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5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y="5143500" cx="9144000"/>
  <p:notesSz cx="6858000" cy="9144000"/>
  <p:embeddedFontLst>
    <p:embeddedFont>
      <p:font typeface="Raleway"/>
      <p:regular r:id="rId21"/>
      <p:bold r:id="rId22"/>
      <p:italic r:id="rId23"/>
      <p:boldItalic r:id="rId24"/>
    </p:embeddedFont>
    <p:embeddedFont>
      <p:font typeface="Raleway SemiBold"/>
      <p:regular r:id="rId25"/>
      <p:bold r:id="rId26"/>
      <p:italic r:id="rId27"/>
      <p:boldItalic r:id="rId28"/>
    </p:embeddedFont>
    <p:embeddedFont>
      <p:font typeface="Helvetica Neue"/>
      <p:regular r:id="rId29"/>
      <p:bold r:id="rId30"/>
      <p:italic r:id="rId31"/>
      <p:boldItalic r:id="rId32"/>
    </p:embeddedFont>
    <p:embeddedFont>
      <p:font typeface="Century Gothic"/>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37" roundtripDataSignature="AMtx7mhRydr/Vf6RFH5F8G7KgI+N3rLMV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77A766E-FE6A-42F0-93C6-C300EBB25751}">
  <a:tblStyle styleId="{E77A766E-FE6A-42F0-93C6-C300EBB2575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0ADAB6E2-2ABA-4ABE-971D-9345A71D015E}" styleName="Table_1">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font" Target="fonts/Raleway-bold.fntdata"/><Relationship Id="rId21" Type="http://schemas.openxmlformats.org/officeDocument/2006/relationships/font" Target="fonts/Raleway-regular.fntdata"/><Relationship Id="rId24" Type="http://schemas.openxmlformats.org/officeDocument/2006/relationships/font" Target="fonts/Raleway-boldItalic.fntdata"/><Relationship Id="rId23" Type="http://schemas.openxmlformats.org/officeDocument/2006/relationships/font" Target="fonts/Raleway-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font" Target="fonts/RalewaySemiBold-bold.fntdata"/><Relationship Id="rId25" Type="http://schemas.openxmlformats.org/officeDocument/2006/relationships/font" Target="fonts/RalewaySemiBold-regular.fntdata"/><Relationship Id="rId28" Type="http://schemas.openxmlformats.org/officeDocument/2006/relationships/font" Target="fonts/RalewaySemiBold-boldItalic.fntdata"/><Relationship Id="rId27" Type="http://schemas.openxmlformats.org/officeDocument/2006/relationships/font" Target="fonts/RalewaySemiBol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HelveticaNeue-regular.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HelveticaNeue-italic.fntdata"/><Relationship Id="rId30" Type="http://schemas.openxmlformats.org/officeDocument/2006/relationships/font" Target="fonts/HelveticaNeue-bold.fntdata"/><Relationship Id="rId11" Type="http://schemas.openxmlformats.org/officeDocument/2006/relationships/slide" Target="slides/slide4.xml"/><Relationship Id="rId33" Type="http://schemas.openxmlformats.org/officeDocument/2006/relationships/font" Target="fonts/CenturyGothic-regular.fntdata"/><Relationship Id="rId10" Type="http://schemas.openxmlformats.org/officeDocument/2006/relationships/slide" Target="slides/slide3.xml"/><Relationship Id="rId32" Type="http://schemas.openxmlformats.org/officeDocument/2006/relationships/font" Target="fonts/HelveticaNeue-boldItalic.fntdata"/><Relationship Id="rId13" Type="http://schemas.openxmlformats.org/officeDocument/2006/relationships/slide" Target="slides/slide6.xml"/><Relationship Id="rId35" Type="http://schemas.openxmlformats.org/officeDocument/2006/relationships/font" Target="fonts/CenturyGothic-italic.fntdata"/><Relationship Id="rId12" Type="http://schemas.openxmlformats.org/officeDocument/2006/relationships/slide" Target="slides/slide5.xml"/><Relationship Id="rId34" Type="http://schemas.openxmlformats.org/officeDocument/2006/relationships/font" Target="fonts/CenturyGothic-bold.fntdata"/><Relationship Id="rId15" Type="http://schemas.openxmlformats.org/officeDocument/2006/relationships/slide" Target="slides/slide8.xml"/><Relationship Id="rId37" Type="http://customschemas.google.com/relationships/presentationmetadata" Target="metadata"/><Relationship Id="rId14" Type="http://schemas.openxmlformats.org/officeDocument/2006/relationships/slide" Target="slides/slide7.xml"/><Relationship Id="rId36" Type="http://schemas.openxmlformats.org/officeDocument/2006/relationships/font" Target="fonts/CenturyGothic-bold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 name="Google Shape;102;p1:notes"/>
          <p:cNvSpPr/>
          <p:nvPr>
            <p:ph idx="2" type="sldImg"/>
          </p:nvPr>
        </p:nvSpPr>
        <p:spPr>
          <a:xfrm>
            <a:off x="381000" y="685800"/>
            <a:ext cx="60975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p2:notes"/>
          <p:cNvSpPr/>
          <p:nvPr>
            <p:ph idx="2" type="sldImg"/>
          </p:nvPr>
        </p:nvSpPr>
        <p:spPr>
          <a:xfrm>
            <a:off x="381000" y="685800"/>
            <a:ext cx="60975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7" name="Google Shape;137;p3: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1" name="Google Shape;151;p4: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 name="Google Shape;165;p5: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9" name="Google Shape;179;p6: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7" name="Google Shape;187;p7: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1" name="Google Shape;201;p8: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5" name="Google Shape;215;p9: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 name="Google Shape;24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6" name="Google Shape;256;p12: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0" name="Google Shape;270;p13: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14.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 name="Shape 9"/>
        <p:cNvGrpSpPr/>
        <p:nvPr/>
      </p:nvGrpSpPr>
      <p:grpSpPr>
        <a:xfrm>
          <a:off x="0" y="0"/>
          <a:ext cx="0" cy="0"/>
          <a:chOff x="0" y="0"/>
          <a:chExt cx="0" cy="0"/>
        </a:xfrm>
      </p:grpSpPr>
      <p:sp>
        <p:nvSpPr>
          <p:cNvPr id="10" name="Google Shape;10;p15"/>
          <p:cNvSpPr txBox="1"/>
          <p:nvPr>
            <p:ph type="title"/>
          </p:nvPr>
        </p:nvSpPr>
        <p:spPr>
          <a:xfrm>
            <a:off x="456817" y="1257881"/>
            <a:ext cx="4655700" cy="841800"/>
          </a:xfrm>
          <a:prstGeom prst="rect">
            <a:avLst/>
          </a:prstGeom>
          <a:noFill/>
          <a:ln>
            <a:noFill/>
          </a:ln>
        </p:spPr>
        <p:txBody>
          <a:bodyPr anchorCtr="0" anchor="ctr" bIns="91425" lIns="91425" spcFirstLastPara="1" rIns="91425" wrap="square" tIns="91425">
            <a:spAutoFit/>
          </a:bodyPr>
          <a:lstStyle>
            <a:lvl1pPr lvl="0" algn="l">
              <a:lnSpc>
                <a:spcPct val="100000"/>
              </a:lnSpc>
              <a:spcBef>
                <a:spcPts val="0"/>
              </a:spcBef>
              <a:spcAft>
                <a:spcPts val="0"/>
              </a:spcAft>
              <a:buClr>
                <a:srgbClr val="8F00FF"/>
              </a:buClr>
              <a:buSzPts val="2700"/>
              <a:buFont typeface="Raleway SemiBold"/>
              <a:buNone/>
              <a:defRPr b="0">
                <a:solidFill>
                  <a:srgbClr val="8F00FF"/>
                </a:solidFill>
                <a:latin typeface="Raleway SemiBold"/>
                <a:ea typeface="Raleway SemiBold"/>
                <a:cs typeface="Raleway SemiBold"/>
                <a:sym typeface="Raleway SemiBold"/>
              </a:defRPr>
            </a:lvl1pPr>
            <a:lvl2pPr lvl="1"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2pPr>
            <a:lvl3pPr lvl="2"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3pPr>
            <a:lvl4pPr lvl="3"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4pPr>
            <a:lvl5pPr lvl="4"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5pPr>
            <a:lvl6pPr lvl="5"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6pPr>
            <a:lvl7pPr lvl="6"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7pPr>
            <a:lvl8pPr lvl="7"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8pPr>
            <a:lvl9pPr lvl="8"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9pPr>
          </a:lstStyle>
          <a:p/>
        </p:txBody>
      </p:sp>
      <p:sp>
        <p:nvSpPr>
          <p:cNvPr id="11" name="Google Shape;11;p15"/>
          <p:cNvSpPr txBox="1"/>
          <p:nvPr>
            <p:ph idx="1" type="body"/>
          </p:nvPr>
        </p:nvSpPr>
        <p:spPr>
          <a:xfrm>
            <a:off x="456818" y="2340281"/>
            <a:ext cx="7993200" cy="2062500"/>
          </a:xfrm>
          <a:prstGeom prst="rect">
            <a:avLst/>
          </a:prstGeom>
          <a:noFill/>
          <a:ln>
            <a:noFill/>
          </a:ln>
        </p:spPr>
        <p:txBody>
          <a:bodyPr anchorCtr="0" anchor="t" bIns="91425" lIns="91425" spcFirstLastPara="1" rIns="91425" wrap="square" tIns="91425">
            <a:spAutoFit/>
          </a:bodyPr>
          <a:lstStyle>
            <a:lvl1pPr indent="-304800" lvl="0" marL="457200" algn="l">
              <a:lnSpc>
                <a:spcPct val="115000"/>
              </a:lnSpc>
              <a:spcBef>
                <a:spcPts val="0"/>
              </a:spcBef>
              <a:spcAft>
                <a:spcPts val="0"/>
              </a:spcAft>
              <a:buSzPts val="1200"/>
              <a:buChar char="●"/>
              <a:defRPr/>
            </a:lvl1pPr>
            <a:lvl2pPr indent="-304800" lvl="1" marL="914400" algn="l">
              <a:lnSpc>
                <a:spcPct val="115000"/>
              </a:lnSpc>
              <a:spcBef>
                <a:spcPts val="0"/>
              </a:spcBef>
              <a:spcAft>
                <a:spcPts val="0"/>
              </a:spcAft>
              <a:buSzPts val="1200"/>
              <a:buChar char="○"/>
              <a:defRPr/>
            </a:lvl2pPr>
            <a:lvl3pPr indent="-304800" lvl="2" marL="1371600" algn="l">
              <a:lnSpc>
                <a:spcPct val="115000"/>
              </a:lnSpc>
              <a:spcBef>
                <a:spcPts val="0"/>
              </a:spcBef>
              <a:spcAft>
                <a:spcPts val="0"/>
              </a:spcAft>
              <a:buSzPts val="1200"/>
              <a:buChar char="■"/>
              <a:defRPr/>
            </a:lvl3pPr>
            <a:lvl4pPr indent="-304800" lvl="3" marL="1828800" algn="l">
              <a:lnSpc>
                <a:spcPct val="115000"/>
              </a:lnSpc>
              <a:spcBef>
                <a:spcPts val="0"/>
              </a:spcBef>
              <a:spcAft>
                <a:spcPts val="0"/>
              </a:spcAft>
              <a:buSzPts val="1200"/>
              <a:buChar char="●"/>
              <a:defRPr/>
            </a:lvl4pPr>
            <a:lvl5pPr indent="-304800" lvl="4" marL="2286000" algn="l">
              <a:lnSpc>
                <a:spcPct val="115000"/>
              </a:lnSpc>
              <a:spcBef>
                <a:spcPts val="0"/>
              </a:spcBef>
              <a:spcAft>
                <a:spcPts val="0"/>
              </a:spcAft>
              <a:buSzPts val="1200"/>
              <a:buChar char="○"/>
              <a:defRPr/>
            </a:lvl5pPr>
            <a:lvl6pPr indent="-304800" lvl="5" marL="2743200" algn="l">
              <a:lnSpc>
                <a:spcPct val="115000"/>
              </a:lnSpc>
              <a:spcBef>
                <a:spcPts val="0"/>
              </a:spcBef>
              <a:spcAft>
                <a:spcPts val="0"/>
              </a:spcAft>
              <a:buSzPts val="1200"/>
              <a:buChar char="■"/>
              <a:defRPr/>
            </a:lvl6pPr>
            <a:lvl7pPr indent="-304800" lvl="6" marL="3200400" algn="l">
              <a:lnSpc>
                <a:spcPct val="115000"/>
              </a:lnSpc>
              <a:spcBef>
                <a:spcPts val="0"/>
              </a:spcBef>
              <a:spcAft>
                <a:spcPts val="0"/>
              </a:spcAft>
              <a:buSzPts val="1200"/>
              <a:buChar char="●"/>
              <a:defRPr/>
            </a:lvl7pPr>
            <a:lvl8pPr indent="-304800" lvl="7" marL="3657600" algn="l">
              <a:lnSpc>
                <a:spcPct val="115000"/>
              </a:lnSpc>
              <a:spcBef>
                <a:spcPts val="0"/>
              </a:spcBef>
              <a:spcAft>
                <a:spcPts val="0"/>
              </a:spcAft>
              <a:buSzPts val="1200"/>
              <a:buChar char="○"/>
              <a:defRPr/>
            </a:lvl8pPr>
            <a:lvl9pPr indent="-304800" lvl="8" marL="4114800" algn="l">
              <a:lnSpc>
                <a:spcPct val="115000"/>
              </a:lnSpc>
              <a:spcBef>
                <a:spcPts val="0"/>
              </a:spcBef>
              <a:spcAft>
                <a:spcPts val="0"/>
              </a:spcAft>
              <a:buSzPts val="1200"/>
              <a:buChar char="■"/>
              <a:defRPr/>
            </a:lvl9pPr>
          </a:lstStyle>
          <a:p/>
        </p:txBody>
      </p:sp>
    </p:spTree>
  </p:cSld>
  <p:clrMapOvr>
    <a:masterClrMapping/>
  </p:clrMapOvr>
  <p:extLst>
    <p:ext uri="{DCECCB84-F9BA-43D5-87BE-67443E8EF086}">
      <p15:sldGuideLst>
        <p15:guide id="1" pos="288">
          <p15:clr>
            <a:srgbClr val="E46962"/>
          </p15:clr>
        </p15:guide>
        <p15:guide id="2" orient="horz" pos="800">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 name="Shape 12"/>
        <p:cNvGrpSpPr/>
        <p:nvPr/>
      </p:nvGrpSpPr>
      <p:grpSpPr>
        <a:xfrm>
          <a:off x="0" y="0"/>
          <a:ext cx="0" cy="0"/>
          <a:chOff x="0" y="0"/>
          <a:chExt cx="0" cy="0"/>
        </a:xfrm>
      </p:grpSpPr>
      <p:sp>
        <p:nvSpPr>
          <p:cNvPr id="13" name="Google Shape;13;p18"/>
          <p:cNvSpPr txBox="1"/>
          <p:nvPr>
            <p:ph type="title"/>
          </p:nvPr>
        </p:nvSpPr>
        <p:spPr>
          <a:xfrm>
            <a:off x="432332" y="445031"/>
            <a:ext cx="7976100" cy="5727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2700"/>
              <a:buFont typeface="Raleway SemiBold"/>
              <a:buNone/>
              <a:defRPr b="0">
                <a:latin typeface="Raleway SemiBold"/>
                <a:ea typeface="Raleway SemiBold"/>
                <a:cs typeface="Raleway SemiBold"/>
                <a:sym typeface="Raleway SemiBol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 name="Google Shape;14;p18"/>
          <p:cNvSpPr txBox="1"/>
          <p:nvPr>
            <p:ph idx="1" type="body"/>
          </p:nvPr>
        </p:nvSpPr>
        <p:spPr>
          <a:xfrm>
            <a:off x="432332" y="1152469"/>
            <a:ext cx="8400000" cy="3416400"/>
          </a:xfrm>
          <a:prstGeom prst="rect">
            <a:avLst/>
          </a:prstGeom>
          <a:noFill/>
          <a:ln>
            <a:noFill/>
          </a:ln>
        </p:spPr>
        <p:txBody>
          <a:bodyPr anchorCtr="0" anchor="t" bIns="91425" lIns="91425" spcFirstLastPara="1" rIns="91425" wrap="square" tIns="91425">
            <a:spAutoFit/>
          </a:bodyPr>
          <a:lstStyle>
            <a:lvl1pPr indent="-304800" lvl="0" marL="457200" algn="l">
              <a:lnSpc>
                <a:spcPct val="115000"/>
              </a:lnSpc>
              <a:spcBef>
                <a:spcPts val="0"/>
              </a:spcBef>
              <a:spcAft>
                <a:spcPts val="0"/>
              </a:spcAft>
              <a:buClr>
                <a:schemeClr val="dk1"/>
              </a:buClr>
              <a:buSzPts val="1200"/>
              <a:buChar char="●"/>
              <a:defRPr/>
            </a:lvl1pPr>
            <a:lvl2pPr indent="-304800" lvl="1" marL="914400" algn="l">
              <a:lnSpc>
                <a:spcPct val="115000"/>
              </a:lnSpc>
              <a:spcBef>
                <a:spcPts val="0"/>
              </a:spcBef>
              <a:spcAft>
                <a:spcPts val="0"/>
              </a:spcAft>
              <a:buSzPts val="1200"/>
              <a:buChar char="○"/>
              <a:defRPr/>
            </a:lvl2pPr>
            <a:lvl3pPr indent="-304800" lvl="2" marL="1371600" algn="l">
              <a:lnSpc>
                <a:spcPct val="115000"/>
              </a:lnSpc>
              <a:spcBef>
                <a:spcPts val="0"/>
              </a:spcBef>
              <a:spcAft>
                <a:spcPts val="0"/>
              </a:spcAft>
              <a:buSzPts val="1200"/>
              <a:buChar char="■"/>
              <a:defRPr/>
            </a:lvl3pPr>
            <a:lvl4pPr indent="-304800" lvl="3" marL="1828800" algn="l">
              <a:lnSpc>
                <a:spcPct val="115000"/>
              </a:lnSpc>
              <a:spcBef>
                <a:spcPts val="0"/>
              </a:spcBef>
              <a:spcAft>
                <a:spcPts val="0"/>
              </a:spcAft>
              <a:buSzPts val="1200"/>
              <a:buChar char="●"/>
              <a:defRPr/>
            </a:lvl4pPr>
            <a:lvl5pPr indent="-304800" lvl="4" marL="2286000" algn="l">
              <a:lnSpc>
                <a:spcPct val="115000"/>
              </a:lnSpc>
              <a:spcBef>
                <a:spcPts val="0"/>
              </a:spcBef>
              <a:spcAft>
                <a:spcPts val="0"/>
              </a:spcAft>
              <a:buSzPts val="1200"/>
              <a:buChar char="○"/>
              <a:defRPr/>
            </a:lvl5pPr>
            <a:lvl6pPr indent="-304800" lvl="5" marL="2743200" algn="l">
              <a:lnSpc>
                <a:spcPct val="115000"/>
              </a:lnSpc>
              <a:spcBef>
                <a:spcPts val="0"/>
              </a:spcBef>
              <a:spcAft>
                <a:spcPts val="0"/>
              </a:spcAft>
              <a:buSzPts val="1200"/>
              <a:buChar char="■"/>
              <a:defRPr/>
            </a:lvl6pPr>
            <a:lvl7pPr indent="-304800" lvl="6" marL="3200400" algn="l">
              <a:lnSpc>
                <a:spcPct val="115000"/>
              </a:lnSpc>
              <a:spcBef>
                <a:spcPts val="0"/>
              </a:spcBef>
              <a:spcAft>
                <a:spcPts val="0"/>
              </a:spcAft>
              <a:buSzPts val="1200"/>
              <a:buChar char="●"/>
              <a:defRPr/>
            </a:lvl7pPr>
            <a:lvl8pPr indent="-304800" lvl="7" marL="3657600" algn="l">
              <a:lnSpc>
                <a:spcPct val="115000"/>
              </a:lnSpc>
              <a:spcBef>
                <a:spcPts val="0"/>
              </a:spcBef>
              <a:spcAft>
                <a:spcPts val="0"/>
              </a:spcAft>
              <a:buSzPts val="1200"/>
              <a:buChar char="○"/>
              <a:defRPr/>
            </a:lvl8pPr>
            <a:lvl9pPr indent="-304800" lvl="8" marL="4114800" algn="l">
              <a:lnSpc>
                <a:spcPct val="115000"/>
              </a:lnSpc>
              <a:spcBef>
                <a:spcPts val="0"/>
              </a:spcBef>
              <a:spcAft>
                <a:spcPts val="0"/>
              </a:spcAft>
              <a:buSzPts val="1200"/>
              <a:buChar char="■"/>
              <a:defRPr/>
            </a:lvl9pPr>
          </a:lstStyle>
          <a:p/>
        </p:txBody>
      </p:sp>
    </p:spTree>
  </p:cSld>
  <p:clrMapOvr>
    <a:masterClrMapping/>
  </p:clrMapOvr>
  <p:extLst>
    <p:ext uri="{DCECCB84-F9BA-43D5-87BE-67443E8EF086}">
      <p15:sldGuideLst>
        <p15:guide id="1">
          <p15:clr>
            <a:srgbClr val="E46962"/>
          </p15:clr>
        </p15:guide>
        <p15:guide id="2" pos="272">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0"/>
          <p:cNvSpPr txBox="1"/>
          <p:nvPr>
            <p:ph type="ctrTitle"/>
          </p:nvPr>
        </p:nvSpPr>
        <p:spPr>
          <a:xfrm>
            <a:off x="441819" y="1465988"/>
            <a:ext cx="3813600" cy="1173600"/>
          </a:xfrm>
          <a:prstGeom prst="rect">
            <a:avLst/>
          </a:prstGeom>
          <a:noFill/>
          <a:ln>
            <a:noFill/>
          </a:ln>
        </p:spPr>
        <p:txBody>
          <a:bodyPr anchorCtr="0" anchor="b" bIns="91425" lIns="91425" spcFirstLastPara="1" rIns="91425" wrap="square" tIns="91425">
            <a:spAutoFit/>
          </a:bodyPr>
          <a:lstStyle>
            <a:lvl1pPr lvl="0" algn="l">
              <a:lnSpc>
                <a:spcPct val="100000"/>
              </a:lnSpc>
              <a:spcBef>
                <a:spcPts val="0"/>
              </a:spcBef>
              <a:spcAft>
                <a:spcPts val="0"/>
              </a:spcAft>
              <a:buClr>
                <a:srgbClr val="9900FF"/>
              </a:buClr>
              <a:buSzPts val="3000"/>
              <a:buNone/>
              <a:defRPr sz="3000">
                <a:solidFill>
                  <a:srgbClr val="9900FF"/>
                </a:solidFill>
              </a:defRPr>
            </a:lvl1pPr>
            <a:lvl2pPr lvl="1"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2pPr>
            <a:lvl3pPr lvl="2"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3pPr>
            <a:lvl4pPr lvl="3"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4pPr>
            <a:lvl5pPr lvl="4"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5pPr>
            <a:lvl6pPr lvl="5"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6pPr>
            <a:lvl7pPr lvl="6"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7pPr>
            <a:lvl8pPr lvl="7"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8pPr>
            <a:lvl9pPr lvl="8"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9pPr>
          </a:lstStyle>
          <a:p/>
        </p:txBody>
      </p:sp>
      <p:sp>
        <p:nvSpPr>
          <p:cNvPr id="17" name="Google Shape;17;p30"/>
          <p:cNvSpPr txBox="1"/>
          <p:nvPr>
            <p:ph idx="1" type="subTitle"/>
          </p:nvPr>
        </p:nvSpPr>
        <p:spPr>
          <a:xfrm>
            <a:off x="441819" y="2812219"/>
            <a:ext cx="4269300" cy="21858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1700"/>
              <a:buFont typeface="Raleway"/>
              <a:buNone/>
              <a:defRPr sz="1700">
                <a:latin typeface="Raleway"/>
                <a:ea typeface="Raleway"/>
                <a:cs typeface="Raleway"/>
                <a:sym typeface="Raleway"/>
              </a:defRPr>
            </a:lvl1pPr>
            <a:lvl2pPr lvl="1" algn="ctr">
              <a:lnSpc>
                <a:spcPct val="100000"/>
              </a:lnSpc>
              <a:spcBef>
                <a:spcPts val="0"/>
              </a:spcBef>
              <a:spcAft>
                <a:spcPts val="0"/>
              </a:spcAft>
              <a:buSzPts val="1700"/>
              <a:buNone/>
              <a:defRPr sz="1700"/>
            </a:lvl2pPr>
            <a:lvl3pPr lvl="2" algn="ctr">
              <a:lnSpc>
                <a:spcPct val="100000"/>
              </a:lnSpc>
              <a:spcBef>
                <a:spcPts val="0"/>
              </a:spcBef>
              <a:spcAft>
                <a:spcPts val="0"/>
              </a:spcAft>
              <a:buSzPts val="1700"/>
              <a:buNone/>
              <a:defRPr sz="1700"/>
            </a:lvl3pPr>
            <a:lvl4pPr lvl="3" algn="ctr">
              <a:lnSpc>
                <a:spcPct val="100000"/>
              </a:lnSpc>
              <a:spcBef>
                <a:spcPts val="0"/>
              </a:spcBef>
              <a:spcAft>
                <a:spcPts val="0"/>
              </a:spcAft>
              <a:buSzPts val="1700"/>
              <a:buNone/>
              <a:defRPr sz="1700"/>
            </a:lvl4pPr>
            <a:lvl5pPr lvl="4" algn="ctr">
              <a:lnSpc>
                <a:spcPct val="100000"/>
              </a:lnSpc>
              <a:spcBef>
                <a:spcPts val="0"/>
              </a:spcBef>
              <a:spcAft>
                <a:spcPts val="0"/>
              </a:spcAft>
              <a:buSzPts val="1700"/>
              <a:buNone/>
              <a:defRPr sz="1700"/>
            </a:lvl5pPr>
            <a:lvl6pPr lvl="5" algn="ctr">
              <a:lnSpc>
                <a:spcPct val="100000"/>
              </a:lnSpc>
              <a:spcBef>
                <a:spcPts val="0"/>
              </a:spcBef>
              <a:spcAft>
                <a:spcPts val="0"/>
              </a:spcAft>
              <a:buSzPts val="1700"/>
              <a:buNone/>
              <a:defRPr sz="1700"/>
            </a:lvl6pPr>
            <a:lvl7pPr lvl="6" algn="ctr">
              <a:lnSpc>
                <a:spcPct val="100000"/>
              </a:lnSpc>
              <a:spcBef>
                <a:spcPts val="0"/>
              </a:spcBef>
              <a:spcAft>
                <a:spcPts val="0"/>
              </a:spcAft>
              <a:buSzPts val="1700"/>
              <a:buNone/>
              <a:defRPr sz="1700"/>
            </a:lvl7pPr>
            <a:lvl8pPr lvl="7" algn="ctr">
              <a:lnSpc>
                <a:spcPct val="100000"/>
              </a:lnSpc>
              <a:spcBef>
                <a:spcPts val="0"/>
              </a:spcBef>
              <a:spcAft>
                <a:spcPts val="0"/>
              </a:spcAft>
              <a:buSzPts val="1700"/>
              <a:buNone/>
              <a:defRPr sz="1700"/>
            </a:lvl8pPr>
            <a:lvl9pPr lvl="8" algn="ctr">
              <a:lnSpc>
                <a:spcPct val="100000"/>
              </a:lnSpc>
              <a:spcBef>
                <a:spcPts val="0"/>
              </a:spcBef>
              <a:spcAft>
                <a:spcPts val="0"/>
              </a:spcAft>
              <a:buSzPts val="1700"/>
              <a:buNone/>
              <a:defRPr sz="1700"/>
            </a:lvl9pPr>
          </a:lstStyle>
          <a:p/>
        </p:txBody>
      </p:sp>
      <p:sp>
        <p:nvSpPr>
          <p:cNvPr id="18" name="Google Shape;18;p30"/>
          <p:cNvSpPr txBox="1"/>
          <p:nvPr>
            <p:ph idx="12" type="sldNum"/>
          </p:nvPr>
        </p:nvSpPr>
        <p:spPr>
          <a:xfrm>
            <a:off x="-106904" y="4724286"/>
            <a:ext cx="548700" cy="338700"/>
          </a:xfrm>
          <a:prstGeom prst="rect">
            <a:avLst/>
          </a:prstGeom>
          <a:noFill/>
          <a:ln>
            <a:noFill/>
          </a:ln>
        </p:spPr>
        <p:txBody>
          <a:bodyPr anchorCtr="0" anchor="ctr" bIns="91425" lIns="91425" spcFirstLastPara="1" rIns="91425" wrap="square" tIns="91425">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latin typeface="Raleway"/>
              <a:ea typeface="Raleway"/>
              <a:cs typeface="Raleway"/>
              <a:sym typeface="Raleway"/>
            </a:endParaRPr>
          </a:p>
        </p:txBody>
      </p:sp>
      <p:sp>
        <p:nvSpPr>
          <p:cNvPr id="19" name="Google Shape;19;p30"/>
          <p:cNvSpPr txBox="1"/>
          <p:nvPr/>
        </p:nvSpPr>
        <p:spPr>
          <a:xfrm>
            <a:off x="545478" y="3499856"/>
            <a:ext cx="4044900" cy="2925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Raleway"/>
              <a:ea typeface="Raleway"/>
              <a:cs typeface="Raleway"/>
              <a:sym typeface="Raleway"/>
            </a:endParaRPr>
          </a:p>
        </p:txBody>
      </p:sp>
    </p:spTree>
  </p:cSld>
  <p:clrMapOvr>
    <a:masterClrMapping/>
  </p:clrMapOvr>
  <p:extLst>
    <p:ext uri="{DCECCB84-F9BA-43D5-87BE-67443E8EF086}">
      <p15:sldGuideLst>
        <p15:guide id="1" pos="278">
          <p15:clr>
            <a:srgbClr val="E46962"/>
          </p15:clr>
        </p15:guide>
        <p15:guide id="2" orient="horz" pos="923">
          <p15:clr>
            <a:srgbClr val="E46962"/>
          </p15:clr>
        </p15:guide>
        <p15:guide id="3" pos="2968">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аш макет 1">
  <p:cSld name="CUSTOM">
    <p:spTree>
      <p:nvGrpSpPr>
        <p:cNvPr id="20" name="Shape 20"/>
        <p:cNvGrpSpPr/>
        <p:nvPr/>
      </p:nvGrpSpPr>
      <p:grpSpPr>
        <a:xfrm>
          <a:off x="0" y="0"/>
          <a:ext cx="0" cy="0"/>
          <a:chOff x="0" y="0"/>
          <a:chExt cx="0" cy="0"/>
        </a:xfrm>
      </p:grpSpPr>
      <p:sp>
        <p:nvSpPr>
          <p:cNvPr id="21" name="Google Shape;21;p31"/>
          <p:cNvSpPr txBox="1"/>
          <p:nvPr>
            <p:ph type="title"/>
          </p:nvPr>
        </p:nvSpPr>
        <p:spPr>
          <a:xfrm>
            <a:off x="432332" y="1957500"/>
            <a:ext cx="6181800" cy="13974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3000"/>
              <a:buFont typeface="Raleway SemiBold"/>
              <a:buNone/>
              <a:defRPr b="0" sz="3000">
                <a:latin typeface="Raleway SemiBold"/>
                <a:ea typeface="Raleway SemiBold"/>
                <a:cs typeface="Raleway SemiBold"/>
                <a:sym typeface="Raleway SemiBold"/>
              </a:defRPr>
            </a:lvl1pPr>
            <a:lvl2pPr lvl="1"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2pPr>
            <a:lvl3pPr lvl="2"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3pPr>
            <a:lvl4pPr lvl="3"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4pPr>
            <a:lvl5pPr lvl="4"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5pPr>
            <a:lvl6pPr lvl="5"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6pPr>
            <a:lvl7pPr lvl="6"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7pPr>
            <a:lvl8pPr lvl="7"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8pPr>
            <a:lvl9pPr lvl="8"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9pPr>
          </a:lstStyle>
          <a:p/>
        </p:txBody>
      </p:sp>
      <p:sp>
        <p:nvSpPr>
          <p:cNvPr id="22" name="Google Shape;22;p31"/>
          <p:cNvSpPr/>
          <p:nvPr/>
        </p:nvSpPr>
        <p:spPr>
          <a:xfrm>
            <a:off x="432332" y="1258838"/>
            <a:ext cx="1038900" cy="515100"/>
          </a:xfrm>
          <a:prstGeom prst="rect">
            <a:avLst/>
          </a:prstGeom>
          <a:solidFill>
            <a:srgbClr val="FD493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Raleway"/>
              <a:ea typeface="Raleway"/>
              <a:cs typeface="Raleway"/>
              <a:sym typeface="Raleway"/>
            </a:endParaRPr>
          </a:p>
        </p:txBody>
      </p:sp>
      <p:sp>
        <p:nvSpPr>
          <p:cNvPr id="23" name="Google Shape;23;p31"/>
          <p:cNvSpPr txBox="1"/>
          <p:nvPr>
            <p:ph idx="2" type="title"/>
          </p:nvPr>
        </p:nvSpPr>
        <p:spPr>
          <a:xfrm>
            <a:off x="432332" y="1221750"/>
            <a:ext cx="6181800" cy="8439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Clr>
                <a:schemeClr val="lt1"/>
              </a:buClr>
              <a:buSzPts val="2200"/>
              <a:buFont typeface="Raleway SemiBold"/>
              <a:buNone/>
              <a:defRPr b="0" sz="2200">
                <a:solidFill>
                  <a:schemeClr val="lt1"/>
                </a:solidFill>
                <a:latin typeface="Raleway SemiBold"/>
                <a:ea typeface="Raleway SemiBold"/>
                <a:cs typeface="Raleway SemiBold"/>
                <a:sym typeface="Raleway SemiBold"/>
              </a:defRPr>
            </a:lvl1pPr>
            <a:lvl2pPr lvl="1"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2pPr>
            <a:lvl3pPr lvl="2"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3pPr>
            <a:lvl4pPr lvl="3"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4pPr>
            <a:lvl5pPr lvl="4"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5pPr>
            <a:lvl6pPr lvl="5"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6pPr>
            <a:lvl7pPr lvl="6"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7pPr>
            <a:lvl8pPr lvl="7"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8pPr>
            <a:lvl9pPr lvl="8"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9pPr>
          </a:lstStyle>
          <a:p/>
        </p:txBody>
      </p:sp>
    </p:spTree>
  </p:cSld>
  <p:clrMapOvr>
    <a:masterClrMapping/>
  </p:clrMapOvr>
  <p:extLst>
    <p:ext uri="{DCECCB84-F9BA-43D5-87BE-67443E8EF086}">
      <p15:sldGuideLst>
        <p15:guide id="1" pos="272">
          <p15:clr>
            <a:srgbClr val="E46962"/>
          </p15:clr>
        </p15:guide>
        <p15:guide id="2" orient="horz" pos="793">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24" name="Shape 24"/>
        <p:cNvGrpSpPr/>
        <p:nvPr/>
      </p:nvGrpSpPr>
      <p:grpSpPr>
        <a:xfrm>
          <a:off x="0" y="0"/>
          <a:ext cx="0" cy="0"/>
          <a:chOff x="0" y="0"/>
          <a:chExt cx="0" cy="0"/>
        </a:xfrm>
      </p:grpSpPr>
      <p:sp>
        <p:nvSpPr>
          <p:cNvPr id="25" name="Google Shape;25;p32"/>
          <p:cNvSpPr txBox="1"/>
          <p:nvPr>
            <p:ph idx="12" type="sldNum"/>
          </p:nvPr>
        </p:nvSpPr>
        <p:spPr>
          <a:xfrm>
            <a:off x="8556784" y="4749851"/>
            <a:ext cx="548700" cy="384900"/>
          </a:xfrm>
          <a:prstGeom prst="rect">
            <a:avLst/>
          </a:prstGeom>
          <a:noFill/>
          <a:ln>
            <a:noFill/>
          </a:ln>
        </p:spPr>
        <p:txBody>
          <a:bodyPr anchorCtr="0" anchor="t" bIns="91425" lIns="91425" spcFirstLastPara="1" rIns="91425" wrap="square" tIns="91425">
            <a:sp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 name="Shape 26"/>
        <p:cNvGrpSpPr/>
        <p:nvPr/>
      </p:nvGrpSpPr>
      <p:grpSpPr>
        <a:xfrm>
          <a:off x="0" y="0"/>
          <a:ext cx="0" cy="0"/>
          <a:chOff x="0" y="0"/>
          <a:chExt cx="0" cy="0"/>
        </a:xfrm>
      </p:grpSpPr>
      <p:sp>
        <p:nvSpPr>
          <p:cNvPr id="27" name="Google Shape;27;p33"/>
          <p:cNvSpPr txBox="1"/>
          <p:nvPr>
            <p:ph idx="12" type="sldNum"/>
          </p:nvPr>
        </p:nvSpPr>
        <p:spPr>
          <a:xfrm>
            <a:off x="8472458" y="4663217"/>
            <a:ext cx="548700" cy="393600"/>
          </a:xfrm>
          <a:prstGeom prst="rect">
            <a:avLst/>
          </a:prstGeom>
          <a:noFill/>
          <a:ln>
            <a:noFill/>
          </a:ln>
        </p:spPr>
        <p:txBody>
          <a:bodyPr anchorCtr="0" anchor="ctr" bIns="58300" lIns="58300" spcFirstLastPara="1" rIns="58300" wrap="square" tIns="583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spTree>
      <p:nvGrpSpPr>
        <p:cNvPr id="28" name="Shape 28"/>
        <p:cNvGrpSpPr/>
        <p:nvPr/>
      </p:nvGrpSpPr>
      <p:grpSpPr>
        <a:xfrm>
          <a:off x="0" y="0"/>
          <a:ext cx="0" cy="0"/>
          <a:chOff x="0" y="0"/>
          <a:chExt cx="0" cy="0"/>
        </a:xfrm>
      </p:grpSpPr>
      <p:sp>
        <p:nvSpPr>
          <p:cNvPr id="29" name="Google Shape;29;p34"/>
          <p:cNvSpPr txBox="1"/>
          <p:nvPr>
            <p:ph type="title"/>
          </p:nvPr>
        </p:nvSpPr>
        <p:spPr>
          <a:xfrm>
            <a:off x="311700" y="154338"/>
            <a:ext cx="8520600" cy="310500"/>
          </a:xfrm>
          <a:prstGeom prst="rect">
            <a:avLst/>
          </a:prstGeom>
          <a:noFill/>
          <a:ln>
            <a:noFill/>
          </a:ln>
        </p:spPr>
        <p:txBody>
          <a:bodyPr anchorCtr="0" anchor="t" bIns="58300" lIns="58300" spcFirstLastPara="1" rIns="58300" wrap="square" tIns="5830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0" name="Google Shape;30;p34"/>
          <p:cNvSpPr txBox="1"/>
          <p:nvPr>
            <p:ph idx="1" type="body"/>
          </p:nvPr>
        </p:nvSpPr>
        <p:spPr>
          <a:xfrm>
            <a:off x="311700" y="801407"/>
            <a:ext cx="8520600" cy="3416400"/>
          </a:xfrm>
          <a:prstGeom prst="rect">
            <a:avLst/>
          </a:prstGeom>
          <a:noFill/>
          <a:ln>
            <a:noFill/>
          </a:ln>
        </p:spPr>
        <p:txBody>
          <a:bodyPr anchorCtr="0" anchor="t" bIns="58300" lIns="58300" spcFirstLastPara="1" rIns="58300" wrap="square" tIns="58300">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400"/>
              </a:spcBef>
              <a:spcAft>
                <a:spcPts val="0"/>
              </a:spcAft>
              <a:buSzPts val="1400"/>
              <a:buChar char="○"/>
              <a:defRPr/>
            </a:lvl2pPr>
            <a:lvl3pPr indent="-317500" lvl="2" marL="1371600" algn="l">
              <a:lnSpc>
                <a:spcPct val="115000"/>
              </a:lnSpc>
              <a:spcBef>
                <a:spcPts val="1400"/>
              </a:spcBef>
              <a:spcAft>
                <a:spcPts val="0"/>
              </a:spcAft>
              <a:buSzPts val="1400"/>
              <a:buChar char="■"/>
              <a:defRPr/>
            </a:lvl3pPr>
            <a:lvl4pPr indent="-317500" lvl="3" marL="1828800" algn="l">
              <a:lnSpc>
                <a:spcPct val="115000"/>
              </a:lnSpc>
              <a:spcBef>
                <a:spcPts val="1400"/>
              </a:spcBef>
              <a:spcAft>
                <a:spcPts val="0"/>
              </a:spcAft>
              <a:buSzPts val="1400"/>
              <a:buChar char="●"/>
              <a:defRPr/>
            </a:lvl4pPr>
            <a:lvl5pPr indent="-317500" lvl="4" marL="2286000" algn="l">
              <a:lnSpc>
                <a:spcPct val="115000"/>
              </a:lnSpc>
              <a:spcBef>
                <a:spcPts val="1400"/>
              </a:spcBef>
              <a:spcAft>
                <a:spcPts val="0"/>
              </a:spcAft>
              <a:buSzPts val="1400"/>
              <a:buChar char="○"/>
              <a:defRPr/>
            </a:lvl5pPr>
            <a:lvl6pPr indent="-317500" lvl="5" marL="2743200" algn="l">
              <a:lnSpc>
                <a:spcPct val="115000"/>
              </a:lnSpc>
              <a:spcBef>
                <a:spcPts val="1400"/>
              </a:spcBef>
              <a:spcAft>
                <a:spcPts val="0"/>
              </a:spcAft>
              <a:buSzPts val="1400"/>
              <a:buChar char="■"/>
              <a:defRPr/>
            </a:lvl6pPr>
            <a:lvl7pPr indent="-317500" lvl="6" marL="3200400" algn="l">
              <a:lnSpc>
                <a:spcPct val="115000"/>
              </a:lnSpc>
              <a:spcBef>
                <a:spcPts val="1400"/>
              </a:spcBef>
              <a:spcAft>
                <a:spcPts val="0"/>
              </a:spcAft>
              <a:buSzPts val="1400"/>
              <a:buChar char="●"/>
              <a:defRPr/>
            </a:lvl7pPr>
            <a:lvl8pPr indent="-317500" lvl="7" marL="3657600" algn="l">
              <a:lnSpc>
                <a:spcPct val="115000"/>
              </a:lnSpc>
              <a:spcBef>
                <a:spcPts val="1400"/>
              </a:spcBef>
              <a:spcAft>
                <a:spcPts val="0"/>
              </a:spcAft>
              <a:buSzPts val="1400"/>
              <a:buChar char="○"/>
              <a:defRPr/>
            </a:lvl8pPr>
            <a:lvl9pPr indent="-317500" lvl="8" marL="4114800" algn="l">
              <a:lnSpc>
                <a:spcPct val="115000"/>
              </a:lnSpc>
              <a:spcBef>
                <a:spcPts val="1400"/>
              </a:spcBef>
              <a:spcAft>
                <a:spcPts val="1400"/>
              </a:spcAft>
              <a:buSzPts val="1400"/>
              <a:buChar char="■"/>
              <a:defRPr/>
            </a:lvl9pPr>
          </a:lstStyle>
          <a:p/>
        </p:txBody>
      </p:sp>
      <p:sp>
        <p:nvSpPr>
          <p:cNvPr id="31" name="Google Shape;31;p34"/>
          <p:cNvSpPr txBox="1"/>
          <p:nvPr>
            <p:ph idx="12" type="sldNum"/>
          </p:nvPr>
        </p:nvSpPr>
        <p:spPr>
          <a:xfrm>
            <a:off x="8117013" y="4869477"/>
            <a:ext cx="790200" cy="212700"/>
          </a:xfrm>
          <a:prstGeom prst="rect">
            <a:avLst/>
          </a:prstGeom>
          <a:noFill/>
          <a:ln>
            <a:noFill/>
          </a:ln>
        </p:spPr>
        <p:txBody>
          <a:bodyPr anchorCtr="0" anchor="ctr" bIns="29150" lIns="58300" spcFirstLastPara="1" rIns="58300" wrap="square" tIns="2915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pic>
        <p:nvPicPr>
          <p:cNvPr descr="E:\-=Tanya=-\2035 Работа\-=Айдентика 2035=-\лого университета\Univer20_35_RGB.emf" id="32" name="Google Shape;32;p34"/>
          <p:cNvPicPr preferRelativeResize="0"/>
          <p:nvPr/>
        </p:nvPicPr>
        <p:blipFill rotWithShape="1">
          <a:blip r:embed="rId2">
            <a:alphaModFix/>
          </a:blip>
          <a:srcRect b="0" l="0" r="0" t="0"/>
          <a:stretch/>
        </p:blipFill>
        <p:spPr>
          <a:xfrm>
            <a:off x="8369083" y="242441"/>
            <a:ext cx="453132" cy="22423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1_Title and body 2">
    <p:spTree>
      <p:nvGrpSpPr>
        <p:cNvPr id="33" name="Shape 33"/>
        <p:cNvGrpSpPr/>
        <p:nvPr/>
      </p:nvGrpSpPr>
      <p:grpSpPr>
        <a:xfrm>
          <a:off x="0" y="0"/>
          <a:ext cx="0" cy="0"/>
          <a:chOff x="0" y="0"/>
          <a:chExt cx="0" cy="0"/>
        </a:xfrm>
      </p:grpSpPr>
      <p:pic>
        <p:nvPicPr>
          <p:cNvPr id="34" name="Google Shape;34;p35"/>
          <p:cNvPicPr preferRelativeResize="0"/>
          <p:nvPr/>
        </p:nvPicPr>
        <p:blipFill rotWithShape="1">
          <a:blip r:embed="rId2">
            <a:alphaModFix/>
          </a:blip>
          <a:srcRect b="4320" l="0" r="2181" t="1754"/>
          <a:stretch/>
        </p:blipFill>
        <p:spPr>
          <a:xfrm>
            <a:off x="5397690" y="0"/>
            <a:ext cx="3746309" cy="5143971"/>
          </a:xfrm>
          <a:prstGeom prst="rect">
            <a:avLst/>
          </a:prstGeom>
          <a:noFill/>
          <a:ln>
            <a:noFill/>
          </a:ln>
        </p:spPr>
      </p:pic>
      <p:pic>
        <p:nvPicPr>
          <p:cNvPr id="35" name="Google Shape;35;p35"/>
          <p:cNvPicPr preferRelativeResize="0"/>
          <p:nvPr/>
        </p:nvPicPr>
        <p:blipFill rotWithShape="1">
          <a:blip r:embed="rId3">
            <a:alphaModFix amt="32000"/>
          </a:blip>
          <a:srcRect b="0" l="0" r="0" t="0"/>
          <a:stretch/>
        </p:blipFill>
        <p:spPr>
          <a:xfrm>
            <a:off x="132603" y="4283434"/>
            <a:ext cx="1314430" cy="797924"/>
          </a:xfrm>
          <a:prstGeom prst="rect">
            <a:avLst/>
          </a:prstGeom>
          <a:noFill/>
          <a:ln>
            <a:noFill/>
          </a:ln>
        </p:spPr>
      </p:pic>
      <p:sp>
        <p:nvSpPr>
          <p:cNvPr id="36" name="Google Shape;36;p35"/>
          <p:cNvSpPr txBox="1"/>
          <p:nvPr>
            <p:ph type="title"/>
          </p:nvPr>
        </p:nvSpPr>
        <p:spPr>
          <a:xfrm>
            <a:off x="311700" y="154338"/>
            <a:ext cx="6484800" cy="310500"/>
          </a:xfrm>
          <a:prstGeom prst="rect">
            <a:avLst/>
          </a:prstGeom>
          <a:noFill/>
          <a:ln>
            <a:noFill/>
          </a:ln>
        </p:spPr>
        <p:txBody>
          <a:bodyPr anchorCtr="0" anchor="t" bIns="58300" lIns="58300" spcFirstLastPara="1" rIns="58300" wrap="square" tIns="5830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7" name="Google Shape;37;p35"/>
          <p:cNvSpPr txBox="1"/>
          <p:nvPr>
            <p:ph idx="1" type="body"/>
          </p:nvPr>
        </p:nvSpPr>
        <p:spPr>
          <a:xfrm>
            <a:off x="311700" y="801407"/>
            <a:ext cx="8520600" cy="3416400"/>
          </a:xfrm>
          <a:prstGeom prst="rect">
            <a:avLst/>
          </a:prstGeom>
          <a:noFill/>
          <a:ln>
            <a:noFill/>
          </a:ln>
        </p:spPr>
        <p:txBody>
          <a:bodyPr anchorCtr="0" anchor="t" bIns="58300" lIns="58300" spcFirstLastPara="1" rIns="58300" wrap="square" tIns="58300">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400"/>
              </a:spcBef>
              <a:spcAft>
                <a:spcPts val="0"/>
              </a:spcAft>
              <a:buSzPts val="1400"/>
              <a:buChar char="○"/>
              <a:defRPr/>
            </a:lvl2pPr>
            <a:lvl3pPr indent="-317500" lvl="2" marL="1371600" algn="l">
              <a:lnSpc>
                <a:spcPct val="115000"/>
              </a:lnSpc>
              <a:spcBef>
                <a:spcPts val="1400"/>
              </a:spcBef>
              <a:spcAft>
                <a:spcPts val="0"/>
              </a:spcAft>
              <a:buSzPts val="1400"/>
              <a:buChar char="■"/>
              <a:defRPr/>
            </a:lvl3pPr>
            <a:lvl4pPr indent="-317500" lvl="3" marL="1828800" algn="l">
              <a:lnSpc>
                <a:spcPct val="115000"/>
              </a:lnSpc>
              <a:spcBef>
                <a:spcPts val="1400"/>
              </a:spcBef>
              <a:spcAft>
                <a:spcPts val="0"/>
              </a:spcAft>
              <a:buSzPts val="1400"/>
              <a:buChar char="●"/>
              <a:defRPr/>
            </a:lvl4pPr>
            <a:lvl5pPr indent="-317500" lvl="4" marL="2286000" algn="l">
              <a:lnSpc>
                <a:spcPct val="115000"/>
              </a:lnSpc>
              <a:spcBef>
                <a:spcPts val="1400"/>
              </a:spcBef>
              <a:spcAft>
                <a:spcPts val="0"/>
              </a:spcAft>
              <a:buSzPts val="1400"/>
              <a:buChar char="○"/>
              <a:defRPr/>
            </a:lvl5pPr>
            <a:lvl6pPr indent="-317500" lvl="5" marL="2743200" algn="l">
              <a:lnSpc>
                <a:spcPct val="115000"/>
              </a:lnSpc>
              <a:spcBef>
                <a:spcPts val="1400"/>
              </a:spcBef>
              <a:spcAft>
                <a:spcPts val="0"/>
              </a:spcAft>
              <a:buSzPts val="1400"/>
              <a:buChar char="■"/>
              <a:defRPr/>
            </a:lvl6pPr>
            <a:lvl7pPr indent="-317500" lvl="6" marL="3200400" algn="l">
              <a:lnSpc>
                <a:spcPct val="115000"/>
              </a:lnSpc>
              <a:spcBef>
                <a:spcPts val="1400"/>
              </a:spcBef>
              <a:spcAft>
                <a:spcPts val="0"/>
              </a:spcAft>
              <a:buSzPts val="1400"/>
              <a:buChar char="●"/>
              <a:defRPr/>
            </a:lvl7pPr>
            <a:lvl8pPr indent="-317500" lvl="7" marL="3657600" algn="l">
              <a:lnSpc>
                <a:spcPct val="115000"/>
              </a:lnSpc>
              <a:spcBef>
                <a:spcPts val="1400"/>
              </a:spcBef>
              <a:spcAft>
                <a:spcPts val="0"/>
              </a:spcAft>
              <a:buSzPts val="1400"/>
              <a:buChar char="○"/>
              <a:defRPr/>
            </a:lvl8pPr>
            <a:lvl9pPr indent="-317500" lvl="8" marL="4114800" algn="l">
              <a:lnSpc>
                <a:spcPct val="115000"/>
              </a:lnSpc>
              <a:spcBef>
                <a:spcPts val="1400"/>
              </a:spcBef>
              <a:spcAft>
                <a:spcPts val="1400"/>
              </a:spcAft>
              <a:buSzPts val="1400"/>
              <a:buChar char="■"/>
              <a:defRPr/>
            </a:lvl9pPr>
          </a:lstStyle>
          <a:p/>
        </p:txBody>
      </p:sp>
      <p:sp>
        <p:nvSpPr>
          <p:cNvPr id="38" name="Google Shape;38;p35"/>
          <p:cNvSpPr txBox="1"/>
          <p:nvPr>
            <p:ph idx="12" type="sldNum"/>
          </p:nvPr>
        </p:nvSpPr>
        <p:spPr>
          <a:xfrm>
            <a:off x="8117013" y="4869477"/>
            <a:ext cx="790200" cy="212700"/>
          </a:xfrm>
          <a:prstGeom prst="rect">
            <a:avLst/>
          </a:prstGeom>
          <a:noFill/>
          <a:ln>
            <a:noFill/>
          </a:ln>
        </p:spPr>
        <p:txBody>
          <a:bodyPr anchorCtr="0" anchor="ctr" bIns="29150" lIns="58300" spcFirstLastPara="1" rIns="58300" wrap="square" tIns="2915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pic>
        <p:nvPicPr>
          <p:cNvPr descr="E:\-=Tanya=-\2035 Работа\-=Айдентика 2035=-\лого университета\Univer20_35_RGB.emf" id="39" name="Google Shape;39;p35"/>
          <p:cNvPicPr preferRelativeResize="0"/>
          <p:nvPr/>
        </p:nvPicPr>
        <p:blipFill rotWithShape="1">
          <a:blip r:embed="rId4">
            <a:alphaModFix/>
          </a:blip>
          <a:srcRect b="0" l="0" r="0" t="0"/>
          <a:stretch/>
        </p:blipFill>
        <p:spPr>
          <a:xfrm>
            <a:off x="8369083" y="242441"/>
            <a:ext cx="453132" cy="22423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1_Title and body 3">
    <p:spTree>
      <p:nvGrpSpPr>
        <p:cNvPr id="40" name="Shape 40"/>
        <p:cNvGrpSpPr/>
        <p:nvPr/>
      </p:nvGrpSpPr>
      <p:grpSpPr>
        <a:xfrm>
          <a:off x="0" y="0"/>
          <a:ext cx="0" cy="0"/>
          <a:chOff x="0" y="0"/>
          <a:chExt cx="0" cy="0"/>
        </a:xfrm>
      </p:grpSpPr>
      <p:pic>
        <p:nvPicPr>
          <p:cNvPr id="41" name="Google Shape;41;p36"/>
          <p:cNvPicPr preferRelativeResize="0"/>
          <p:nvPr/>
        </p:nvPicPr>
        <p:blipFill rotWithShape="1">
          <a:blip r:embed="rId2">
            <a:alphaModFix/>
          </a:blip>
          <a:srcRect b="0" l="0" r="0" t="0"/>
          <a:stretch/>
        </p:blipFill>
        <p:spPr>
          <a:xfrm rot="-5400000">
            <a:off x="391827" y="-157074"/>
            <a:ext cx="1277952" cy="1827647"/>
          </a:xfrm>
          <a:prstGeom prst="rect">
            <a:avLst/>
          </a:prstGeom>
          <a:noFill/>
          <a:ln>
            <a:noFill/>
          </a:ln>
        </p:spPr>
      </p:pic>
      <p:sp>
        <p:nvSpPr>
          <p:cNvPr id="42" name="Google Shape;42;p36"/>
          <p:cNvSpPr txBox="1"/>
          <p:nvPr>
            <p:ph type="title"/>
          </p:nvPr>
        </p:nvSpPr>
        <p:spPr>
          <a:xfrm>
            <a:off x="311700" y="154338"/>
            <a:ext cx="8520600" cy="310500"/>
          </a:xfrm>
          <a:prstGeom prst="rect">
            <a:avLst/>
          </a:prstGeom>
          <a:noFill/>
          <a:ln>
            <a:noFill/>
          </a:ln>
        </p:spPr>
        <p:txBody>
          <a:bodyPr anchorCtr="0" anchor="t" bIns="58300" lIns="58300" spcFirstLastPara="1" rIns="58300" wrap="square" tIns="5830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3" name="Google Shape;43;p36"/>
          <p:cNvSpPr txBox="1"/>
          <p:nvPr>
            <p:ph idx="1" type="body"/>
          </p:nvPr>
        </p:nvSpPr>
        <p:spPr>
          <a:xfrm>
            <a:off x="311700" y="801407"/>
            <a:ext cx="8520600" cy="3416400"/>
          </a:xfrm>
          <a:prstGeom prst="rect">
            <a:avLst/>
          </a:prstGeom>
          <a:noFill/>
          <a:ln>
            <a:noFill/>
          </a:ln>
        </p:spPr>
        <p:txBody>
          <a:bodyPr anchorCtr="0" anchor="t" bIns="58300" lIns="58300" spcFirstLastPara="1" rIns="58300" wrap="square" tIns="58300">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400"/>
              </a:spcBef>
              <a:spcAft>
                <a:spcPts val="0"/>
              </a:spcAft>
              <a:buSzPts val="1400"/>
              <a:buChar char="○"/>
              <a:defRPr/>
            </a:lvl2pPr>
            <a:lvl3pPr indent="-317500" lvl="2" marL="1371600" algn="l">
              <a:lnSpc>
                <a:spcPct val="115000"/>
              </a:lnSpc>
              <a:spcBef>
                <a:spcPts val="1400"/>
              </a:spcBef>
              <a:spcAft>
                <a:spcPts val="0"/>
              </a:spcAft>
              <a:buSzPts val="1400"/>
              <a:buChar char="■"/>
              <a:defRPr/>
            </a:lvl3pPr>
            <a:lvl4pPr indent="-317500" lvl="3" marL="1828800" algn="l">
              <a:lnSpc>
                <a:spcPct val="115000"/>
              </a:lnSpc>
              <a:spcBef>
                <a:spcPts val="1400"/>
              </a:spcBef>
              <a:spcAft>
                <a:spcPts val="0"/>
              </a:spcAft>
              <a:buSzPts val="1400"/>
              <a:buChar char="●"/>
              <a:defRPr/>
            </a:lvl4pPr>
            <a:lvl5pPr indent="-317500" lvl="4" marL="2286000" algn="l">
              <a:lnSpc>
                <a:spcPct val="115000"/>
              </a:lnSpc>
              <a:spcBef>
                <a:spcPts val="1400"/>
              </a:spcBef>
              <a:spcAft>
                <a:spcPts val="0"/>
              </a:spcAft>
              <a:buSzPts val="1400"/>
              <a:buChar char="○"/>
              <a:defRPr/>
            </a:lvl5pPr>
            <a:lvl6pPr indent="-317500" lvl="5" marL="2743200" algn="l">
              <a:lnSpc>
                <a:spcPct val="115000"/>
              </a:lnSpc>
              <a:spcBef>
                <a:spcPts val="1400"/>
              </a:spcBef>
              <a:spcAft>
                <a:spcPts val="0"/>
              </a:spcAft>
              <a:buSzPts val="1400"/>
              <a:buChar char="■"/>
              <a:defRPr/>
            </a:lvl6pPr>
            <a:lvl7pPr indent="-317500" lvl="6" marL="3200400" algn="l">
              <a:lnSpc>
                <a:spcPct val="115000"/>
              </a:lnSpc>
              <a:spcBef>
                <a:spcPts val="1400"/>
              </a:spcBef>
              <a:spcAft>
                <a:spcPts val="0"/>
              </a:spcAft>
              <a:buSzPts val="1400"/>
              <a:buChar char="●"/>
              <a:defRPr/>
            </a:lvl7pPr>
            <a:lvl8pPr indent="-317500" lvl="7" marL="3657600" algn="l">
              <a:lnSpc>
                <a:spcPct val="115000"/>
              </a:lnSpc>
              <a:spcBef>
                <a:spcPts val="1400"/>
              </a:spcBef>
              <a:spcAft>
                <a:spcPts val="0"/>
              </a:spcAft>
              <a:buSzPts val="1400"/>
              <a:buChar char="○"/>
              <a:defRPr/>
            </a:lvl8pPr>
            <a:lvl9pPr indent="-317500" lvl="8" marL="4114800" algn="l">
              <a:lnSpc>
                <a:spcPct val="115000"/>
              </a:lnSpc>
              <a:spcBef>
                <a:spcPts val="1400"/>
              </a:spcBef>
              <a:spcAft>
                <a:spcPts val="1400"/>
              </a:spcAft>
              <a:buSzPts val="1400"/>
              <a:buChar char="■"/>
              <a:defRPr/>
            </a:lvl9pPr>
          </a:lstStyle>
          <a:p/>
        </p:txBody>
      </p:sp>
      <p:sp>
        <p:nvSpPr>
          <p:cNvPr id="44" name="Google Shape;44;p36"/>
          <p:cNvSpPr txBox="1"/>
          <p:nvPr>
            <p:ph idx="12" type="sldNum"/>
          </p:nvPr>
        </p:nvSpPr>
        <p:spPr>
          <a:xfrm>
            <a:off x="8117013" y="4869477"/>
            <a:ext cx="790200" cy="212700"/>
          </a:xfrm>
          <a:prstGeom prst="rect">
            <a:avLst/>
          </a:prstGeom>
          <a:noFill/>
          <a:ln>
            <a:noFill/>
          </a:ln>
        </p:spPr>
        <p:txBody>
          <a:bodyPr anchorCtr="0" anchor="ctr" bIns="29150" lIns="58300" spcFirstLastPara="1" rIns="58300" wrap="square" tIns="2915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pic>
        <p:nvPicPr>
          <p:cNvPr descr="E:\-=Tanya=-\2035 Работа\-=Айдентика 2035=-\лого университета\Univer20_35_RGB.emf" id="45" name="Google Shape;45;p36"/>
          <p:cNvPicPr preferRelativeResize="0"/>
          <p:nvPr/>
        </p:nvPicPr>
        <p:blipFill rotWithShape="1">
          <a:blip r:embed="rId3">
            <a:alphaModFix/>
          </a:blip>
          <a:srcRect b="0" l="0" r="0" t="0"/>
          <a:stretch/>
        </p:blipFill>
        <p:spPr>
          <a:xfrm>
            <a:off x="8369083" y="242441"/>
            <a:ext cx="453132" cy="22423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6" name="Shape 46"/>
        <p:cNvGrpSpPr/>
        <p:nvPr/>
      </p:nvGrpSpPr>
      <p:grpSpPr>
        <a:xfrm>
          <a:off x="0" y="0"/>
          <a:ext cx="0" cy="0"/>
          <a:chOff x="0" y="0"/>
          <a:chExt cx="0" cy="0"/>
        </a:xfrm>
      </p:grpSpPr>
      <p:sp>
        <p:nvSpPr>
          <p:cNvPr id="47" name="Google Shape;47;p37"/>
          <p:cNvSpPr txBox="1"/>
          <p:nvPr>
            <p:ph type="title"/>
          </p:nvPr>
        </p:nvSpPr>
        <p:spPr>
          <a:xfrm>
            <a:off x="311700" y="445025"/>
            <a:ext cx="8520600" cy="572700"/>
          </a:xfrm>
          <a:prstGeom prst="rect">
            <a:avLst/>
          </a:prstGeom>
          <a:noFill/>
          <a:ln>
            <a:noFill/>
          </a:ln>
        </p:spPr>
        <p:txBody>
          <a:bodyPr anchorCtr="0" anchor="t" bIns="58300" lIns="58300" spcFirstLastPara="1" rIns="58300" wrap="square" tIns="5830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8" name="Google Shape;48;p37"/>
          <p:cNvSpPr txBox="1"/>
          <p:nvPr>
            <p:ph idx="1" type="body"/>
          </p:nvPr>
        </p:nvSpPr>
        <p:spPr>
          <a:xfrm>
            <a:off x="311700" y="1152475"/>
            <a:ext cx="3999900" cy="3416400"/>
          </a:xfrm>
          <a:prstGeom prst="rect">
            <a:avLst/>
          </a:prstGeom>
          <a:noFill/>
          <a:ln>
            <a:noFill/>
          </a:ln>
        </p:spPr>
        <p:txBody>
          <a:bodyPr anchorCtr="0" anchor="t" bIns="58300" lIns="58300" spcFirstLastPara="1" rIns="58300" wrap="square" tIns="58300">
            <a:noAutofit/>
          </a:bodyPr>
          <a:lstStyle>
            <a:lvl1pPr indent="-317500" lvl="0" marL="457200" algn="l">
              <a:lnSpc>
                <a:spcPct val="115000"/>
              </a:lnSpc>
              <a:spcBef>
                <a:spcPts val="0"/>
              </a:spcBef>
              <a:spcAft>
                <a:spcPts val="0"/>
              </a:spcAft>
              <a:buSzPts val="1400"/>
              <a:buChar char="●"/>
              <a:defRPr sz="1200"/>
            </a:lvl1pPr>
            <a:lvl2pPr indent="-304800" lvl="1" marL="914400" algn="l">
              <a:lnSpc>
                <a:spcPct val="115000"/>
              </a:lnSpc>
              <a:spcBef>
                <a:spcPts val="1400"/>
              </a:spcBef>
              <a:spcAft>
                <a:spcPts val="0"/>
              </a:spcAft>
              <a:buSzPts val="1200"/>
              <a:buChar char="○"/>
              <a:defRPr sz="1100"/>
            </a:lvl2pPr>
            <a:lvl3pPr indent="-304800" lvl="2" marL="1371600" algn="l">
              <a:lnSpc>
                <a:spcPct val="115000"/>
              </a:lnSpc>
              <a:spcBef>
                <a:spcPts val="1400"/>
              </a:spcBef>
              <a:spcAft>
                <a:spcPts val="0"/>
              </a:spcAft>
              <a:buSzPts val="1200"/>
              <a:buChar char="■"/>
              <a:defRPr sz="1100"/>
            </a:lvl3pPr>
            <a:lvl4pPr indent="-304800" lvl="3" marL="1828800" algn="l">
              <a:lnSpc>
                <a:spcPct val="115000"/>
              </a:lnSpc>
              <a:spcBef>
                <a:spcPts val="1400"/>
              </a:spcBef>
              <a:spcAft>
                <a:spcPts val="0"/>
              </a:spcAft>
              <a:buSzPts val="1200"/>
              <a:buChar char="●"/>
              <a:defRPr sz="1100"/>
            </a:lvl4pPr>
            <a:lvl5pPr indent="-304800" lvl="4" marL="2286000" algn="l">
              <a:lnSpc>
                <a:spcPct val="115000"/>
              </a:lnSpc>
              <a:spcBef>
                <a:spcPts val="1400"/>
              </a:spcBef>
              <a:spcAft>
                <a:spcPts val="0"/>
              </a:spcAft>
              <a:buSzPts val="1200"/>
              <a:buChar char="○"/>
              <a:defRPr sz="1100"/>
            </a:lvl5pPr>
            <a:lvl6pPr indent="-304800" lvl="5" marL="2743200" algn="l">
              <a:lnSpc>
                <a:spcPct val="115000"/>
              </a:lnSpc>
              <a:spcBef>
                <a:spcPts val="1400"/>
              </a:spcBef>
              <a:spcAft>
                <a:spcPts val="0"/>
              </a:spcAft>
              <a:buSzPts val="1200"/>
              <a:buChar char="■"/>
              <a:defRPr sz="1100"/>
            </a:lvl6pPr>
            <a:lvl7pPr indent="-304800" lvl="6" marL="3200400" algn="l">
              <a:lnSpc>
                <a:spcPct val="115000"/>
              </a:lnSpc>
              <a:spcBef>
                <a:spcPts val="1400"/>
              </a:spcBef>
              <a:spcAft>
                <a:spcPts val="0"/>
              </a:spcAft>
              <a:buSzPts val="1200"/>
              <a:buChar char="●"/>
              <a:defRPr sz="1100"/>
            </a:lvl7pPr>
            <a:lvl8pPr indent="-304800" lvl="7" marL="3657600" algn="l">
              <a:lnSpc>
                <a:spcPct val="115000"/>
              </a:lnSpc>
              <a:spcBef>
                <a:spcPts val="1400"/>
              </a:spcBef>
              <a:spcAft>
                <a:spcPts val="0"/>
              </a:spcAft>
              <a:buSzPts val="1200"/>
              <a:buChar char="○"/>
              <a:defRPr sz="1100"/>
            </a:lvl8pPr>
            <a:lvl9pPr indent="-304800" lvl="8" marL="4114800" algn="l">
              <a:lnSpc>
                <a:spcPct val="115000"/>
              </a:lnSpc>
              <a:spcBef>
                <a:spcPts val="1400"/>
              </a:spcBef>
              <a:spcAft>
                <a:spcPts val="1400"/>
              </a:spcAft>
              <a:buSzPts val="1200"/>
              <a:buChar char="■"/>
              <a:defRPr sz="1100"/>
            </a:lvl9pPr>
          </a:lstStyle>
          <a:p/>
        </p:txBody>
      </p:sp>
      <p:sp>
        <p:nvSpPr>
          <p:cNvPr id="49" name="Google Shape;49;p37"/>
          <p:cNvSpPr txBox="1"/>
          <p:nvPr>
            <p:ph idx="2" type="body"/>
          </p:nvPr>
        </p:nvSpPr>
        <p:spPr>
          <a:xfrm>
            <a:off x="4832400" y="1152475"/>
            <a:ext cx="3999900" cy="3416400"/>
          </a:xfrm>
          <a:prstGeom prst="rect">
            <a:avLst/>
          </a:prstGeom>
          <a:noFill/>
          <a:ln>
            <a:noFill/>
          </a:ln>
        </p:spPr>
        <p:txBody>
          <a:bodyPr anchorCtr="0" anchor="t" bIns="58300" lIns="58300" spcFirstLastPara="1" rIns="58300" wrap="square" tIns="58300">
            <a:noAutofit/>
          </a:bodyPr>
          <a:lstStyle>
            <a:lvl1pPr indent="-317500" lvl="0" marL="457200" algn="l">
              <a:lnSpc>
                <a:spcPct val="115000"/>
              </a:lnSpc>
              <a:spcBef>
                <a:spcPts val="0"/>
              </a:spcBef>
              <a:spcAft>
                <a:spcPts val="0"/>
              </a:spcAft>
              <a:buSzPts val="1400"/>
              <a:buChar char="●"/>
              <a:defRPr sz="1200"/>
            </a:lvl1pPr>
            <a:lvl2pPr indent="-304800" lvl="1" marL="914400" algn="l">
              <a:lnSpc>
                <a:spcPct val="115000"/>
              </a:lnSpc>
              <a:spcBef>
                <a:spcPts val="1400"/>
              </a:spcBef>
              <a:spcAft>
                <a:spcPts val="0"/>
              </a:spcAft>
              <a:buSzPts val="1200"/>
              <a:buChar char="○"/>
              <a:defRPr sz="1100"/>
            </a:lvl2pPr>
            <a:lvl3pPr indent="-304800" lvl="2" marL="1371600" algn="l">
              <a:lnSpc>
                <a:spcPct val="115000"/>
              </a:lnSpc>
              <a:spcBef>
                <a:spcPts val="1400"/>
              </a:spcBef>
              <a:spcAft>
                <a:spcPts val="0"/>
              </a:spcAft>
              <a:buSzPts val="1200"/>
              <a:buChar char="■"/>
              <a:defRPr sz="1100"/>
            </a:lvl3pPr>
            <a:lvl4pPr indent="-304800" lvl="3" marL="1828800" algn="l">
              <a:lnSpc>
                <a:spcPct val="115000"/>
              </a:lnSpc>
              <a:spcBef>
                <a:spcPts val="1400"/>
              </a:spcBef>
              <a:spcAft>
                <a:spcPts val="0"/>
              </a:spcAft>
              <a:buSzPts val="1200"/>
              <a:buChar char="●"/>
              <a:defRPr sz="1100"/>
            </a:lvl4pPr>
            <a:lvl5pPr indent="-304800" lvl="4" marL="2286000" algn="l">
              <a:lnSpc>
                <a:spcPct val="115000"/>
              </a:lnSpc>
              <a:spcBef>
                <a:spcPts val="1400"/>
              </a:spcBef>
              <a:spcAft>
                <a:spcPts val="0"/>
              </a:spcAft>
              <a:buSzPts val="1200"/>
              <a:buChar char="○"/>
              <a:defRPr sz="1100"/>
            </a:lvl5pPr>
            <a:lvl6pPr indent="-304800" lvl="5" marL="2743200" algn="l">
              <a:lnSpc>
                <a:spcPct val="115000"/>
              </a:lnSpc>
              <a:spcBef>
                <a:spcPts val="1400"/>
              </a:spcBef>
              <a:spcAft>
                <a:spcPts val="0"/>
              </a:spcAft>
              <a:buSzPts val="1200"/>
              <a:buChar char="■"/>
              <a:defRPr sz="1100"/>
            </a:lvl6pPr>
            <a:lvl7pPr indent="-304800" lvl="6" marL="3200400" algn="l">
              <a:lnSpc>
                <a:spcPct val="115000"/>
              </a:lnSpc>
              <a:spcBef>
                <a:spcPts val="1400"/>
              </a:spcBef>
              <a:spcAft>
                <a:spcPts val="0"/>
              </a:spcAft>
              <a:buSzPts val="1200"/>
              <a:buChar char="●"/>
              <a:defRPr sz="1100"/>
            </a:lvl7pPr>
            <a:lvl8pPr indent="-304800" lvl="7" marL="3657600" algn="l">
              <a:lnSpc>
                <a:spcPct val="115000"/>
              </a:lnSpc>
              <a:spcBef>
                <a:spcPts val="1400"/>
              </a:spcBef>
              <a:spcAft>
                <a:spcPts val="0"/>
              </a:spcAft>
              <a:buSzPts val="1200"/>
              <a:buChar char="○"/>
              <a:defRPr sz="1100"/>
            </a:lvl8pPr>
            <a:lvl9pPr indent="-304800" lvl="8" marL="4114800" algn="l">
              <a:lnSpc>
                <a:spcPct val="115000"/>
              </a:lnSpc>
              <a:spcBef>
                <a:spcPts val="1400"/>
              </a:spcBef>
              <a:spcAft>
                <a:spcPts val="1400"/>
              </a:spcAft>
              <a:buSzPts val="1200"/>
              <a:buChar char="■"/>
              <a:defRPr sz="1100"/>
            </a:lvl9pPr>
          </a:lstStyle>
          <a:p/>
        </p:txBody>
      </p:sp>
      <p:sp>
        <p:nvSpPr>
          <p:cNvPr id="50" name="Google Shape;50;p37"/>
          <p:cNvSpPr txBox="1"/>
          <p:nvPr>
            <p:ph idx="12" type="sldNum"/>
          </p:nvPr>
        </p:nvSpPr>
        <p:spPr>
          <a:xfrm>
            <a:off x="8472458" y="4663217"/>
            <a:ext cx="548700" cy="393600"/>
          </a:xfrm>
          <a:prstGeom prst="rect">
            <a:avLst/>
          </a:prstGeom>
          <a:noFill/>
          <a:ln>
            <a:noFill/>
          </a:ln>
        </p:spPr>
        <p:txBody>
          <a:bodyPr anchorCtr="0" anchor="ctr" bIns="58300" lIns="58300" spcFirstLastPara="1" rIns="58300" wrap="square" tIns="583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pic>
        <p:nvPicPr>
          <p:cNvPr descr="E:\-=Tanya=-\2035 Работа\-=Айдентика 2035=-\лого университета\Univer20_35_RGB.emf" id="51" name="Google Shape;51;p37"/>
          <p:cNvPicPr preferRelativeResize="0"/>
          <p:nvPr/>
        </p:nvPicPr>
        <p:blipFill rotWithShape="1">
          <a:blip r:embed="rId2">
            <a:alphaModFix/>
          </a:blip>
          <a:srcRect b="0" l="0" r="0" t="0"/>
          <a:stretch/>
        </p:blipFill>
        <p:spPr>
          <a:xfrm>
            <a:off x="8369083" y="242441"/>
            <a:ext cx="453132" cy="22423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Название раздела 1">
  <p:cSld name="SECTION_HEADER_1">
    <p:spTree>
      <p:nvGrpSpPr>
        <p:cNvPr id="56" name="Shape 56"/>
        <p:cNvGrpSpPr/>
        <p:nvPr/>
      </p:nvGrpSpPr>
      <p:grpSpPr>
        <a:xfrm>
          <a:off x="0" y="0"/>
          <a:ext cx="0" cy="0"/>
          <a:chOff x="0" y="0"/>
          <a:chExt cx="0" cy="0"/>
        </a:xfrm>
      </p:grpSpPr>
      <p:sp>
        <p:nvSpPr>
          <p:cNvPr id="57" name="Google Shape;57;p17"/>
          <p:cNvSpPr txBox="1"/>
          <p:nvPr>
            <p:ph type="title"/>
          </p:nvPr>
        </p:nvSpPr>
        <p:spPr>
          <a:xfrm>
            <a:off x="456817" y="1257881"/>
            <a:ext cx="4655700" cy="841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rgbClr val="8F00FF"/>
              </a:buClr>
              <a:buSzPts val="2800"/>
              <a:buFont typeface="Raleway SemiBold"/>
              <a:buNone/>
              <a:defRPr b="0">
                <a:solidFill>
                  <a:srgbClr val="8F00FF"/>
                </a:solidFill>
                <a:latin typeface="Raleway SemiBold"/>
                <a:ea typeface="Raleway SemiBold"/>
                <a:cs typeface="Raleway SemiBold"/>
                <a:sym typeface="Raleway SemiBold"/>
              </a:defRPr>
            </a:lvl1pPr>
            <a:lvl2pPr lvl="1"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2pPr>
            <a:lvl3pPr lvl="2"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3pPr>
            <a:lvl4pPr lvl="3"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4pPr>
            <a:lvl5pPr lvl="4"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5pPr>
            <a:lvl6pPr lvl="5"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6pPr>
            <a:lvl7pPr lvl="6"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7pPr>
            <a:lvl8pPr lvl="7"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8pPr>
            <a:lvl9pPr lvl="8"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9pPr>
          </a:lstStyle>
          <a:p/>
        </p:txBody>
      </p:sp>
      <p:sp>
        <p:nvSpPr>
          <p:cNvPr id="58" name="Google Shape;58;p17"/>
          <p:cNvSpPr txBox="1"/>
          <p:nvPr>
            <p:ph idx="1" type="body"/>
          </p:nvPr>
        </p:nvSpPr>
        <p:spPr>
          <a:xfrm>
            <a:off x="456818" y="2340281"/>
            <a:ext cx="7993200" cy="20625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Tree>
  </p:cSld>
  <p:clrMapOvr>
    <a:masterClrMapping/>
  </p:clrMapOvr>
  <p:extLst>
    <p:ext uri="{DCECCB84-F9BA-43D5-87BE-67443E8EF086}">
      <p15:sldGuideLst>
        <p15:guide id="1" pos="288">
          <p15:clr>
            <a:srgbClr val="E46962"/>
          </p15:clr>
        </p15:guide>
        <p15:guide id="2" orient="horz" pos="800">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9" name="Shape 59"/>
        <p:cNvGrpSpPr/>
        <p:nvPr/>
      </p:nvGrpSpPr>
      <p:grpSpPr>
        <a:xfrm>
          <a:off x="0" y="0"/>
          <a:ext cx="0" cy="0"/>
          <a:chOff x="0" y="0"/>
          <a:chExt cx="0" cy="0"/>
        </a:xfrm>
      </p:grpSpPr>
      <p:sp>
        <p:nvSpPr>
          <p:cNvPr id="60" name="Google Shape;60;p1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1" name="Google Shape;61;p1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2" name="Google Shape;62;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3" name="Shape 63"/>
        <p:cNvGrpSpPr/>
        <p:nvPr/>
      </p:nvGrpSpPr>
      <p:grpSpPr>
        <a:xfrm>
          <a:off x="0" y="0"/>
          <a:ext cx="0" cy="0"/>
          <a:chOff x="0" y="0"/>
          <a:chExt cx="0" cy="0"/>
        </a:xfrm>
      </p:grpSpPr>
      <p:sp>
        <p:nvSpPr>
          <p:cNvPr id="64" name="Google Shape;64;p2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5" name="Google Shape;65;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6" name="Shape 66"/>
        <p:cNvGrpSpPr/>
        <p:nvPr/>
      </p:nvGrpSpPr>
      <p:grpSpPr>
        <a:xfrm>
          <a:off x="0" y="0"/>
          <a:ext cx="0" cy="0"/>
          <a:chOff x="0" y="0"/>
          <a:chExt cx="0" cy="0"/>
        </a:xfrm>
      </p:grpSpPr>
      <p:sp>
        <p:nvSpPr>
          <p:cNvPr id="67" name="Google Shape;67;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8" name="Google Shape;68;p2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9" name="Google Shape;69;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0" name="Shape 70"/>
        <p:cNvGrpSpPr/>
        <p:nvPr/>
      </p:nvGrpSpPr>
      <p:grpSpPr>
        <a:xfrm>
          <a:off x="0" y="0"/>
          <a:ext cx="0" cy="0"/>
          <a:chOff x="0" y="0"/>
          <a:chExt cx="0" cy="0"/>
        </a:xfrm>
      </p:grpSpPr>
      <p:sp>
        <p:nvSpPr>
          <p:cNvPr id="71" name="Google Shape;71;p2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2" name="Google Shape;72;p22"/>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3" name="Google Shape;73;p22"/>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4" name="Google Shape;74;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 name="Shape 75"/>
        <p:cNvGrpSpPr/>
        <p:nvPr/>
      </p:nvGrpSpPr>
      <p:grpSpPr>
        <a:xfrm>
          <a:off x="0" y="0"/>
          <a:ext cx="0" cy="0"/>
          <a:chOff x="0" y="0"/>
          <a:chExt cx="0" cy="0"/>
        </a:xfrm>
      </p:grpSpPr>
      <p:sp>
        <p:nvSpPr>
          <p:cNvPr id="76" name="Google Shape;76;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7" name="Google Shape;77;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8" name="Shape 78"/>
        <p:cNvGrpSpPr/>
        <p:nvPr/>
      </p:nvGrpSpPr>
      <p:grpSpPr>
        <a:xfrm>
          <a:off x="0" y="0"/>
          <a:ext cx="0" cy="0"/>
          <a:chOff x="0" y="0"/>
          <a:chExt cx="0" cy="0"/>
        </a:xfrm>
      </p:grpSpPr>
      <p:sp>
        <p:nvSpPr>
          <p:cNvPr id="79" name="Google Shape;79;p2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0" name="Google Shape;80;p2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1" name="Google Shape;81;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2" name="Shape 82"/>
        <p:cNvGrpSpPr/>
        <p:nvPr/>
      </p:nvGrpSpPr>
      <p:grpSpPr>
        <a:xfrm>
          <a:off x="0" y="0"/>
          <a:ext cx="0" cy="0"/>
          <a:chOff x="0" y="0"/>
          <a:chExt cx="0" cy="0"/>
        </a:xfrm>
      </p:grpSpPr>
      <p:sp>
        <p:nvSpPr>
          <p:cNvPr id="83" name="Google Shape;83;p2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4" name="Google Shape;84;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5" name="Shape 85"/>
        <p:cNvGrpSpPr/>
        <p:nvPr/>
      </p:nvGrpSpPr>
      <p:grpSpPr>
        <a:xfrm>
          <a:off x="0" y="0"/>
          <a:ext cx="0" cy="0"/>
          <a:chOff x="0" y="0"/>
          <a:chExt cx="0" cy="0"/>
        </a:xfrm>
      </p:grpSpPr>
      <p:sp>
        <p:nvSpPr>
          <p:cNvPr id="86" name="Google Shape;86;p2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88" name="Google Shape;88;p2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9" name="Google Shape;89;p2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90" name="Google Shape;90;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1" name="Shape 91"/>
        <p:cNvGrpSpPr/>
        <p:nvPr/>
      </p:nvGrpSpPr>
      <p:grpSpPr>
        <a:xfrm>
          <a:off x="0" y="0"/>
          <a:ext cx="0" cy="0"/>
          <a:chOff x="0" y="0"/>
          <a:chExt cx="0" cy="0"/>
        </a:xfrm>
      </p:grpSpPr>
      <p:sp>
        <p:nvSpPr>
          <p:cNvPr id="92" name="Google Shape;92;p2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93" name="Google Shape;93;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4" name="Shape 94"/>
        <p:cNvGrpSpPr/>
        <p:nvPr/>
      </p:nvGrpSpPr>
      <p:grpSpPr>
        <a:xfrm>
          <a:off x="0" y="0"/>
          <a:ext cx="0" cy="0"/>
          <a:chOff x="0" y="0"/>
          <a:chExt cx="0" cy="0"/>
        </a:xfrm>
      </p:grpSpPr>
      <p:sp>
        <p:nvSpPr>
          <p:cNvPr id="95" name="Google Shape;95;p2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6" name="Google Shape;96;p2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7" name="Google Shape;97;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8" name="Shape 98"/>
        <p:cNvGrpSpPr/>
        <p:nvPr/>
      </p:nvGrpSpPr>
      <p:grpSpPr>
        <a:xfrm>
          <a:off x="0" y="0"/>
          <a:ext cx="0" cy="0"/>
          <a:chOff x="0" y="0"/>
          <a:chExt cx="0" cy="0"/>
        </a:xfrm>
      </p:grpSpPr>
      <p:sp>
        <p:nvSpPr>
          <p:cNvPr id="99" name="Google Shape;99;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3.xml"/><Relationship Id="rId12" Type="http://schemas.openxmlformats.org/officeDocument/2006/relationships/slideLayout" Target="../slideLayouts/slideLayout22.xml"/><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spAutoFit/>
          </a:bodyPr>
          <a:lstStyle>
            <a:lvl1pPr lvl="0" marR="0" rtl="0" algn="l">
              <a:lnSpc>
                <a:spcPct val="100000"/>
              </a:lnSpc>
              <a:spcBef>
                <a:spcPts val="0"/>
              </a:spcBef>
              <a:spcAft>
                <a:spcPts val="0"/>
              </a:spcAft>
              <a:buClr>
                <a:srgbClr val="8F00FF"/>
              </a:buClr>
              <a:buSzPts val="2700"/>
              <a:buFont typeface="Raleway"/>
              <a:buNone/>
              <a:defRPr b="1" i="0" sz="2700" u="none" cap="none" strike="noStrike">
                <a:solidFill>
                  <a:srgbClr val="8F00FF"/>
                </a:solidFill>
                <a:latin typeface="Raleway"/>
                <a:ea typeface="Raleway"/>
                <a:cs typeface="Raleway"/>
                <a:sym typeface="Raleway"/>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spAutoFit/>
          </a:bodyPr>
          <a:lstStyle>
            <a:lvl1pPr indent="-304800" lvl="0" marL="4572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1pPr>
            <a:lvl2pPr indent="-304800" lvl="1" marL="9144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2pPr>
            <a:lvl3pPr indent="-304800" lvl="2" marL="13716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3pPr>
            <a:lvl4pPr indent="-304800" lvl="3" marL="18288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4pPr>
            <a:lvl5pPr indent="-304800" lvl="4" marL="22860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5pPr>
            <a:lvl6pPr indent="-304800" lvl="5" marL="27432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6pPr>
            <a:lvl7pPr indent="-304800" lvl="6" marL="32004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7pPr>
            <a:lvl8pPr indent="-304800" lvl="7" marL="36576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8pPr>
            <a:lvl9pPr indent="-304800" lvl="8" marL="41148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9pPr>
          </a:lstStyle>
          <a:p/>
        </p:txBody>
      </p:sp>
      <p:sp>
        <p:nvSpPr>
          <p:cNvPr id="8" name="Google Shape;8;p14"/>
          <p:cNvSpPr txBox="1"/>
          <p:nvPr>
            <p:ph idx="12" type="sldNum"/>
          </p:nvPr>
        </p:nvSpPr>
        <p:spPr>
          <a:xfrm>
            <a:off x="8472458" y="4663217"/>
            <a:ext cx="548700" cy="338700"/>
          </a:xfrm>
          <a:prstGeom prst="rect">
            <a:avLst/>
          </a:prstGeom>
          <a:noFill/>
          <a:ln>
            <a:noFill/>
          </a:ln>
        </p:spPr>
        <p:txBody>
          <a:bodyPr anchorCtr="0" anchor="ctr" bIns="91425" lIns="91425" spcFirstLastPara="1" rIns="91425" wrap="square" tIns="91425">
            <a:sp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2" name="Shape 52"/>
        <p:cNvGrpSpPr/>
        <p:nvPr/>
      </p:nvGrpSpPr>
      <p:grpSpPr>
        <a:xfrm>
          <a:off x="0" y="0"/>
          <a:ext cx="0" cy="0"/>
          <a:chOff x="0" y="0"/>
          <a:chExt cx="0" cy="0"/>
        </a:xfrm>
      </p:grpSpPr>
      <p:sp>
        <p:nvSpPr>
          <p:cNvPr id="53" name="Google Shape;53;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4" name="Google Shape;54;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5" name="Google Shape;55;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9.png"/><Relationship Id="rId6"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19.png"/><Relationship Id="rId5" Type="http://schemas.openxmlformats.org/officeDocument/2006/relationships/image" Target="../media/image18.png"/><Relationship Id="rId6"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
          <p:cNvSpPr txBox="1"/>
          <p:nvPr>
            <p:ph type="title"/>
          </p:nvPr>
        </p:nvSpPr>
        <p:spPr>
          <a:xfrm>
            <a:off x="207242" y="1776844"/>
            <a:ext cx="4655700" cy="569400"/>
          </a:xfrm>
          <a:prstGeom prst="rect">
            <a:avLst/>
          </a:prstGeom>
          <a:noFill/>
          <a:ln>
            <a:noFill/>
          </a:ln>
        </p:spPr>
        <p:txBody>
          <a:bodyPr anchorCtr="0" anchor="ctr" bIns="91425" lIns="91425" spcFirstLastPara="1" rIns="91425" wrap="square" tIns="91425">
            <a:spAutoFit/>
          </a:bodyPr>
          <a:lstStyle/>
          <a:p>
            <a:pPr indent="0" lvl="0" marL="0" rtl="0" algn="l">
              <a:lnSpc>
                <a:spcPct val="115000"/>
              </a:lnSpc>
              <a:spcBef>
                <a:spcPts val="0"/>
              </a:spcBef>
              <a:spcAft>
                <a:spcPts val="1200"/>
              </a:spcAft>
              <a:buSzPts val="1200"/>
              <a:buNone/>
            </a:pPr>
            <a:r>
              <a:rPr lang="ru" sz="2500">
                <a:solidFill>
                  <a:schemeClr val="dk2"/>
                </a:solidFill>
                <a:latin typeface="Raleway"/>
                <a:ea typeface="Raleway"/>
                <a:cs typeface="Raleway"/>
                <a:sym typeface="Raleway"/>
              </a:rPr>
              <a:t>ООО “</a:t>
            </a:r>
            <a:r>
              <a:rPr b="1" lang="ru" sz="2200">
                <a:solidFill>
                  <a:schemeClr val="dk2"/>
                </a:solidFill>
                <a:latin typeface="Raleway"/>
                <a:ea typeface="Raleway"/>
                <a:cs typeface="Raleway"/>
                <a:sym typeface="Raleway"/>
              </a:rPr>
              <a:t>Сколько лет сколько зим</a:t>
            </a:r>
            <a:r>
              <a:rPr b="1" lang="ru" sz="900">
                <a:solidFill>
                  <a:schemeClr val="dk2"/>
                </a:solidFill>
                <a:latin typeface="Raleway"/>
                <a:ea typeface="Raleway"/>
                <a:cs typeface="Raleway"/>
                <a:sym typeface="Raleway"/>
              </a:rPr>
              <a:t>”</a:t>
            </a:r>
            <a:endParaRPr sz="3100"/>
          </a:p>
        </p:txBody>
      </p:sp>
      <p:sp>
        <p:nvSpPr>
          <p:cNvPr id="105" name="Google Shape;105;p1"/>
          <p:cNvSpPr/>
          <p:nvPr/>
        </p:nvSpPr>
        <p:spPr>
          <a:xfrm>
            <a:off x="5224661" y="0"/>
            <a:ext cx="2832600" cy="1098600"/>
          </a:xfrm>
          <a:prstGeom prst="rect">
            <a:avLst/>
          </a:prstGeom>
          <a:solidFill>
            <a:schemeClr val="dk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
          <p:cNvSpPr/>
          <p:nvPr/>
        </p:nvSpPr>
        <p:spPr>
          <a:xfrm>
            <a:off x="8057357" y="1098450"/>
            <a:ext cx="1086600" cy="2379000"/>
          </a:xfrm>
          <a:prstGeom prst="rect">
            <a:avLst/>
          </a:prstGeom>
          <a:solidFill>
            <a:schemeClr val="accent3"/>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
          <p:cNvSpPr/>
          <p:nvPr/>
        </p:nvSpPr>
        <p:spPr>
          <a:xfrm flipH="1" rot="10800000">
            <a:off x="8057357" y="3469800"/>
            <a:ext cx="1086600" cy="1673700"/>
          </a:xfrm>
          <a:prstGeom prst="rect">
            <a:avLst/>
          </a:pr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
          <p:cNvSpPr/>
          <p:nvPr/>
        </p:nvSpPr>
        <p:spPr>
          <a:xfrm>
            <a:off x="8057499" y="0"/>
            <a:ext cx="1086600" cy="1098600"/>
          </a:xfrm>
          <a:prstGeom prst="rect">
            <a:avLst/>
          </a:prstGeom>
          <a:solidFill>
            <a:schemeClr val="accen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9" name="Google Shape;109;p1"/>
          <p:cNvPicPr preferRelativeResize="0"/>
          <p:nvPr/>
        </p:nvPicPr>
        <p:blipFill rotWithShape="1">
          <a:blip r:embed="rId3">
            <a:alphaModFix/>
          </a:blip>
          <a:srcRect b="0" l="0" r="0" t="0"/>
          <a:stretch/>
        </p:blipFill>
        <p:spPr>
          <a:xfrm>
            <a:off x="6744711" y="363837"/>
            <a:ext cx="1086643" cy="370740"/>
          </a:xfrm>
          <a:prstGeom prst="rect">
            <a:avLst/>
          </a:prstGeom>
          <a:noFill/>
          <a:ln>
            <a:noFill/>
          </a:ln>
        </p:spPr>
      </p:pic>
      <p:pic>
        <p:nvPicPr>
          <p:cNvPr id="110" name="Google Shape;110;p1"/>
          <p:cNvPicPr preferRelativeResize="0"/>
          <p:nvPr/>
        </p:nvPicPr>
        <p:blipFill rotWithShape="1">
          <a:blip r:embed="rId4">
            <a:alphaModFix/>
          </a:blip>
          <a:srcRect b="0" l="0" r="0" t="0"/>
          <a:stretch/>
        </p:blipFill>
        <p:spPr>
          <a:xfrm>
            <a:off x="8222402" y="252469"/>
            <a:ext cx="756788" cy="593679"/>
          </a:xfrm>
          <a:prstGeom prst="rect">
            <a:avLst/>
          </a:prstGeom>
          <a:noFill/>
          <a:ln>
            <a:noFill/>
          </a:ln>
        </p:spPr>
      </p:pic>
      <p:sp>
        <p:nvSpPr>
          <p:cNvPr id="111" name="Google Shape;111;p1"/>
          <p:cNvSpPr/>
          <p:nvPr/>
        </p:nvSpPr>
        <p:spPr>
          <a:xfrm>
            <a:off x="-5084" y="4774004"/>
            <a:ext cx="406800" cy="380100"/>
          </a:xfrm>
          <a:prstGeom prst="rect">
            <a:avLst/>
          </a:prstGeom>
          <a:solidFill>
            <a:schemeClr val="accent2"/>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12" name="Google Shape;112;p1"/>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pic>
        <p:nvPicPr>
          <p:cNvPr id="113" name="Google Shape;113;p1"/>
          <p:cNvPicPr preferRelativeResize="0"/>
          <p:nvPr/>
        </p:nvPicPr>
        <p:blipFill rotWithShape="1">
          <a:blip r:embed="rId5">
            <a:alphaModFix/>
          </a:blip>
          <a:srcRect b="0" l="0" r="0" t="0"/>
          <a:stretch/>
        </p:blipFill>
        <p:spPr>
          <a:xfrm>
            <a:off x="1676198" y="3828947"/>
            <a:ext cx="1876995" cy="1209782"/>
          </a:xfrm>
          <a:prstGeom prst="rect">
            <a:avLst/>
          </a:prstGeom>
          <a:noFill/>
          <a:ln>
            <a:noFill/>
          </a:ln>
        </p:spPr>
      </p:pic>
      <p:pic>
        <p:nvPicPr>
          <p:cNvPr id="114" name="Google Shape;114;p1"/>
          <p:cNvPicPr preferRelativeResize="0"/>
          <p:nvPr/>
        </p:nvPicPr>
        <p:blipFill>
          <a:blip r:embed="rId6">
            <a:alphaModFix/>
          </a:blip>
          <a:stretch>
            <a:fillRect/>
          </a:stretch>
        </p:blipFill>
        <p:spPr>
          <a:xfrm>
            <a:off x="5224650" y="1098450"/>
            <a:ext cx="3919450" cy="4044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
          <p:cNvSpPr txBox="1"/>
          <p:nvPr/>
        </p:nvSpPr>
        <p:spPr>
          <a:xfrm>
            <a:off x="7440246" y="312615"/>
            <a:ext cx="184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2"/>
          <p:cNvSpPr txBox="1"/>
          <p:nvPr>
            <p:ph idx="1" type="body"/>
          </p:nvPr>
        </p:nvSpPr>
        <p:spPr>
          <a:xfrm>
            <a:off x="457200" y="1427054"/>
            <a:ext cx="6153300" cy="12921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0"/>
              </a:spcBef>
              <a:spcAft>
                <a:spcPts val="1200"/>
              </a:spcAft>
              <a:buSzPts val="1800"/>
              <a:buNone/>
            </a:pPr>
            <a:r>
              <a:rPr lang="ru" sz="1660"/>
              <a:t>В современных городских условиях любой человек обязан успевать выполнять все свои дела вовремя, потому мы помогаем упростить решение рутинных обыденных задач с помощью перчатки со встроенными умными датчиками. Пользователь сможет следить за показателями температуры тела и давления и оплачивать покупки не снимая перчатки с руки, что гораздо удобнее, чем если бы ему было необходимо доставать банковскую карту или наличные.</a:t>
            </a:r>
            <a:endParaRPr sz="1660"/>
          </a:p>
        </p:txBody>
      </p:sp>
      <p:sp>
        <p:nvSpPr>
          <p:cNvPr id="121" name="Google Shape;121;p2"/>
          <p:cNvSpPr/>
          <p:nvPr/>
        </p:nvSpPr>
        <p:spPr>
          <a:xfrm>
            <a:off x="7229232" y="0"/>
            <a:ext cx="1914000" cy="369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22" name="Google Shape;122;p2"/>
          <p:cNvSpPr/>
          <p:nvPr/>
        </p:nvSpPr>
        <p:spPr>
          <a:xfrm>
            <a:off x="7494444" y="3461532"/>
            <a:ext cx="1648500" cy="16938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23" name="Google Shape;123;p2"/>
          <p:cNvSpPr/>
          <p:nvPr/>
        </p:nvSpPr>
        <p:spPr>
          <a:xfrm>
            <a:off x="7494443" y="321818"/>
            <a:ext cx="1648500" cy="15699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24" name="Google Shape;124;p2"/>
          <p:cNvSpPr/>
          <p:nvPr/>
        </p:nvSpPr>
        <p:spPr>
          <a:xfrm>
            <a:off x="7494443" y="1891712"/>
            <a:ext cx="1648500" cy="15699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pic>
        <p:nvPicPr>
          <p:cNvPr id="125" name="Google Shape;125;p2"/>
          <p:cNvPicPr preferRelativeResize="0"/>
          <p:nvPr/>
        </p:nvPicPr>
        <p:blipFill rotWithShape="1">
          <a:blip r:embed="rId3">
            <a:alphaModFix/>
          </a:blip>
          <a:srcRect b="0" l="0" r="0" t="0"/>
          <a:stretch/>
        </p:blipFill>
        <p:spPr>
          <a:xfrm>
            <a:off x="7884182" y="3916831"/>
            <a:ext cx="869415" cy="869414"/>
          </a:xfrm>
          <a:prstGeom prst="rect">
            <a:avLst/>
          </a:prstGeom>
          <a:noFill/>
          <a:ln>
            <a:noFill/>
          </a:ln>
        </p:spPr>
      </p:pic>
      <p:pic>
        <p:nvPicPr>
          <p:cNvPr id="126" name="Google Shape;126;p2"/>
          <p:cNvPicPr preferRelativeResize="0"/>
          <p:nvPr/>
        </p:nvPicPr>
        <p:blipFill rotWithShape="1">
          <a:blip r:embed="rId4">
            <a:alphaModFix/>
          </a:blip>
          <a:srcRect b="0" l="0" r="0" t="0"/>
          <a:stretch/>
        </p:blipFill>
        <p:spPr>
          <a:xfrm>
            <a:off x="7884189" y="671990"/>
            <a:ext cx="869415" cy="869414"/>
          </a:xfrm>
          <a:prstGeom prst="rect">
            <a:avLst/>
          </a:prstGeom>
          <a:noFill/>
          <a:ln>
            <a:noFill/>
          </a:ln>
        </p:spPr>
      </p:pic>
      <p:sp>
        <p:nvSpPr>
          <p:cNvPr id="127" name="Google Shape;127;p2"/>
          <p:cNvSpPr/>
          <p:nvPr/>
        </p:nvSpPr>
        <p:spPr>
          <a:xfrm>
            <a:off x="7229232" y="309844"/>
            <a:ext cx="265500" cy="4833600"/>
          </a:xfrm>
          <a:prstGeom prst="rect">
            <a:avLst/>
          </a:prstGeom>
          <a:solidFill>
            <a:schemeClr val="accent1"/>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28" name="Google Shape;128;p2"/>
          <p:cNvSpPr txBox="1"/>
          <p:nvPr/>
        </p:nvSpPr>
        <p:spPr>
          <a:xfrm>
            <a:off x="532950" y="915175"/>
            <a:ext cx="6208200" cy="618900"/>
          </a:xfrm>
          <a:prstGeom prst="rect">
            <a:avLst/>
          </a:prstGeom>
          <a:noFill/>
          <a:ln>
            <a:noFill/>
          </a:ln>
        </p:spPr>
        <p:txBody>
          <a:bodyPr anchorCtr="0" anchor="t" bIns="77750" lIns="77750" spcFirstLastPara="1" rIns="77750" wrap="square" tIns="77750">
            <a:spAutoFit/>
          </a:bodyPr>
          <a:lstStyle/>
          <a:p>
            <a:pPr indent="0" lvl="0" marL="0" marR="0" rtl="0" algn="l">
              <a:lnSpc>
                <a:spcPct val="100000"/>
              </a:lnSpc>
              <a:spcBef>
                <a:spcPts val="0"/>
              </a:spcBef>
              <a:spcAft>
                <a:spcPts val="0"/>
              </a:spcAft>
              <a:buClr>
                <a:srgbClr val="000000"/>
              </a:buClr>
              <a:buSzPts val="3000"/>
              <a:buFont typeface="Arial"/>
              <a:buNone/>
            </a:pPr>
            <a:r>
              <a:rPr b="0" i="0" lang="ru" sz="3000" u="none" cap="none" strike="noStrike">
                <a:solidFill>
                  <a:srgbClr val="8F00FF"/>
                </a:solidFill>
                <a:latin typeface="Raleway SemiBold"/>
                <a:ea typeface="Raleway SemiBold"/>
                <a:cs typeface="Raleway SemiBold"/>
                <a:sym typeface="Raleway SemiBold"/>
              </a:rPr>
              <a:t>АКТУАЛЬНОСТЬ ПРОЕКТА</a:t>
            </a:r>
            <a:endParaRPr b="0" i="0" sz="3000" u="none" cap="none" strike="noStrike">
              <a:solidFill>
                <a:srgbClr val="8F00FF"/>
              </a:solidFill>
              <a:latin typeface="Raleway SemiBold"/>
              <a:ea typeface="Raleway SemiBold"/>
              <a:cs typeface="Raleway SemiBold"/>
              <a:sym typeface="Raleway SemiBold"/>
            </a:endParaRPr>
          </a:p>
        </p:txBody>
      </p:sp>
      <p:grpSp>
        <p:nvGrpSpPr>
          <p:cNvPr id="129" name="Google Shape;129;p2"/>
          <p:cNvGrpSpPr/>
          <p:nvPr/>
        </p:nvGrpSpPr>
        <p:grpSpPr>
          <a:xfrm>
            <a:off x="0" y="681925"/>
            <a:ext cx="4728304" cy="97200"/>
            <a:chOff x="0" y="692501"/>
            <a:chExt cx="2624940" cy="97200"/>
          </a:xfrm>
        </p:grpSpPr>
        <p:sp>
          <p:nvSpPr>
            <p:cNvPr id="130" name="Google Shape;130;p2"/>
            <p:cNvSpPr/>
            <p:nvPr/>
          </p:nvSpPr>
          <p:spPr>
            <a:xfrm>
              <a:off x="0" y="692501"/>
              <a:ext cx="1294500" cy="97200"/>
            </a:xfrm>
            <a:prstGeom prst="rect">
              <a:avLst/>
            </a:prstGeom>
            <a:solidFill>
              <a:srgbClr val="FBB3C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1" name="Google Shape;131;p2"/>
            <p:cNvSpPr/>
            <p:nvPr/>
          </p:nvSpPr>
          <p:spPr>
            <a:xfrm>
              <a:off x="336583" y="692501"/>
              <a:ext cx="1294500" cy="97200"/>
            </a:xfrm>
            <a:prstGeom prst="rect">
              <a:avLst/>
            </a:prstGeom>
            <a:solidFill>
              <a:srgbClr val="9F00FF"/>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2" name="Google Shape;132;p2"/>
            <p:cNvSpPr/>
            <p:nvPr/>
          </p:nvSpPr>
          <p:spPr>
            <a:xfrm>
              <a:off x="673166" y="692501"/>
              <a:ext cx="1294500" cy="97200"/>
            </a:xfrm>
            <a:prstGeom prst="rect">
              <a:avLst/>
            </a:prstGeom>
            <a:solidFill>
              <a:srgbClr val="FD493D"/>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3" name="Google Shape;133;p2"/>
            <p:cNvSpPr/>
            <p:nvPr/>
          </p:nvSpPr>
          <p:spPr>
            <a:xfrm>
              <a:off x="993857" y="692501"/>
              <a:ext cx="1294500" cy="97200"/>
            </a:xfrm>
            <a:prstGeom prst="rect">
              <a:avLst/>
            </a:prstGeom>
            <a:solidFill>
              <a:srgbClr val="FCAF17"/>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4" name="Google Shape;134;p2"/>
            <p:cNvSpPr/>
            <p:nvPr/>
          </p:nvSpPr>
          <p:spPr>
            <a:xfrm>
              <a:off x="1330440" y="692501"/>
              <a:ext cx="1294500" cy="97200"/>
            </a:xfrm>
            <a:prstGeom prst="rect">
              <a:avLst/>
            </a:prstGeom>
            <a:solidFill>
              <a:srgbClr val="B5D8E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3"/>
          <p:cNvSpPr txBox="1"/>
          <p:nvPr>
            <p:ph type="title"/>
          </p:nvPr>
        </p:nvSpPr>
        <p:spPr>
          <a:xfrm>
            <a:off x="456817" y="1543631"/>
            <a:ext cx="4655700" cy="579600"/>
          </a:xfrm>
          <a:prstGeom prst="rect">
            <a:avLst/>
          </a:prstGeom>
          <a:noFill/>
          <a:ln>
            <a:noFill/>
          </a:ln>
        </p:spPr>
        <p:txBody>
          <a:bodyPr anchorCtr="0" anchor="t" bIns="58300" lIns="58300" spcFirstLastPara="1" rIns="58300" wrap="square" tIns="58300">
            <a:spAutoFit/>
          </a:bodyPr>
          <a:lstStyle/>
          <a:p>
            <a:pPr indent="0" lvl="0" marL="0" rtl="0" algn="l">
              <a:lnSpc>
                <a:spcPct val="100000"/>
              </a:lnSpc>
              <a:spcBef>
                <a:spcPts val="0"/>
              </a:spcBef>
              <a:spcAft>
                <a:spcPts val="0"/>
              </a:spcAft>
              <a:buSzPts val="2800"/>
              <a:buNone/>
            </a:pPr>
            <a:r>
              <a:rPr lang="ru" sz="3000">
                <a:solidFill>
                  <a:schemeClr val="dk1"/>
                </a:solidFill>
              </a:rPr>
              <a:t>ЦЕЛЕВАЯ АУДИТОРИЯ</a:t>
            </a:r>
            <a:endParaRPr sz="3000">
              <a:solidFill>
                <a:schemeClr val="dk1"/>
              </a:solidFill>
            </a:endParaRPr>
          </a:p>
        </p:txBody>
      </p:sp>
      <p:sp>
        <p:nvSpPr>
          <p:cNvPr id="140" name="Google Shape;140;p3"/>
          <p:cNvSpPr txBox="1"/>
          <p:nvPr>
            <p:ph idx="1" type="body"/>
          </p:nvPr>
        </p:nvSpPr>
        <p:spPr>
          <a:xfrm>
            <a:off x="456818" y="2626031"/>
            <a:ext cx="7993200" cy="2062500"/>
          </a:xfrm>
          <a:prstGeom prst="rect">
            <a:avLst/>
          </a:prstGeom>
          <a:noFill/>
          <a:ln>
            <a:noFill/>
          </a:ln>
        </p:spPr>
        <p:txBody>
          <a:bodyPr anchorCtr="0" anchor="t" bIns="58300" lIns="58300" spcFirstLastPara="1" rIns="58300" wrap="square" tIns="58300">
            <a:noAutofit/>
          </a:bodyPr>
          <a:lstStyle/>
          <a:p>
            <a:pPr indent="0" lvl="0" marL="457200" rtl="0" algn="l">
              <a:lnSpc>
                <a:spcPct val="115000"/>
              </a:lnSpc>
              <a:spcBef>
                <a:spcPts val="0"/>
              </a:spcBef>
              <a:spcAft>
                <a:spcPts val="0"/>
              </a:spcAft>
              <a:buNone/>
            </a:pPr>
            <a:r>
              <a:rPr lang="ru">
                <a:solidFill>
                  <a:srgbClr val="132C40"/>
                </a:solidFill>
              </a:rPr>
              <a:t>Нашей целевой аудиторией являются современные молодые люди, которые заботятся о своем внешнем виде и хотят превратить свою одежду в умный гаджет, способный упростить повседневные дела.</a:t>
            </a:r>
            <a:endParaRPr>
              <a:solidFill>
                <a:srgbClr val="132C40"/>
              </a:solidFill>
            </a:endParaRPr>
          </a:p>
        </p:txBody>
      </p:sp>
      <p:sp>
        <p:nvSpPr>
          <p:cNvPr id="141" name="Google Shape;141;p3"/>
          <p:cNvSpPr/>
          <p:nvPr/>
        </p:nvSpPr>
        <p:spPr>
          <a:xfrm>
            <a:off x="-5084" y="4774004"/>
            <a:ext cx="406800" cy="380100"/>
          </a:xfrm>
          <a:prstGeom prst="rect">
            <a:avLst/>
          </a:prstGeom>
          <a:solidFill>
            <a:srgbClr val="FD493D"/>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42" name="Google Shape;142;p3"/>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143" name="Google Shape;143;p3"/>
          <p:cNvSpPr/>
          <p:nvPr/>
        </p:nvSpPr>
        <p:spPr>
          <a:xfrm>
            <a:off x="456818" y="582319"/>
            <a:ext cx="687900" cy="687900"/>
          </a:xfrm>
          <a:prstGeom prst="rect">
            <a:avLst/>
          </a:pr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3"/>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45" name="Google Shape;145;p3"/>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46" name="Google Shape;146;p3"/>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47" name="Google Shape;147;p3"/>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pic>
        <p:nvPicPr>
          <p:cNvPr id="148" name="Google Shape;148;p3"/>
          <p:cNvPicPr preferRelativeResize="0"/>
          <p:nvPr/>
        </p:nvPicPr>
        <p:blipFill rotWithShape="1">
          <a:blip r:embed="rId3">
            <a:alphaModFix/>
          </a:blip>
          <a:srcRect b="0" l="0" r="0" t="0"/>
          <a:stretch/>
        </p:blipFill>
        <p:spPr>
          <a:xfrm>
            <a:off x="530730" y="656240"/>
            <a:ext cx="539947" cy="53994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4"/>
          <p:cNvSpPr txBox="1"/>
          <p:nvPr>
            <p:ph type="title"/>
          </p:nvPr>
        </p:nvSpPr>
        <p:spPr>
          <a:xfrm>
            <a:off x="456817" y="1486481"/>
            <a:ext cx="4655700" cy="579600"/>
          </a:xfrm>
          <a:prstGeom prst="rect">
            <a:avLst/>
          </a:prstGeom>
          <a:noFill/>
          <a:ln>
            <a:noFill/>
          </a:ln>
        </p:spPr>
        <p:txBody>
          <a:bodyPr anchorCtr="0" anchor="t" bIns="58300" lIns="58300" spcFirstLastPara="1" rIns="58300" wrap="square" tIns="58300">
            <a:spAutoFit/>
          </a:bodyPr>
          <a:lstStyle/>
          <a:p>
            <a:pPr indent="0" lvl="0" marL="0" marR="0" rtl="0" algn="l">
              <a:lnSpc>
                <a:spcPct val="100000"/>
              </a:lnSpc>
              <a:spcBef>
                <a:spcPts val="0"/>
              </a:spcBef>
              <a:spcAft>
                <a:spcPts val="0"/>
              </a:spcAft>
              <a:buSzPts val="2800"/>
              <a:buNone/>
            </a:pPr>
            <a:r>
              <a:rPr lang="ru" sz="3000">
                <a:solidFill>
                  <a:schemeClr val="dk1"/>
                </a:solidFill>
              </a:rPr>
              <a:t>ПРОБЛЕМА</a:t>
            </a:r>
            <a:endParaRPr sz="3000">
              <a:solidFill>
                <a:schemeClr val="dk1"/>
              </a:solidFill>
            </a:endParaRPr>
          </a:p>
        </p:txBody>
      </p:sp>
      <p:sp>
        <p:nvSpPr>
          <p:cNvPr id="154" name="Google Shape;154;p4"/>
          <p:cNvSpPr txBox="1"/>
          <p:nvPr>
            <p:ph idx="1" type="body"/>
          </p:nvPr>
        </p:nvSpPr>
        <p:spPr>
          <a:xfrm>
            <a:off x="456818" y="2568881"/>
            <a:ext cx="6568200" cy="2067900"/>
          </a:xfrm>
          <a:prstGeom prst="rect">
            <a:avLst/>
          </a:prstGeom>
          <a:noFill/>
          <a:ln>
            <a:noFill/>
          </a:ln>
        </p:spPr>
        <p:txBody>
          <a:bodyPr anchorCtr="0" anchor="t" bIns="58300" lIns="58300" spcFirstLastPara="1" rIns="58300" wrap="square" tIns="58300">
            <a:spAutoFit/>
          </a:bodyPr>
          <a:lstStyle/>
          <a:p>
            <a:pPr indent="0" lvl="0" marL="457200" rtl="0" algn="l">
              <a:lnSpc>
                <a:spcPct val="115000"/>
              </a:lnSpc>
              <a:spcBef>
                <a:spcPts val="0"/>
              </a:spcBef>
              <a:spcAft>
                <a:spcPts val="0"/>
              </a:spcAft>
              <a:buNone/>
            </a:pPr>
            <a:r>
              <a:rPr lang="ru">
                <a:solidFill>
                  <a:srgbClr val="132C40"/>
                </a:solidFill>
              </a:rPr>
              <a:t>Поскольку известные способы оплаты-банковская карта и наличные-требуют того, чтобы их при оплате доставали из кармана или бумажника, прикладывали или отдавали и возвращали обратно в карман, данный процесс в самых различных условиях (плохая погода, большая очередь в магазине и т. д.) становится неудобным. Мы предлагаем решение в виде перчатки со встроенным в нее NFC-чипом, благодаря которой пользователю не придется испытывать какие-либо неудобства, связанные с оплатой. </a:t>
            </a:r>
            <a:endParaRPr>
              <a:solidFill>
                <a:srgbClr val="132C40"/>
              </a:solidFill>
            </a:endParaRPr>
          </a:p>
          <a:p>
            <a:pPr indent="0" lvl="0" marL="0" rtl="0" algn="l">
              <a:lnSpc>
                <a:spcPct val="115000"/>
              </a:lnSpc>
              <a:spcBef>
                <a:spcPts val="0"/>
              </a:spcBef>
              <a:spcAft>
                <a:spcPts val="0"/>
              </a:spcAft>
              <a:buSzPts val="1200"/>
              <a:buNone/>
            </a:pPr>
            <a:r>
              <a:t/>
            </a:r>
            <a:endParaRPr sz="1400">
              <a:solidFill>
                <a:srgbClr val="132C40"/>
              </a:solidFill>
            </a:endParaRPr>
          </a:p>
          <a:p>
            <a:pPr indent="0" lvl="0" marL="101600" rtl="0" algn="l">
              <a:lnSpc>
                <a:spcPct val="115000"/>
              </a:lnSpc>
              <a:spcBef>
                <a:spcPts val="0"/>
              </a:spcBef>
              <a:spcAft>
                <a:spcPts val="0"/>
              </a:spcAft>
              <a:buSzPts val="1800"/>
              <a:buNone/>
            </a:pPr>
            <a:r>
              <a:t/>
            </a:r>
            <a:endParaRPr sz="1400">
              <a:solidFill>
                <a:srgbClr val="132C40"/>
              </a:solidFill>
            </a:endParaRPr>
          </a:p>
        </p:txBody>
      </p:sp>
      <p:sp>
        <p:nvSpPr>
          <p:cNvPr id="155" name="Google Shape;155;p4"/>
          <p:cNvSpPr/>
          <p:nvPr/>
        </p:nvSpPr>
        <p:spPr>
          <a:xfrm>
            <a:off x="-5084" y="4774004"/>
            <a:ext cx="406800" cy="380100"/>
          </a:xfrm>
          <a:prstGeom prst="rect">
            <a:avLst/>
          </a:prstGeom>
          <a:solidFill>
            <a:schemeClr val="accent4"/>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56" name="Google Shape;156;p4"/>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157" name="Google Shape;157;p4"/>
          <p:cNvSpPr/>
          <p:nvPr/>
        </p:nvSpPr>
        <p:spPr>
          <a:xfrm>
            <a:off x="456818" y="582319"/>
            <a:ext cx="687900" cy="687900"/>
          </a:xfrm>
          <a:prstGeom prst="rect">
            <a:avLst/>
          </a:prstGeom>
          <a:solidFill>
            <a:schemeClr val="dk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4"/>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59" name="Google Shape;159;p4"/>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60" name="Google Shape;160;p4"/>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61" name="Google Shape;161;p4"/>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pic>
        <p:nvPicPr>
          <p:cNvPr id="162" name="Google Shape;162;p4"/>
          <p:cNvPicPr preferRelativeResize="0"/>
          <p:nvPr/>
        </p:nvPicPr>
        <p:blipFill rotWithShape="1">
          <a:blip r:embed="rId3">
            <a:alphaModFix/>
          </a:blip>
          <a:srcRect b="0" l="0" r="0" t="0"/>
          <a:stretch/>
        </p:blipFill>
        <p:spPr>
          <a:xfrm>
            <a:off x="530725" y="656236"/>
            <a:ext cx="539947" cy="53994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5"/>
          <p:cNvSpPr txBox="1"/>
          <p:nvPr>
            <p:ph type="title"/>
          </p:nvPr>
        </p:nvSpPr>
        <p:spPr>
          <a:xfrm>
            <a:off x="456817" y="1543631"/>
            <a:ext cx="4655700" cy="579600"/>
          </a:xfrm>
          <a:prstGeom prst="rect">
            <a:avLst/>
          </a:prstGeom>
          <a:noFill/>
          <a:ln>
            <a:noFill/>
          </a:ln>
        </p:spPr>
        <p:txBody>
          <a:bodyPr anchorCtr="0" anchor="t" bIns="58300" lIns="58300" spcFirstLastPara="1" rIns="58300" wrap="square" tIns="58300">
            <a:spAutoFit/>
          </a:bodyPr>
          <a:lstStyle/>
          <a:p>
            <a:pPr indent="0" lvl="0" marL="0" marR="0" rtl="0" algn="l">
              <a:lnSpc>
                <a:spcPct val="100000"/>
              </a:lnSpc>
              <a:spcBef>
                <a:spcPts val="0"/>
              </a:spcBef>
              <a:spcAft>
                <a:spcPts val="0"/>
              </a:spcAft>
              <a:buSzPts val="2800"/>
              <a:buNone/>
            </a:pPr>
            <a:r>
              <a:rPr lang="ru" sz="3000">
                <a:solidFill>
                  <a:schemeClr val="dk1"/>
                </a:solidFill>
              </a:rPr>
              <a:t>РЕШЕНИЕ</a:t>
            </a:r>
            <a:endParaRPr sz="3000">
              <a:solidFill>
                <a:schemeClr val="dk1"/>
              </a:solidFill>
            </a:endParaRPr>
          </a:p>
        </p:txBody>
      </p:sp>
      <p:sp>
        <p:nvSpPr>
          <p:cNvPr id="168" name="Google Shape;168;p5"/>
          <p:cNvSpPr txBox="1"/>
          <p:nvPr>
            <p:ph idx="1" type="body"/>
          </p:nvPr>
        </p:nvSpPr>
        <p:spPr>
          <a:xfrm>
            <a:off x="456818" y="2220981"/>
            <a:ext cx="7993200" cy="1273800"/>
          </a:xfrm>
          <a:prstGeom prst="rect">
            <a:avLst/>
          </a:prstGeom>
          <a:noFill/>
          <a:ln>
            <a:noFill/>
          </a:ln>
        </p:spPr>
        <p:txBody>
          <a:bodyPr anchorCtr="0" anchor="t" bIns="58300" lIns="58300" spcFirstLastPara="1" rIns="58300" wrap="square" tIns="58300">
            <a:spAutoFit/>
          </a:bodyPr>
          <a:lstStyle/>
          <a:p>
            <a:pPr indent="0" lvl="0" marL="457200" rtl="0" algn="l">
              <a:spcBef>
                <a:spcPts val="0"/>
              </a:spcBef>
              <a:spcAft>
                <a:spcPts val="0"/>
              </a:spcAft>
              <a:buNone/>
            </a:pPr>
            <a:r>
              <a:rPr lang="ru" sz="1400"/>
              <a:t>Наши умные датчики помогут людям упростить повседневные рутинные дела. Мы предлагаем умные перчатки с NFC чипом, которые помогут людям оплачивать покупки без необходимости доставать банковскую карту из кармана. </a:t>
            </a:r>
            <a:endParaRPr sz="1400"/>
          </a:p>
          <a:p>
            <a:pPr indent="0" lvl="0" marL="457200" rtl="0" algn="l">
              <a:lnSpc>
                <a:spcPct val="115000"/>
              </a:lnSpc>
              <a:spcBef>
                <a:spcPts val="0"/>
              </a:spcBef>
              <a:spcAft>
                <a:spcPts val="0"/>
              </a:spcAft>
              <a:buNone/>
            </a:pPr>
            <a:r>
              <a:t/>
            </a:r>
            <a:endParaRPr>
              <a:solidFill>
                <a:srgbClr val="132C40"/>
              </a:solidFill>
            </a:endParaRPr>
          </a:p>
          <a:p>
            <a:pPr indent="0" lvl="0" marL="0" rtl="0" algn="l">
              <a:lnSpc>
                <a:spcPct val="115000"/>
              </a:lnSpc>
              <a:spcBef>
                <a:spcPts val="0"/>
              </a:spcBef>
              <a:spcAft>
                <a:spcPts val="0"/>
              </a:spcAft>
              <a:buSzPts val="1200"/>
              <a:buNone/>
            </a:pPr>
            <a:r>
              <a:t/>
            </a:r>
            <a:endParaRPr sz="1300">
              <a:solidFill>
                <a:srgbClr val="132C40"/>
              </a:solidFill>
            </a:endParaRPr>
          </a:p>
        </p:txBody>
      </p:sp>
      <p:sp>
        <p:nvSpPr>
          <p:cNvPr id="169" name="Google Shape;169;p5"/>
          <p:cNvSpPr/>
          <p:nvPr/>
        </p:nvSpPr>
        <p:spPr>
          <a:xfrm>
            <a:off x="-5084" y="4774004"/>
            <a:ext cx="406800" cy="380100"/>
          </a:xfrm>
          <a:prstGeom prst="rect">
            <a:avLst/>
          </a:prstGeom>
          <a:solidFill>
            <a:srgbClr val="FD493D"/>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70" name="Google Shape;170;p5"/>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171" name="Google Shape;171;p5"/>
          <p:cNvSpPr/>
          <p:nvPr/>
        </p:nvSpPr>
        <p:spPr>
          <a:xfrm>
            <a:off x="456818" y="582319"/>
            <a:ext cx="687900" cy="687900"/>
          </a:xfrm>
          <a:prstGeom prst="rect">
            <a:avLst/>
          </a:pr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5"/>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73" name="Google Shape;173;p5"/>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74" name="Google Shape;174;p5"/>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75" name="Google Shape;175;p5"/>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pic>
        <p:nvPicPr>
          <p:cNvPr id="176" name="Google Shape;176;p5"/>
          <p:cNvPicPr preferRelativeResize="0"/>
          <p:nvPr/>
        </p:nvPicPr>
        <p:blipFill rotWithShape="1">
          <a:blip r:embed="rId3">
            <a:alphaModFix/>
          </a:blip>
          <a:srcRect b="0" l="0" r="0" t="0"/>
          <a:stretch/>
        </p:blipFill>
        <p:spPr>
          <a:xfrm>
            <a:off x="530721" y="656236"/>
            <a:ext cx="539947" cy="53994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6"/>
          <p:cNvSpPr txBox="1"/>
          <p:nvPr>
            <p:ph type="title"/>
          </p:nvPr>
        </p:nvSpPr>
        <p:spPr>
          <a:xfrm>
            <a:off x="432332" y="445031"/>
            <a:ext cx="7976100" cy="1041300"/>
          </a:xfrm>
          <a:prstGeom prst="rect">
            <a:avLst/>
          </a:prstGeom>
          <a:noFill/>
          <a:ln>
            <a:noFill/>
          </a:ln>
        </p:spPr>
        <p:txBody>
          <a:bodyPr anchorCtr="0" anchor="t" bIns="58300" lIns="58300" spcFirstLastPara="1" rIns="58300" wrap="square" tIns="58300">
            <a:spAutoFit/>
          </a:bodyPr>
          <a:lstStyle/>
          <a:p>
            <a:pPr indent="0" lvl="0" marL="0" marR="0" rtl="0" algn="ctr">
              <a:lnSpc>
                <a:spcPct val="100000"/>
              </a:lnSpc>
              <a:spcBef>
                <a:spcPts val="0"/>
              </a:spcBef>
              <a:spcAft>
                <a:spcPts val="0"/>
              </a:spcAft>
              <a:buSzPts val="2800"/>
              <a:buNone/>
            </a:pPr>
            <a:r>
              <a:rPr lang="ru" sz="3000">
                <a:solidFill>
                  <a:schemeClr val="dk1"/>
                </a:solidFill>
              </a:rPr>
              <a:t>ЦЕННОСТЬ, ЦЕННОСТНОЕ ПРЕДЛОЖЕНИЕ</a:t>
            </a:r>
            <a:endParaRPr sz="3000">
              <a:solidFill>
                <a:schemeClr val="dk1"/>
              </a:solidFill>
            </a:endParaRPr>
          </a:p>
        </p:txBody>
      </p:sp>
      <p:sp>
        <p:nvSpPr>
          <p:cNvPr id="182" name="Google Shape;182;p6"/>
          <p:cNvSpPr txBox="1"/>
          <p:nvPr/>
        </p:nvSpPr>
        <p:spPr>
          <a:xfrm>
            <a:off x="2012557" y="1885375"/>
            <a:ext cx="5118900" cy="2409000"/>
          </a:xfrm>
          <a:prstGeom prst="rect">
            <a:avLst/>
          </a:prstGeom>
          <a:noFill/>
          <a:ln>
            <a:noFill/>
          </a:ln>
        </p:spPr>
        <p:txBody>
          <a:bodyPr anchorCtr="0" anchor="ctr"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00"/>
              <a:buFont typeface="Arial"/>
              <a:buNone/>
            </a:pPr>
            <a:r>
              <a:rPr i="0" lang="ru" cap="none" strike="noStrike">
                <a:solidFill>
                  <a:schemeClr val="dk2"/>
                </a:solidFill>
                <a:latin typeface="Raleway SemiBold"/>
                <a:ea typeface="Raleway SemiBold"/>
                <a:cs typeface="Raleway SemiBold"/>
                <a:sym typeface="Raleway SemiBold"/>
              </a:rPr>
              <a:t>Мы, компания</a:t>
            </a:r>
            <a:r>
              <a:rPr i="0" lang="ru" cap="none" strike="noStrike">
                <a:solidFill>
                  <a:schemeClr val="dk2"/>
                </a:solidFill>
                <a:latin typeface="Raleway"/>
                <a:ea typeface="Raleway"/>
                <a:cs typeface="Raleway"/>
                <a:sym typeface="Raleway"/>
              </a:rPr>
              <a:t> ООО </a:t>
            </a:r>
            <a:r>
              <a:rPr lang="ru">
                <a:solidFill>
                  <a:schemeClr val="dk2"/>
                </a:solidFill>
                <a:latin typeface="Raleway"/>
                <a:ea typeface="Raleway"/>
                <a:cs typeface="Raleway"/>
                <a:sym typeface="Raleway"/>
              </a:rPr>
              <a:t>“Сколько лет сколько зим”</a:t>
            </a:r>
            <a:r>
              <a:rPr i="0" lang="ru" cap="none" strike="noStrike">
                <a:solidFill>
                  <a:schemeClr val="dk2"/>
                </a:solidFill>
                <a:latin typeface="Raleway"/>
                <a:ea typeface="Raleway"/>
                <a:cs typeface="Raleway"/>
                <a:sym typeface="Raleway"/>
              </a:rPr>
              <a:t>,</a:t>
            </a:r>
            <a:endParaRPr i="0" cap="none" strike="noStrike">
              <a:solidFill>
                <a:schemeClr val="dk2"/>
              </a:solidFill>
              <a:latin typeface="Raleway"/>
              <a:ea typeface="Raleway"/>
              <a:cs typeface="Raleway"/>
              <a:sym typeface="Raleway"/>
            </a:endParaRPr>
          </a:p>
          <a:p>
            <a:pPr indent="0" lvl="0" marL="0" marR="0" rtl="0" algn="l">
              <a:lnSpc>
                <a:spcPct val="115000"/>
              </a:lnSpc>
              <a:spcBef>
                <a:spcPts val="1200"/>
              </a:spcBef>
              <a:spcAft>
                <a:spcPts val="0"/>
              </a:spcAft>
              <a:buClr>
                <a:srgbClr val="000000"/>
              </a:buClr>
              <a:buSzPts val="1200"/>
              <a:buFont typeface="Arial"/>
              <a:buNone/>
            </a:pPr>
            <a:r>
              <a:rPr lang="ru">
                <a:solidFill>
                  <a:schemeClr val="dk2"/>
                </a:solidFill>
                <a:latin typeface="Raleway SemiBold"/>
                <a:ea typeface="Raleway SemiBold"/>
                <a:cs typeface="Raleway SemiBold"/>
                <a:sym typeface="Raleway SemiBold"/>
              </a:rPr>
              <a:t>П</a:t>
            </a:r>
            <a:r>
              <a:rPr i="0" lang="ru" cap="none" strike="noStrike">
                <a:solidFill>
                  <a:schemeClr val="dk2"/>
                </a:solidFill>
                <a:latin typeface="Raleway SemiBold"/>
                <a:ea typeface="Raleway SemiBold"/>
                <a:cs typeface="Raleway SemiBold"/>
                <a:sym typeface="Raleway SemiBold"/>
              </a:rPr>
              <a:t>омогаем</a:t>
            </a:r>
            <a:r>
              <a:rPr i="0" lang="ru" cap="none" strike="noStrike">
                <a:solidFill>
                  <a:schemeClr val="dk2"/>
                </a:solidFill>
                <a:latin typeface="Raleway"/>
                <a:ea typeface="Raleway"/>
                <a:cs typeface="Raleway"/>
                <a:sym typeface="Raleway"/>
              </a:rPr>
              <a:t> </a:t>
            </a:r>
            <a:r>
              <a:rPr lang="ru">
                <a:solidFill>
                  <a:schemeClr val="dk2"/>
                </a:solidFill>
                <a:latin typeface="Raleway"/>
                <a:ea typeface="Raleway"/>
                <a:cs typeface="Raleway"/>
                <a:sym typeface="Raleway"/>
              </a:rPr>
              <a:t>современным молодым людям</a:t>
            </a:r>
            <a:endParaRPr i="0" cap="none" strike="noStrike">
              <a:solidFill>
                <a:schemeClr val="dk2"/>
              </a:solidFill>
              <a:latin typeface="Raleway"/>
              <a:ea typeface="Raleway"/>
              <a:cs typeface="Raleway"/>
              <a:sym typeface="Raleway"/>
            </a:endParaRPr>
          </a:p>
          <a:p>
            <a:pPr indent="0" lvl="0" marL="0" marR="0" rtl="0" algn="l">
              <a:lnSpc>
                <a:spcPct val="115000"/>
              </a:lnSpc>
              <a:spcBef>
                <a:spcPts val="1200"/>
              </a:spcBef>
              <a:spcAft>
                <a:spcPts val="0"/>
              </a:spcAft>
              <a:buClr>
                <a:srgbClr val="000000"/>
              </a:buClr>
              <a:buSzPts val="1200"/>
              <a:buFont typeface="Arial"/>
              <a:buNone/>
            </a:pPr>
            <a:r>
              <a:rPr lang="ru">
                <a:solidFill>
                  <a:schemeClr val="dk2"/>
                </a:solidFill>
                <a:latin typeface="Raleway SemiBold"/>
                <a:ea typeface="Raleway SemiBold"/>
                <a:cs typeface="Raleway SemiBold"/>
                <a:sym typeface="Raleway SemiBold"/>
              </a:rPr>
              <a:t>В</a:t>
            </a:r>
            <a:r>
              <a:rPr i="0" lang="ru" cap="none" strike="noStrike">
                <a:solidFill>
                  <a:schemeClr val="dk2"/>
                </a:solidFill>
                <a:latin typeface="Raleway SemiBold"/>
                <a:ea typeface="Raleway SemiBold"/>
                <a:cs typeface="Raleway SemiBold"/>
                <a:sym typeface="Raleway SemiBold"/>
              </a:rPr>
              <a:t> </a:t>
            </a:r>
            <a:r>
              <a:rPr lang="ru">
                <a:solidFill>
                  <a:schemeClr val="dk2"/>
                </a:solidFill>
                <a:latin typeface="Raleway"/>
                <a:ea typeface="Raleway"/>
                <a:cs typeface="Raleway"/>
                <a:sym typeface="Raleway"/>
              </a:rPr>
              <a:t>магазинах</a:t>
            </a:r>
            <a:endParaRPr i="0" cap="none" strike="noStrike">
              <a:solidFill>
                <a:schemeClr val="dk2"/>
              </a:solidFill>
              <a:latin typeface="Raleway"/>
              <a:ea typeface="Raleway"/>
              <a:cs typeface="Raleway"/>
              <a:sym typeface="Raleway"/>
            </a:endParaRPr>
          </a:p>
          <a:p>
            <a:pPr indent="0" lvl="0" marL="0" marR="0" rtl="0" algn="l">
              <a:lnSpc>
                <a:spcPct val="115000"/>
              </a:lnSpc>
              <a:spcBef>
                <a:spcPts val="1200"/>
              </a:spcBef>
              <a:spcAft>
                <a:spcPts val="0"/>
              </a:spcAft>
              <a:buClr>
                <a:srgbClr val="000000"/>
              </a:buClr>
              <a:buSzPts val="1200"/>
              <a:buFont typeface="Arial"/>
              <a:buNone/>
            </a:pPr>
            <a:r>
              <a:rPr lang="ru">
                <a:solidFill>
                  <a:schemeClr val="dk2"/>
                </a:solidFill>
                <a:latin typeface="Raleway SemiBold"/>
                <a:ea typeface="Raleway SemiBold"/>
                <a:cs typeface="Raleway SemiBold"/>
                <a:sym typeface="Raleway SemiBold"/>
              </a:rPr>
              <a:t>Р</a:t>
            </a:r>
            <a:r>
              <a:rPr i="0" lang="ru" cap="none" strike="noStrike">
                <a:solidFill>
                  <a:schemeClr val="dk2"/>
                </a:solidFill>
                <a:latin typeface="Raleway SemiBold"/>
                <a:ea typeface="Raleway SemiBold"/>
                <a:cs typeface="Raleway SemiBold"/>
                <a:sym typeface="Raleway SemiBold"/>
              </a:rPr>
              <a:t>ешать проблему</a:t>
            </a:r>
            <a:r>
              <a:rPr i="0" lang="ru" cap="none" strike="noStrike">
                <a:solidFill>
                  <a:schemeClr val="dk2"/>
                </a:solidFill>
                <a:latin typeface="Raleway"/>
                <a:ea typeface="Raleway"/>
                <a:cs typeface="Raleway"/>
                <a:sym typeface="Raleway"/>
              </a:rPr>
              <a:t> </a:t>
            </a:r>
            <a:r>
              <a:rPr lang="ru">
                <a:solidFill>
                  <a:schemeClr val="dk2"/>
                </a:solidFill>
                <a:latin typeface="Raleway"/>
                <a:ea typeface="Raleway"/>
                <a:cs typeface="Raleway"/>
                <a:sym typeface="Raleway"/>
              </a:rPr>
              <a:t>повседневной оплаты покупок</a:t>
            </a:r>
            <a:endParaRPr i="0" cap="none" strike="noStrike">
              <a:solidFill>
                <a:schemeClr val="dk2"/>
              </a:solidFill>
              <a:latin typeface="Raleway"/>
              <a:ea typeface="Raleway"/>
              <a:cs typeface="Raleway"/>
              <a:sym typeface="Raleway"/>
            </a:endParaRPr>
          </a:p>
          <a:p>
            <a:pPr indent="0" lvl="0" marL="0" marR="0" rtl="0" algn="l">
              <a:lnSpc>
                <a:spcPct val="115000"/>
              </a:lnSpc>
              <a:spcBef>
                <a:spcPts val="1200"/>
              </a:spcBef>
              <a:spcAft>
                <a:spcPts val="0"/>
              </a:spcAft>
              <a:buClr>
                <a:srgbClr val="000000"/>
              </a:buClr>
              <a:buSzPts val="1200"/>
              <a:buFont typeface="Arial"/>
              <a:buNone/>
            </a:pPr>
            <a:r>
              <a:rPr lang="ru">
                <a:solidFill>
                  <a:schemeClr val="dk2"/>
                </a:solidFill>
                <a:latin typeface="Raleway SemiBold"/>
                <a:ea typeface="Raleway SemiBold"/>
                <a:cs typeface="Raleway SemiBold"/>
                <a:sym typeface="Raleway SemiBold"/>
              </a:rPr>
              <a:t>С</a:t>
            </a:r>
            <a:r>
              <a:rPr i="0" lang="ru" cap="none" strike="noStrike">
                <a:solidFill>
                  <a:schemeClr val="dk2"/>
                </a:solidFill>
                <a:latin typeface="Raleway SemiBold"/>
                <a:ea typeface="Raleway SemiBold"/>
                <a:cs typeface="Raleway SemiBold"/>
                <a:sym typeface="Raleway SemiBold"/>
              </a:rPr>
              <a:t> помощью</a:t>
            </a:r>
            <a:r>
              <a:rPr i="0" lang="ru" cap="none" strike="noStrike">
                <a:solidFill>
                  <a:schemeClr val="dk2"/>
                </a:solidFill>
                <a:latin typeface="Raleway"/>
                <a:ea typeface="Raleway"/>
                <a:cs typeface="Raleway"/>
                <a:sym typeface="Raleway"/>
              </a:rPr>
              <a:t> </a:t>
            </a:r>
            <a:r>
              <a:rPr lang="ru">
                <a:solidFill>
                  <a:schemeClr val="dk2"/>
                </a:solidFill>
                <a:latin typeface="Raleway"/>
                <a:ea typeface="Raleway"/>
                <a:cs typeface="Raleway"/>
                <a:sym typeface="Raleway"/>
              </a:rPr>
              <a:t>инновационных технологий</a:t>
            </a:r>
            <a:endParaRPr i="0" cap="none" strike="noStrike">
              <a:solidFill>
                <a:schemeClr val="dk2"/>
              </a:solidFill>
              <a:latin typeface="Raleway"/>
              <a:ea typeface="Raleway"/>
              <a:cs typeface="Raleway"/>
              <a:sym typeface="Raleway"/>
            </a:endParaRPr>
          </a:p>
          <a:p>
            <a:pPr indent="0" lvl="0" marL="0" marR="0" rtl="0" algn="l">
              <a:lnSpc>
                <a:spcPct val="115000"/>
              </a:lnSpc>
              <a:spcBef>
                <a:spcPts val="1200"/>
              </a:spcBef>
              <a:spcAft>
                <a:spcPts val="1200"/>
              </a:spcAft>
              <a:buClr>
                <a:srgbClr val="000000"/>
              </a:buClr>
              <a:buSzPts val="1200"/>
              <a:buFont typeface="Arial"/>
              <a:buNone/>
            </a:pPr>
            <a:r>
              <a:rPr lang="ru">
                <a:solidFill>
                  <a:schemeClr val="dk2"/>
                </a:solidFill>
                <a:latin typeface="Raleway SemiBold"/>
                <a:ea typeface="Raleway SemiBold"/>
                <a:cs typeface="Raleway SemiBold"/>
                <a:sym typeface="Raleway SemiBold"/>
              </a:rPr>
              <a:t>И</a:t>
            </a:r>
            <a:r>
              <a:rPr i="0" lang="ru" cap="none" strike="noStrike">
                <a:solidFill>
                  <a:schemeClr val="dk2"/>
                </a:solidFill>
                <a:latin typeface="Raleway SemiBold"/>
                <a:ea typeface="Raleway SemiBold"/>
                <a:cs typeface="Raleway SemiBold"/>
                <a:sym typeface="Raleway SemiBold"/>
              </a:rPr>
              <a:t> получать</a:t>
            </a:r>
            <a:r>
              <a:rPr i="0" lang="ru" cap="none" strike="noStrike">
                <a:solidFill>
                  <a:schemeClr val="dk2"/>
                </a:solidFill>
                <a:latin typeface="Raleway"/>
                <a:ea typeface="Raleway"/>
                <a:cs typeface="Raleway"/>
                <a:sym typeface="Raleway"/>
              </a:rPr>
              <a:t> </a:t>
            </a:r>
            <a:r>
              <a:rPr lang="ru">
                <a:solidFill>
                  <a:schemeClr val="dk2"/>
                </a:solidFill>
                <a:latin typeface="Raleway"/>
                <a:ea typeface="Raleway"/>
                <a:cs typeface="Raleway"/>
                <a:sym typeface="Raleway"/>
              </a:rPr>
              <a:t>больше удовольствия от повседневности</a:t>
            </a:r>
            <a:endParaRPr i="0" cap="none" strike="noStrike">
              <a:solidFill>
                <a:schemeClr val="dk2"/>
              </a:solidFill>
              <a:latin typeface="Raleway"/>
              <a:ea typeface="Raleway"/>
              <a:cs typeface="Raleway"/>
              <a:sym typeface="Raleway"/>
            </a:endParaRPr>
          </a:p>
        </p:txBody>
      </p:sp>
      <p:sp>
        <p:nvSpPr>
          <p:cNvPr id="183" name="Google Shape;183;p6"/>
          <p:cNvSpPr/>
          <p:nvPr/>
        </p:nvSpPr>
        <p:spPr>
          <a:xfrm>
            <a:off x="-5084" y="4774004"/>
            <a:ext cx="406800" cy="380100"/>
          </a:xfrm>
          <a:prstGeom prst="rect">
            <a:avLst/>
          </a:prstGeom>
          <a:solidFill>
            <a:schemeClr val="accent4"/>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84" name="Google Shape;184;p6"/>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7"/>
          <p:cNvSpPr/>
          <p:nvPr/>
        </p:nvSpPr>
        <p:spPr>
          <a:xfrm>
            <a:off x="-5084" y="4774004"/>
            <a:ext cx="406800" cy="380100"/>
          </a:xfrm>
          <a:prstGeom prst="rect">
            <a:avLst/>
          </a:prstGeom>
          <a:solidFill>
            <a:schemeClr val="accent4"/>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90" name="Google Shape;190;p7"/>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191" name="Google Shape;191;p7"/>
          <p:cNvSpPr/>
          <p:nvPr/>
        </p:nvSpPr>
        <p:spPr>
          <a:xfrm>
            <a:off x="488943" y="499369"/>
            <a:ext cx="1568400" cy="510600"/>
          </a:xfrm>
          <a:prstGeom prst="rect">
            <a:avLst/>
          </a:prstGeom>
          <a:solidFill>
            <a:schemeClr val="dk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7"/>
          <p:cNvSpPr txBox="1"/>
          <p:nvPr/>
        </p:nvSpPr>
        <p:spPr>
          <a:xfrm>
            <a:off x="401719" y="1113513"/>
            <a:ext cx="6936600" cy="3684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2"/>
              </a:buClr>
              <a:buSzPts val="1100"/>
              <a:buFont typeface="Arial"/>
              <a:buNone/>
            </a:pPr>
            <a:r>
              <a:rPr b="1" lang="ru" sz="1150">
                <a:solidFill>
                  <a:srgbClr val="2C2D2E"/>
                </a:solidFill>
                <a:highlight>
                  <a:srgbClr val="FFFFFF"/>
                </a:highlight>
              </a:rPr>
              <a:t>Рынок одежды</a:t>
            </a:r>
            <a:endParaRPr b="1" sz="1150">
              <a:solidFill>
                <a:srgbClr val="2C2D2E"/>
              </a:solidFill>
              <a:highlight>
                <a:srgbClr val="FFFFFF"/>
              </a:highlight>
            </a:endParaRPr>
          </a:p>
          <a:p>
            <a:pPr indent="0" lvl="0" marL="0" marR="0" rtl="0" algn="l">
              <a:lnSpc>
                <a:spcPct val="115000"/>
              </a:lnSpc>
              <a:spcBef>
                <a:spcPts val="0"/>
              </a:spcBef>
              <a:spcAft>
                <a:spcPts val="0"/>
              </a:spcAft>
              <a:buClr>
                <a:schemeClr val="dk2"/>
              </a:buClr>
              <a:buSzPts val="1100"/>
              <a:buFont typeface="Arial"/>
              <a:buNone/>
            </a:pPr>
            <a:r>
              <a:rPr lang="ru" sz="1150">
                <a:solidFill>
                  <a:srgbClr val="2C2D2E"/>
                </a:solidFill>
                <a:highlight>
                  <a:srgbClr val="FFFFFF"/>
                </a:highlight>
              </a:rPr>
              <a:t>Объем - 1,8 трлн, +0.1 трлн за год</a:t>
            </a:r>
            <a:endParaRPr sz="1150">
              <a:solidFill>
                <a:srgbClr val="2C2D2E"/>
              </a:solidFill>
              <a:highlight>
                <a:srgbClr val="FFFFFF"/>
              </a:highlight>
            </a:endParaRPr>
          </a:p>
          <a:p>
            <a:pPr indent="0" lvl="0" marL="0" marR="0" rtl="0" algn="l">
              <a:lnSpc>
                <a:spcPct val="115000"/>
              </a:lnSpc>
              <a:spcBef>
                <a:spcPts val="0"/>
              </a:spcBef>
              <a:spcAft>
                <a:spcPts val="0"/>
              </a:spcAft>
              <a:buClr>
                <a:schemeClr val="dk2"/>
              </a:buClr>
              <a:buSzPts val="1100"/>
              <a:buFont typeface="Arial"/>
              <a:buNone/>
            </a:pPr>
            <a:r>
              <a:rPr lang="ru" sz="1150">
                <a:solidFill>
                  <a:srgbClr val="2C2D2E"/>
                </a:solidFill>
                <a:highlight>
                  <a:srgbClr val="FFFFFF"/>
                </a:highlight>
              </a:rPr>
              <a:t>Рост рынка: за последние три года рынок российской одежды вырос на 7, 6 %</a:t>
            </a:r>
            <a:endParaRPr sz="11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rPr lang="ru" sz="1150">
                <a:solidFill>
                  <a:srgbClr val="2C2D2E"/>
                </a:solidFill>
                <a:highlight>
                  <a:srgbClr val="FFFFFF"/>
                </a:highlight>
              </a:rPr>
              <a:t>Уровень конкуренции на рынке одежды является высоким и </a:t>
            </a:r>
            <a:endParaRPr sz="11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rPr lang="ru" sz="1150">
                <a:solidFill>
                  <a:srgbClr val="2C2D2E"/>
                </a:solidFill>
                <a:highlight>
                  <a:srgbClr val="FFFFFF"/>
                </a:highlight>
              </a:rPr>
              <a:t>постоянно растущим. Производителям нужно </a:t>
            </a:r>
            <a:endParaRPr sz="11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rPr lang="ru" sz="1150">
                <a:solidFill>
                  <a:srgbClr val="2C2D2E"/>
                </a:solidFill>
                <a:highlight>
                  <a:srgbClr val="FFFFFF"/>
                </a:highlight>
              </a:rPr>
              <a:t>постоянно искать способы сделать свой товар </a:t>
            </a:r>
            <a:endParaRPr sz="11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rPr lang="ru" sz="1150">
                <a:solidFill>
                  <a:srgbClr val="2C2D2E"/>
                </a:solidFill>
                <a:highlight>
                  <a:srgbClr val="FFFFFF"/>
                </a:highlight>
              </a:rPr>
              <a:t>исключительным. Введение одежды и аксессуаров</a:t>
            </a:r>
            <a:endParaRPr sz="11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rPr lang="ru" sz="1150">
                <a:solidFill>
                  <a:srgbClr val="2C2D2E"/>
                </a:solidFill>
                <a:highlight>
                  <a:srgbClr val="FFFFFF"/>
                </a:highlight>
              </a:rPr>
              <a:t>с NFC поможет решить эту проблему.</a:t>
            </a:r>
            <a:endParaRPr sz="11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rPr lang="ru" sz="1150">
                <a:solidFill>
                  <a:srgbClr val="2C2D2E"/>
                </a:solidFill>
                <a:highlight>
                  <a:srgbClr val="FFFFFF"/>
                </a:highlight>
              </a:rPr>
              <a:t>Со дня появления бесконтактной оплаты NFC, она </a:t>
            </a:r>
            <a:endParaRPr sz="11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rPr lang="ru" sz="1150">
                <a:solidFill>
                  <a:srgbClr val="2C2D2E"/>
                </a:solidFill>
                <a:highlight>
                  <a:srgbClr val="FFFFFF"/>
                </a:highlight>
              </a:rPr>
              <a:t>становится</a:t>
            </a:r>
            <a:r>
              <a:rPr lang="ru" sz="1150">
                <a:solidFill>
                  <a:srgbClr val="2C2D2E"/>
                </a:solidFill>
                <a:highlight>
                  <a:srgbClr val="FFFFFF"/>
                </a:highlight>
              </a:rPr>
              <a:t> все более популярной. Большая часть </a:t>
            </a:r>
            <a:endParaRPr sz="11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rPr lang="ru" sz="1150">
                <a:solidFill>
                  <a:srgbClr val="2C2D2E"/>
                </a:solidFill>
                <a:highlight>
                  <a:srgbClr val="FFFFFF"/>
                </a:highlight>
              </a:rPr>
              <a:t>населения пользуется бесконтактной оплатой.</a:t>
            </a:r>
            <a:endParaRPr sz="11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rPr lang="ru" sz="1150">
                <a:solidFill>
                  <a:srgbClr val="2C2D2E"/>
                </a:solidFill>
                <a:highlight>
                  <a:srgbClr val="FFFFFF"/>
                </a:highlight>
              </a:rPr>
              <a:t>По данным аналитического центра НАФИ доля </a:t>
            </a:r>
            <a:endParaRPr sz="11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rPr lang="ru" sz="1150">
                <a:solidFill>
                  <a:srgbClr val="2C2D2E"/>
                </a:solidFill>
                <a:highlight>
                  <a:srgbClr val="FFFFFF"/>
                </a:highlight>
              </a:rPr>
              <a:t>оплаты с помощью </a:t>
            </a:r>
            <a:endParaRPr sz="11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rPr lang="ru" sz="1150">
                <a:solidFill>
                  <a:srgbClr val="2C2D2E"/>
                </a:solidFill>
                <a:highlight>
                  <a:srgbClr val="FFFFFF"/>
                </a:highlight>
              </a:rPr>
              <a:t>«умных» наручных часов и браслетов выросло на</a:t>
            </a:r>
            <a:endParaRPr sz="11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rPr lang="ru" sz="1150">
                <a:solidFill>
                  <a:srgbClr val="2C2D2E"/>
                </a:solidFill>
                <a:highlight>
                  <a:srgbClr val="FFFFFF"/>
                </a:highlight>
              </a:rPr>
              <a:t>с 64% до 70%.</a:t>
            </a:r>
            <a:endParaRPr sz="11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t/>
            </a:r>
            <a:endParaRPr sz="13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t/>
            </a:r>
            <a:endParaRPr sz="1350">
              <a:solidFill>
                <a:srgbClr val="2C2D2E"/>
              </a:solidFill>
              <a:highlight>
                <a:srgbClr val="FFFFFF"/>
              </a:highlight>
            </a:endParaRPr>
          </a:p>
        </p:txBody>
      </p:sp>
      <p:sp>
        <p:nvSpPr>
          <p:cNvPr id="193" name="Google Shape;193;p7"/>
          <p:cNvSpPr txBox="1"/>
          <p:nvPr>
            <p:ph type="title"/>
          </p:nvPr>
        </p:nvSpPr>
        <p:spPr>
          <a:xfrm>
            <a:off x="488942" y="464881"/>
            <a:ext cx="4655700" cy="579600"/>
          </a:xfrm>
          <a:prstGeom prst="rect">
            <a:avLst/>
          </a:prstGeom>
          <a:noFill/>
          <a:ln>
            <a:noFill/>
          </a:ln>
        </p:spPr>
        <p:txBody>
          <a:bodyPr anchorCtr="0" anchor="t" bIns="58300" lIns="58300" spcFirstLastPara="1" rIns="58300" wrap="square" tIns="58300">
            <a:spAutoFit/>
          </a:bodyPr>
          <a:lstStyle/>
          <a:p>
            <a:pPr indent="0" lvl="0" marL="0" marR="0" rtl="0" algn="l">
              <a:lnSpc>
                <a:spcPct val="100000"/>
              </a:lnSpc>
              <a:spcBef>
                <a:spcPts val="0"/>
              </a:spcBef>
              <a:spcAft>
                <a:spcPts val="0"/>
              </a:spcAft>
              <a:buSzPts val="2700"/>
              <a:buNone/>
            </a:pPr>
            <a:r>
              <a:rPr lang="ru" sz="3000">
                <a:solidFill>
                  <a:schemeClr val="lt1"/>
                </a:solidFill>
              </a:rPr>
              <a:t>РЫНОК</a:t>
            </a:r>
            <a:endParaRPr sz="3000">
              <a:solidFill>
                <a:schemeClr val="lt1"/>
              </a:solidFill>
            </a:endParaRPr>
          </a:p>
        </p:txBody>
      </p:sp>
      <p:sp>
        <p:nvSpPr>
          <p:cNvPr id="194" name="Google Shape;194;p7"/>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95" name="Google Shape;195;p7"/>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96" name="Google Shape;196;p7"/>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97" name="Google Shape;197;p7"/>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pic>
        <p:nvPicPr>
          <p:cNvPr id="198" name="Google Shape;198;p7"/>
          <p:cNvPicPr preferRelativeResize="0"/>
          <p:nvPr/>
        </p:nvPicPr>
        <p:blipFill>
          <a:blip r:embed="rId3">
            <a:alphaModFix/>
          </a:blip>
          <a:stretch>
            <a:fillRect/>
          </a:stretch>
        </p:blipFill>
        <p:spPr>
          <a:xfrm>
            <a:off x="4206216" y="2088563"/>
            <a:ext cx="4330043" cy="293721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8"/>
          <p:cNvSpPr/>
          <p:nvPr/>
        </p:nvSpPr>
        <p:spPr>
          <a:xfrm>
            <a:off x="-5084" y="4774004"/>
            <a:ext cx="406800" cy="380100"/>
          </a:xfrm>
          <a:prstGeom prst="rect">
            <a:avLst/>
          </a:prstGeom>
          <a:solidFill>
            <a:schemeClr val="accent4"/>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04" name="Google Shape;204;p8"/>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205" name="Google Shape;205;p8"/>
          <p:cNvSpPr/>
          <p:nvPr/>
        </p:nvSpPr>
        <p:spPr>
          <a:xfrm>
            <a:off x="517826" y="488050"/>
            <a:ext cx="2846700" cy="510600"/>
          </a:xfrm>
          <a:prstGeom prst="rect">
            <a:avLst/>
          </a:prstGeom>
          <a:solidFill>
            <a:schemeClr val="dk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8"/>
          <p:cNvSpPr txBox="1"/>
          <p:nvPr/>
        </p:nvSpPr>
        <p:spPr>
          <a:xfrm>
            <a:off x="517819" y="998638"/>
            <a:ext cx="6936600" cy="3980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None/>
            </a:pPr>
            <a:r>
              <a:rPr lang="ru" sz="1200">
                <a:solidFill>
                  <a:srgbClr val="132C40"/>
                </a:solidFill>
                <a:latin typeface="Raleway"/>
                <a:ea typeface="Raleway"/>
                <a:cs typeface="Raleway"/>
                <a:sym typeface="Raleway"/>
              </a:rPr>
              <a:t>Наши конкуренты: </a:t>
            </a:r>
            <a:endParaRPr sz="1200">
              <a:solidFill>
                <a:srgbClr val="132C40"/>
              </a:solidFill>
              <a:latin typeface="Raleway"/>
              <a:ea typeface="Raleway"/>
              <a:cs typeface="Raleway"/>
              <a:sym typeface="Raleway"/>
            </a:endParaRPr>
          </a:p>
          <a:p>
            <a:pPr indent="-304800" lvl="0" marL="457200" marR="0" rtl="0" algn="l">
              <a:lnSpc>
                <a:spcPct val="115000"/>
              </a:lnSpc>
              <a:spcBef>
                <a:spcPts val="0"/>
              </a:spcBef>
              <a:spcAft>
                <a:spcPts val="0"/>
              </a:spcAft>
              <a:buClr>
                <a:srgbClr val="132C40"/>
              </a:buClr>
              <a:buSzPts val="1200"/>
              <a:buFont typeface="Raleway"/>
              <a:buChar char="●"/>
            </a:pPr>
            <a:r>
              <a:rPr lang="ru" sz="1200">
                <a:solidFill>
                  <a:srgbClr val="132C40"/>
                </a:solidFill>
                <a:latin typeface="Raleway"/>
                <a:ea typeface="Raleway"/>
                <a:cs typeface="Raleway"/>
                <a:sym typeface="Raleway"/>
              </a:rPr>
              <a:t>производители обычной одежды, </a:t>
            </a:r>
            <a:endParaRPr sz="1200">
              <a:solidFill>
                <a:srgbClr val="132C40"/>
              </a:solidFill>
              <a:latin typeface="Raleway"/>
              <a:ea typeface="Raleway"/>
              <a:cs typeface="Raleway"/>
              <a:sym typeface="Raleway"/>
            </a:endParaRPr>
          </a:p>
          <a:p>
            <a:pPr indent="-304800" lvl="0" marL="457200" marR="0" rtl="0" algn="l">
              <a:lnSpc>
                <a:spcPct val="115000"/>
              </a:lnSpc>
              <a:spcBef>
                <a:spcPts val="0"/>
              </a:spcBef>
              <a:spcAft>
                <a:spcPts val="0"/>
              </a:spcAft>
              <a:buClr>
                <a:srgbClr val="132C40"/>
              </a:buClr>
              <a:buSzPts val="1200"/>
              <a:buFont typeface="Raleway"/>
              <a:buChar char="●"/>
            </a:pPr>
            <a:r>
              <a:rPr lang="ru" sz="1200">
                <a:solidFill>
                  <a:srgbClr val="132C40"/>
                </a:solidFill>
                <a:latin typeface="Raleway"/>
                <a:ea typeface="Raleway"/>
                <a:cs typeface="Raleway"/>
                <a:sym typeface="Raleway"/>
              </a:rPr>
              <a:t>производители умных гаджетов, </a:t>
            </a:r>
            <a:endParaRPr sz="1200">
              <a:solidFill>
                <a:srgbClr val="132C40"/>
              </a:solidFill>
              <a:latin typeface="Raleway"/>
              <a:ea typeface="Raleway"/>
              <a:cs typeface="Raleway"/>
              <a:sym typeface="Raleway"/>
            </a:endParaRPr>
          </a:p>
          <a:p>
            <a:pPr indent="-304800" lvl="0" marL="457200" marR="0" rtl="0" algn="l">
              <a:lnSpc>
                <a:spcPct val="115000"/>
              </a:lnSpc>
              <a:spcBef>
                <a:spcPts val="0"/>
              </a:spcBef>
              <a:spcAft>
                <a:spcPts val="0"/>
              </a:spcAft>
              <a:buClr>
                <a:srgbClr val="132C40"/>
              </a:buClr>
              <a:buSzPts val="1200"/>
              <a:buFont typeface="Raleway"/>
              <a:buChar char="●"/>
            </a:pPr>
            <a:r>
              <a:rPr lang="ru" sz="1200">
                <a:solidFill>
                  <a:srgbClr val="132C40"/>
                </a:solidFill>
                <a:latin typeface="Raleway"/>
                <a:ea typeface="Raleway"/>
                <a:cs typeface="Raleway"/>
                <a:sym typeface="Raleway"/>
              </a:rPr>
              <a:t>производители смартфонов</a:t>
            </a:r>
            <a:endParaRPr sz="1200">
              <a:solidFill>
                <a:srgbClr val="132C40"/>
              </a:solidFill>
              <a:latin typeface="Raleway"/>
              <a:ea typeface="Raleway"/>
              <a:cs typeface="Raleway"/>
              <a:sym typeface="Raleway"/>
            </a:endParaRPr>
          </a:p>
          <a:p>
            <a:pPr indent="0" lvl="0" marL="0" marR="0" rtl="0" algn="l">
              <a:lnSpc>
                <a:spcPct val="115000"/>
              </a:lnSpc>
              <a:spcBef>
                <a:spcPts val="0"/>
              </a:spcBef>
              <a:spcAft>
                <a:spcPts val="0"/>
              </a:spcAft>
              <a:buNone/>
            </a:pPr>
            <a:r>
              <a:t/>
            </a:r>
            <a:endParaRPr sz="1200">
              <a:solidFill>
                <a:srgbClr val="132C40"/>
              </a:solidFill>
              <a:latin typeface="Raleway"/>
              <a:ea typeface="Raleway"/>
              <a:cs typeface="Raleway"/>
              <a:sym typeface="Raleway"/>
            </a:endParaRPr>
          </a:p>
          <a:p>
            <a:pPr indent="0" lvl="0" marL="0" marR="0" rtl="0" algn="l">
              <a:lnSpc>
                <a:spcPct val="115000"/>
              </a:lnSpc>
              <a:spcBef>
                <a:spcPts val="0"/>
              </a:spcBef>
              <a:spcAft>
                <a:spcPts val="0"/>
              </a:spcAft>
              <a:buNone/>
            </a:pPr>
            <a:r>
              <a:t/>
            </a:r>
            <a:endParaRPr sz="1200">
              <a:solidFill>
                <a:srgbClr val="132C40"/>
              </a:solidFill>
              <a:latin typeface="Raleway"/>
              <a:ea typeface="Raleway"/>
              <a:cs typeface="Raleway"/>
              <a:sym typeface="Raleway"/>
            </a:endParaRPr>
          </a:p>
          <a:p>
            <a:pPr indent="0" lvl="0" marL="0" marR="0" rtl="0" algn="l">
              <a:lnSpc>
                <a:spcPct val="115000"/>
              </a:lnSpc>
              <a:spcBef>
                <a:spcPts val="0"/>
              </a:spcBef>
              <a:spcAft>
                <a:spcPts val="0"/>
              </a:spcAft>
              <a:buNone/>
            </a:pPr>
            <a:r>
              <a:t/>
            </a:r>
            <a:endParaRPr sz="1200">
              <a:solidFill>
                <a:srgbClr val="132C40"/>
              </a:solidFill>
              <a:latin typeface="Raleway"/>
              <a:ea typeface="Raleway"/>
              <a:cs typeface="Raleway"/>
              <a:sym typeface="Raleway"/>
            </a:endParaRPr>
          </a:p>
          <a:p>
            <a:pPr indent="0" lvl="0" marL="0" marR="0" rtl="0" algn="l">
              <a:lnSpc>
                <a:spcPct val="115000"/>
              </a:lnSpc>
              <a:spcBef>
                <a:spcPts val="0"/>
              </a:spcBef>
              <a:spcAft>
                <a:spcPts val="0"/>
              </a:spcAft>
              <a:buNone/>
            </a:pPr>
            <a:r>
              <a:t/>
            </a:r>
            <a:endParaRPr sz="1200">
              <a:solidFill>
                <a:srgbClr val="132C40"/>
              </a:solidFill>
              <a:latin typeface="Raleway"/>
              <a:ea typeface="Raleway"/>
              <a:cs typeface="Raleway"/>
              <a:sym typeface="Raleway"/>
            </a:endParaRPr>
          </a:p>
          <a:p>
            <a:pPr indent="0" lvl="0" marL="0" marR="0" rtl="0" algn="l">
              <a:lnSpc>
                <a:spcPct val="115000"/>
              </a:lnSpc>
              <a:spcBef>
                <a:spcPts val="0"/>
              </a:spcBef>
              <a:spcAft>
                <a:spcPts val="0"/>
              </a:spcAft>
              <a:buNone/>
            </a:pPr>
            <a:r>
              <a:t/>
            </a:r>
            <a:endParaRPr sz="1200">
              <a:solidFill>
                <a:srgbClr val="132C40"/>
              </a:solidFill>
              <a:latin typeface="Raleway"/>
              <a:ea typeface="Raleway"/>
              <a:cs typeface="Raleway"/>
              <a:sym typeface="Raleway"/>
            </a:endParaRPr>
          </a:p>
          <a:p>
            <a:pPr indent="0" lvl="0" marL="0" marR="0" rtl="0" algn="l">
              <a:lnSpc>
                <a:spcPct val="115000"/>
              </a:lnSpc>
              <a:spcBef>
                <a:spcPts val="0"/>
              </a:spcBef>
              <a:spcAft>
                <a:spcPts val="0"/>
              </a:spcAft>
              <a:buNone/>
            </a:pPr>
            <a:r>
              <a:t/>
            </a:r>
            <a:endParaRPr sz="1200">
              <a:solidFill>
                <a:srgbClr val="132C40"/>
              </a:solidFill>
              <a:latin typeface="Raleway"/>
              <a:ea typeface="Raleway"/>
              <a:cs typeface="Raleway"/>
              <a:sym typeface="Raleway"/>
            </a:endParaRPr>
          </a:p>
          <a:p>
            <a:pPr indent="0" lvl="0" marL="0" marR="0" rtl="0" algn="l">
              <a:lnSpc>
                <a:spcPct val="115000"/>
              </a:lnSpc>
              <a:spcBef>
                <a:spcPts val="0"/>
              </a:spcBef>
              <a:spcAft>
                <a:spcPts val="0"/>
              </a:spcAft>
              <a:buNone/>
            </a:pPr>
            <a:r>
              <a:t/>
            </a:r>
            <a:endParaRPr sz="1200">
              <a:solidFill>
                <a:srgbClr val="132C40"/>
              </a:solidFill>
              <a:latin typeface="Raleway"/>
              <a:ea typeface="Raleway"/>
              <a:cs typeface="Raleway"/>
              <a:sym typeface="Raleway"/>
            </a:endParaRPr>
          </a:p>
          <a:p>
            <a:pPr indent="0" lvl="0" marL="0" marR="0" rtl="0" algn="l">
              <a:lnSpc>
                <a:spcPct val="115000"/>
              </a:lnSpc>
              <a:spcBef>
                <a:spcPts val="0"/>
              </a:spcBef>
              <a:spcAft>
                <a:spcPts val="0"/>
              </a:spcAft>
              <a:buNone/>
            </a:pPr>
            <a:r>
              <a:t/>
            </a:r>
            <a:endParaRPr sz="1200">
              <a:solidFill>
                <a:srgbClr val="132C40"/>
              </a:solidFill>
              <a:latin typeface="Raleway"/>
              <a:ea typeface="Raleway"/>
              <a:cs typeface="Raleway"/>
              <a:sym typeface="Raleway"/>
            </a:endParaRPr>
          </a:p>
          <a:p>
            <a:pPr indent="0" lvl="0" marL="0" rtl="0" algn="l">
              <a:lnSpc>
                <a:spcPct val="115000"/>
              </a:lnSpc>
              <a:spcBef>
                <a:spcPts val="0"/>
              </a:spcBef>
              <a:spcAft>
                <a:spcPts val="0"/>
              </a:spcAft>
              <a:buClr>
                <a:schemeClr val="dk2"/>
              </a:buClr>
              <a:buSzPts val="1100"/>
              <a:buFont typeface="Arial"/>
              <a:buNone/>
            </a:pPr>
            <a:r>
              <a:rPr lang="ru" sz="1200">
                <a:solidFill>
                  <a:srgbClr val="132C40"/>
                </a:solidFill>
                <a:latin typeface="Raleway"/>
                <a:ea typeface="Raleway"/>
                <a:cs typeface="Raleway"/>
                <a:sym typeface="Raleway"/>
              </a:rPr>
              <a:t>Наши продукты предоставляют уникальные возможности, которых нет на рынке, за счёт чего часть пользователей уйдет от конкурентов и перейдет на наши продукты</a:t>
            </a:r>
            <a:endParaRPr sz="1200">
              <a:solidFill>
                <a:srgbClr val="132C40"/>
              </a:solidFill>
              <a:latin typeface="Raleway"/>
              <a:ea typeface="Raleway"/>
              <a:cs typeface="Raleway"/>
              <a:sym typeface="Raleway"/>
            </a:endParaRPr>
          </a:p>
          <a:p>
            <a:pPr indent="0" lvl="0" marL="0" marR="0" rtl="0" algn="l">
              <a:lnSpc>
                <a:spcPct val="115000"/>
              </a:lnSpc>
              <a:spcBef>
                <a:spcPts val="0"/>
              </a:spcBef>
              <a:spcAft>
                <a:spcPts val="0"/>
              </a:spcAft>
              <a:buNone/>
            </a:pPr>
            <a:r>
              <a:t/>
            </a:r>
            <a:endParaRPr sz="1200">
              <a:solidFill>
                <a:srgbClr val="132C40"/>
              </a:solidFill>
              <a:latin typeface="Raleway"/>
              <a:ea typeface="Raleway"/>
              <a:cs typeface="Raleway"/>
              <a:sym typeface="Raleway"/>
            </a:endParaRPr>
          </a:p>
          <a:p>
            <a:pPr indent="0" lvl="0" marL="0" marR="0" rtl="0" algn="l">
              <a:lnSpc>
                <a:spcPct val="115000"/>
              </a:lnSpc>
              <a:spcBef>
                <a:spcPts val="0"/>
              </a:spcBef>
              <a:spcAft>
                <a:spcPts val="0"/>
              </a:spcAft>
              <a:buNone/>
            </a:pPr>
            <a:br>
              <a:rPr lang="ru" sz="1200">
                <a:solidFill>
                  <a:srgbClr val="132C40"/>
                </a:solidFill>
                <a:latin typeface="Raleway"/>
                <a:ea typeface="Raleway"/>
                <a:cs typeface="Raleway"/>
                <a:sym typeface="Raleway"/>
              </a:rPr>
            </a:br>
            <a:br>
              <a:rPr lang="ru" sz="1200">
                <a:solidFill>
                  <a:srgbClr val="132C40"/>
                </a:solidFill>
                <a:latin typeface="Raleway"/>
                <a:ea typeface="Raleway"/>
                <a:cs typeface="Raleway"/>
                <a:sym typeface="Raleway"/>
              </a:rPr>
            </a:br>
            <a:endParaRPr sz="1200">
              <a:solidFill>
                <a:srgbClr val="132C40"/>
              </a:solidFill>
              <a:latin typeface="Raleway"/>
              <a:ea typeface="Raleway"/>
              <a:cs typeface="Raleway"/>
              <a:sym typeface="Raleway"/>
            </a:endParaRPr>
          </a:p>
        </p:txBody>
      </p:sp>
      <p:sp>
        <p:nvSpPr>
          <p:cNvPr id="207" name="Google Shape;207;p8"/>
          <p:cNvSpPr txBox="1"/>
          <p:nvPr>
            <p:ph type="title"/>
          </p:nvPr>
        </p:nvSpPr>
        <p:spPr>
          <a:xfrm>
            <a:off x="517825" y="419050"/>
            <a:ext cx="2846700" cy="579600"/>
          </a:xfrm>
          <a:prstGeom prst="rect">
            <a:avLst/>
          </a:prstGeom>
          <a:noFill/>
          <a:ln>
            <a:noFill/>
          </a:ln>
        </p:spPr>
        <p:txBody>
          <a:bodyPr anchorCtr="0" anchor="t" bIns="58300" lIns="58300" spcFirstLastPara="1" rIns="58300" wrap="square" tIns="58300">
            <a:spAutoFit/>
          </a:bodyPr>
          <a:lstStyle/>
          <a:p>
            <a:pPr indent="0" lvl="0" marL="0" marR="0" rtl="0" algn="l">
              <a:lnSpc>
                <a:spcPct val="100000"/>
              </a:lnSpc>
              <a:spcBef>
                <a:spcPts val="0"/>
              </a:spcBef>
              <a:spcAft>
                <a:spcPts val="0"/>
              </a:spcAft>
              <a:buSzPts val="2700"/>
              <a:buNone/>
            </a:pPr>
            <a:r>
              <a:rPr lang="ru" sz="3000">
                <a:solidFill>
                  <a:schemeClr val="lt1"/>
                </a:solidFill>
              </a:rPr>
              <a:t>КОНКУРЕНТЫ</a:t>
            </a:r>
            <a:endParaRPr sz="3000">
              <a:solidFill>
                <a:schemeClr val="lt1"/>
              </a:solidFill>
            </a:endParaRPr>
          </a:p>
        </p:txBody>
      </p:sp>
      <p:sp>
        <p:nvSpPr>
          <p:cNvPr id="208" name="Google Shape;208;p8"/>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09" name="Google Shape;209;p8"/>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10" name="Google Shape;210;p8"/>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11" name="Google Shape;211;p8"/>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graphicFrame>
        <p:nvGraphicFramePr>
          <p:cNvPr id="212" name="Google Shape;212;p8"/>
          <p:cNvGraphicFramePr/>
          <p:nvPr/>
        </p:nvGraphicFramePr>
        <p:xfrm>
          <a:off x="517825" y="1916363"/>
          <a:ext cx="3000000" cy="3000000"/>
        </p:xfrm>
        <a:graphic>
          <a:graphicData uri="http://schemas.openxmlformats.org/drawingml/2006/table">
            <a:tbl>
              <a:tblPr>
                <a:noFill/>
                <a:tableStyleId>{E77A766E-FE6A-42F0-93C6-C300EBB25751}</a:tableStyleId>
              </a:tblPr>
              <a:tblGrid>
                <a:gridCol w="3619500"/>
                <a:gridCol w="3619500"/>
              </a:tblGrid>
              <a:tr h="1602150">
                <a:tc>
                  <a:txBody>
                    <a:bodyPr/>
                    <a:lstStyle/>
                    <a:p>
                      <a:pPr indent="0" lvl="0" marL="0" rtl="0" algn="l">
                        <a:lnSpc>
                          <a:spcPct val="115000"/>
                        </a:lnSpc>
                        <a:spcBef>
                          <a:spcPts val="0"/>
                        </a:spcBef>
                        <a:spcAft>
                          <a:spcPts val="0"/>
                        </a:spcAft>
                        <a:buNone/>
                      </a:pPr>
                      <a:r>
                        <a:rPr lang="ru" sz="1200">
                          <a:solidFill>
                            <a:srgbClr val="132C40"/>
                          </a:solidFill>
                          <a:latin typeface="Raleway"/>
                          <a:ea typeface="Raleway"/>
                          <a:cs typeface="Raleway"/>
                          <a:sym typeface="Raleway"/>
                        </a:rPr>
                        <a:t>Сильные стороны нашей продукции: </a:t>
                      </a:r>
                      <a:endParaRPr sz="1200">
                        <a:solidFill>
                          <a:srgbClr val="132C40"/>
                        </a:solidFill>
                        <a:latin typeface="Raleway"/>
                        <a:ea typeface="Raleway"/>
                        <a:cs typeface="Raleway"/>
                        <a:sym typeface="Raleway"/>
                      </a:endParaRPr>
                    </a:p>
                    <a:p>
                      <a:pPr indent="-304800" lvl="0" marL="457200" rtl="0" algn="l">
                        <a:lnSpc>
                          <a:spcPct val="115000"/>
                        </a:lnSpc>
                        <a:spcBef>
                          <a:spcPts val="0"/>
                        </a:spcBef>
                        <a:spcAft>
                          <a:spcPts val="0"/>
                        </a:spcAft>
                        <a:buClr>
                          <a:srgbClr val="132C40"/>
                        </a:buClr>
                        <a:buSzPts val="1200"/>
                        <a:buFont typeface="Raleway"/>
                        <a:buChar char="●"/>
                      </a:pPr>
                      <a:r>
                        <a:rPr lang="ru" sz="1200">
                          <a:solidFill>
                            <a:srgbClr val="132C40"/>
                          </a:solidFill>
                          <a:latin typeface="Raleway"/>
                          <a:ea typeface="Raleway"/>
                          <a:cs typeface="Raleway"/>
                          <a:sym typeface="Raleway"/>
                        </a:rPr>
                        <a:t>Бренд;</a:t>
                      </a:r>
                      <a:endParaRPr sz="1200">
                        <a:solidFill>
                          <a:srgbClr val="132C40"/>
                        </a:solidFill>
                        <a:latin typeface="Raleway"/>
                        <a:ea typeface="Raleway"/>
                        <a:cs typeface="Raleway"/>
                        <a:sym typeface="Raleway"/>
                      </a:endParaRPr>
                    </a:p>
                    <a:p>
                      <a:pPr indent="-304800" lvl="0" marL="457200" rtl="0" algn="l">
                        <a:lnSpc>
                          <a:spcPct val="115000"/>
                        </a:lnSpc>
                        <a:spcBef>
                          <a:spcPts val="0"/>
                        </a:spcBef>
                        <a:spcAft>
                          <a:spcPts val="0"/>
                        </a:spcAft>
                        <a:buClr>
                          <a:srgbClr val="132C40"/>
                        </a:buClr>
                        <a:buSzPts val="1200"/>
                        <a:buFont typeface="Raleway"/>
                        <a:buChar char="●"/>
                      </a:pPr>
                      <a:r>
                        <a:rPr lang="ru" sz="1200">
                          <a:solidFill>
                            <a:srgbClr val="132C40"/>
                          </a:solidFill>
                          <a:latin typeface="Raleway"/>
                          <a:ea typeface="Raleway"/>
                          <a:cs typeface="Raleway"/>
                          <a:sym typeface="Raleway"/>
                        </a:rPr>
                        <a:t>уникальность;</a:t>
                      </a:r>
                      <a:endParaRPr sz="1200">
                        <a:solidFill>
                          <a:srgbClr val="132C40"/>
                        </a:solidFill>
                        <a:latin typeface="Raleway"/>
                        <a:ea typeface="Raleway"/>
                        <a:cs typeface="Raleway"/>
                        <a:sym typeface="Raleway"/>
                      </a:endParaRPr>
                    </a:p>
                    <a:p>
                      <a:pPr indent="-304800" lvl="0" marL="457200" rtl="0" algn="l">
                        <a:lnSpc>
                          <a:spcPct val="115000"/>
                        </a:lnSpc>
                        <a:spcBef>
                          <a:spcPts val="0"/>
                        </a:spcBef>
                        <a:spcAft>
                          <a:spcPts val="0"/>
                        </a:spcAft>
                        <a:buClr>
                          <a:srgbClr val="132C40"/>
                        </a:buClr>
                        <a:buSzPts val="1200"/>
                        <a:buFont typeface="Raleway"/>
                        <a:buChar char="●"/>
                      </a:pPr>
                      <a:r>
                        <a:rPr lang="ru" sz="1200">
                          <a:solidFill>
                            <a:srgbClr val="132C40"/>
                          </a:solidFill>
                          <a:latin typeface="Raleway"/>
                          <a:ea typeface="Raleway"/>
                          <a:cs typeface="Raleway"/>
                          <a:sym typeface="Raleway"/>
                        </a:rPr>
                        <a:t>качество;</a:t>
                      </a:r>
                      <a:endParaRPr sz="1200">
                        <a:solidFill>
                          <a:srgbClr val="132C40"/>
                        </a:solidFill>
                        <a:latin typeface="Raleway"/>
                        <a:ea typeface="Raleway"/>
                        <a:cs typeface="Raleway"/>
                        <a:sym typeface="Raleway"/>
                      </a:endParaRPr>
                    </a:p>
                    <a:p>
                      <a:pPr indent="-304800" lvl="0" marL="457200" rtl="0" algn="l">
                        <a:lnSpc>
                          <a:spcPct val="115000"/>
                        </a:lnSpc>
                        <a:spcBef>
                          <a:spcPts val="0"/>
                        </a:spcBef>
                        <a:spcAft>
                          <a:spcPts val="0"/>
                        </a:spcAft>
                        <a:buClr>
                          <a:srgbClr val="132C40"/>
                        </a:buClr>
                        <a:buSzPts val="1200"/>
                        <a:buFont typeface="Raleway"/>
                        <a:buChar char="●"/>
                      </a:pPr>
                      <a:r>
                        <a:rPr lang="ru" sz="1200">
                          <a:solidFill>
                            <a:srgbClr val="132C40"/>
                          </a:solidFill>
                          <a:latin typeface="Raleway"/>
                          <a:ea typeface="Raleway"/>
                          <a:cs typeface="Raleway"/>
                          <a:sym typeface="Raleway"/>
                        </a:rPr>
                        <a:t>функциональность; </a:t>
                      </a:r>
                      <a:endParaRPr sz="1200">
                        <a:solidFill>
                          <a:srgbClr val="132C40"/>
                        </a:solidFill>
                        <a:latin typeface="Raleway"/>
                        <a:ea typeface="Raleway"/>
                        <a:cs typeface="Raleway"/>
                        <a:sym typeface="Raleway"/>
                      </a:endParaRPr>
                    </a:p>
                    <a:p>
                      <a:pPr indent="-304800" lvl="0" marL="457200" rtl="0" algn="l">
                        <a:lnSpc>
                          <a:spcPct val="115000"/>
                        </a:lnSpc>
                        <a:spcBef>
                          <a:spcPts val="0"/>
                        </a:spcBef>
                        <a:spcAft>
                          <a:spcPts val="0"/>
                        </a:spcAft>
                        <a:buClr>
                          <a:srgbClr val="132C40"/>
                        </a:buClr>
                        <a:buSzPts val="1200"/>
                        <a:buFont typeface="Raleway"/>
                        <a:buChar char="●"/>
                      </a:pPr>
                      <a:r>
                        <a:rPr lang="ru" sz="1200">
                          <a:solidFill>
                            <a:srgbClr val="132C40"/>
                          </a:solidFill>
                          <a:latin typeface="Raleway"/>
                          <a:ea typeface="Raleway"/>
                          <a:cs typeface="Raleway"/>
                          <a:sym typeface="Raleway"/>
                        </a:rPr>
                        <a:t>широкий ассортимент для разных потребностей.</a:t>
                      </a:r>
                      <a:endParaRPr/>
                    </a:p>
                  </a:txBody>
                  <a:tcPr marT="91425" marB="91425" marR="91425" marL="91425"/>
                </a:tc>
                <a:tc>
                  <a:txBody>
                    <a:bodyPr/>
                    <a:lstStyle/>
                    <a:p>
                      <a:pPr indent="0" lvl="0" marL="0" rtl="0" algn="l">
                        <a:lnSpc>
                          <a:spcPct val="115000"/>
                        </a:lnSpc>
                        <a:spcBef>
                          <a:spcPts val="0"/>
                        </a:spcBef>
                        <a:spcAft>
                          <a:spcPts val="0"/>
                        </a:spcAft>
                        <a:buNone/>
                      </a:pPr>
                      <a:r>
                        <a:rPr lang="ru" sz="1200">
                          <a:solidFill>
                            <a:srgbClr val="132C40"/>
                          </a:solidFill>
                          <a:latin typeface="Raleway"/>
                          <a:ea typeface="Raleway"/>
                          <a:cs typeface="Raleway"/>
                          <a:sym typeface="Raleway"/>
                        </a:rPr>
                        <a:t>Слабые стороны нашей продукции: </a:t>
                      </a:r>
                      <a:endParaRPr sz="1200">
                        <a:solidFill>
                          <a:srgbClr val="132C40"/>
                        </a:solidFill>
                        <a:latin typeface="Raleway"/>
                        <a:ea typeface="Raleway"/>
                        <a:cs typeface="Raleway"/>
                        <a:sym typeface="Raleway"/>
                      </a:endParaRPr>
                    </a:p>
                    <a:p>
                      <a:pPr indent="-304800" lvl="0" marL="457200" rtl="0" algn="l">
                        <a:lnSpc>
                          <a:spcPct val="115000"/>
                        </a:lnSpc>
                        <a:spcBef>
                          <a:spcPts val="0"/>
                        </a:spcBef>
                        <a:spcAft>
                          <a:spcPts val="0"/>
                        </a:spcAft>
                        <a:buClr>
                          <a:srgbClr val="132C40"/>
                        </a:buClr>
                        <a:buSzPts val="1200"/>
                        <a:buFont typeface="Raleway"/>
                        <a:buChar char="●"/>
                      </a:pPr>
                      <a:r>
                        <a:rPr lang="ru" sz="1200">
                          <a:solidFill>
                            <a:srgbClr val="132C40"/>
                          </a:solidFill>
                          <a:latin typeface="Raleway"/>
                          <a:ea typeface="Raleway"/>
                          <a:cs typeface="Raleway"/>
                          <a:sym typeface="Raleway"/>
                        </a:rPr>
                        <a:t>Цена;</a:t>
                      </a:r>
                      <a:endParaRPr sz="1200">
                        <a:solidFill>
                          <a:srgbClr val="132C40"/>
                        </a:solidFill>
                        <a:latin typeface="Raleway"/>
                        <a:ea typeface="Raleway"/>
                        <a:cs typeface="Raleway"/>
                        <a:sym typeface="Raleway"/>
                      </a:endParaRPr>
                    </a:p>
                    <a:p>
                      <a:pPr indent="-304800" lvl="0" marL="457200" rtl="0" algn="l">
                        <a:lnSpc>
                          <a:spcPct val="115000"/>
                        </a:lnSpc>
                        <a:spcBef>
                          <a:spcPts val="0"/>
                        </a:spcBef>
                        <a:spcAft>
                          <a:spcPts val="0"/>
                        </a:spcAft>
                        <a:buClr>
                          <a:srgbClr val="132C40"/>
                        </a:buClr>
                        <a:buSzPts val="1200"/>
                        <a:buFont typeface="Raleway"/>
                        <a:buChar char="●"/>
                      </a:pPr>
                      <a:r>
                        <a:rPr lang="ru" sz="1200">
                          <a:solidFill>
                            <a:srgbClr val="132C40"/>
                          </a:solidFill>
                          <a:latin typeface="Raleway"/>
                          <a:ea typeface="Raleway"/>
                          <a:cs typeface="Raleway"/>
                          <a:sym typeface="Raleway"/>
                        </a:rPr>
                        <a:t>Технологическая сложность, </a:t>
                      </a:r>
                      <a:endParaRPr sz="1200">
                        <a:solidFill>
                          <a:srgbClr val="132C40"/>
                        </a:solidFill>
                        <a:latin typeface="Raleway"/>
                        <a:ea typeface="Raleway"/>
                        <a:cs typeface="Raleway"/>
                        <a:sym typeface="Raleway"/>
                      </a:endParaRPr>
                    </a:p>
                    <a:p>
                      <a:pPr indent="0" lvl="0" marL="0" rtl="0" algn="l">
                        <a:lnSpc>
                          <a:spcPct val="115000"/>
                        </a:lnSpc>
                        <a:spcBef>
                          <a:spcPts val="0"/>
                        </a:spcBef>
                        <a:spcAft>
                          <a:spcPts val="0"/>
                        </a:spcAft>
                        <a:buClr>
                          <a:schemeClr val="dk2"/>
                        </a:buClr>
                        <a:buSzPts val="1100"/>
                        <a:buFont typeface="Arial"/>
                        <a:buNone/>
                      </a:pPr>
                      <a:r>
                        <a:t/>
                      </a:r>
                      <a:endParaRPr sz="1200">
                        <a:solidFill>
                          <a:srgbClr val="132C40"/>
                        </a:solidFill>
                        <a:latin typeface="Raleway"/>
                        <a:ea typeface="Raleway"/>
                        <a:cs typeface="Raleway"/>
                        <a:sym typeface="Raleway"/>
                      </a:endParaRPr>
                    </a:p>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16" name="Shape 216"/>
        <p:cNvGrpSpPr/>
        <p:nvPr/>
      </p:nvGrpSpPr>
      <p:grpSpPr>
        <a:xfrm>
          <a:off x="0" y="0"/>
          <a:ext cx="0" cy="0"/>
          <a:chOff x="0" y="0"/>
          <a:chExt cx="0" cy="0"/>
        </a:xfrm>
      </p:grpSpPr>
      <p:sp>
        <p:nvSpPr>
          <p:cNvPr id="217" name="Google Shape;217;p9"/>
          <p:cNvSpPr txBox="1"/>
          <p:nvPr/>
        </p:nvSpPr>
        <p:spPr>
          <a:xfrm>
            <a:off x="457194" y="2166031"/>
            <a:ext cx="6936600" cy="2589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00"/>
              <a:buFont typeface="Arial"/>
              <a:buNone/>
            </a:pPr>
            <a:r>
              <a:rPr lang="ru" sz="1250">
                <a:solidFill>
                  <a:srgbClr val="2C2D2E"/>
                </a:solidFill>
                <a:highlight>
                  <a:srgbClr val="FFFFFF"/>
                </a:highlight>
              </a:rPr>
              <a:t>Прямая продажа через дилеров, собственное производство, собственный магазин.</a:t>
            </a:r>
            <a:endParaRPr sz="12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t/>
            </a:r>
            <a:endParaRPr sz="12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rPr lang="ru" sz="1250">
                <a:solidFill>
                  <a:srgbClr val="2C2D2E"/>
                </a:solidFill>
                <a:highlight>
                  <a:srgbClr val="FFFFFF"/>
                </a:highlight>
              </a:rPr>
              <a:t>За счет красивого дизайна перчаток, удобства оплаты и теплоты на них будет спрос. </a:t>
            </a:r>
            <a:endParaRPr sz="1250">
              <a:solidFill>
                <a:srgbClr val="2C2D2E"/>
              </a:solidFill>
              <a:highlight>
                <a:srgbClr val="FFFFFF"/>
              </a:highlight>
            </a:endParaRPr>
          </a:p>
          <a:p>
            <a:pPr indent="0" lvl="0" marL="0" marR="0" rtl="0" algn="l">
              <a:lnSpc>
                <a:spcPct val="115000"/>
              </a:lnSpc>
              <a:spcBef>
                <a:spcPts val="0"/>
              </a:spcBef>
              <a:spcAft>
                <a:spcPts val="0"/>
              </a:spcAft>
              <a:buClr>
                <a:srgbClr val="000000"/>
              </a:buClr>
              <a:buSzPts val="1200"/>
              <a:buFont typeface="Arial"/>
              <a:buNone/>
            </a:pPr>
            <a:r>
              <a:rPr lang="ru" sz="1250">
                <a:solidFill>
                  <a:srgbClr val="2C2D2E"/>
                </a:solidFill>
                <a:highlight>
                  <a:srgbClr val="FFFFFF"/>
                </a:highlight>
              </a:rPr>
              <a:t>Покупатель приобретает наш товар за </a:t>
            </a:r>
            <a:r>
              <a:rPr b="1" lang="ru" sz="1250">
                <a:solidFill>
                  <a:srgbClr val="2C2D2E"/>
                </a:solidFill>
                <a:highlight>
                  <a:srgbClr val="FFFFFF"/>
                </a:highlight>
              </a:rPr>
              <a:t>усредненную цену</a:t>
            </a:r>
            <a:r>
              <a:rPr lang="ru" sz="1250">
                <a:solidFill>
                  <a:srgbClr val="2C2D2E"/>
                </a:solidFill>
                <a:highlight>
                  <a:srgbClr val="FFFFFF"/>
                </a:highlight>
              </a:rPr>
              <a:t>, что делает эти перчатки дешевыми и доступными для большинства. Но будет маленькая комиссия за пользование, для покупателя она будет неощутимой, скажем 0.5 - 2% от стоимости покупки, но с каждой проданной парой прибыль будет расти, покупатель сам будет зарабатывать для нас прибыль </a:t>
            </a:r>
            <a:r>
              <a:rPr lang="ru" sz="1250">
                <a:solidFill>
                  <a:srgbClr val="2C2D2E"/>
                </a:solidFill>
                <a:highlight>
                  <a:srgbClr val="FFFFFF"/>
                </a:highlight>
              </a:rPr>
              <a:t>при его использовании. Также можно предусмотреть платную подписку на сезон или год без комиссий для продвинутых пользователей. Или установить максимум (минимум) выше (ниже), которого будет комиссия (например покупки свыше 1000 руб без комиссий</a:t>
            </a:r>
            <a:endParaRPr sz="1300">
              <a:solidFill>
                <a:srgbClr val="132C40"/>
              </a:solidFill>
              <a:latin typeface="Raleway"/>
              <a:ea typeface="Raleway"/>
              <a:cs typeface="Raleway"/>
              <a:sym typeface="Raleway"/>
            </a:endParaRPr>
          </a:p>
        </p:txBody>
      </p:sp>
      <p:sp>
        <p:nvSpPr>
          <p:cNvPr id="218" name="Google Shape;218;p9"/>
          <p:cNvSpPr/>
          <p:nvPr/>
        </p:nvSpPr>
        <p:spPr>
          <a:xfrm>
            <a:off x="-5084" y="4774004"/>
            <a:ext cx="406800" cy="380100"/>
          </a:xfrm>
          <a:prstGeom prst="rect">
            <a:avLst/>
          </a:prstGeom>
          <a:solidFill>
            <a:schemeClr val="dk1"/>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19" name="Google Shape;219;p9"/>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220" name="Google Shape;220;p9"/>
          <p:cNvSpPr/>
          <p:nvPr/>
        </p:nvSpPr>
        <p:spPr>
          <a:xfrm>
            <a:off x="456826" y="1270150"/>
            <a:ext cx="3954900" cy="594600"/>
          </a:xfrm>
          <a:prstGeom prst="rect">
            <a:avLst/>
          </a:prstGeom>
          <a:solidFill>
            <a:schemeClr val="dk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9"/>
          <p:cNvSpPr txBox="1"/>
          <p:nvPr>
            <p:ph type="title"/>
          </p:nvPr>
        </p:nvSpPr>
        <p:spPr>
          <a:xfrm>
            <a:off x="456826" y="1257875"/>
            <a:ext cx="4604100" cy="6465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2700"/>
              <a:buNone/>
            </a:pPr>
            <a:r>
              <a:rPr lang="ru" sz="3000">
                <a:solidFill>
                  <a:schemeClr val="lt1"/>
                </a:solidFill>
              </a:rPr>
              <a:t>БИЗНЕС-МОДЕЛЬ*</a:t>
            </a:r>
            <a:endParaRPr sz="3000">
              <a:solidFill>
                <a:schemeClr val="lt1"/>
              </a:solidFill>
            </a:endParaRPr>
          </a:p>
        </p:txBody>
      </p:sp>
      <p:sp>
        <p:nvSpPr>
          <p:cNvPr id="222" name="Google Shape;222;p9"/>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23" name="Google Shape;223;p9"/>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24" name="Google Shape;224;p9"/>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25" name="Google Shape;225;p9"/>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26" name="Google Shape;226;p9"/>
          <p:cNvSpPr txBox="1"/>
          <p:nvPr/>
        </p:nvSpPr>
        <p:spPr>
          <a:xfrm>
            <a:off x="456825" y="4611975"/>
            <a:ext cx="8091600" cy="415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500" u="none" cap="none" strike="noStrike">
              <a:solidFill>
                <a:srgbClr val="000000"/>
              </a:solidFill>
              <a:latin typeface="Arial"/>
              <a:ea typeface="Arial"/>
              <a:cs typeface="Arial"/>
              <a:sym typeface="Arial"/>
            </a:endParaRPr>
          </a:p>
        </p:txBody>
      </p:sp>
      <p:pic>
        <p:nvPicPr>
          <p:cNvPr id="227" name="Google Shape;227;p9"/>
          <p:cNvPicPr preferRelativeResize="0"/>
          <p:nvPr/>
        </p:nvPicPr>
        <p:blipFill>
          <a:blip r:embed="rId3">
            <a:alphaModFix/>
          </a:blip>
          <a:stretch>
            <a:fillRect/>
          </a:stretch>
        </p:blipFill>
        <p:spPr>
          <a:xfrm>
            <a:off x="5718772" y="203325"/>
            <a:ext cx="2829654" cy="18852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0"/>
          <p:cNvSpPr txBox="1"/>
          <p:nvPr>
            <p:ph type="title"/>
          </p:nvPr>
        </p:nvSpPr>
        <p:spPr>
          <a:xfrm>
            <a:off x="2125567" y="238056"/>
            <a:ext cx="4655700" cy="6003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2700"/>
              <a:buNone/>
            </a:pPr>
            <a:r>
              <a:rPr b="1" lang="ru">
                <a:latin typeface="Raleway"/>
                <a:ea typeface="Raleway"/>
                <a:cs typeface="Raleway"/>
                <a:sym typeface="Raleway"/>
              </a:rPr>
              <a:t>ТЕКУЩИЕ РЕЗУЛЬТАТЫ</a:t>
            </a:r>
            <a:endParaRPr b="1">
              <a:latin typeface="Raleway"/>
              <a:ea typeface="Raleway"/>
              <a:cs typeface="Raleway"/>
              <a:sym typeface="Raleway"/>
            </a:endParaRPr>
          </a:p>
        </p:txBody>
      </p:sp>
      <p:sp>
        <p:nvSpPr>
          <p:cNvPr id="233" name="Google Shape;233;p10"/>
          <p:cNvSpPr txBox="1"/>
          <p:nvPr>
            <p:ph idx="1" type="body"/>
          </p:nvPr>
        </p:nvSpPr>
        <p:spPr>
          <a:xfrm>
            <a:off x="-7" y="656306"/>
            <a:ext cx="7993200" cy="3677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2"/>
              </a:buClr>
              <a:buSzPts val="1100"/>
              <a:buFont typeface="Arial"/>
              <a:buNone/>
            </a:pPr>
            <a:r>
              <a:rPr lang="ru" sz="1400"/>
              <a:t>Наш проект находится на этапе разработки</a:t>
            </a:r>
            <a:endParaRPr sz="1400"/>
          </a:p>
          <a:p>
            <a:pPr indent="0" lvl="0" marL="0" rtl="0" algn="l">
              <a:lnSpc>
                <a:spcPct val="115000"/>
              </a:lnSpc>
              <a:spcBef>
                <a:spcPts val="1200"/>
              </a:spcBef>
              <a:spcAft>
                <a:spcPts val="0"/>
              </a:spcAft>
              <a:buClr>
                <a:schemeClr val="dk2"/>
              </a:buClr>
              <a:buSzPts val="1100"/>
              <a:buFont typeface="Arial"/>
              <a:buNone/>
            </a:pPr>
            <a:r>
              <a:rPr lang="ru" sz="1400"/>
              <a:t>Основные </a:t>
            </a:r>
            <a:r>
              <a:rPr lang="ru" sz="1400"/>
              <a:t>приоритеты</a:t>
            </a:r>
            <a:r>
              <a:rPr lang="ru" sz="1400"/>
              <a:t> разработки:</a:t>
            </a:r>
            <a:endParaRPr sz="1400"/>
          </a:p>
          <a:p>
            <a:pPr indent="0" lvl="0" marL="0" rtl="0" algn="l">
              <a:lnSpc>
                <a:spcPct val="115000"/>
              </a:lnSpc>
              <a:spcBef>
                <a:spcPts val="1200"/>
              </a:spcBef>
              <a:spcAft>
                <a:spcPts val="0"/>
              </a:spcAft>
              <a:buClr>
                <a:schemeClr val="dk2"/>
              </a:buClr>
              <a:buSzPts val="1100"/>
              <a:buFont typeface="Arial"/>
              <a:buNone/>
            </a:pPr>
            <a:r>
              <a:rPr lang="ru"/>
              <a:t>●	</a:t>
            </a:r>
            <a:r>
              <a:rPr lang="ru" sz="1400"/>
              <a:t>Реклама продукта</a:t>
            </a:r>
            <a:endParaRPr sz="1400"/>
          </a:p>
          <a:p>
            <a:pPr indent="0" lvl="0" marL="0" rtl="0" algn="l">
              <a:lnSpc>
                <a:spcPct val="115000"/>
              </a:lnSpc>
              <a:spcBef>
                <a:spcPts val="1200"/>
              </a:spcBef>
              <a:spcAft>
                <a:spcPts val="0"/>
              </a:spcAft>
              <a:buClr>
                <a:schemeClr val="dk2"/>
              </a:buClr>
              <a:buSzPts val="1100"/>
              <a:buFont typeface="Arial"/>
              <a:buNone/>
            </a:pPr>
            <a:r>
              <a:rPr lang="ru"/>
              <a:t>●	</a:t>
            </a:r>
            <a:r>
              <a:rPr lang="ru" sz="1400"/>
              <a:t>Дизайн продукта</a:t>
            </a:r>
            <a:endParaRPr sz="1400"/>
          </a:p>
          <a:p>
            <a:pPr indent="0" lvl="0" marL="0" rtl="0" algn="l">
              <a:lnSpc>
                <a:spcPct val="115000"/>
              </a:lnSpc>
              <a:spcBef>
                <a:spcPts val="1200"/>
              </a:spcBef>
              <a:spcAft>
                <a:spcPts val="0"/>
              </a:spcAft>
              <a:buClr>
                <a:schemeClr val="dk2"/>
              </a:buClr>
              <a:buSzPts val="1100"/>
              <a:buFont typeface="Arial"/>
              <a:buNone/>
            </a:pPr>
            <a:r>
              <a:rPr lang="ru"/>
              <a:t>●	</a:t>
            </a:r>
            <a:r>
              <a:rPr lang="ru" sz="1400"/>
              <a:t>Материалы производства(</a:t>
            </a:r>
            <a:r>
              <a:rPr lang="ru" sz="1400"/>
              <a:t>подбор</a:t>
            </a:r>
            <a:r>
              <a:rPr lang="ru" sz="1400"/>
              <a:t> подходящих материалов)</a:t>
            </a:r>
            <a:endParaRPr sz="1400"/>
          </a:p>
          <a:p>
            <a:pPr indent="0" lvl="0" marL="0" rtl="0" algn="l">
              <a:lnSpc>
                <a:spcPct val="115000"/>
              </a:lnSpc>
              <a:spcBef>
                <a:spcPts val="1200"/>
              </a:spcBef>
              <a:spcAft>
                <a:spcPts val="0"/>
              </a:spcAft>
              <a:buClr>
                <a:schemeClr val="dk2"/>
              </a:buClr>
              <a:buSzPts val="1100"/>
              <a:buFont typeface="Arial"/>
              <a:buNone/>
            </a:pPr>
            <a:r>
              <a:rPr lang="ru"/>
              <a:t>●	</a:t>
            </a:r>
            <a:r>
              <a:rPr lang="ru" sz="1400"/>
              <a:t>В перспективе есть мысль о создание целой серии продукции, подобного типа.</a:t>
            </a:r>
            <a:endParaRPr sz="1400"/>
          </a:p>
          <a:p>
            <a:pPr indent="0" lvl="0" marL="0" rtl="0" algn="l">
              <a:lnSpc>
                <a:spcPct val="115000"/>
              </a:lnSpc>
              <a:spcBef>
                <a:spcPts val="1200"/>
              </a:spcBef>
              <a:spcAft>
                <a:spcPts val="0"/>
              </a:spcAft>
              <a:buClr>
                <a:schemeClr val="dk2"/>
              </a:buClr>
              <a:buSzPts val="1100"/>
              <a:buFont typeface="Arial"/>
              <a:buNone/>
            </a:pPr>
            <a:r>
              <a:rPr lang="ru" sz="1400"/>
              <a:t>Уникальность нашей идеи в том, что просто никто не догадался ещё совместить удовлетворение нескольких потребностей: в тепле, в удобства оплаты покупок, в контроле своих показателей здоровья</a:t>
            </a:r>
            <a:r>
              <a:rPr lang="ru"/>
              <a:t>. </a:t>
            </a:r>
            <a:endParaRPr/>
          </a:p>
          <a:p>
            <a:pPr indent="0" lvl="0" marL="0" rtl="0" algn="l">
              <a:lnSpc>
                <a:spcPct val="115000"/>
              </a:lnSpc>
              <a:spcBef>
                <a:spcPts val="1200"/>
              </a:spcBef>
              <a:spcAft>
                <a:spcPts val="1200"/>
              </a:spcAft>
              <a:buSzPts val="1200"/>
              <a:buNone/>
            </a:pPr>
            <a:r>
              <a:t/>
            </a:r>
            <a:endParaRPr/>
          </a:p>
        </p:txBody>
      </p:sp>
      <p:sp>
        <p:nvSpPr>
          <p:cNvPr id="234" name="Google Shape;234;p10"/>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35" name="Google Shape;235;p10"/>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36" name="Google Shape;236;p10"/>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37" name="Google Shape;237;p10"/>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1"/>
          <p:cNvSpPr txBox="1"/>
          <p:nvPr>
            <p:ph type="title"/>
          </p:nvPr>
        </p:nvSpPr>
        <p:spPr>
          <a:xfrm>
            <a:off x="456817" y="278156"/>
            <a:ext cx="4655700" cy="6465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2700"/>
              <a:buNone/>
            </a:pPr>
            <a:r>
              <a:rPr lang="ru" sz="3000">
                <a:solidFill>
                  <a:schemeClr val="dk1"/>
                </a:solidFill>
              </a:rPr>
              <a:t>КОМАНДА СТАРТАПА</a:t>
            </a:r>
            <a:endParaRPr sz="3000">
              <a:solidFill>
                <a:schemeClr val="dk1"/>
              </a:solidFill>
            </a:endParaRPr>
          </a:p>
        </p:txBody>
      </p:sp>
      <p:graphicFrame>
        <p:nvGraphicFramePr>
          <p:cNvPr id="243" name="Google Shape;243;p11"/>
          <p:cNvGraphicFramePr/>
          <p:nvPr/>
        </p:nvGraphicFramePr>
        <p:xfrm>
          <a:off x="456810" y="921625"/>
          <a:ext cx="3000000" cy="3000000"/>
        </p:xfrm>
        <a:graphic>
          <a:graphicData uri="http://schemas.openxmlformats.org/drawingml/2006/table">
            <a:tbl>
              <a:tblPr>
                <a:noFill/>
                <a:tableStyleId>{0ADAB6E2-2ABA-4ABE-971D-9345A71D015E}</a:tableStyleId>
              </a:tblPr>
              <a:tblGrid>
                <a:gridCol w="2510675"/>
                <a:gridCol w="2510675"/>
                <a:gridCol w="2510675"/>
              </a:tblGrid>
              <a:tr h="381000">
                <a:tc>
                  <a:txBody>
                    <a:bodyPr/>
                    <a:lstStyle/>
                    <a:p>
                      <a:pPr indent="0" lvl="0" marL="0" marR="0" rtl="0" algn="l">
                        <a:lnSpc>
                          <a:spcPct val="100000"/>
                        </a:lnSpc>
                        <a:spcBef>
                          <a:spcPts val="0"/>
                        </a:spcBef>
                        <a:spcAft>
                          <a:spcPts val="0"/>
                        </a:spcAft>
                        <a:buClr>
                          <a:srgbClr val="000000"/>
                        </a:buClr>
                        <a:buSzPts val="1100"/>
                        <a:buFont typeface="Arial"/>
                        <a:buNone/>
                      </a:pPr>
                      <a:r>
                        <a:rPr lang="ru" sz="1100" u="none" cap="none" strike="noStrike">
                          <a:solidFill>
                            <a:srgbClr val="132C40"/>
                          </a:solidFill>
                          <a:latin typeface="Raleway SemiBold"/>
                          <a:ea typeface="Raleway SemiBold"/>
                          <a:cs typeface="Raleway SemiBold"/>
                          <a:sym typeface="Raleway SemiBold"/>
                        </a:rPr>
                        <a:t>РОЛЬ</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u="none" cap="none" strike="noStrike">
                          <a:solidFill>
                            <a:srgbClr val="132C40"/>
                          </a:solidFill>
                          <a:latin typeface="Raleway SemiBold"/>
                          <a:ea typeface="Raleway SemiBold"/>
                          <a:cs typeface="Raleway SemiBold"/>
                          <a:sym typeface="Raleway SemiBold"/>
                        </a:rPr>
                        <a:t>ФАМИЛИЯ ИМЯ</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u="none" cap="none" strike="noStrike">
                          <a:solidFill>
                            <a:srgbClr val="132C40"/>
                          </a:solidFill>
                          <a:latin typeface="Raleway SemiBold"/>
                          <a:ea typeface="Raleway SemiBold"/>
                          <a:cs typeface="Raleway SemiBold"/>
                          <a:sym typeface="Raleway SemiBold"/>
                        </a:rPr>
                        <a:t>ФОТО</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4"/>
                    </a:solidFill>
                  </a:tcPr>
                </a:tc>
              </a:tr>
              <a:tr h="439675">
                <a:tc>
                  <a:txBody>
                    <a:bodyPr/>
                    <a:lstStyle/>
                    <a:p>
                      <a:pPr indent="0" lvl="0" marL="0" marR="0" rtl="0" algn="l">
                        <a:lnSpc>
                          <a:spcPct val="115000"/>
                        </a:lnSpc>
                        <a:spcBef>
                          <a:spcPts val="0"/>
                        </a:spcBef>
                        <a:spcAft>
                          <a:spcPts val="0"/>
                        </a:spcAft>
                        <a:buClr>
                          <a:schemeClr val="dk1"/>
                        </a:buClr>
                        <a:buSzPts val="1100"/>
                        <a:buFont typeface="Arial"/>
                        <a:buNone/>
                      </a:pPr>
                      <a:r>
                        <a:rPr lang="ru" sz="1100" u="none" cap="none" strike="noStrike">
                          <a:solidFill>
                            <a:srgbClr val="132C40"/>
                          </a:solidFill>
                          <a:latin typeface="Raleway SemiBold"/>
                          <a:ea typeface="Raleway SemiBold"/>
                          <a:cs typeface="Raleway SemiBold"/>
                          <a:sym typeface="Raleway SemiBold"/>
                        </a:rPr>
                        <a:t>ЛИДЕР (CEO)</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Шелемехов Егор</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r h="439675">
                <a:tc>
                  <a:txBody>
                    <a:bodyPr/>
                    <a:lstStyle/>
                    <a:p>
                      <a:pPr indent="0" lvl="0" marL="0" marR="0" rtl="0" algn="l">
                        <a:lnSpc>
                          <a:spcPct val="115000"/>
                        </a:lnSpc>
                        <a:spcBef>
                          <a:spcPts val="0"/>
                        </a:spcBef>
                        <a:spcAft>
                          <a:spcPts val="0"/>
                        </a:spcAft>
                        <a:buClr>
                          <a:schemeClr val="dk1"/>
                        </a:buClr>
                        <a:buSzPts val="1100"/>
                        <a:buFont typeface="Arial"/>
                        <a:buNone/>
                      </a:pPr>
                      <a:r>
                        <a:rPr lang="ru" sz="1100" u="none" cap="none" strike="noStrike">
                          <a:solidFill>
                            <a:srgbClr val="132C40"/>
                          </a:solidFill>
                          <a:latin typeface="Raleway SemiBold"/>
                          <a:ea typeface="Raleway SemiBold"/>
                          <a:cs typeface="Raleway SemiBold"/>
                          <a:sym typeface="Raleway SemiBold"/>
                        </a:rPr>
                        <a:t>ТЕХНОЛОГ, РАЗРАБОТЧИК (CTO)</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rtl="0" algn="l">
                        <a:spcBef>
                          <a:spcPts val="0"/>
                        </a:spcBef>
                        <a:spcAft>
                          <a:spcPts val="0"/>
                        </a:spcAft>
                        <a:buClr>
                          <a:schemeClr val="dk2"/>
                        </a:buClr>
                        <a:buSzPts val="1100"/>
                        <a:buFont typeface="Arial"/>
                        <a:buNone/>
                      </a:pPr>
                      <a:r>
                        <a:rPr lang="ru" sz="1100">
                          <a:solidFill>
                            <a:srgbClr val="132C40"/>
                          </a:solidFill>
                          <a:latin typeface="Raleway SemiBold"/>
                          <a:ea typeface="Raleway SemiBold"/>
                          <a:cs typeface="Raleway SemiBold"/>
                          <a:sym typeface="Raleway SemiBold"/>
                        </a:rPr>
                        <a:t>Шкляров Юрий</a:t>
                      </a:r>
                      <a:endParaRPr sz="1100">
                        <a:solidFill>
                          <a:schemeClr val="dk2"/>
                        </a:solidFill>
                        <a:highlight>
                          <a:srgbClr val="FFFFFF"/>
                        </a:highlight>
                        <a:latin typeface="Raleway"/>
                        <a:ea typeface="Raleway"/>
                        <a:cs typeface="Raleway"/>
                        <a:sym typeface="Raleway"/>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r h="439675">
                <a:tc>
                  <a:txBody>
                    <a:bodyPr/>
                    <a:lstStyle/>
                    <a:p>
                      <a:pPr indent="0" lvl="0" marL="0" marR="0" rtl="0" algn="l">
                        <a:lnSpc>
                          <a:spcPct val="115000"/>
                        </a:lnSpc>
                        <a:spcBef>
                          <a:spcPts val="0"/>
                        </a:spcBef>
                        <a:spcAft>
                          <a:spcPts val="0"/>
                        </a:spcAft>
                        <a:buClr>
                          <a:schemeClr val="dk1"/>
                        </a:buClr>
                        <a:buSzPts val="1100"/>
                        <a:buFont typeface="Arial"/>
                        <a:buNone/>
                      </a:pPr>
                      <a:r>
                        <a:rPr lang="ru" sz="1100" u="none" cap="none" strike="noStrike">
                          <a:solidFill>
                            <a:srgbClr val="132C40"/>
                          </a:solidFill>
                          <a:latin typeface="Raleway SemiBold"/>
                          <a:ea typeface="Raleway SemiBold"/>
                          <a:cs typeface="Raleway SemiBold"/>
                          <a:sym typeface="Raleway SemiBold"/>
                        </a:rPr>
                        <a:t>МАРКЕТОЛОГ (</a:t>
                      </a:r>
                      <a:r>
                        <a:rPr lang="ru" sz="1100">
                          <a:solidFill>
                            <a:srgbClr val="132C40"/>
                          </a:solidFill>
                          <a:latin typeface="Raleway SemiBold"/>
                          <a:ea typeface="Raleway SemiBold"/>
                          <a:cs typeface="Raleway SemiBold"/>
                          <a:sym typeface="Raleway SemiBold"/>
                        </a:rPr>
                        <a:t>CMO</a:t>
                      </a:r>
                      <a:r>
                        <a:rPr lang="ru" sz="1100" u="none" cap="none" strike="noStrike">
                          <a:solidFill>
                            <a:srgbClr val="132C40"/>
                          </a:solidFill>
                          <a:latin typeface="Raleway SemiBold"/>
                          <a:ea typeface="Raleway SemiBold"/>
                          <a:cs typeface="Raleway SemiBold"/>
                          <a:sym typeface="Raleway SemiBold"/>
                        </a:rPr>
                        <a:t>)</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rtl="0" algn="l">
                        <a:spcBef>
                          <a:spcPts val="0"/>
                        </a:spcBef>
                        <a:spcAft>
                          <a:spcPts val="0"/>
                        </a:spcAft>
                        <a:buClr>
                          <a:schemeClr val="dk2"/>
                        </a:buClr>
                        <a:buSzPts val="1100"/>
                        <a:buFont typeface="Arial"/>
                        <a:buNone/>
                      </a:pPr>
                      <a:r>
                        <a:rPr lang="ru" sz="1100">
                          <a:solidFill>
                            <a:srgbClr val="132C40"/>
                          </a:solidFill>
                          <a:latin typeface="Raleway SemiBold"/>
                          <a:ea typeface="Raleway SemiBold"/>
                          <a:cs typeface="Raleway SemiBold"/>
                          <a:sym typeface="Raleway SemiBold"/>
                        </a:rPr>
                        <a:t>Ондар Чайзат</a:t>
                      </a:r>
                      <a:endParaRPr sz="1100">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b="1" sz="1000">
                        <a:solidFill>
                          <a:schemeClr val="dk2"/>
                        </a:solidFill>
                        <a:highlight>
                          <a:srgbClr val="FFFFFF"/>
                        </a:highlight>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r h="820650">
                <a:tc>
                  <a:txBody>
                    <a:bodyPr/>
                    <a:lstStyle/>
                    <a:p>
                      <a:pPr indent="0" lvl="0" marL="0" marR="0" rtl="0" algn="l">
                        <a:lnSpc>
                          <a:spcPct val="115000"/>
                        </a:lnSpc>
                        <a:spcBef>
                          <a:spcPts val="0"/>
                        </a:spcBef>
                        <a:spcAft>
                          <a:spcPts val="0"/>
                        </a:spcAft>
                        <a:buNone/>
                      </a:pPr>
                      <a:r>
                        <a:rPr lang="ru" sz="1100">
                          <a:solidFill>
                            <a:srgbClr val="132C40"/>
                          </a:solidFill>
                          <a:latin typeface="Raleway SemiBold"/>
                          <a:ea typeface="Raleway SemiBold"/>
                          <a:cs typeface="Raleway SemiBold"/>
                          <a:sym typeface="Raleway SemiBold"/>
                        </a:rPr>
                        <a:t>АДМИНИСТРАТОР</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rtl="0" algn="l">
                        <a:spcBef>
                          <a:spcPts val="0"/>
                        </a:spcBef>
                        <a:spcAft>
                          <a:spcPts val="0"/>
                        </a:spcAft>
                        <a:buClr>
                          <a:schemeClr val="dk2"/>
                        </a:buClr>
                        <a:buSzPts val="1100"/>
                        <a:buFont typeface="Arial"/>
                        <a:buNone/>
                      </a:pPr>
                      <a:r>
                        <a:rPr lang="ru" sz="1100">
                          <a:solidFill>
                            <a:srgbClr val="132C40"/>
                          </a:solidFill>
                          <a:latin typeface="Raleway SemiBold"/>
                          <a:ea typeface="Raleway SemiBold"/>
                          <a:cs typeface="Raleway SemiBold"/>
                          <a:sym typeface="Raleway SemiBold"/>
                        </a:rPr>
                        <a:t>Гончаров Иван</a:t>
                      </a:r>
                      <a:endParaRPr sz="1100">
                        <a:solidFill>
                          <a:srgbClr val="132C40"/>
                        </a:solidFill>
                        <a:latin typeface="Raleway SemiBold"/>
                        <a:ea typeface="Raleway SemiBold"/>
                        <a:cs typeface="Raleway SemiBold"/>
                        <a:sym typeface="Raleway SemiBold"/>
                      </a:endParaRPr>
                    </a:p>
                    <a:p>
                      <a:pPr indent="0" lvl="0" marL="0" marR="0" rtl="0" algn="l">
                        <a:lnSpc>
                          <a:spcPct val="100000"/>
                        </a:lnSpc>
                        <a:spcBef>
                          <a:spcPts val="0"/>
                        </a:spcBef>
                        <a:spcAft>
                          <a:spcPts val="0"/>
                        </a:spcAft>
                        <a:buNone/>
                      </a:pPr>
                      <a:r>
                        <a:t/>
                      </a:r>
                      <a:endParaRPr sz="1000">
                        <a:solidFill>
                          <a:schemeClr val="dk2"/>
                        </a:solidFill>
                        <a:highlight>
                          <a:srgbClr val="FFFFFF"/>
                        </a:highlight>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bl>
          </a:graphicData>
        </a:graphic>
      </p:graphicFrame>
      <p:sp>
        <p:nvSpPr>
          <p:cNvPr id="244" name="Google Shape;244;p11"/>
          <p:cNvSpPr/>
          <p:nvPr/>
        </p:nvSpPr>
        <p:spPr>
          <a:xfrm>
            <a:off x="-5084" y="4774004"/>
            <a:ext cx="406800" cy="380100"/>
          </a:xfrm>
          <a:prstGeom prst="rect">
            <a:avLst/>
          </a:prstGeom>
          <a:solidFill>
            <a:schemeClr val="accent4"/>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45" name="Google Shape;245;p11"/>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246" name="Google Shape;246;p11"/>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47" name="Google Shape;247;p11"/>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48" name="Google Shape;248;p11"/>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49" name="Google Shape;249;p11"/>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pic>
        <p:nvPicPr>
          <p:cNvPr id="250" name="Google Shape;250;p11"/>
          <p:cNvPicPr preferRelativeResize="0"/>
          <p:nvPr/>
        </p:nvPicPr>
        <p:blipFill>
          <a:blip r:embed="rId3">
            <a:alphaModFix/>
          </a:blip>
          <a:stretch>
            <a:fillRect/>
          </a:stretch>
        </p:blipFill>
        <p:spPr>
          <a:xfrm>
            <a:off x="5478150" y="2160750"/>
            <a:ext cx="643601" cy="822000"/>
          </a:xfrm>
          <a:prstGeom prst="rect">
            <a:avLst/>
          </a:prstGeom>
          <a:noFill/>
          <a:ln>
            <a:noFill/>
          </a:ln>
        </p:spPr>
      </p:pic>
      <p:pic>
        <p:nvPicPr>
          <p:cNvPr id="251" name="Google Shape;251;p11"/>
          <p:cNvPicPr preferRelativeResize="0"/>
          <p:nvPr/>
        </p:nvPicPr>
        <p:blipFill>
          <a:blip r:embed="rId4">
            <a:alphaModFix/>
          </a:blip>
          <a:stretch>
            <a:fillRect/>
          </a:stretch>
        </p:blipFill>
        <p:spPr>
          <a:xfrm>
            <a:off x="5478146" y="1302625"/>
            <a:ext cx="643603" cy="858127"/>
          </a:xfrm>
          <a:prstGeom prst="rect">
            <a:avLst/>
          </a:prstGeom>
          <a:noFill/>
          <a:ln>
            <a:noFill/>
          </a:ln>
        </p:spPr>
      </p:pic>
      <p:pic>
        <p:nvPicPr>
          <p:cNvPr id="252" name="Google Shape;252;p11"/>
          <p:cNvPicPr preferRelativeResize="0"/>
          <p:nvPr/>
        </p:nvPicPr>
        <p:blipFill>
          <a:blip r:embed="rId5">
            <a:alphaModFix/>
          </a:blip>
          <a:stretch>
            <a:fillRect/>
          </a:stretch>
        </p:blipFill>
        <p:spPr>
          <a:xfrm>
            <a:off x="5478151" y="3009425"/>
            <a:ext cx="482693" cy="858125"/>
          </a:xfrm>
          <a:prstGeom prst="rect">
            <a:avLst/>
          </a:prstGeom>
          <a:noFill/>
          <a:ln>
            <a:noFill/>
          </a:ln>
        </p:spPr>
      </p:pic>
      <p:pic>
        <p:nvPicPr>
          <p:cNvPr id="253" name="Google Shape;253;p11"/>
          <p:cNvPicPr preferRelativeResize="0"/>
          <p:nvPr/>
        </p:nvPicPr>
        <p:blipFill>
          <a:blip r:embed="rId6">
            <a:alphaModFix/>
          </a:blip>
          <a:stretch>
            <a:fillRect/>
          </a:stretch>
        </p:blipFill>
        <p:spPr>
          <a:xfrm>
            <a:off x="5493100" y="3862825"/>
            <a:ext cx="613699" cy="8220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2"/>
          <p:cNvSpPr txBox="1"/>
          <p:nvPr>
            <p:ph type="title"/>
          </p:nvPr>
        </p:nvSpPr>
        <p:spPr>
          <a:xfrm>
            <a:off x="1544617" y="582331"/>
            <a:ext cx="4655700" cy="548700"/>
          </a:xfrm>
          <a:prstGeom prst="rect">
            <a:avLst/>
          </a:prstGeom>
          <a:noFill/>
          <a:ln>
            <a:noFill/>
          </a:ln>
        </p:spPr>
        <p:txBody>
          <a:bodyPr anchorCtr="0" anchor="t" bIns="58300" lIns="58300" spcFirstLastPara="1" rIns="58300" wrap="square" tIns="58300">
            <a:spAutoFit/>
          </a:bodyPr>
          <a:lstStyle/>
          <a:p>
            <a:pPr indent="0" lvl="0" marL="0" rtl="0" algn="l">
              <a:lnSpc>
                <a:spcPct val="100000"/>
              </a:lnSpc>
              <a:spcBef>
                <a:spcPts val="0"/>
              </a:spcBef>
              <a:spcAft>
                <a:spcPts val="0"/>
              </a:spcAft>
              <a:buSzPts val="2800"/>
              <a:buNone/>
            </a:pPr>
            <a:r>
              <a:rPr lang="ru" sz="2800">
                <a:solidFill>
                  <a:schemeClr val="dk1"/>
                </a:solidFill>
              </a:rPr>
              <a:t>ПЛАНЫ РАЗВИТИЯ</a:t>
            </a:r>
            <a:endParaRPr sz="2800">
              <a:solidFill>
                <a:schemeClr val="dk1"/>
              </a:solidFill>
            </a:endParaRPr>
          </a:p>
        </p:txBody>
      </p:sp>
      <p:sp>
        <p:nvSpPr>
          <p:cNvPr id="259" name="Google Shape;259;p12"/>
          <p:cNvSpPr/>
          <p:nvPr/>
        </p:nvSpPr>
        <p:spPr>
          <a:xfrm>
            <a:off x="-5084" y="4774004"/>
            <a:ext cx="406800" cy="380100"/>
          </a:xfrm>
          <a:prstGeom prst="rect">
            <a:avLst/>
          </a:prstGeom>
          <a:solidFill>
            <a:schemeClr val="dk1"/>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60" name="Google Shape;260;p12"/>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261" name="Google Shape;261;p12"/>
          <p:cNvSpPr/>
          <p:nvPr/>
        </p:nvSpPr>
        <p:spPr>
          <a:xfrm>
            <a:off x="456818" y="582319"/>
            <a:ext cx="687900" cy="687900"/>
          </a:xfrm>
          <a:prstGeom prst="rect">
            <a:avLst/>
          </a:prstGeom>
          <a:solidFill>
            <a:schemeClr val="dk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62" name="Google Shape;262;p12"/>
          <p:cNvPicPr preferRelativeResize="0"/>
          <p:nvPr/>
        </p:nvPicPr>
        <p:blipFill rotWithShape="1">
          <a:blip r:embed="rId3">
            <a:alphaModFix/>
          </a:blip>
          <a:srcRect b="0" l="0" r="0" t="0"/>
          <a:stretch/>
        </p:blipFill>
        <p:spPr>
          <a:xfrm>
            <a:off x="530715" y="656236"/>
            <a:ext cx="539947" cy="539947"/>
          </a:xfrm>
          <a:prstGeom prst="rect">
            <a:avLst/>
          </a:prstGeom>
          <a:noFill/>
          <a:ln>
            <a:noFill/>
          </a:ln>
        </p:spPr>
      </p:pic>
      <p:sp>
        <p:nvSpPr>
          <p:cNvPr id="263" name="Google Shape;263;p12"/>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64" name="Google Shape;264;p12"/>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65" name="Google Shape;265;p12"/>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66" name="Google Shape;266;p12"/>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graphicFrame>
        <p:nvGraphicFramePr>
          <p:cNvPr id="267" name="Google Shape;267;p12"/>
          <p:cNvGraphicFramePr/>
          <p:nvPr/>
        </p:nvGraphicFramePr>
        <p:xfrm>
          <a:off x="561635" y="1875750"/>
          <a:ext cx="3000000" cy="3000000"/>
        </p:xfrm>
        <a:graphic>
          <a:graphicData uri="http://schemas.openxmlformats.org/drawingml/2006/table">
            <a:tbl>
              <a:tblPr>
                <a:noFill/>
                <a:tableStyleId>{0ADAB6E2-2ABA-4ABE-971D-9345A71D015E}</a:tableStyleId>
              </a:tblPr>
              <a:tblGrid>
                <a:gridCol w="3341400"/>
                <a:gridCol w="1679950"/>
                <a:gridCol w="2510675"/>
              </a:tblGrid>
              <a:tr h="381000">
                <a:tc>
                  <a:txBody>
                    <a:bodyPr/>
                    <a:lstStyle/>
                    <a:p>
                      <a:pPr indent="0" lvl="0" marL="0" marR="0" rtl="0" algn="l">
                        <a:lnSpc>
                          <a:spcPct val="100000"/>
                        </a:lnSpc>
                        <a:spcBef>
                          <a:spcPts val="0"/>
                        </a:spcBef>
                        <a:spcAft>
                          <a:spcPts val="0"/>
                        </a:spcAft>
                        <a:buClr>
                          <a:srgbClr val="000000"/>
                        </a:buClr>
                        <a:buSzPts val="1100"/>
                        <a:buFont typeface="Arial"/>
                        <a:buNone/>
                      </a:pPr>
                      <a:r>
                        <a:rPr lang="ru" sz="1100" u="none" cap="none" strike="noStrike">
                          <a:solidFill>
                            <a:srgbClr val="132C40"/>
                          </a:solidFill>
                          <a:latin typeface="Raleway SemiBold"/>
                          <a:ea typeface="Raleway SemiBold"/>
                          <a:cs typeface="Raleway SemiBold"/>
                          <a:sym typeface="Raleway SemiBold"/>
                        </a:rPr>
                        <a:t>ЧТО ДЕЛАЕМ</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u="none" cap="none" strike="noStrike">
                          <a:solidFill>
                            <a:srgbClr val="132C40"/>
                          </a:solidFill>
                          <a:latin typeface="Raleway SemiBold"/>
                          <a:ea typeface="Raleway SemiBold"/>
                          <a:cs typeface="Raleway SemiBold"/>
                          <a:sym typeface="Raleway SemiBold"/>
                        </a:rPr>
                        <a:t>СРОК</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u="none" cap="none" strike="noStrike">
                          <a:solidFill>
                            <a:srgbClr val="132C40"/>
                          </a:solidFill>
                          <a:latin typeface="Raleway SemiBold"/>
                          <a:ea typeface="Raleway SemiBold"/>
                          <a:cs typeface="Raleway SemiBold"/>
                          <a:sym typeface="Raleway SemiBold"/>
                        </a:rPr>
                        <a:t>ОТВЕТСТВЕННЫЙ</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4"/>
                    </a:solidFill>
                  </a:tcPr>
                </a:tc>
              </a:tr>
              <a:tr h="439675">
                <a:tc>
                  <a:txBody>
                    <a:bodyPr/>
                    <a:lstStyle/>
                    <a:p>
                      <a:pPr indent="0" lvl="0" marL="0" marR="0" rtl="0" algn="l">
                        <a:lnSpc>
                          <a:spcPct val="100000"/>
                        </a:lnSpc>
                        <a:spcBef>
                          <a:spcPts val="0"/>
                        </a:spcBef>
                        <a:spcAft>
                          <a:spcPts val="0"/>
                        </a:spcAft>
                        <a:buClr>
                          <a:srgbClr val="000000"/>
                        </a:buClr>
                        <a:buSzPts val="1400"/>
                        <a:buFont typeface="Arial"/>
                        <a:buNone/>
                      </a:pPr>
                      <a:r>
                        <a:rPr lang="ru"/>
                        <a:t>Провести опрос потенциальной целевой аудитории</a:t>
                      </a:r>
                      <a:endParaRPr sz="1400" u="none" cap="none" strike="noStrike"/>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Неделя</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Егор</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r h="439675">
                <a:tc>
                  <a:txBody>
                    <a:bodyPr/>
                    <a:lstStyle/>
                    <a:p>
                      <a:pPr indent="0" lvl="0" marL="0" marR="0" rtl="0" algn="l">
                        <a:lnSpc>
                          <a:spcPct val="100000"/>
                        </a:lnSpc>
                        <a:spcBef>
                          <a:spcPts val="0"/>
                        </a:spcBef>
                        <a:spcAft>
                          <a:spcPts val="0"/>
                        </a:spcAft>
                        <a:buClr>
                          <a:srgbClr val="000000"/>
                        </a:buClr>
                        <a:buSzPts val="1400"/>
                        <a:buFont typeface="Arial"/>
                        <a:buNone/>
                      </a:pPr>
                      <a:r>
                        <a:rPr lang="ru"/>
                        <a:t>Привлечь инвестиции</a:t>
                      </a:r>
                      <a:endParaRPr sz="1400" u="none" cap="none" strike="noStrike"/>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Год</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Все</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r h="439675">
                <a:tc>
                  <a:txBody>
                    <a:bodyPr/>
                    <a:lstStyle/>
                    <a:p>
                      <a:pPr indent="0" lvl="0" marL="0" marR="0" rtl="0" algn="l">
                        <a:lnSpc>
                          <a:spcPct val="100000"/>
                        </a:lnSpc>
                        <a:spcBef>
                          <a:spcPts val="0"/>
                        </a:spcBef>
                        <a:spcAft>
                          <a:spcPts val="0"/>
                        </a:spcAft>
                        <a:buClr>
                          <a:srgbClr val="000000"/>
                        </a:buClr>
                        <a:buSzPts val="1400"/>
                        <a:buFont typeface="Arial"/>
                        <a:buNone/>
                      </a:pPr>
                      <a:r>
                        <a:rPr lang="ru"/>
                        <a:t>Подготовить концепт арты одежды</a:t>
                      </a:r>
                      <a:endParaRPr sz="1400" u="none" cap="none" strike="noStrike"/>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2 недели</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Шкляров Юрий</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13"/>
          <p:cNvSpPr txBox="1"/>
          <p:nvPr>
            <p:ph type="title"/>
          </p:nvPr>
        </p:nvSpPr>
        <p:spPr>
          <a:xfrm>
            <a:off x="2244142" y="849106"/>
            <a:ext cx="4655700" cy="841800"/>
          </a:xfrm>
          <a:prstGeom prst="rect">
            <a:avLst/>
          </a:prstGeom>
          <a:noFill/>
          <a:ln>
            <a:noFill/>
          </a:ln>
        </p:spPr>
        <p:txBody>
          <a:bodyPr anchorCtr="0" anchor="t" bIns="58300" lIns="58300" spcFirstLastPara="1" rIns="58300" wrap="square" tIns="58300">
            <a:noAutofit/>
          </a:bodyPr>
          <a:lstStyle/>
          <a:p>
            <a:pPr indent="0" lvl="0" marL="0" rtl="0" algn="ctr">
              <a:lnSpc>
                <a:spcPct val="100000"/>
              </a:lnSpc>
              <a:spcBef>
                <a:spcPts val="0"/>
              </a:spcBef>
              <a:spcAft>
                <a:spcPts val="0"/>
              </a:spcAft>
              <a:buSzPts val="2800"/>
              <a:buNone/>
            </a:pPr>
            <a:r>
              <a:rPr lang="ru" sz="3000">
                <a:solidFill>
                  <a:schemeClr val="dk1"/>
                </a:solidFill>
              </a:rPr>
              <a:t>КОНТАКТЫ ЛИДЕРА</a:t>
            </a:r>
            <a:endParaRPr sz="3000">
              <a:solidFill>
                <a:schemeClr val="dk1"/>
              </a:solidFill>
            </a:endParaRPr>
          </a:p>
        </p:txBody>
      </p:sp>
      <p:sp>
        <p:nvSpPr>
          <p:cNvPr id="273" name="Google Shape;273;p13"/>
          <p:cNvSpPr txBox="1"/>
          <p:nvPr>
            <p:ph idx="1" type="body"/>
          </p:nvPr>
        </p:nvSpPr>
        <p:spPr>
          <a:xfrm>
            <a:off x="2770193" y="2270906"/>
            <a:ext cx="3603600" cy="2062500"/>
          </a:xfrm>
          <a:prstGeom prst="rect">
            <a:avLst/>
          </a:prstGeom>
          <a:noFill/>
          <a:ln>
            <a:noFill/>
          </a:ln>
        </p:spPr>
        <p:txBody>
          <a:bodyPr anchorCtr="0" anchor="t" bIns="58300" lIns="58300" spcFirstLastPara="1" rIns="58300" wrap="square" tIns="58300">
            <a:noAutofit/>
          </a:bodyPr>
          <a:lstStyle/>
          <a:p>
            <a:pPr indent="-203200" lvl="0" marL="406400" rtl="0" algn="ctr">
              <a:lnSpc>
                <a:spcPct val="115000"/>
              </a:lnSpc>
              <a:spcBef>
                <a:spcPts val="0"/>
              </a:spcBef>
              <a:spcAft>
                <a:spcPts val="0"/>
              </a:spcAft>
              <a:buSzPts val="1400"/>
              <a:buNone/>
            </a:pPr>
            <a:r>
              <a:rPr lang="ru">
                <a:solidFill>
                  <a:srgbClr val="132C40"/>
                </a:solidFill>
              </a:rPr>
              <a:t>Шелемехов Егор Олегович</a:t>
            </a:r>
            <a:endParaRPr>
              <a:solidFill>
                <a:srgbClr val="132C40"/>
              </a:solidFill>
            </a:endParaRPr>
          </a:p>
          <a:p>
            <a:pPr indent="-203200" lvl="0" marL="406400" rtl="0" algn="ctr">
              <a:lnSpc>
                <a:spcPct val="115000"/>
              </a:lnSpc>
              <a:spcBef>
                <a:spcPts val="0"/>
              </a:spcBef>
              <a:spcAft>
                <a:spcPts val="0"/>
              </a:spcAft>
              <a:buSzPts val="1400"/>
              <a:buNone/>
            </a:pPr>
            <a:r>
              <a:rPr lang="ru">
                <a:solidFill>
                  <a:srgbClr val="132C40"/>
                </a:solidFill>
              </a:rPr>
              <a:t>89528876508</a:t>
            </a:r>
            <a:endParaRPr>
              <a:solidFill>
                <a:srgbClr val="132C40"/>
              </a:solidFill>
            </a:endParaRPr>
          </a:p>
          <a:p>
            <a:pPr indent="-203200" lvl="0" marL="406400" rtl="0" algn="ctr">
              <a:lnSpc>
                <a:spcPct val="115000"/>
              </a:lnSpc>
              <a:spcBef>
                <a:spcPts val="0"/>
              </a:spcBef>
              <a:spcAft>
                <a:spcPts val="0"/>
              </a:spcAft>
              <a:buSzPts val="1400"/>
              <a:buNone/>
            </a:pPr>
            <a:r>
              <a:rPr lang="ru">
                <a:solidFill>
                  <a:srgbClr val="132C40"/>
                </a:solidFill>
              </a:rPr>
              <a:t>Telegram: https://t.me/GOSP0D</a:t>
            </a:r>
            <a:endParaRPr>
              <a:solidFill>
                <a:srgbClr val="132C40"/>
              </a:solidFill>
            </a:endParaRPr>
          </a:p>
        </p:txBody>
      </p:sp>
      <p:sp>
        <p:nvSpPr>
          <p:cNvPr id="274" name="Google Shape;274;p13"/>
          <p:cNvSpPr/>
          <p:nvPr/>
        </p:nvSpPr>
        <p:spPr>
          <a:xfrm>
            <a:off x="-5084" y="4774004"/>
            <a:ext cx="406800" cy="380100"/>
          </a:xfrm>
          <a:prstGeom prst="rect">
            <a:avLst/>
          </a:prstGeom>
          <a:solidFill>
            <a:schemeClr val="accent1"/>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75" name="Google Shape;275;p13"/>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276" name="Google Shape;276;p13"/>
          <p:cNvSpPr/>
          <p:nvPr/>
        </p:nvSpPr>
        <p:spPr>
          <a:xfrm>
            <a:off x="456818" y="582319"/>
            <a:ext cx="687900" cy="687900"/>
          </a:xfrm>
          <a:prstGeom prst="rect">
            <a:avLst/>
          </a:prstGeom>
          <a:solidFill>
            <a:schemeClr val="accent3"/>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77" name="Google Shape;277;p13"/>
          <p:cNvPicPr preferRelativeResize="0"/>
          <p:nvPr/>
        </p:nvPicPr>
        <p:blipFill rotWithShape="1">
          <a:blip r:embed="rId3">
            <a:alphaModFix/>
          </a:blip>
          <a:srcRect b="0" l="0" r="0" t="0"/>
          <a:stretch/>
        </p:blipFill>
        <p:spPr>
          <a:xfrm>
            <a:off x="530726" y="656231"/>
            <a:ext cx="539947" cy="539947"/>
          </a:xfrm>
          <a:prstGeom prst="rect">
            <a:avLst/>
          </a:prstGeom>
          <a:noFill/>
          <a:ln>
            <a:noFill/>
          </a:ln>
        </p:spPr>
      </p:pic>
      <p:sp>
        <p:nvSpPr>
          <p:cNvPr id="278" name="Google Shape;278;p13"/>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79" name="Google Shape;279;p13"/>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80" name="Google Shape;280;p13"/>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81" name="Google Shape;281;p13"/>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8F00FF"/>
      </a:dk1>
      <a:lt1>
        <a:srgbClr val="FFFFFF"/>
      </a:lt1>
      <a:dk2>
        <a:srgbClr val="000000"/>
      </a:dk2>
      <a:lt2>
        <a:srgbClr val="000000"/>
      </a:lt2>
      <a:accent1>
        <a:srgbClr val="FBB3C1"/>
      </a:accent1>
      <a:accent2>
        <a:srgbClr val="FCAF17"/>
      </a:accent2>
      <a:accent3>
        <a:srgbClr val="FD493D"/>
      </a:accent3>
      <a:accent4>
        <a:srgbClr val="DBE6FD"/>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