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82" r:id="rId2"/>
    <p:sldId id="296" r:id="rId3"/>
    <p:sldId id="290" r:id="rId4"/>
    <p:sldId id="264" r:id="rId5"/>
    <p:sldId id="257" r:id="rId6"/>
    <p:sldId id="305" r:id="rId7"/>
    <p:sldId id="289" r:id="rId8"/>
    <p:sldId id="307" r:id="rId9"/>
    <p:sldId id="308" r:id="rId10"/>
    <p:sldId id="295" r:id="rId11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pos="408" userDrawn="1">
          <p15:clr>
            <a:srgbClr val="A4A3A4"/>
          </p15:clr>
        </p15:guide>
        <p15:guide id="4" orient="horz" pos="432" userDrawn="1">
          <p15:clr>
            <a:srgbClr val="A4A3A4"/>
          </p15:clr>
        </p15:guide>
        <p15:guide id="5" pos="72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3047"/>
    <a:srgbClr val="114263"/>
    <a:srgbClr val="197DCE"/>
    <a:srgbClr val="F5F5F5"/>
    <a:srgbClr val="E05A2F"/>
    <a:srgbClr val="EE6940"/>
    <a:srgbClr val="F96D1F"/>
    <a:srgbClr val="FE4B1A"/>
    <a:srgbClr val="FD711B"/>
    <a:srgbClr val="0B2B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E8B1032C-EA38-4F05-BA0D-38AFFFC7BED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7" autoAdjust="0"/>
    <p:restoredTop sz="94689" autoAdjust="0"/>
  </p:normalViewPr>
  <p:slideViewPr>
    <p:cSldViewPr snapToGrid="0">
      <p:cViewPr varScale="1">
        <p:scale>
          <a:sx n="114" d="100"/>
          <a:sy n="114" d="100"/>
        </p:scale>
        <p:origin x="348" y="114"/>
      </p:cViewPr>
      <p:guideLst>
        <p:guide orient="horz" pos="2160"/>
        <p:guide pos="3864"/>
        <p:guide pos="408"/>
        <p:guide orient="horz" pos="432"/>
        <p:guide pos="727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315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9C16A6-8C48-4165-8DAF-8C957C12A8FA}" type="doc">
      <dgm:prSet loTypeId="urn:microsoft.com/office/officeart/2018/2/layout/IconLabelList" loCatId="icon" qsTypeId="urn:microsoft.com/office/officeart/2005/8/quickstyle/simple4" qsCatId="simple" csTypeId="urn:microsoft.com/office/officeart/2018/5/colors/Iconchunking_neutralbg_colorful1" csCatId="colorful" phldr="1"/>
      <dgm:spPr/>
    </dgm:pt>
    <dgm:pt modelId="{701D68F5-42F8-47BC-8FED-84C50F595DF0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ru-RU" noProof="0" dirty="0">
              <a:solidFill>
                <a:schemeClr val="bg1"/>
              </a:solidFill>
            </a:rPr>
            <a:t>ВУЗы, </a:t>
          </a:r>
          <a:r>
            <a:rPr lang="ru-RU" noProof="0" dirty="0" err="1">
              <a:solidFill>
                <a:schemeClr val="bg1"/>
              </a:solidFill>
            </a:rPr>
            <a:t>ССУЗы</a:t>
          </a:r>
          <a:endParaRPr lang="ru-RU" noProof="0" dirty="0">
            <a:solidFill>
              <a:schemeClr val="bg1"/>
            </a:solidFill>
          </a:endParaRPr>
        </a:p>
      </dgm:t>
    </dgm:pt>
    <dgm:pt modelId="{9617668C-C38C-4017-8DDF-37855B15D110}" type="parTrans" cxnId="{C4BA385D-31ED-40EF-A5D6-98DFBA64E71A}">
      <dgm:prSet/>
      <dgm:spPr/>
      <dgm:t>
        <a:bodyPr rtlCol="0"/>
        <a:lstStyle/>
        <a:p>
          <a:pPr rtl="0"/>
          <a:endParaRPr lang="ru-RU" noProof="0" dirty="0"/>
        </a:p>
      </dgm:t>
    </dgm:pt>
    <dgm:pt modelId="{0C95B389-AC0C-4055-9AA3-38815EFC8B0A}" type="sibTrans" cxnId="{C4BA385D-31ED-40EF-A5D6-98DFBA64E71A}">
      <dgm:prSet/>
      <dgm:spPr/>
      <dgm:t>
        <a:bodyPr rtlCol="0"/>
        <a:lstStyle/>
        <a:p>
          <a:pPr rtl="0"/>
          <a:endParaRPr lang="ru-RU" noProof="0" dirty="0"/>
        </a:p>
      </dgm:t>
    </dgm:pt>
    <dgm:pt modelId="{91A66877-AC1C-46D9-BF2C-6024B638DEA9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ru-RU" noProof="0" dirty="0">
              <a:solidFill>
                <a:schemeClr val="bg1"/>
              </a:solidFill>
            </a:rPr>
            <a:t>Школы</a:t>
          </a:r>
        </a:p>
      </dgm:t>
    </dgm:pt>
    <dgm:pt modelId="{913FED05-DF41-48A7-B1F8-81937A468EF9}" type="parTrans" cxnId="{7F0DAB6F-9257-4F2D-B31A-3418F73F6952}">
      <dgm:prSet/>
      <dgm:spPr/>
      <dgm:t>
        <a:bodyPr rtlCol="0"/>
        <a:lstStyle/>
        <a:p>
          <a:pPr rtl="0"/>
          <a:endParaRPr lang="ru-RU" noProof="0" dirty="0"/>
        </a:p>
      </dgm:t>
    </dgm:pt>
    <dgm:pt modelId="{BFCE4A28-C381-46FF-935A-B11534EF7D87}" type="sibTrans" cxnId="{7F0DAB6F-9257-4F2D-B31A-3418F73F6952}">
      <dgm:prSet/>
      <dgm:spPr/>
      <dgm:t>
        <a:bodyPr rtlCol="0"/>
        <a:lstStyle/>
        <a:p>
          <a:pPr rtl="0"/>
          <a:endParaRPr lang="ru-RU" noProof="0" dirty="0"/>
        </a:p>
      </dgm:t>
    </dgm:pt>
    <dgm:pt modelId="{76CC3289-2662-43F0-A3C6-BA04A135F08C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ru-RU" noProof="0" dirty="0">
              <a:solidFill>
                <a:schemeClr val="bg1"/>
              </a:solidFill>
            </a:rPr>
            <a:t>Самообразование</a:t>
          </a:r>
        </a:p>
      </dgm:t>
    </dgm:pt>
    <dgm:pt modelId="{FA28C9D6-476E-43CD-BA23-D6D990FD78D0}" type="sibTrans" cxnId="{0400886E-8A1A-44C2-95A7-DB0EF4911494}">
      <dgm:prSet/>
      <dgm:spPr/>
      <dgm:t>
        <a:bodyPr rtlCol="0"/>
        <a:lstStyle/>
        <a:p>
          <a:pPr rtl="0"/>
          <a:endParaRPr lang="ru-RU" noProof="0" dirty="0"/>
        </a:p>
      </dgm:t>
    </dgm:pt>
    <dgm:pt modelId="{D46DB4DA-1442-4ECE-89FE-BBB1E3489E3D}" type="parTrans" cxnId="{0400886E-8A1A-44C2-95A7-DB0EF4911494}">
      <dgm:prSet/>
      <dgm:spPr/>
      <dgm:t>
        <a:bodyPr rtlCol="0"/>
        <a:lstStyle/>
        <a:p>
          <a:pPr rtl="0"/>
          <a:endParaRPr lang="ru-RU" noProof="0" dirty="0"/>
        </a:p>
      </dgm:t>
    </dgm:pt>
    <dgm:pt modelId="{8994D886-A75F-411A-A9D7-D31991FF12BD}" type="pres">
      <dgm:prSet presAssocID="{7D9C16A6-8C48-4165-8DAF-8C957C12A8FA}" presName="root" presStyleCnt="0">
        <dgm:presLayoutVars>
          <dgm:dir/>
          <dgm:resizeHandles val="exact"/>
        </dgm:presLayoutVars>
      </dgm:prSet>
      <dgm:spPr/>
    </dgm:pt>
    <dgm:pt modelId="{E1DBA6D5-BD14-4CD2-A0CC-80F867FEFA81}" type="pres">
      <dgm:prSet presAssocID="{701D68F5-42F8-47BC-8FED-84C50F595DF0}" presName="compNode" presStyleCnt="0"/>
      <dgm:spPr/>
    </dgm:pt>
    <dgm:pt modelId="{19A8DC21-3E65-409D-AD53-DA51BB9198A0}" type="pres">
      <dgm:prSet presAssocID="{701D68F5-42F8-47BC-8FED-84C50F595DF0}" presName="iconRect" presStyleLbl="node1" presStyleIdx="0" presStyleCnt="3" custScaleX="157625" custScaleY="199472" custLinFactNeighborX="-646" custLinFactNeighborY="-901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Академическая шапочка"/>
        </a:ext>
      </dgm:extLst>
    </dgm:pt>
    <dgm:pt modelId="{B9F90A48-FF94-4C94-A587-0190406F6FD3}" type="pres">
      <dgm:prSet presAssocID="{701D68F5-42F8-47BC-8FED-84C50F595DF0}" presName="spaceRect" presStyleCnt="0"/>
      <dgm:spPr/>
    </dgm:pt>
    <dgm:pt modelId="{A99B5DD6-89E9-4537-B415-4205CEB9323A}" type="pres">
      <dgm:prSet presAssocID="{701D68F5-42F8-47BC-8FED-84C50F595DF0}" presName="textRect" presStyleLbl="revTx" presStyleIdx="0" presStyleCnt="3" custLinFactNeighborX="260" custLinFactNeighborY="-8206">
        <dgm:presLayoutVars>
          <dgm:chMax val="1"/>
          <dgm:chPref val="1"/>
        </dgm:presLayoutVars>
      </dgm:prSet>
      <dgm:spPr/>
    </dgm:pt>
    <dgm:pt modelId="{8B391436-B9B0-45BD-A57F-792D6376D868}" type="pres">
      <dgm:prSet presAssocID="{0C95B389-AC0C-4055-9AA3-38815EFC8B0A}" presName="sibTrans" presStyleCnt="0"/>
      <dgm:spPr/>
    </dgm:pt>
    <dgm:pt modelId="{95872155-C45D-46D3-874C-D838089A06F8}" type="pres">
      <dgm:prSet presAssocID="{91A66877-AC1C-46D9-BF2C-6024B638DEA9}" presName="compNode" presStyleCnt="0"/>
      <dgm:spPr/>
    </dgm:pt>
    <dgm:pt modelId="{CE9DF0E8-B0DE-4E1E-9FF4-6006AD8428DB}" type="pres">
      <dgm:prSet presAssocID="{91A66877-AC1C-46D9-BF2C-6024B638DEA9}" presName="iconRect" presStyleLbl="node1" presStyleIdx="1" presStyleCnt="3" custScaleX="157625" custScaleY="157625" custLinFactNeighborX="-201" custLinFactNeighborY="5609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Рюкзак"/>
        </a:ext>
      </dgm:extLst>
    </dgm:pt>
    <dgm:pt modelId="{AA0423A1-55B2-45E9-BFE7-3FBE5BDA65ED}" type="pres">
      <dgm:prSet presAssocID="{91A66877-AC1C-46D9-BF2C-6024B638DEA9}" presName="spaceRect" presStyleCnt="0"/>
      <dgm:spPr/>
    </dgm:pt>
    <dgm:pt modelId="{55120873-6F5C-4053-8EAD-6287A7F1097E}" type="pres">
      <dgm:prSet presAssocID="{91A66877-AC1C-46D9-BF2C-6024B638DEA9}" presName="textRect" presStyleLbl="revTx" presStyleIdx="1" presStyleCnt="3" custLinFactNeighborY="12817">
        <dgm:presLayoutVars>
          <dgm:chMax val="1"/>
          <dgm:chPref val="1"/>
        </dgm:presLayoutVars>
      </dgm:prSet>
      <dgm:spPr/>
    </dgm:pt>
    <dgm:pt modelId="{F679C986-30E4-4F0A-A3A6-CAE528BFED76}" type="pres">
      <dgm:prSet presAssocID="{BFCE4A28-C381-46FF-935A-B11534EF7D87}" presName="sibTrans" presStyleCnt="0"/>
      <dgm:spPr/>
    </dgm:pt>
    <dgm:pt modelId="{2EC2FDE3-8908-45C7-A3FD-EB370213FE69}" type="pres">
      <dgm:prSet presAssocID="{76CC3289-2662-43F0-A3C6-BA04A135F08C}" presName="compNode" presStyleCnt="0"/>
      <dgm:spPr/>
    </dgm:pt>
    <dgm:pt modelId="{6DB1FE51-13D0-4A38-AD6E-48D4371A1AF3}" type="pres">
      <dgm:prSet presAssocID="{76CC3289-2662-43F0-A3C6-BA04A135F08C}" presName="iconRect" presStyleLbl="node1" presStyleIdx="2" presStyleCnt="3" custScaleX="157625" custScaleY="157625" custLinFactNeighborX="1735" custLinFactNeighborY="1106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Книги"/>
        </a:ext>
      </dgm:extLst>
    </dgm:pt>
    <dgm:pt modelId="{0928538A-05CC-4A79-BD5D-92F985D1EEE5}" type="pres">
      <dgm:prSet presAssocID="{76CC3289-2662-43F0-A3C6-BA04A135F08C}" presName="spaceRect" presStyleCnt="0"/>
      <dgm:spPr/>
    </dgm:pt>
    <dgm:pt modelId="{133097FC-B1F8-4953-B0AB-E8E73D968D1C}" type="pres">
      <dgm:prSet presAssocID="{76CC3289-2662-43F0-A3C6-BA04A135F08C}" presName="textRect" presStyleLbl="revTx" presStyleIdx="2" presStyleCnt="3" custLinFactNeighborY="12817">
        <dgm:presLayoutVars>
          <dgm:chMax val="1"/>
          <dgm:chPref val="1"/>
        </dgm:presLayoutVars>
      </dgm:prSet>
      <dgm:spPr/>
    </dgm:pt>
  </dgm:ptLst>
  <dgm:cxnLst>
    <dgm:cxn modelId="{51C9C716-0C8A-4862-A43F-A9047F6A6ECE}" type="presOf" srcId="{701D68F5-42F8-47BC-8FED-84C50F595DF0}" destId="{A99B5DD6-89E9-4537-B415-4205CEB9323A}" srcOrd="0" destOrd="0" presId="urn:microsoft.com/office/officeart/2018/2/layout/IconLabelList"/>
    <dgm:cxn modelId="{C4BA385D-31ED-40EF-A5D6-98DFBA64E71A}" srcId="{7D9C16A6-8C48-4165-8DAF-8C957C12A8FA}" destId="{701D68F5-42F8-47BC-8FED-84C50F595DF0}" srcOrd="0" destOrd="0" parTransId="{9617668C-C38C-4017-8DDF-37855B15D110}" sibTransId="{0C95B389-AC0C-4055-9AA3-38815EFC8B0A}"/>
    <dgm:cxn modelId="{0400886E-8A1A-44C2-95A7-DB0EF4911494}" srcId="{7D9C16A6-8C48-4165-8DAF-8C957C12A8FA}" destId="{76CC3289-2662-43F0-A3C6-BA04A135F08C}" srcOrd="2" destOrd="0" parTransId="{D46DB4DA-1442-4ECE-89FE-BBB1E3489E3D}" sibTransId="{FA28C9D6-476E-43CD-BA23-D6D990FD78D0}"/>
    <dgm:cxn modelId="{7F0DAB6F-9257-4F2D-B31A-3418F73F6952}" srcId="{7D9C16A6-8C48-4165-8DAF-8C957C12A8FA}" destId="{91A66877-AC1C-46D9-BF2C-6024B638DEA9}" srcOrd="1" destOrd="0" parTransId="{913FED05-DF41-48A7-B1F8-81937A468EF9}" sibTransId="{BFCE4A28-C381-46FF-935A-B11534EF7D87}"/>
    <dgm:cxn modelId="{639634AD-5727-49C2-9E58-EB6075215446}" type="presOf" srcId="{91A66877-AC1C-46D9-BF2C-6024B638DEA9}" destId="{55120873-6F5C-4053-8EAD-6287A7F1097E}" srcOrd="0" destOrd="0" presId="urn:microsoft.com/office/officeart/2018/2/layout/IconLabelList"/>
    <dgm:cxn modelId="{05A920DF-F275-442A-AE4E-321A812BD608}" type="presOf" srcId="{7D9C16A6-8C48-4165-8DAF-8C957C12A8FA}" destId="{8994D886-A75F-411A-A9D7-D31991FF12BD}" srcOrd="0" destOrd="0" presId="urn:microsoft.com/office/officeart/2018/2/layout/IconLabelList"/>
    <dgm:cxn modelId="{634ABEFF-3AC1-45CD-BF32-24D2F6D73D7C}" type="presOf" srcId="{76CC3289-2662-43F0-A3C6-BA04A135F08C}" destId="{133097FC-B1F8-4953-B0AB-E8E73D968D1C}" srcOrd="0" destOrd="0" presId="urn:microsoft.com/office/officeart/2018/2/layout/IconLabelList"/>
    <dgm:cxn modelId="{CF59BB9E-C8FC-4C34-8006-3277F29FB6DE}" type="presParOf" srcId="{8994D886-A75F-411A-A9D7-D31991FF12BD}" destId="{E1DBA6D5-BD14-4CD2-A0CC-80F867FEFA81}" srcOrd="0" destOrd="0" presId="urn:microsoft.com/office/officeart/2018/2/layout/IconLabelList"/>
    <dgm:cxn modelId="{866C03AD-DD5B-4277-8831-0C127DF86F35}" type="presParOf" srcId="{E1DBA6D5-BD14-4CD2-A0CC-80F867FEFA81}" destId="{19A8DC21-3E65-409D-AD53-DA51BB9198A0}" srcOrd="0" destOrd="0" presId="urn:microsoft.com/office/officeart/2018/2/layout/IconLabelList"/>
    <dgm:cxn modelId="{128FBF1B-109A-47F9-B440-D03F4626A9BA}" type="presParOf" srcId="{E1DBA6D5-BD14-4CD2-A0CC-80F867FEFA81}" destId="{B9F90A48-FF94-4C94-A587-0190406F6FD3}" srcOrd="1" destOrd="0" presId="urn:microsoft.com/office/officeart/2018/2/layout/IconLabelList"/>
    <dgm:cxn modelId="{8670118E-E162-4F28-99EA-949C482C4F26}" type="presParOf" srcId="{E1DBA6D5-BD14-4CD2-A0CC-80F867FEFA81}" destId="{A99B5DD6-89E9-4537-B415-4205CEB9323A}" srcOrd="2" destOrd="0" presId="urn:microsoft.com/office/officeart/2018/2/layout/IconLabelList"/>
    <dgm:cxn modelId="{6A09E131-C1FE-47FA-BD91-6D46F7DB3AD7}" type="presParOf" srcId="{8994D886-A75F-411A-A9D7-D31991FF12BD}" destId="{8B391436-B9B0-45BD-A57F-792D6376D868}" srcOrd="1" destOrd="0" presId="urn:microsoft.com/office/officeart/2018/2/layout/IconLabelList"/>
    <dgm:cxn modelId="{D7D85FB5-4AD1-46B7-8E53-62D3F1F869BE}" type="presParOf" srcId="{8994D886-A75F-411A-A9D7-D31991FF12BD}" destId="{95872155-C45D-46D3-874C-D838089A06F8}" srcOrd="2" destOrd="0" presId="urn:microsoft.com/office/officeart/2018/2/layout/IconLabelList"/>
    <dgm:cxn modelId="{E4340D53-7996-4180-832E-9DD471AE3441}" type="presParOf" srcId="{95872155-C45D-46D3-874C-D838089A06F8}" destId="{CE9DF0E8-B0DE-4E1E-9FF4-6006AD8428DB}" srcOrd="0" destOrd="0" presId="urn:microsoft.com/office/officeart/2018/2/layout/IconLabelList"/>
    <dgm:cxn modelId="{EEB70DE9-0FCA-47C6-AB9E-ED5E83AF66B7}" type="presParOf" srcId="{95872155-C45D-46D3-874C-D838089A06F8}" destId="{AA0423A1-55B2-45E9-BFE7-3FBE5BDA65ED}" srcOrd="1" destOrd="0" presId="urn:microsoft.com/office/officeart/2018/2/layout/IconLabelList"/>
    <dgm:cxn modelId="{1384D7CB-9E90-4E13-BA30-2421855CB9F9}" type="presParOf" srcId="{95872155-C45D-46D3-874C-D838089A06F8}" destId="{55120873-6F5C-4053-8EAD-6287A7F1097E}" srcOrd="2" destOrd="0" presId="urn:microsoft.com/office/officeart/2018/2/layout/IconLabelList"/>
    <dgm:cxn modelId="{0C47C2BA-718A-4D21-8A25-157E23BE208B}" type="presParOf" srcId="{8994D886-A75F-411A-A9D7-D31991FF12BD}" destId="{F679C986-30E4-4F0A-A3A6-CAE528BFED76}" srcOrd="3" destOrd="0" presId="urn:microsoft.com/office/officeart/2018/2/layout/IconLabelList"/>
    <dgm:cxn modelId="{85792AED-F1AA-4AFB-8C0D-180EEBEC52F2}" type="presParOf" srcId="{8994D886-A75F-411A-A9D7-D31991FF12BD}" destId="{2EC2FDE3-8908-45C7-A3FD-EB370213FE69}" srcOrd="4" destOrd="0" presId="urn:microsoft.com/office/officeart/2018/2/layout/IconLabelList"/>
    <dgm:cxn modelId="{D71858A8-07B6-4E2A-AE55-4CBB5A176FAF}" type="presParOf" srcId="{2EC2FDE3-8908-45C7-A3FD-EB370213FE69}" destId="{6DB1FE51-13D0-4A38-AD6E-48D4371A1AF3}" srcOrd="0" destOrd="0" presId="urn:microsoft.com/office/officeart/2018/2/layout/IconLabelList"/>
    <dgm:cxn modelId="{49C82510-3B59-4CF0-B2E9-AC9595C8150B}" type="presParOf" srcId="{2EC2FDE3-8908-45C7-A3FD-EB370213FE69}" destId="{0928538A-05CC-4A79-BD5D-92F985D1EEE5}" srcOrd="1" destOrd="0" presId="urn:microsoft.com/office/officeart/2018/2/layout/IconLabelList"/>
    <dgm:cxn modelId="{5B4A17CB-8447-41F2-94A1-DD7F7A76F118}" type="presParOf" srcId="{2EC2FDE3-8908-45C7-A3FD-EB370213FE69}" destId="{133097FC-B1F8-4953-B0AB-E8E73D968D1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A8DC21-3E65-409D-AD53-DA51BB9198A0}">
      <dsp:nvSpPr>
        <dsp:cNvPr id="0" name=""/>
        <dsp:cNvSpPr/>
      </dsp:nvSpPr>
      <dsp:spPr>
        <a:xfrm>
          <a:off x="1103630" y="195296"/>
          <a:ext cx="1421996" cy="17995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9B5DD6-89E9-4537-B415-4205CEB9323A}">
      <dsp:nvSpPr>
        <dsp:cNvPr id="0" name=""/>
        <dsp:cNvSpPr/>
      </dsp:nvSpPr>
      <dsp:spPr>
        <a:xfrm>
          <a:off x="823292" y="1854667"/>
          <a:ext cx="200475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noProof="0" dirty="0">
              <a:solidFill>
                <a:schemeClr val="bg1"/>
              </a:solidFill>
            </a:rPr>
            <a:t>ВУЗы, </a:t>
          </a:r>
          <a:r>
            <a:rPr lang="ru-RU" sz="2000" kern="1200" noProof="0" dirty="0" err="1">
              <a:solidFill>
                <a:schemeClr val="bg1"/>
              </a:solidFill>
            </a:rPr>
            <a:t>ССУЗы</a:t>
          </a:r>
          <a:endParaRPr lang="ru-RU" sz="2000" kern="1200" noProof="0" dirty="0">
            <a:solidFill>
              <a:schemeClr val="bg1"/>
            </a:solidFill>
          </a:endParaRPr>
        </a:p>
      </dsp:txBody>
      <dsp:txXfrm>
        <a:off x="823292" y="1854667"/>
        <a:ext cx="2004752" cy="720000"/>
      </dsp:txXfrm>
    </dsp:sp>
    <dsp:sp modelId="{CE9DF0E8-B0DE-4E1E-9FF4-6006AD8428DB}">
      <dsp:nvSpPr>
        <dsp:cNvPr id="0" name=""/>
        <dsp:cNvSpPr/>
      </dsp:nvSpPr>
      <dsp:spPr>
        <a:xfrm>
          <a:off x="3463229" y="421586"/>
          <a:ext cx="1421996" cy="142199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120873-6F5C-4053-8EAD-6287A7F1097E}">
      <dsp:nvSpPr>
        <dsp:cNvPr id="0" name=""/>
        <dsp:cNvSpPr/>
      </dsp:nvSpPr>
      <dsp:spPr>
        <a:xfrm>
          <a:off x="3173664" y="1911653"/>
          <a:ext cx="200475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noProof="0" dirty="0">
              <a:solidFill>
                <a:schemeClr val="bg1"/>
              </a:solidFill>
            </a:rPr>
            <a:t>Школы</a:t>
          </a:r>
        </a:p>
      </dsp:txBody>
      <dsp:txXfrm>
        <a:off x="3173664" y="1911653"/>
        <a:ext cx="2004752" cy="720000"/>
      </dsp:txXfrm>
    </dsp:sp>
    <dsp:sp modelId="{6DB1FE51-13D0-4A38-AD6E-48D4371A1AF3}">
      <dsp:nvSpPr>
        <dsp:cNvPr id="0" name=""/>
        <dsp:cNvSpPr/>
      </dsp:nvSpPr>
      <dsp:spPr>
        <a:xfrm>
          <a:off x="5836279" y="380963"/>
          <a:ext cx="1421996" cy="142199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3097FC-B1F8-4953-B0AB-E8E73D968D1C}">
      <dsp:nvSpPr>
        <dsp:cNvPr id="0" name=""/>
        <dsp:cNvSpPr/>
      </dsp:nvSpPr>
      <dsp:spPr>
        <a:xfrm>
          <a:off x="5529248" y="1911653"/>
          <a:ext cx="200475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noProof="0" dirty="0">
              <a:solidFill>
                <a:schemeClr val="bg1"/>
              </a:solidFill>
            </a:rPr>
            <a:t>Самообразование</a:t>
          </a:r>
        </a:p>
      </dsp:txBody>
      <dsp:txXfrm>
        <a:off x="5529248" y="1911653"/>
        <a:ext cx="2004752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F3D1D01A-5516-4E1C-9A6D-D9EF8C203F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0087A2D-9F8F-45E9-B127-C2407E7953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502B3BB-515A-4E79-9D2C-9D0E484059D5}" type="datetime1">
              <a:rPr lang="ru-RU" smtClean="0"/>
              <a:t>16.12.2022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0515058-9F03-4AC5-A723-3D23E27720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86E583C-77B5-479A-A9CA-17DC816BC6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F3D57C9-54A6-4BAA-A5CD-C535F9370C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3655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9D57CA5-621E-47D5-935F-99BD60813745}" type="datetime1">
              <a:rPr lang="ru-RU" noProof="0" smtClean="0"/>
              <a:t>16.12.2022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BF82289-BCFD-4053-9D06-A9140C63A457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494750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763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173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995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277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0325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150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339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416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6676569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1A440F4A-C2AF-406D-B420-CCF52F447A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6676568" cy="6858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ru-RU" noProof="0"/>
              <a:t>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</p:spTree>
    <p:extLst>
      <p:ext uri="{BB962C8B-B14F-4D97-AF65-F5344CB8AC3E}">
        <p14:creationId xmlns:p14="http://schemas.microsoft.com/office/powerpoint/2010/main" val="124204957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5512953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1A440F4A-C2AF-406D-B420-CCF52F447A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5504688" cy="6858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ru-RU" noProof="0"/>
              <a:t>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270854778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11">
            <a:extLst>
              <a:ext uri="{FF2B5EF4-FFF2-40B4-BE49-F238E27FC236}">
                <a16:creationId xmlns:a16="http://schemas.microsoft.com/office/drawing/2014/main" id="{47CEAAF6-CCA9-40F8-8A3D-FAAD92220D1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" y="0"/>
            <a:ext cx="12192001" cy="6858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6020" y="2404234"/>
            <a:ext cx="5330038" cy="1746504"/>
          </a:xfrm>
        </p:spPr>
        <p:txBody>
          <a:bodyPr vert="horz" lIns="0" tIns="45720" rIns="0" bIns="45720" rtlCol="0" anchor="b" anchorCtr="1">
            <a:noAutofit/>
          </a:bodyPr>
          <a:lstStyle>
            <a:lvl1pPr>
              <a:defRPr lang="en-GB" dirty="0">
                <a:solidFill>
                  <a:schemeClr val="bg1"/>
                </a:solidFill>
              </a:defRPr>
            </a:lvl1pPr>
          </a:lstStyle>
          <a:p>
            <a:pPr marL="0" lvl="0" rtl="0"/>
            <a:r>
              <a:rPr lang="ru-RU" noProof="0"/>
              <a:t>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3180" y="4553291"/>
            <a:ext cx="5049510" cy="521208"/>
          </a:xfrm>
        </p:spPr>
        <p:txBody>
          <a:bodyPr vert="horz" lIns="0" tIns="0" rIns="0" bIns="0" rtlCol="0" anchor="t" anchorCtr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20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477175643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11">
            <a:extLst>
              <a:ext uri="{FF2B5EF4-FFF2-40B4-BE49-F238E27FC236}">
                <a16:creationId xmlns:a16="http://schemas.microsoft.com/office/drawing/2014/main" id="{AAF32A0B-D38A-4E4A-BD5E-94B6712965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" y="0"/>
            <a:ext cx="12192001" cy="6858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CD3B46-48AB-439D-A981-D3596F977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0288" y="2313432"/>
            <a:ext cx="6592824" cy="285273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0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28D712-0D13-4ECD-9BEB-B8EE651FF63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90288" y="5193792"/>
            <a:ext cx="6592824" cy="97840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>
                <a:solidFill>
                  <a:schemeClr val="bg1"/>
                </a:solidFill>
              </a:defRPr>
            </a:lvl1pPr>
          </a:lstStyle>
          <a:p>
            <a:pPr marL="228600" lvl="0" indent="-228600" rtl="0"/>
            <a:r>
              <a:rPr lang="ru-RU" noProof="0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val="3411308898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объект_2 (столбец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6125" y="0"/>
            <a:ext cx="5355875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ru-RU" noProof="0"/>
              <a:t>Добавить изображение</a:t>
            </a:r>
          </a:p>
        </p:txBody>
      </p:sp>
      <p:sp>
        <p:nvSpPr>
          <p:cNvPr id="14" name="Текст 12">
            <a:extLst>
              <a:ext uri="{FF2B5EF4-FFF2-40B4-BE49-F238E27FC236}">
                <a16:creationId xmlns:a16="http://schemas.microsoft.com/office/drawing/2014/main" id="{C7F0E85E-786D-44FC-A9C8-8853277D7C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86558" y="2717803"/>
            <a:ext cx="28346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7700" y="2717803"/>
            <a:ext cx="28346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68915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sp>
        <p:nvSpPr>
          <p:cNvPr id="16" name="Объект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906451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17" name="Объект 15">
            <a:extLst>
              <a:ext uri="{FF2B5EF4-FFF2-40B4-BE49-F238E27FC236}">
                <a16:creationId xmlns:a16="http://schemas.microsoft.com/office/drawing/2014/main" id="{6DF8CB66-232E-4CE3-96FC-CE37C74994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645309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18" name="Номер слайда 7">
            <a:extLst>
              <a:ext uri="{FF2B5EF4-FFF2-40B4-BE49-F238E27FC236}">
                <a16:creationId xmlns:a16="http://schemas.microsoft.com/office/drawing/2014/main" id="{8728750D-82C7-4A8D-A7C7-554934667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72049326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объект_3 (столбец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ru-RU" noProof="0"/>
              <a:t>Добавить изображение</a:t>
            </a:r>
          </a:p>
        </p:txBody>
      </p:sp>
      <p:sp>
        <p:nvSpPr>
          <p:cNvPr id="14" name="Текст 12">
            <a:extLst>
              <a:ext uri="{FF2B5EF4-FFF2-40B4-BE49-F238E27FC236}">
                <a16:creationId xmlns:a16="http://schemas.microsoft.com/office/drawing/2014/main" id="{C7F0E85E-786D-44FC-A9C8-8853277D7C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88842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7700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sp>
        <p:nvSpPr>
          <p:cNvPr id="16" name="Объект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62100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17" name="Объект 15">
            <a:extLst>
              <a:ext uri="{FF2B5EF4-FFF2-40B4-BE49-F238E27FC236}">
                <a16:creationId xmlns:a16="http://schemas.microsoft.com/office/drawing/2014/main" id="{6DF8CB66-232E-4CE3-96FC-CE37C74994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803242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8" name="Текст 12">
            <a:extLst>
              <a:ext uri="{FF2B5EF4-FFF2-40B4-BE49-F238E27FC236}">
                <a16:creationId xmlns:a16="http://schemas.microsoft.com/office/drawing/2014/main" id="{DEF523FD-B1FC-40A7-93AA-389CB38E17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29985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0" name="Объект 15">
            <a:extLst>
              <a:ext uri="{FF2B5EF4-FFF2-40B4-BE49-F238E27FC236}">
                <a16:creationId xmlns:a16="http://schemas.microsoft.com/office/drawing/2014/main" id="{B60C8CC8-C869-4395-B389-D76DF4A56AA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044385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11" name="Номер слайда 7">
            <a:extLst>
              <a:ext uri="{FF2B5EF4-FFF2-40B4-BE49-F238E27FC236}">
                <a16:creationId xmlns:a16="http://schemas.microsoft.com/office/drawing/2014/main" id="{E10AF5F6-7B7D-4CE6-A1D0-2F46804D3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54804934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объект_2 (вертикальный столбец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ru-RU" noProof="0"/>
              <a:t>Добавить изображение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09750" y="1847927"/>
            <a:ext cx="7315200" cy="146161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sp>
        <p:nvSpPr>
          <p:cNvPr id="16" name="Объект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2304413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11" name="Текст 12">
            <a:extLst>
              <a:ext uri="{FF2B5EF4-FFF2-40B4-BE49-F238E27FC236}">
                <a16:creationId xmlns:a16="http://schemas.microsoft.com/office/drawing/2014/main" id="{C3BB8EAB-4266-4938-A8CB-6D18C93801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09750" y="4048520"/>
            <a:ext cx="7315200" cy="146161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2" name="Объект 15">
            <a:extLst>
              <a:ext uri="{FF2B5EF4-FFF2-40B4-BE49-F238E27FC236}">
                <a16:creationId xmlns:a16="http://schemas.microsoft.com/office/drawing/2014/main" id="{716D363C-A0A5-4FB1-8CC2-850C0CD9F4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7700" y="4505006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15" name="Номер слайда 7">
            <a:extLst>
              <a:ext uri="{FF2B5EF4-FFF2-40B4-BE49-F238E27FC236}">
                <a16:creationId xmlns:a16="http://schemas.microsoft.com/office/drawing/2014/main" id="{AAF4A39B-C3C3-4691-BB94-371047ADD5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47190080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объект_1 (столбец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ru-RU" noProof="0"/>
              <a:t>Добавить изображение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2100" y="1733627"/>
            <a:ext cx="2438400" cy="424807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sp>
        <p:nvSpPr>
          <p:cNvPr id="16" name="Объект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1733627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00F546D-5491-4A19-9725-5C920C573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5973352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Конт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2100" y="1733627"/>
            <a:ext cx="8534400" cy="424807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sp>
        <p:nvSpPr>
          <p:cNvPr id="16" name="Объект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1733627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0AC1958-0DCB-4970-ADE3-E64DAAFC501D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9E71A8D8-5A28-4968-9E80-110E9CB88F92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7239C02C-1FAD-4E73-AB32-5A30A946A447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FF40D550-A563-4E50-AEE9-6D9D19499F9F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ru-RU" sz="12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657104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ru-RU" sz="12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09561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важных_изображения (текст 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83A2DEF1-03FF-475D-994A-6FC6FB1414F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8087304" cy="6858000"/>
          </a:xfrm>
          <a:custGeom>
            <a:avLst/>
            <a:gdLst>
              <a:gd name="connsiteX0" fmla="*/ 0 w 8087304"/>
              <a:gd name="connsiteY0" fmla="*/ 0 h 6858000"/>
              <a:gd name="connsiteX1" fmla="*/ 8087304 w 8087304"/>
              <a:gd name="connsiteY1" fmla="*/ 0 h 6858000"/>
              <a:gd name="connsiteX2" fmla="*/ 8087304 w 8087304"/>
              <a:gd name="connsiteY2" fmla="*/ 7620 h 6858000"/>
              <a:gd name="connsiteX3" fmla="*/ 6368365 w 8087304"/>
              <a:gd name="connsiteY3" fmla="*/ 6858000 h 6858000"/>
              <a:gd name="connsiteX4" fmla="*/ 0 w 808730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87304" h="6858000">
                <a:moveTo>
                  <a:pt x="0" y="0"/>
                </a:moveTo>
                <a:lnTo>
                  <a:pt x="8087304" y="0"/>
                </a:lnTo>
                <a:lnTo>
                  <a:pt x="8087304" y="7620"/>
                </a:lnTo>
                <a:lnTo>
                  <a:pt x="636836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 anchor="ctr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285750" marR="0" lvl="0" indent="-28575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noProof="0"/>
              <a:t>Добавить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586" y="4081468"/>
            <a:ext cx="5005614" cy="822960"/>
          </a:xfrm>
        </p:spPr>
        <p:txBody>
          <a:bodyPr vert="horz" wrap="square" lIns="0" tIns="45720" rIns="91440" bIns="45720" rtlCol="0"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GB" sz="2400" dirty="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marL="0"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5586" y="5047107"/>
            <a:ext cx="5005614" cy="1005840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6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D935D313-376E-4CA0-9732-D0CACCC07F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64300" y="0"/>
            <a:ext cx="5727700" cy="6858000"/>
          </a:xfrm>
          <a:custGeom>
            <a:avLst/>
            <a:gdLst>
              <a:gd name="connsiteX0" fmla="*/ 1708150 w 5727700"/>
              <a:gd name="connsiteY0" fmla="*/ 0 h 6858000"/>
              <a:gd name="connsiteX1" fmla="*/ 5727700 w 5727700"/>
              <a:gd name="connsiteY1" fmla="*/ 0 h 6858000"/>
              <a:gd name="connsiteX2" fmla="*/ 5727700 w 5727700"/>
              <a:gd name="connsiteY2" fmla="*/ 6858000 h 6858000"/>
              <a:gd name="connsiteX3" fmla="*/ 0 w 5727700"/>
              <a:gd name="connsiteY3" fmla="*/ 6858000 h 6858000"/>
              <a:gd name="connsiteX4" fmla="*/ 0 w 5727700"/>
              <a:gd name="connsiteY4" fmla="*/ 68326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7700" h="6858000">
                <a:moveTo>
                  <a:pt x="1708150" y="0"/>
                </a:moveTo>
                <a:lnTo>
                  <a:pt x="5727700" y="0"/>
                </a:lnTo>
                <a:lnTo>
                  <a:pt x="5727700" y="6858000"/>
                </a:lnTo>
                <a:lnTo>
                  <a:pt x="0" y="6858000"/>
                </a:lnTo>
                <a:lnTo>
                  <a:pt x="0" y="6832600"/>
                </a:lnTo>
                <a:close/>
              </a:path>
            </a:pathLst>
          </a:custGeom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ru-RU" noProof="0"/>
              <a:t>Добавить изображение</a:t>
            </a:r>
          </a:p>
        </p:txBody>
      </p:sp>
      <p:sp>
        <p:nvSpPr>
          <p:cNvPr id="20" name="Номер слайда 7">
            <a:extLst>
              <a:ext uri="{FF2B5EF4-FFF2-40B4-BE49-F238E27FC236}">
                <a16:creationId xmlns:a16="http://schemas.microsoft.com/office/drawing/2014/main" id="{1CEA3362-50AD-4D98-92C4-DA1D8C857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91417826"/>
      </p:ext>
    </p:extLst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5F3686C7-DF83-47D9-A485-35F4F1D36A69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790B36CF-9391-49E9-B599-8B724B6EF267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468CE156-5D60-42B0-A4F9-33FA85537807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5" name="Номер слайда 7">
            <a:extLst>
              <a:ext uri="{FF2B5EF4-FFF2-40B4-BE49-F238E27FC236}">
                <a16:creationId xmlns:a16="http://schemas.microsoft.com/office/drawing/2014/main" id="{9E4521A1-4C9D-4795-B551-D151E8856A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40370684"/>
      </p:ext>
    </p:extLst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ru-RU" noProof="0"/>
              <a:t>Добавить изображение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A75C086E-F523-4C77-938F-0DB6203DBC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1080" y="2139696"/>
            <a:ext cx="5578995" cy="879928"/>
          </a:xfrm>
        </p:spPr>
        <p:txBody>
          <a:bodyPr vert="horz" lIns="91440" tIns="45720" rIns="91440" bIns="45720" rtlCol="0" anchor="ctr" anchorCtr="0">
            <a:noAutofit/>
          </a:bodyPr>
          <a:lstStyle>
            <a:lvl1pPr algn="l">
              <a:defRPr lang="en-GB" b="0" dirty="0">
                <a:solidFill>
                  <a:schemeClr val="bg1"/>
                </a:solidFill>
              </a:defRPr>
            </a:lvl1pPr>
          </a:lstStyle>
          <a:p>
            <a:pPr marL="0" lvl="0" algn="ctr" rtl="0"/>
            <a:r>
              <a:rPr lang="ru-RU" noProof="0"/>
              <a:t>ЗАГОЛОВОК</a:t>
            </a:r>
          </a:p>
        </p:txBody>
      </p:sp>
      <p:sp>
        <p:nvSpPr>
          <p:cNvPr id="17" name="Текст 4">
            <a:extLst>
              <a:ext uri="{FF2B5EF4-FFF2-40B4-BE49-F238E27FC236}">
                <a16:creationId xmlns:a16="http://schemas.microsoft.com/office/drawing/2014/main" id="{B293AB9F-7C1D-4A06-9F42-4FD67BF273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9075" y="3653097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8" name="Текст 4">
            <a:extLst>
              <a:ext uri="{FF2B5EF4-FFF2-40B4-BE49-F238E27FC236}">
                <a16:creationId xmlns:a16="http://schemas.microsoft.com/office/drawing/2014/main" id="{224AF9FB-5C6E-4050-AE8D-3B218C0F1D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9075" y="4392151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Телефон</a:t>
            </a:r>
          </a:p>
        </p:txBody>
      </p:sp>
      <p:sp>
        <p:nvSpPr>
          <p:cNvPr id="19" name="Текст 4">
            <a:extLst>
              <a:ext uri="{FF2B5EF4-FFF2-40B4-BE49-F238E27FC236}">
                <a16:creationId xmlns:a16="http://schemas.microsoft.com/office/drawing/2014/main" id="{68A48B85-2E0B-42B6-AB4A-1302D3C828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59075" y="5131205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Эл. почта</a:t>
            </a:r>
          </a:p>
        </p:txBody>
      </p:sp>
      <p:sp>
        <p:nvSpPr>
          <p:cNvPr id="20" name="Текст 4">
            <a:extLst>
              <a:ext uri="{FF2B5EF4-FFF2-40B4-BE49-F238E27FC236}">
                <a16:creationId xmlns:a16="http://schemas.microsoft.com/office/drawing/2014/main" id="{9244D33F-3A47-4DE3-8198-7AC5316E31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59075" y="5870258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Веб-сайт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220C8B-2E18-4D91-A806-6C7C3940B00F}"/>
              </a:ext>
            </a:extLst>
          </p:cNvPr>
          <p:cNvSpPr>
            <a:spLocks noGrp="1" noChangeAspect="1"/>
          </p:cNvSpPr>
          <p:nvPr>
            <p:ph sz="quarter" idx="19" hasCustomPrompt="1"/>
          </p:nvPr>
        </p:nvSpPr>
        <p:spPr>
          <a:xfrm>
            <a:off x="691080" y="4295744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id="{3D1C5933-D103-4989-B652-C7B692341BC3}"/>
              </a:ext>
            </a:extLst>
          </p:cNvPr>
          <p:cNvSpPr>
            <a:spLocks noGrp="1" noChangeAspect="1"/>
          </p:cNvSpPr>
          <p:nvPr>
            <p:ph sz="quarter" idx="20" hasCustomPrompt="1"/>
          </p:nvPr>
        </p:nvSpPr>
        <p:spPr>
          <a:xfrm>
            <a:off x="691080" y="5034798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id="{A80EBF65-A9A1-4724-B962-DB9B79A924AA}"/>
              </a:ext>
            </a:extLst>
          </p:cNvPr>
          <p:cNvSpPr>
            <a:spLocks noGrp="1" noChangeAspect="1"/>
          </p:cNvSpPr>
          <p:nvPr>
            <p:ph sz="quarter" idx="21" hasCustomPrompt="1"/>
          </p:nvPr>
        </p:nvSpPr>
        <p:spPr>
          <a:xfrm>
            <a:off x="691080" y="5773851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30" name="Объект 2">
            <a:extLst>
              <a:ext uri="{FF2B5EF4-FFF2-40B4-BE49-F238E27FC236}">
                <a16:creationId xmlns:a16="http://schemas.microsoft.com/office/drawing/2014/main" id="{06251342-E6E3-4C57-A0A9-C7BB3DCAE115}"/>
              </a:ext>
            </a:extLst>
          </p:cNvPr>
          <p:cNvSpPr>
            <a:spLocks noGrp="1" noChangeAspect="1"/>
          </p:cNvSpPr>
          <p:nvPr>
            <p:ph sz="quarter" idx="22" hasCustomPrompt="1"/>
          </p:nvPr>
        </p:nvSpPr>
        <p:spPr>
          <a:xfrm>
            <a:off x="691080" y="3556690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</p:spTree>
    <p:extLst>
      <p:ext uri="{BB962C8B-B14F-4D97-AF65-F5344CB8AC3E}">
        <p14:creationId xmlns:p14="http://schemas.microsoft.com/office/powerpoint/2010/main" val="4169354293"/>
      </p:ext>
    </p:extLst>
  </p:cSld>
  <p:clrMapOvr>
    <a:masterClrMapping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ru-RU" noProof="0"/>
              <a:t>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13" name="Полилиния: Фигура 12">
            <a:extLst>
              <a:ext uri="{FF2B5EF4-FFF2-40B4-BE49-F238E27FC236}">
                <a16:creationId xmlns:a16="http://schemas.microsoft.com/office/drawing/2014/main" id="{5BE10AC4-CBFC-4ECF-92D5-9CE1874F58D7}"/>
              </a:ext>
            </a:extLst>
          </p:cNvPr>
          <p:cNvSpPr/>
          <p:nvPr userDrawn="1"/>
        </p:nvSpPr>
        <p:spPr>
          <a:xfrm>
            <a:off x="0" y="0"/>
            <a:ext cx="8568965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66734411"/>
      </p:ext>
    </p:extLst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4334810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ru-RU" noProof="0"/>
              <a:t>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</p:spTree>
    <p:extLst>
      <p:ext uri="{BB962C8B-B14F-4D97-AF65-F5344CB8AC3E}">
        <p14:creationId xmlns:p14="http://schemas.microsoft.com/office/powerpoint/2010/main" val="3873491543"/>
      </p:ext>
    </p:extLst>
  </p:cSld>
  <p:clrMapOvr>
    <a:masterClrMapping/>
  </p:clrMapOvr>
  <p:transition spd="slow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ru-RU" sz="1200" noProof="0">
              <a:solidFill>
                <a:schemeClr val="bg1"/>
              </a:solidFill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C7BBA6D3-FEB9-412B-8FBB-095FC3A60AB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3186" y="1825625"/>
            <a:ext cx="10815864" cy="435133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01002379"/>
      </p:ext>
    </p:extLst>
  </p:cSld>
  <p:clrMapOvr>
    <a:masterClrMapping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ru-RU" sz="1200" noProof="0">
              <a:solidFill>
                <a:schemeClr val="bg1"/>
              </a:solidFill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64A4F74B-B2CD-407C-865A-037EDFAC9DB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3186" y="1825625"/>
            <a:ext cx="5386614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 3">
            <a:extLst>
              <a:ext uri="{FF2B5EF4-FFF2-40B4-BE49-F238E27FC236}">
                <a16:creationId xmlns:a16="http://schemas.microsoft.com/office/drawing/2014/main" id="{A2548E2E-973A-4D52-ACB9-BF564F40730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27685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051069831"/>
      </p:ext>
    </p:extLst>
  </p:cSld>
  <p:clrMapOvr>
    <a:masterClrMapping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ru-RU" sz="1200" noProof="0">
              <a:solidFill>
                <a:schemeClr val="bg1"/>
              </a:solidFill>
            </a:endParaRP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10CD1AD0-C8B7-4785-A47D-D822CF4F248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3186" y="1681163"/>
            <a:ext cx="533214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90A1BBCF-EEF1-4C9A-BA10-9657A79560D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27685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1" name="Объект 3">
            <a:extLst>
              <a:ext uri="{FF2B5EF4-FFF2-40B4-BE49-F238E27FC236}">
                <a16:creationId xmlns:a16="http://schemas.microsoft.com/office/drawing/2014/main" id="{79F8415A-57A2-4D5C-97B0-E78499CC7C6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186" y="2505075"/>
            <a:ext cx="533214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Объект 5">
            <a:extLst>
              <a:ext uri="{FF2B5EF4-FFF2-40B4-BE49-F238E27FC236}">
                <a16:creationId xmlns:a16="http://schemas.microsoft.com/office/drawing/2014/main" id="{37A31490-A10D-455A-B515-E26064D0E10A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27685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949070841"/>
      </p:ext>
    </p:extLst>
  </p:cSld>
  <p:clrMapOvr>
    <a:masterClrMapping/>
  </p:clrMapOvr>
  <p:transition spd="slow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ru-RU" sz="1200" noProof="0">
              <a:solidFill>
                <a:schemeClr val="bg1"/>
              </a:solidFill>
            </a:endParaRP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9F5DF135-B773-4FF0-A198-68776815912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4D4BA48E-457A-42FA-BC00-3AE386B38A0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265862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43DF8AE6-3466-400C-B6F1-335DF4DED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976986461"/>
      </p:ext>
    </p:extLst>
  </p:cSld>
  <p:clrMapOvr>
    <a:masterClrMapping/>
  </p:clrMapOvr>
  <p:transition spd="slow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ru-RU" sz="1200" noProof="0">
              <a:solidFill>
                <a:schemeClr val="bg1"/>
              </a:solidFill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A3EA16B2-FFAE-4A6E-977D-191BC1DB5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436B2E80-B2B9-4309-8C9B-11D0B83C433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id="{03DB89DF-F372-4E54-9DFD-D53E42A2B8E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4294346599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90F2147C-DDBF-4431-95AC-650CCE32F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tx1"/>
                </a:solidFill>
              </a:defRPr>
            </a:lvl1pPr>
          </a:lstStyle>
          <a:p>
            <a:pPr algn="ctr" rtl="0"/>
            <a:fld id="{817179DE-9BF3-494C-804F-0C7C90AC8700}" type="slidenum">
              <a:rPr lang="ru-RU" noProof="0" smtClean="0"/>
              <a:pPr algn="ctr"/>
              <a:t>‹#›</a:t>
            </a:fld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4C3681-351A-40D9-8C08-632E98237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7CEF16-92A3-4A77-B95D-A9DB52319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9677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70" r:id="rId10"/>
    <p:sldLayoutId id="2147483669" r:id="rId11"/>
    <p:sldLayoutId id="2147483655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6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7.jpe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CD2159-BE65-43D5-9E0A-9EB4B1B2F85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rcRect r="11111"/>
          <a:stretch/>
        </p:blipFill>
        <p:spPr>
          <a:xfrm>
            <a:off x="0" y="0"/>
            <a:ext cx="12191999" cy="6858000"/>
          </a:xfrm>
        </p:spPr>
      </p:pic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28C94A8D-A234-408C-8281-33CCC01BE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4750604" cy="6858000"/>
            <a:chOff x="0" y="0"/>
            <a:chExt cx="4750604" cy="6858000"/>
          </a:xfrm>
        </p:grpSpPr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01887690-2EDF-4913-A835-4503B0E36442}"/>
                </a:ext>
              </a:extLst>
            </p:cNvPr>
            <p:cNvSpPr/>
            <p:nvPr/>
          </p:nvSpPr>
          <p:spPr>
            <a:xfrm>
              <a:off x="0" y="0"/>
              <a:ext cx="4750604" cy="6858000"/>
            </a:xfrm>
            <a:custGeom>
              <a:avLst/>
              <a:gdLst>
                <a:gd name="connsiteX0" fmla="*/ 0 w 4750604"/>
                <a:gd name="connsiteY0" fmla="*/ 0 h 6858000"/>
                <a:gd name="connsiteX1" fmla="*/ 4750604 w 4750604"/>
                <a:gd name="connsiteY1" fmla="*/ 0 h 6858000"/>
                <a:gd name="connsiteX2" fmla="*/ 3101407 w 4750604"/>
                <a:gd name="connsiteY2" fmla="*/ 6858000 h 6858000"/>
                <a:gd name="connsiteX3" fmla="*/ 0 w 4750604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50604" h="6858000">
                  <a:moveTo>
                    <a:pt x="0" y="0"/>
                  </a:moveTo>
                  <a:lnTo>
                    <a:pt x="4750604" y="0"/>
                  </a:lnTo>
                  <a:lnTo>
                    <a:pt x="3101407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18" name="Полилиния: Фигура 17">
              <a:extLst>
                <a:ext uri="{FF2B5EF4-FFF2-40B4-BE49-F238E27FC236}">
                  <a16:creationId xmlns:a16="http://schemas.microsoft.com/office/drawing/2014/main" id="{AD1E7D22-630D-4E19-8BE6-9C21E4A652BD}"/>
                </a:ext>
              </a:extLst>
            </p:cNvPr>
            <p:cNvSpPr/>
            <p:nvPr/>
          </p:nvSpPr>
          <p:spPr>
            <a:xfrm>
              <a:off x="1" y="0"/>
              <a:ext cx="3946799" cy="6858000"/>
            </a:xfrm>
            <a:custGeom>
              <a:avLst/>
              <a:gdLst>
                <a:gd name="connsiteX0" fmla="*/ 0 w 3946799"/>
                <a:gd name="connsiteY0" fmla="*/ 0 h 6858000"/>
                <a:gd name="connsiteX1" fmla="*/ 3946799 w 3946799"/>
                <a:gd name="connsiteY1" fmla="*/ 0 h 6858000"/>
                <a:gd name="connsiteX2" fmla="*/ 2297602 w 3946799"/>
                <a:gd name="connsiteY2" fmla="*/ 6858000 h 6858000"/>
                <a:gd name="connsiteX3" fmla="*/ 0 w 394679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6799" h="6858000">
                  <a:moveTo>
                    <a:pt x="0" y="0"/>
                  </a:moveTo>
                  <a:lnTo>
                    <a:pt x="3946799" y="0"/>
                  </a:lnTo>
                  <a:lnTo>
                    <a:pt x="22976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2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id="{318BD405-EEE9-4A08-8DA2-A70AFCF1D240}"/>
                </a:ext>
              </a:extLst>
            </p:cNvPr>
            <p:cNvSpPr/>
            <p:nvPr/>
          </p:nvSpPr>
          <p:spPr>
            <a:xfrm>
              <a:off x="0" y="0"/>
              <a:ext cx="3723822" cy="6858000"/>
            </a:xfrm>
            <a:custGeom>
              <a:avLst/>
              <a:gdLst>
                <a:gd name="connsiteX0" fmla="*/ 0 w 3723822"/>
                <a:gd name="connsiteY0" fmla="*/ 0 h 6858000"/>
                <a:gd name="connsiteX1" fmla="*/ 3723822 w 3723822"/>
                <a:gd name="connsiteY1" fmla="*/ 0 h 6858000"/>
                <a:gd name="connsiteX2" fmla="*/ 2074625 w 3723822"/>
                <a:gd name="connsiteY2" fmla="*/ 6858000 h 6858000"/>
                <a:gd name="connsiteX3" fmla="*/ 0 w 372382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3822" h="6858000">
                  <a:moveTo>
                    <a:pt x="0" y="0"/>
                  </a:moveTo>
                  <a:lnTo>
                    <a:pt x="3723822" y="0"/>
                  </a:lnTo>
                  <a:lnTo>
                    <a:pt x="207462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2">
                <a:alpha val="9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7D4A6826-2C0D-4C79-A871-DF31737EE4F7}"/>
                </a:ext>
              </a:extLst>
            </p:cNvPr>
            <p:cNvSpPr/>
            <p:nvPr/>
          </p:nvSpPr>
          <p:spPr>
            <a:xfrm>
              <a:off x="0" y="0"/>
              <a:ext cx="3374007" cy="6858000"/>
            </a:xfrm>
            <a:custGeom>
              <a:avLst/>
              <a:gdLst>
                <a:gd name="connsiteX0" fmla="*/ 0 w 3374007"/>
                <a:gd name="connsiteY0" fmla="*/ 0 h 6858000"/>
                <a:gd name="connsiteX1" fmla="*/ 3374007 w 3374007"/>
                <a:gd name="connsiteY1" fmla="*/ 0 h 6858000"/>
                <a:gd name="connsiteX2" fmla="*/ 1659507 w 3374007"/>
                <a:gd name="connsiteY2" fmla="*/ 6858000 h 6858000"/>
                <a:gd name="connsiteX3" fmla="*/ 0 w 3374007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4007" h="6858000">
                  <a:moveTo>
                    <a:pt x="0" y="0"/>
                  </a:moveTo>
                  <a:lnTo>
                    <a:pt x="3374007" y="0"/>
                  </a:lnTo>
                  <a:lnTo>
                    <a:pt x="1659507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D30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sp>
        <p:nvSpPr>
          <p:cNvPr id="34" name="Заголовок 33" descr="заголовок">
            <a:extLst>
              <a:ext uri="{FF2B5EF4-FFF2-40B4-BE49-F238E27FC236}">
                <a16:creationId xmlns:a16="http://schemas.microsoft.com/office/drawing/2014/main" id="{3749FE94-FC7C-4359-A56E-6C7A87BDE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6800" y="3429000"/>
            <a:ext cx="7635364" cy="2548804"/>
          </a:xfrm>
        </p:spPr>
        <p:txBody>
          <a:bodyPr rtlCol="0"/>
          <a:lstStyle/>
          <a:p>
            <a:pPr rtl="0"/>
            <a:r>
              <a:rPr lang="ru-RU" sz="4400" dirty="0"/>
              <a:t>РАЗРАБОТКА МОДУЛЯ ИНТЕЛЛЕКТУАЛЬНОГО ГОЛОСОВОГО ПОМОЩНИКА </a:t>
            </a:r>
          </a:p>
        </p:txBody>
      </p:sp>
    </p:spTree>
    <p:extLst>
      <p:ext uri="{BB962C8B-B14F-4D97-AF65-F5344CB8AC3E}">
        <p14:creationId xmlns:p14="http://schemas.microsoft.com/office/powerpoint/2010/main" val="4021511427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руппа учащихся за столом в библиотеке">
            <a:extLst>
              <a:ext uri="{FF2B5EF4-FFF2-40B4-BE49-F238E27FC236}">
                <a16:creationId xmlns:a16="http://schemas.microsoft.com/office/drawing/2014/main" id="{9C189EA5-C120-DFF2-CE79-897E4104B4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046" r="4343"/>
          <a:stretch/>
        </p:blipFill>
        <p:spPr>
          <a:xfrm>
            <a:off x="-3740" y="0"/>
            <a:ext cx="4219751" cy="6858000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34CF0F38-8F02-91DD-AAFE-AC161D743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3739" y="-1"/>
            <a:ext cx="4219751" cy="6858001"/>
            <a:chOff x="-3740" y="-1"/>
            <a:chExt cx="6208649" cy="6858001"/>
          </a:xfrm>
        </p:grpSpPr>
        <p:sp>
          <p:nvSpPr>
            <p:cNvPr id="4" name="Полилиния: Фигура 10">
              <a:extLst>
                <a:ext uri="{FF2B5EF4-FFF2-40B4-BE49-F238E27FC236}">
                  <a16:creationId xmlns:a16="http://schemas.microsoft.com/office/drawing/2014/main" id="{AAFCEE27-77D8-8C1E-B54B-804B002DE8B9}"/>
                </a:ext>
              </a:extLst>
            </p:cNvPr>
            <p:cNvSpPr/>
            <p:nvPr/>
          </p:nvSpPr>
          <p:spPr>
            <a:xfrm>
              <a:off x="-3740" y="0"/>
              <a:ext cx="6208649" cy="6858000"/>
            </a:xfrm>
            <a:custGeom>
              <a:avLst/>
              <a:gdLst>
                <a:gd name="connsiteX0" fmla="*/ 0 w 6208649"/>
                <a:gd name="connsiteY0" fmla="*/ 0 h 6858000"/>
                <a:gd name="connsiteX1" fmla="*/ 6208649 w 6208649"/>
                <a:gd name="connsiteY1" fmla="*/ 0 h 6858000"/>
                <a:gd name="connsiteX2" fmla="*/ 2737815 w 6208649"/>
                <a:gd name="connsiteY2" fmla="*/ 6858000 h 6858000"/>
                <a:gd name="connsiteX3" fmla="*/ 0 w 620864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08649" h="6858000">
                  <a:moveTo>
                    <a:pt x="0" y="0"/>
                  </a:moveTo>
                  <a:lnTo>
                    <a:pt x="6208649" y="0"/>
                  </a:lnTo>
                  <a:lnTo>
                    <a:pt x="273781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lumMod val="95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dirty="0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E92B6236-1779-72B8-6811-6DF9D6BAEA0E}"/>
                </a:ext>
              </a:extLst>
            </p:cNvPr>
            <p:cNvSpPr/>
            <p:nvPr/>
          </p:nvSpPr>
          <p:spPr>
            <a:xfrm>
              <a:off x="1154562" y="-1"/>
              <a:ext cx="3480999" cy="6858000"/>
            </a:xfrm>
            <a:prstGeom prst="rect">
              <a:avLst/>
            </a:prstGeom>
            <a:solidFill>
              <a:srgbClr val="114263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sp>
        <p:nvSpPr>
          <p:cNvPr id="7" name="Заголовок 1" descr="заголовок">
            <a:extLst>
              <a:ext uri="{FF2B5EF4-FFF2-40B4-BE49-F238E27FC236}">
                <a16:creationId xmlns:a16="http://schemas.microsoft.com/office/drawing/2014/main" id="{A8905C4A-ACA2-6644-EE8D-1625B9AF7114}"/>
              </a:ext>
            </a:extLst>
          </p:cNvPr>
          <p:cNvSpPr txBox="1">
            <a:spLocks/>
          </p:cNvSpPr>
          <p:nvPr/>
        </p:nvSpPr>
        <p:spPr>
          <a:xfrm>
            <a:off x="5265019" y="469650"/>
            <a:ext cx="6926981" cy="839386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/>
              <a:t>АКТУАЛЬНОСТЬ</a:t>
            </a:r>
          </a:p>
        </p:txBody>
      </p:sp>
      <p:sp>
        <p:nvSpPr>
          <p:cNvPr id="8" name="Подзаголовок 11" descr="подзаголовок">
            <a:extLst>
              <a:ext uri="{FF2B5EF4-FFF2-40B4-BE49-F238E27FC236}">
                <a16:creationId xmlns:a16="http://schemas.microsoft.com/office/drawing/2014/main" id="{4207F953-F96D-B66B-6007-03FF8CE59F51}"/>
              </a:ext>
            </a:extLst>
          </p:cNvPr>
          <p:cNvSpPr txBox="1">
            <a:spLocks/>
          </p:cNvSpPr>
          <p:nvPr/>
        </p:nvSpPr>
        <p:spPr>
          <a:xfrm>
            <a:off x="4999522" y="1381126"/>
            <a:ext cx="6283140" cy="4467224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0D3047"/>
                </a:solidFill>
                <a:latin typeface="YS Text"/>
              </a:rPr>
              <a:t>Коммуникативный подход – эффективная методика освоения иностранного языка, остающаяся наименее доступной в связи с тем, что для реализации данной методики всегда требуются поиски подходящего собеседника. </a:t>
            </a:r>
          </a:p>
          <a:p>
            <a:pPr indent="0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ru-RU" sz="2000" b="0" dirty="0">
              <a:solidFill>
                <a:srgbClr val="0D3047"/>
              </a:solidFill>
              <a:effectLst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9A3BD30-65C9-EE04-FA8A-01CA77B101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708EF4CB-218A-16B2-0737-B797D7B2B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15" name="Номер слайда 5" descr="Номер слайда">
            <a:extLst>
              <a:ext uri="{FF2B5EF4-FFF2-40B4-BE49-F238E27FC236}">
                <a16:creationId xmlns:a16="http://schemas.microsoft.com/office/drawing/2014/main" id="{3B062551-F08D-5A1A-BA33-C47732ACB5F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smtClean="0">
                <a:solidFill>
                  <a:schemeClr val="bg1"/>
                </a:solidFill>
              </a:rPr>
              <a:pPr algn="ctr" rtl="0"/>
              <a:t>2</a:t>
            </a:fld>
            <a:endParaRPr lang="ru-RU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663203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316739-C7FA-4487-B86B-6CE17B09B0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6834" r="16834"/>
          <a:stretch/>
        </p:blipFill>
        <p:spPr>
          <a:xfrm>
            <a:off x="0" y="0"/>
            <a:ext cx="8087304" cy="6858000"/>
          </a:xfr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41CBC39-54B4-4424-84FB-FDAABDFFAE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rcRect l="31348" r="31348"/>
          <a:stretch/>
        </p:blipFill>
        <p:spPr>
          <a:xfrm>
            <a:off x="6464300" y="0"/>
            <a:ext cx="5727700" cy="6858000"/>
          </a:xfr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E7969C14-1078-4610-9BC5-74119C9B8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2824054"/>
            <a:ext cx="8816300" cy="3531706"/>
            <a:chOff x="0" y="3808320"/>
            <a:chExt cx="7833208" cy="2547440"/>
          </a:xfrm>
        </p:grpSpPr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E531D018-EFA3-4346-AB80-7CE436393D9E}"/>
                </a:ext>
              </a:extLst>
            </p:cNvPr>
            <p:cNvSpPr/>
            <p:nvPr/>
          </p:nvSpPr>
          <p:spPr>
            <a:xfrm>
              <a:off x="0" y="3808320"/>
              <a:ext cx="7833208" cy="2547440"/>
            </a:xfrm>
            <a:custGeom>
              <a:avLst/>
              <a:gdLst>
                <a:gd name="connsiteX0" fmla="*/ 0 w 7833208"/>
                <a:gd name="connsiteY0" fmla="*/ 0 h 2547440"/>
                <a:gd name="connsiteX1" fmla="*/ 7833208 w 7833208"/>
                <a:gd name="connsiteY1" fmla="*/ 0 h 2547440"/>
                <a:gd name="connsiteX2" fmla="*/ 7135846 w 7833208"/>
                <a:gd name="connsiteY2" fmla="*/ 2547440 h 2547440"/>
                <a:gd name="connsiteX3" fmla="*/ 0 w 7833208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3208" h="2547440">
                  <a:moveTo>
                    <a:pt x="0" y="0"/>
                  </a:moveTo>
                  <a:lnTo>
                    <a:pt x="7833208" y="0"/>
                  </a:lnTo>
                  <a:lnTo>
                    <a:pt x="7135846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11" name="Полилиния: Фигура 10">
              <a:extLst>
                <a:ext uri="{FF2B5EF4-FFF2-40B4-BE49-F238E27FC236}">
                  <a16:creationId xmlns:a16="http://schemas.microsoft.com/office/drawing/2014/main" id="{FA9D7AC8-80D5-49DC-A585-FCFFA6CA4B66}"/>
                </a:ext>
              </a:extLst>
            </p:cNvPr>
            <p:cNvSpPr/>
            <p:nvPr/>
          </p:nvSpPr>
          <p:spPr>
            <a:xfrm>
              <a:off x="0" y="3808320"/>
              <a:ext cx="7692571" cy="2547440"/>
            </a:xfrm>
            <a:custGeom>
              <a:avLst/>
              <a:gdLst>
                <a:gd name="connsiteX0" fmla="*/ 0 w 7692571"/>
                <a:gd name="connsiteY0" fmla="*/ 0 h 2547440"/>
                <a:gd name="connsiteX1" fmla="*/ 7692571 w 7692571"/>
                <a:gd name="connsiteY1" fmla="*/ 0 h 2547440"/>
                <a:gd name="connsiteX2" fmla="*/ 6995209 w 7692571"/>
                <a:gd name="connsiteY2" fmla="*/ 2547440 h 2547440"/>
                <a:gd name="connsiteX3" fmla="*/ 0 w 7692571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2571" h="2547440">
                  <a:moveTo>
                    <a:pt x="0" y="0"/>
                  </a:moveTo>
                  <a:lnTo>
                    <a:pt x="7692571" y="0"/>
                  </a:lnTo>
                  <a:lnTo>
                    <a:pt x="6995209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dirty="0"/>
            </a:p>
          </p:txBody>
        </p:sp>
      </p:grpSp>
      <p:sp>
        <p:nvSpPr>
          <p:cNvPr id="33" name="Заголовок 32" descr="заголовок">
            <a:extLst>
              <a:ext uri="{FF2B5EF4-FFF2-40B4-BE49-F238E27FC236}">
                <a16:creationId xmlns:a16="http://schemas.microsoft.com/office/drawing/2014/main" id="{18CDD97B-6E25-4FB4-B239-493E54AA0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930" y="3115611"/>
            <a:ext cx="6336875" cy="822960"/>
          </a:xfrm>
        </p:spPr>
        <p:txBody>
          <a:bodyPr rtlCol="0"/>
          <a:lstStyle/>
          <a:p>
            <a:pPr rtl="0"/>
            <a:r>
              <a:rPr lang="ru-RU" sz="4000" dirty="0">
                <a:solidFill>
                  <a:schemeClr val="bg1"/>
                </a:solidFill>
              </a:rPr>
              <a:t>ПРЕДЛАГАЕМОЕ РЕШЕНИЕ</a:t>
            </a:r>
          </a:p>
        </p:txBody>
      </p:sp>
      <p:sp>
        <p:nvSpPr>
          <p:cNvPr id="34" name="Текст 33" descr="контент слайда">
            <a:extLst>
              <a:ext uri="{FF2B5EF4-FFF2-40B4-BE49-F238E27FC236}">
                <a16:creationId xmlns:a16="http://schemas.microsoft.com/office/drawing/2014/main" id="{859D862E-AE8E-482F-9E23-3C096FF03E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8564" y="3937892"/>
            <a:ext cx="6783811" cy="2007067"/>
          </a:xfrm>
        </p:spPr>
        <p:txBody>
          <a:bodyPr rtlCol="0"/>
          <a:lstStyle/>
          <a:p>
            <a:pPr rtl="0">
              <a:lnSpc>
                <a:spcPct val="150000"/>
              </a:lnSpc>
            </a:pPr>
            <a:r>
              <a:rPr lang="ru-RU" sz="2400" dirty="0">
                <a:solidFill>
                  <a:srgbClr val="F5F5F5"/>
                </a:solidFill>
                <a:effectLst/>
                <a:latin typeface="YS Text"/>
                <a:ea typeface="Calibri" panose="020F0502020204030204" pitchFamily="34" charset="0"/>
              </a:rPr>
              <a:t>Предлагаемое решение заключается в создании </a:t>
            </a:r>
            <a:r>
              <a:rPr lang="ru-RU" sz="2400" dirty="0">
                <a:solidFill>
                  <a:srgbClr val="F5F5F5"/>
                </a:solidFill>
                <a:latin typeface="YS Text"/>
                <a:ea typeface="Calibri" panose="020F0502020204030204" pitchFamily="34" charset="0"/>
              </a:rPr>
              <a:t>модуля голосового помощника, который сможет поддерживать устную беседу с пользователем </a:t>
            </a:r>
            <a:endParaRPr lang="ru-RU" sz="2400" dirty="0">
              <a:solidFill>
                <a:srgbClr val="F5F5F5"/>
              </a:solidFill>
              <a:latin typeface="YS Text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652937FB-CDE3-46B3-8481-AB5DB8C4B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12" name="Номер слайда 5" descr="номер слайда">
            <a:extLst>
              <a:ext uri="{FF2B5EF4-FFF2-40B4-BE49-F238E27FC236}">
                <a16:creationId xmlns:a16="http://schemas.microsoft.com/office/drawing/2014/main" id="{EC784E4D-7E61-4FDC-AD6A-E38867722409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smtClean="0">
                <a:solidFill>
                  <a:schemeClr val="bg1"/>
                </a:solidFill>
              </a:rPr>
              <a:pPr algn="ctr" rtl="0"/>
              <a:t>3</a:t>
            </a:fld>
            <a:endParaRPr lang="ru-RU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927500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799F565-1DAB-4AD3-BCE4-5DAC8012F35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11280" t="26086"/>
          <a:stretch/>
        </p:blipFill>
        <p:spPr>
          <a:xfrm>
            <a:off x="-230045" y="0"/>
            <a:ext cx="12390876" cy="6882016"/>
          </a:xfr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C2DDD60-EB1C-44D8-84E1-D86EB3558F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252999" y="-24016"/>
            <a:ext cx="12422046" cy="6863626"/>
          </a:xfrm>
          <a:prstGeom prst="rect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5325EDA-7343-463C-83EC-5D799E8B8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21170" y="0"/>
            <a:ext cx="2570831" cy="6858001"/>
            <a:chOff x="9621170" y="0"/>
            <a:chExt cx="2570831" cy="6858001"/>
          </a:xfrm>
        </p:grpSpPr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25DFF88D-A516-4508-BC03-10D68E4034CF}"/>
                </a:ext>
              </a:extLst>
            </p:cNvPr>
            <p:cNvSpPr/>
            <p:nvPr/>
          </p:nvSpPr>
          <p:spPr>
            <a:xfrm>
              <a:off x="9621170" y="0"/>
              <a:ext cx="2570831" cy="6858000"/>
            </a:xfrm>
            <a:custGeom>
              <a:avLst/>
              <a:gdLst>
                <a:gd name="connsiteX0" fmla="*/ 1649197 w 2570831"/>
                <a:gd name="connsiteY0" fmla="*/ 0 h 6858000"/>
                <a:gd name="connsiteX1" fmla="*/ 2570831 w 2570831"/>
                <a:gd name="connsiteY1" fmla="*/ 0 h 6858000"/>
                <a:gd name="connsiteX2" fmla="*/ 2570831 w 2570831"/>
                <a:gd name="connsiteY2" fmla="*/ 6858000 h 6858000"/>
                <a:gd name="connsiteX3" fmla="*/ 0 w 257083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0831" h="6858000">
                  <a:moveTo>
                    <a:pt x="1649197" y="0"/>
                  </a:moveTo>
                  <a:lnTo>
                    <a:pt x="2570831" y="0"/>
                  </a:lnTo>
                  <a:lnTo>
                    <a:pt x="257083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F990A05A-2B0C-4EA2-8A33-D5A7D8C1BC4F}"/>
                </a:ext>
              </a:extLst>
            </p:cNvPr>
            <p:cNvSpPr/>
            <p:nvPr/>
          </p:nvSpPr>
          <p:spPr>
            <a:xfrm>
              <a:off x="9754598" y="0"/>
              <a:ext cx="2437402" cy="6858000"/>
            </a:xfrm>
            <a:custGeom>
              <a:avLst/>
              <a:gdLst>
                <a:gd name="connsiteX0" fmla="*/ 1649197 w 2437402"/>
                <a:gd name="connsiteY0" fmla="*/ 0 h 6858000"/>
                <a:gd name="connsiteX1" fmla="*/ 2437402 w 2437402"/>
                <a:gd name="connsiteY1" fmla="*/ 0 h 6858000"/>
                <a:gd name="connsiteX2" fmla="*/ 2437402 w 2437402"/>
                <a:gd name="connsiteY2" fmla="*/ 6858000 h 6858000"/>
                <a:gd name="connsiteX3" fmla="*/ 0 w 243740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402" h="6858000">
                  <a:moveTo>
                    <a:pt x="1649197" y="0"/>
                  </a:moveTo>
                  <a:lnTo>
                    <a:pt x="2437402" y="0"/>
                  </a:lnTo>
                  <a:lnTo>
                    <a:pt x="24374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79BF84DA-56CC-4319-9B18-B6303F93EF5A}"/>
                </a:ext>
              </a:extLst>
            </p:cNvPr>
            <p:cNvSpPr/>
            <p:nvPr/>
          </p:nvSpPr>
          <p:spPr>
            <a:xfrm>
              <a:off x="10011320" y="0"/>
              <a:ext cx="2180680" cy="6858000"/>
            </a:xfrm>
            <a:custGeom>
              <a:avLst/>
              <a:gdLst>
                <a:gd name="connsiteX0" fmla="*/ 1649197 w 2180680"/>
                <a:gd name="connsiteY0" fmla="*/ 0 h 6858000"/>
                <a:gd name="connsiteX1" fmla="*/ 2180680 w 2180680"/>
                <a:gd name="connsiteY1" fmla="*/ 0 h 6858000"/>
                <a:gd name="connsiteX2" fmla="*/ 2180680 w 2180680"/>
                <a:gd name="connsiteY2" fmla="*/ 6858000 h 6858000"/>
                <a:gd name="connsiteX3" fmla="*/ 0 w 218068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680" h="6858000">
                  <a:moveTo>
                    <a:pt x="1649197" y="0"/>
                  </a:moveTo>
                  <a:lnTo>
                    <a:pt x="2180680" y="0"/>
                  </a:lnTo>
                  <a:lnTo>
                    <a:pt x="218068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3FE4855B-D7C3-4EA7-8050-5BDDB9E3A78A}"/>
                </a:ext>
              </a:extLst>
            </p:cNvPr>
            <p:cNvSpPr/>
            <p:nvPr/>
          </p:nvSpPr>
          <p:spPr>
            <a:xfrm>
              <a:off x="10544156" y="5626"/>
              <a:ext cx="1647844" cy="6852374"/>
            </a:xfrm>
            <a:custGeom>
              <a:avLst/>
              <a:gdLst>
                <a:gd name="connsiteX0" fmla="*/ 1647844 w 1647844"/>
                <a:gd name="connsiteY0" fmla="*/ 0 h 6852374"/>
                <a:gd name="connsiteX1" fmla="*/ 1647844 w 1647844"/>
                <a:gd name="connsiteY1" fmla="*/ 6852374 h 6852374"/>
                <a:gd name="connsiteX2" fmla="*/ 0 w 1647844"/>
                <a:gd name="connsiteY2" fmla="*/ 6852374 h 685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44" h="6852374">
                  <a:moveTo>
                    <a:pt x="1647844" y="0"/>
                  </a:moveTo>
                  <a:lnTo>
                    <a:pt x="1647844" y="6852374"/>
                  </a:lnTo>
                  <a:lnTo>
                    <a:pt x="0" y="6852374"/>
                  </a:ln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24" name="Полилиния: Фигура 23">
              <a:extLst>
                <a:ext uri="{FF2B5EF4-FFF2-40B4-BE49-F238E27FC236}">
                  <a16:creationId xmlns:a16="http://schemas.microsoft.com/office/drawing/2014/main" id="{EC066EC5-6C2C-4006-B87D-E6C5CFDEF302}"/>
                </a:ext>
              </a:extLst>
            </p:cNvPr>
            <p:cNvSpPr/>
            <p:nvPr/>
          </p:nvSpPr>
          <p:spPr>
            <a:xfrm>
              <a:off x="10803086" y="1082358"/>
              <a:ext cx="1388914" cy="5775643"/>
            </a:xfrm>
            <a:custGeom>
              <a:avLst/>
              <a:gdLst>
                <a:gd name="connsiteX0" fmla="*/ 1388914 w 1388914"/>
                <a:gd name="connsiteY0" fmla="*/ 0 h 5775643"/>
                <a:gd name="connsiteX1" fmla="*/ 1388914 w 1388914"/>
                <a:gd name="connsiteY1" fmla="*/ 5775643 h 5775643"/>
                <a:gd name="connsiteX2" fmla="*/ 0 w 1388914"/>
                <a:gd name="connsiteY2" fmla="*/ 5775643 h 577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8914" h="5775643">
                  <a:moveTo>
                    <a:pt x="1388914" y="0"/>
                  </a:moveTo>
                  <a:lnTo>
                    <a:pt x="1388914" y="5775643"/>
                  </a:lnTo>
                  <a:lnTo>
                    <a:pt x="0" y="57756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</p:grpSp>
      <p:sp>
        <p:nvSpPr>
          <p:cNvPr id="4" name="Заголовок 3" descr="Название">
            <a:extLst>
              <a:ext uri="{FF2B5EF4-FFF2-40B4-BE49-F238E27FC236}">
                <a16:creationId xmlns:a16="http://schemas.microsoft.com/office/drawing/2014/main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82" y="290331"/>
            <a:ext cx="9811109" cy="1122120"/>
          </a:xfrm>
        </p:spPr>
        <p:txBody>
          <a:bodyPr rtlCol="0"/>
          <a:lstStyle/>
          <a:p>
            <a:pPr rtl="0"/>
            <a:r>
              <a:rPr lang="ru-RU" sz="4000" dirty="0"/>
              <a:t>МОДУЛИ ДЛЯ ВЗАИМОДЕЙСТВИЯ </a:t>
            </a:r>
            <a:br>
              <a:rPr lang="ru-RU" sz="4000" dirty="0"/>
            </a:br>
            <a:r>
              <a:rPr lang="ru-RU" sz="4000" dirty="0"/>
              <a:t>С ПОЛЬЗОВАТЕЛЕМ</a:t>
            </a:r>
          </a:p>
        </p:txBody>
      </p:sp>
      <p:pic>
        <p:nvPicPr>
          <p:cNvPr id="83" name="Объект 82" descr="Радиомикрофон">
            <a:extLst>
              <a:ext uri="{FF2B5EF4-FFF2-40B4-BE49-F238E27FC236}">
                <a16:creationId xmlns:a16="http://schemas.microsoft.com/office/drawing/2014/main" id="{604095CF-E62F-46A4-A86C-5F465AE6E23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02081" y="1546299"/>
            <a:ext cx="548640" cy="548640"/>
          </a:xfrm>
        </p:spPr>
      </p:pic>
      <p:sp>
        <p:nvSpPr>
          <p:cNvPr id="87" name="Текст 86" descr="блок контента 1">
            <a:extLst>
              <a:ext uri="{FF2B5EF4-FFF2-40B4-BE49-F238E27FC236}">
                <a16:creationId xmlns:a16="http://schemas.microsoft.com/office/drawing/2014/main" id="{1F4C9CA2-B224-40CD-8DB2-CAE478D236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8009" y="2294782"/>
            <a:ext cx="2520000" cy="3925543"/>
          </a:xfrm>
        </p:spPr>
        <p:txBody>
          <a:bodyPr rtlCol="0"/>
          <a:lstStyle/>
          <a:p>
            <a:pPr algn="ctr" rtl="0"/>
            <a:r>
              <a:rPr lang="ru-RU" sz="2000" b="1" i="0" u="none" strike="noStrike" dirty="0">
                <a:solidFill>
                  <a:srgbClr val="F5F5F5"/>
                </a:solidFill>
                <a:effectLst/>
                <a:latin typeface="+mj-lt"/>
              </a:rPr>
              <a:t>SILERO S</a:t>
            </a:r>
            <a:r>
              <a:rPr lang="en-US" sz="2000" b="1" i="0" u="none" strike="noStrike" dirty="0">
                <a:solidFill>
                  <a:srgbClr val="F5F5F5"/>
                </a:solidFill>
                <a:effectLst/>
                <a:latin typeface="+mj-lt"/>
              </a:rPr>
              <a:t>TT</a:t>
            </a:r>
            <a:r>
              <a:rPr lang="ru-RU" sz="2000" b="1" i="0" u="none" strike="noStrike" dirty="0">
                <a:solidFill>
                  <a:srgbClr val="F5F5F5"/>
                </a:solidFill>
                <a:effectLst/>
                <a:latin typeface="+mj-lt"/>
              </a:rPr>
              <a:t> MODEL</a:t>
            </a:r>
            <a:endParaRPr lang="en-US" sz="2000" b="0" i="0" u="none" strike="noStrike" dirty="0">
              <a:solidFill>
                <a:srgbClr val="F5F5F5"/>
              </a:solidFill>
              <a:effectLst/>
            </a:endParaRPr>
          </a:p>
          <a:p>
            <a:pPr algn="ctr" rtl="0"/>
            <a:r>
              <a:rPr lang="ru-RU" sz="1800" b="0" i="0" u="none" strike="noStrike" dirty="0">
                <a:solidFill>
                  <a:srgbClr val="F5F5F5"/>
                </a:solidFill>
                <a:effectLst/>
                <a:latin typeface="YS Text"/>
              </a:rPr>
              <a:t>Для преобразования </a:t>
            </a:r>
            <a:r>
              <a:rPr lang="ru-RU" sz="1800" dirty="0">
                <a:solidFill>
                  <a:srgbClr val="F5F5F5"/>
                </a:solidFill>
                <a:latin typeface="YS Text"/>
              </a:rPr>
              <a:t>аудио</a:t>
            </a:r>
            <a:r>
              <a:rPr lang="ru-RU" sz="1800" b="0" i="0" u="none" strike="noStrike" dirty="0">
                <a:solidFill>
                  <a:srgbClr val="F5F5F5"/>
                </a:solidFill>
                <a:effectLst/>
                <a:latin typeface="YS Text"/>
              </a:rPr>
              <a:t>сообщений пользователя в текст предполагается использование </a:t>
            </a:r>
            <a:r>
              <a:rPr lang="ru-RU" sz="1800" b="1" i="0" u="none" strike="noStrike" dirty="0" err="1">
                <a:solidFill>
                  <a:srgbClr val="F5F5F5"/>
                </a:solidFill>
                <a:effectLst/>
                <a:latin typeface="YS Text"/>
              </a:rPr>
              <a:t>Silero</a:t>
            </a:r>
            <a:r>
              <a:rPr lang="ru-RU" sz="1800" b="1" i="0" u="none" strike="noStrike" dirty="0">
                <a:solidFill>
                  <a:srgbClr val="F5F5F5"/>
                </a:solidFill>
                <a:effectLst/>
                <a:latin typeface="YS Text"/>
              </a:rPr>
              <a:t> S</a:t>
            </a:r>
            <a:r>
              <a:rPr lang="en-US" sz="1800" b="1" i="0" u="none" strike="noStrike" dirty="0">
                <a:solidFill>
                  <a:srgbClr val="F5F5F5"/>
                </a:solidFill>
                <a:effectLst/>
                <a:latin typeface="YS Text"/>
              </a:rPr>
              <a:t>TT</a:t>
            </a:r>
            <a:r>
              <a:rPr lang="ru-RU" sz="1800" b="1" i="0" u="none" strike="noStrike" dirty="0">
                <a:solidFill>
                  <a:srgbClr val="F5F5F5"/>
                </a:solidFill>
                <a:effectLst/>
                <a:latin typeface="YS Text"/>
              </a:rPr>
              <a:t> </a:t>
            </a:r>
            <a:r>
              <a:rPr lang="ru-RU" sz="1800" b="1" i="0" u="none" strike="noStrike" dirty="0" err="1">
                <a:solidFill>
                  <a:srgbClr val="F5F5F5"/>
                </a:solidFill>
                <a:effectLst/>
                <a:latin typeface="YS Text"/>
              </a:rPr>
              <a:t>model</a:t>
            </a:r>
            <a:r>
              <a:rPr lang="ru-RU" sz="1800" b="0" i="0" u="none" strike="noStrike" dirty="0">
                <a:solidFill>
                  <a:srgbClr val="F5F5F5"/>
                </a:solidFill>
                <a:effectLst/>
                <a:latin typeface="YS Text"/>
              </a:rPr>
              <a:t>. Данная модель устойчива к различным диалектам, шумам и низким частотам дискретизации, а также реализована на английском, немецком и испанском языках</a:t>
            </a:r>
            <a:endParaRPr lang="ru-RU" sz="1800" dirty="0">
              <a:solidFill>
                <a:srgbClr val="F5F5F5"/>
              </a:solidFill>
              <a:latin typeface="YS Text"/>
            </a:endParaRPr>
          </a:p>
        </p:txBody>
      </p:sp>
      <p:pic>
        <p:nvPicPr>
          <p:cNvPr id="95" name="Объект 94" descr="Шестеренки">
            <a:extLst>
              <a:ext uri="{FF2B5EF4-FFF2-40B4-BE49-F238E27FC236}">
                <a16:creationId xmlns:a16="http://schemas.microsoft.com/office/drawing/2014/main" id="{96991F60-484C-4906-ADB8-676435D3D6E3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843643" y="1547092"/>
            <a:ext cx="547688" cy="547688"/>
          </a:xfrm>
        </p:spPr>
      </p:pic>
      <p:sp>
        <p:nvSpPr>
          <p:cNvPr id="88" name="Текст 87" descr="блок контента 2">
            <a:extLst>
              <a:ext uri="{FF2B5EF4-FFF2-40B4-BE49-F238E27FC236}">
                <a16:creationId xmlns:a16="http://schemas.microsoft.com/office/drawing/2014/main" id="{D01EBAE5-B81D-4150-B62C-F56241C555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79151" y="2294782"/>
            <a:ext cx="2520000" cy="3925544"/>
          </a:xfrm>
        </p:spPr>
        <p:txBody>
          <a:bodyPr rtlCol="0"/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ru-RU" sz="2000" b="1" i="0" u="none" strike="noStrike" dirty="0">
                <a:solidFill>
                  <a:srgbClr val="F5F5F5"/>
                </a:solidFill>
                <a:effectLst/>
                <a:latin typeface="+mj-lt"/>
              </a:rPr>
              <a:t>BLENDERBOT</a:t>
            </a:r>
            <a:r>
              <a:rPr lang="en-US" sz="2000" b="1" i="0" u="none" strike="noStrike" dirty="0">
                <a:solidFill>
                  <a:srgbClr val="F5F5F5"/>
                </a:solidFill>
                <a:effectLst/>
                <a:latin typeface="+mj-lt"/>
              </a:rPr>
              <a:t> MODEL</a:t>
            </a:r>
            <a:endParaRPr lang="en-US" sz="2000" dirty="0">
              <a:solidFill>
                <a:srgbClr val="F5F5F5"/>
              </a:solidFill>
            </a:endParaRPr>
          </a:p>
          <a:p>
            <a:pPr algn="ctr" rtl="0">
              <a:spcAft>
                <a:spcPts val="0"/>
              </a:spcAft>
            </a:pPr>
            <a:r>
              <a:rPr lang="ru-RU" sz="1800" dirty="0">
                <a:solidFill>
                  <a:srgbClr val="F5F5F5"/>
                </a:solidFill>
                <a:latin typeface="YS Text"/>
              </a:rPr>
              <a:t>Н</a:t>
            </a:r>
            <a:r>
              <a:rPr lang="ru-RU" sz="1800" b="0" i="0" u="none" strike="noStrike" dirty="0">
                <a:solidFill>
                  <a:srgbClr val="F5F5F5"/>
                </a:solidFill>
                <a:effectLst/>
                <a:latin typeface="YS Text"/>
              </a:rPr>
              <a:t>ейронная сеть для генерации ответов на сообщения пользователей будет реализована посредством </a:t>
            </a:r>
            <a:r>
              <a:rPr lang="ru-RU" sz="1800" b="0" i="0" u="none" strike="noStrike" dirty="0" err="1">
                <a:solidFill>
                  <a:srgbClr val="F5F5F5"/>
                </a:solidFill>
                <a:effectLst/>
                <a:latin typeface="YS Text"/>
              </a:rPr>
              <a:t>дообучения</a:t>
            </a:r>
            <a:r>
              <a:rPr lang="ru-RU" sz="1800" b="0" i="0" u="none" strike="noStrike" dirty="0">
                <a:solidFill>
                  <a:srgbClr val="F5F5F5"/>
                </a:solidFill>
                <a:effectLst/>
                <a:latin typeface="YS Text"/>
              </a:rPr>
              <a:t> уже готовой </a:t>
            </a:r>
            <a:r>
              <a:rPr lang="ru-RU" sz="1800" b="0" i="0" u="none" strike="noStrike" dirty="0" err="1">
                <a:solidFill>
                  <a:srgbClr val="F5F5F5"/>
                </a:solidFill>
                <a:effectLst/>
                <a:latin typeface="YS Text"/>
              </a:rPr>
              <a:t>предобученной</a:t>
            </a:r>
            <a:r>
              <a:rPr lang="ru-RU" sz="1800" b="0" i="0" u="none" strike="noStrike" dirty="0">
                <a:solidFill>
                  <a:srgbClr val="F5F5F5"/>
                </a:solidFill>
                <a:effectLst/>
                <a:latin typeface="YS Text"/>
              </a:rPr>
              <a:t> сети </a:t>
            </a:r>
            <a:r>
              <a:rPr lang="ru-RU" sz="1800" b="1" i="0" u="none" strike="noStrike" dirty="0" err="1">
                <a:solidFill>
                  <a:srgbClr val="F5F5F5"/>
                </a:solidFill>
                <a:effectLst/>
                <a:latin typeface="YS Text"/>
              </a:rPr>
              <a:t>BlenderBot</a:t>
            </a:r>
            <a:r>
              <a:rPr lang="ru-RU" sz="1800" dirty="0">
                <a:solidFill>
                  <a:srgbClr val="F5F5F5"/>
                </a:solidFill>
                <a:latin typeface="YS Text"/>
              </a:rPr>
              <a:t>, которая </a:t>
            </a:r>
            <a:r>
              <a:rPr lang="ru-RU" sz="1800" b="0" i="0" u="none" strike="noStrike" dirty="0">
                <a:solidFill>
                  <a:srgbClr val="F5F5F5"/>
                </a:solidFill>
                <a:effectLst/>
                <a:latin typeface="YS Text"/>
              </a:rPr>
              <a:t>имеет модуль долговременной памяти и функцию поиска информации в интернете </a:t>
            </a:r>
            <a:endParaRPr lang="ru-RU" sz="1800" b="0" dirty="0">
              <a:solidFill>
                <a:srgbClr val="F5F5F5"/>
              </a:solidFill>
              <a:effectLst/>
              <a:latin typeface="YS Text"/>
            </a:endParaRPr>
          </a:p>
          <a:p>
            <a:br>
              <a:rPr lang="ru-RU" dirty="0"/>
            </a:br>
            <a:endParaRPr lang="ru-RU" dirty="0"/>
          </a:p>
        </p:txBody>
      </p:sp>
      <p:pic>
        <p:nvPicPr>
          <p:cNvPr id="97" name="Объект 96" descr="Количество">
            <a:extLst>
              <a:ext uri="{FF2B5EF4-FFF2-40B4-BE49-F238E27FC236}">
                <a16:creationId xmlns:a16="http://schemas.microsoft.com/office/drawing/2014/main" id="{40D9C27B-A51D-4036-B3F9-56081BD60AB9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084253" y="1546299"/>
            <a:ext cx="548640" cy="548640"/>
          </a:xfrm>
        </p:spPr>
      </p:pic>
      <p:sp>
        <p:nvSpPr>
          <p:cNvPr id="90" name="Текст 89" descr="блок контента 3">
            <a:extLst>
              <a:ext uri="{FF2B5EF4-FFF2-40B4-BE49-F238E27FC236}">
                <a16:creationId xmlns:a16="http://schemas.microsoft.com/office/drawing/2014/main" id="{AC38A326-FA47-4BD6-B27D-DEB6A4485AB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20294" y="2294782"/>
            <a:ext cx="2520000" cy="3925544"/>
          </a:xfrm>
        </p:spPr>
        <p:txBody>
          <a:bodyPr rtlCol="0"/>
          <a:lstStyle/>
          <a:p>
            <a:pPr algn="ctr" rtl="0"/>
            <a:r>
              <a:rPr lang="ru-RU" sz="2000" b="1" i="0" u="none" strike="noStrike" dirty="0">
                <a:solidFill>
                  <a:srgbClr val="F5F5F5"/>
                </a:solidFill>
                <a:effectLst/>
                <a:latin typeface="+mj-lt"/>
              </a:rPr>
              <a:t>TACOTRON 2</a:t>
            </a:r>
            <a:endParaRPr lang="en-US" sz="2000" b="0" i="0" u="none" strike="noStrike" dirty="0">
              <a:solidFill>
                <a:srgbClr val="F5F5F5"/>
              </a:solidFill>
              <a:effectLst/>
            </a:endParaRPr>
          </a:p>
          <a:p>
            <a:pPr algn="ctr" rtl="0"/>
            <a:r>
              <a:rPr lang="ru-RU" sz="1800" b="0" i="0" u="none" strike="noStrike" dirty="0">
                <a:solidFill>
                  <a:srgbClr val="F5F5F5"/>
                </a:solidFill>
                <a:effectLst/>
                <a:latin typeface="YS Text"/>
              </a:rPr>
              <a:t>Для озвучивания сгенерированных моделью </a:t>
            </a:r>
            <a:r>
              <a:rPr lang="ru-RU" sz="1800" b="1" i="0" u="none" strike="noStrike" dirty="0" err="1">
                <a:solidFill>
                  <a:srgbClr val="F5F5F5"/>
                </a:solidFill>
                <a:effectLst/>
                <a:latin typeface="YS Text"/>
              </a:rPr>
              <a:t>BlenderBot</a:t>
            </a:r>
            <a:r>
              <a:rPr lang="ru-RU" sz="1800" b="0" i="0" u="none" strike="noStrike" dirty="0">
                <a:solidFill>
                  <a:srgbClr val="F5F5F5"/>
                </a:solidFill>
                <a:effectLst/>
                <a:latin typeface="YS Text"/>
              </a:rPr>
              <a:t> сообщений в приложении будет встроена нейронная сеть с архитектурой </a:t>
            </a:r>
            <a:r>
              <a:rPr lang="ru-RU" sz="1800" b="1" i="0" u="none" strike="noStrike" dirty="0" err="1">
                <a:solidFill>
                  <a:srgbClr val="F5F5F5"/>
                </a:solidFill>
                <a:effectLst/>
                <a:latin typeface="YS Text"/>
              </a:rPr>
              <a:t>Tacotron</a:t>
            </a:r>
            <a:r>
              <a:rPr lang="ru-RU" sz="1800" b="1" i="0" u="none" strike="noStrike" dirty="0">
                <a:solidFill>
                  <a:srgbClr val="F5F5F5"/>
                </a:solidFill>
                <a:effectLst/>
                <a:latin typeface="YS Text"/>
              </a:rPr>
              <a:t> 2</a:t>
            </a:r>
            <a:r>
              <a:rPr lang="ru-RU" sz="1800" b="0" i="0" u="none" strike="noStrike" dirty="0">
                <a:solidFill>
                  <a:srgbClr val="F5F5F5"/>
                </a:solidFill>
                <a:effectLst/>
                <a:latin typeface="YS Text"/>
              </a:rPr>
              <a:t>. Данная сеть будет обучена на </a:t>
            </a:r>
            <a:r>
              <a:rPr lang="ru-RU" sz="1800" b="0" i="0" u="none" strike="noStrike" dirty="0" err="1">
                <a:solidFill>
                  <a:srgbClr val="F5F5F5"/>
                </a:solidFill>
                <a:effectLst/>
                <a:latin typeface="YS Text"/>
              </a:rPr>
              <a:t>датасете</a:t>
            </a:r>
            <a:r>
              <a:rPr lang="ru-RU" sz="1800" b="0" i="0" u="none" strike="noStrike" dirty="0">
                <a:solidFill>
                  <a:srgbClr val="F5F5F5"/>
                </a:solidFill>
                <a:effectLst/>
                <a:latin typeface="YS Text"/>
              </a:rPr>
              <a:t> </a:t>
            </a:r>
            <a:r>
              <a:rPr lang="ru-RU" sz="1800" b="1" i="0" u="none" strike="noStrike" dirty="0" err="1">
                <a:solidFill>
                  <a:srgbClr val="F5F5F5"/>
                </a:solidFill>
                <a:effectLst/>
                <a:latin typeface="YS Text"/>
              </a:rPr>
              <a:t>LjSpeech</a:t>
            </a:r>
            <a:r>
              <a:rPr lang="ru-RU" sz="1800" b="0" i="0" u="none" strike="noStrike" dirty="0">
                <a:solidFill>
                  <a:srgbClr val="F5F5F5"/>
                </a:solidFill>
                <a:effectLst/>
                <a:latin typeface="YS Text"/>
              </a:rPr>
              <a:t>, который суммарно содержит около 24 часов аудиозаписи</a:t>
            </a:r>
            <a:endParaRPr lang="ru-RU" dirty="0">
              <a:latin typeface="YS Text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1A141F7B-AE96-45F9-BC57-F7C861749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862BC4D-BD7A-417E-A34A-59CE4D4A6AC8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652937FB-CDE3-46B3-8481-AB5DB8C4BABA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sp>
        <p:nvSpPr>
          <p:cNvPr id="19" name="Номер слайда 5" descr="Номер слайда">
            <a:extLst>
              <a:ext uri="{FF2B5EF4-FFF2-40B4-BE49-F238E27FC236}">
                <a16:creationId xmlns:a16="http://schemas.microsoft.com/office/drawing/2014/main" id="{DB02A950-05E3-4691-9BC9-47B314EEA71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smtClean="0">
                <a:solidFill>
                  <a:schemeClr val="bg1"/>
                </a:solidFill>
              </a:rPr>
              <a:pPr algn="ctr" rtl="0"/>
              <a:t>4</a:t>
            </a:fld>
            <a:endParaRPr lang="ru-RU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014688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B145CCD-1F6B-2A69-BC20-B11A84A4BE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16200000">
            <a:off x="6484806" y="1145285"/>
            <a:ext cx="6857998" cy="4567426"/>
          </a:xfrm>
          <a:prstGeom prst="rect">
            <a:avLst/>
          </a:prstGeom>
        </p:spPr>
      </p:pic>
      <p:sp>
        <p:nvSpPr>
          <p:cNvPr id="29" name="Параллелограмм 21">
            <a:extLst>
              <a:ext uri="{FF2B5EF4-FFF2-40B4-BE49-F238E27FC236}">
                <a16:creationId xmlns:a16="http://schemas.microsoft.com/office/drawing/2014/main" id="{17750F00-46BE-564F-6F04-CD439906BE9C}"/>
              </a:ext>
            </a:extLst>
          </p:cNvPr>
          <p:cNvSpPr/>
          <p:nvPr/>
        </p:nvSpPr>
        <p:spPr>
          <a:xfrm>
            <a:off x="2885061" y="0"/>
            <a:ext cx="6596788" cy="6858000"/>
          </a:xfrm>
          <a:prstGeom prst="parallelogram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B025618-C830-4992-9CD3-D9E49BC79E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160011" y="-6994"/>
            <a:ext cx="7388298" cy="6858000"/>
            <a:chOff x="1826589" y="0"/>
            <a:chExt cx="7388298" cy="6858000"/>
          </a:xfrm>
        </p:grpSpPr>
        <p:sp>
          <p:nvSpPr>
            <p:cNvPr id="10" name="Параллелограмм 9">
              <a:extLst>
                <a:ext uri="{FF2B5EF4-FFF2-40B4-BE49-F238E27FC236}">
                  <a16:creationId xmlns:a16="http://schemas.microsoft.com/office/drawing/2014/main" id="{11E692D4-6AEA-4652-A7AE-A02328258A55}"/>
                </a:ext>
              </a:extLst>
            </p:cNvPr>
            <p:cNvSpPr/>
            <p:nvPr/>
          </p:nvSpPr>
          <p:spPr>
            <a:xfrm>
              <a:off x="2618099" y="0"/>
              <a:ext cx="6596788" cy="6858000"/>
            </a:xfrm>
            <a:prstGeom prst="parallelogram">
              <a:avLst/>
            </a:pr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9" name="Параллелограмм 8">
              <a:extLst>
                <a:ext uri="{FF2B5EF4-FFF2-40B4-BE49-F238E27FC236}">
                  <a16:creationId xmlns:a16="http://schemas.microsoft.com/office/drawing/2014/main" id="{A134AA32-2418-4A09-9BA8-ED7207AC0D74}"/>
                </a:ext>
              </a:extLst>
            </p:cNvPr>
            <p:cNvSpPr/>
            <p:nvPr/>
          </p:nvSpPr>
          <p:spPr>
            <a:xfrm>
              <a:off x="2340861" y="0"/>
              <a:ext cx="6596788" cy="6858000"/>
            </a:xfrm>
            <a:prstGeom prst="parallelogram">
              <a:avLst/>
            </a:pr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2" name="Параллелограмм 21">
              <a:extLst>
                <a:ext uri="{FF2B5EF4-FFF2-40B4-BE49-F238E27FC236}">
                  <a16:creationId xmlns:a16="http://schemas.microsoft.com/office/drawing/2014/main" id="{0051AD99-BC4A-487F-BE1C-486FC5B8E9F2}"/>
                </a:ext>
              </a:extLst>
            </p:cNvPr>
            <p:cNvSpPr/>
            <p:nvPr/>
          </p:nvSpPr>
          <p:spPr>
            <a:xfrm>
              <a:off x="1826589" y="0"/>
              <a:ext cx="6596788" cy="68580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sp>
        <p:nvSpPr>
          <p:cNvPr id="4" name="Заголовок 3" descr="Название">
            <a:extLst>
              <a:ext uri="{FF2B5EF4-FFF2-40B4-BE49-F238E27FC236}">
                <a16:creationId xmlns:a16="http://schemas.microsoft.com/office/drawing/2014/main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908" y="570543"/>
            <a:ext cx="7663248" cy="830997"/>
          </a:xfrm>
        </p:spPr>
        <p:txBody>
          <a:bodyPr rtlCol="0"/>
          <a:lstStyle/>
          <a:p>
            <a:pPr rtl="0"/>
            <a:r>
              <a:rPr lang="ru-RU" sz="4400" dirty="0"/>
              <a:t>ДОПОЛНИТЕЛЬНЫЕ МОДУЛИ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652937FB-CDE3-46B3-8481-AB5DB8C4B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44" name="Номер слайда 5" descr="Номер слайда">
            <a:extLst>
              <a:ext uri="{FF2B5EF4-FFF2-40B4-BE49-F238E27FC236}">
                <a16:creationId xmlns:a16="http://schemas.microsoft.com/office/drawing/2014/main" id="{11457662-C1A5-4B93-8E30-88025E27C46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smtClean="0">
                <a:solidFill>
                  <a:schemeClr val="bg1"/>
                </a:solidFill>
              </a:rPr>
              <a:pPr algn="ctr" rtl="0"/>
              <a:t>5</a:t>
            </a:fld>
            <a:endParaRPr lang="ru-RU" sz="120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C51702-3925-0C82-2B14-46DE14CBDF96}"/>
              </a:ext>
            </a:extLst>
          </p:cNvPr>
          <p:cNvSpPr txBox="1"/>
          <p:nvPr/>
        </p:nvSpPr>
        <p:spPr>
          <a:xfrm>
            <a:off x="599908" y="1783865"/>
            <a:ext cx="7730360" cy="3276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YS Text"/>
              </a:rPr>
              <a:t>Для успешного взаимодействия нейронных сетей и избежания </a:t>
            </a:r>
            <a:r>
              <a:rPr lang="ru-RU" sz="2000" dirty="0">
                <a:solidFill>
                  <a:srgbClr val="000000"/>
                </a:solidFill>
                <a:latin typeface="YS Text"/>
              </a:rPr>
              <a:t>ошибок в процессе их работы также </a:t>
            </a: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YS Text"/>
              </a:rPr>
              <a:t>предстоит уделить внимание следующим дополнительным модулям: </a:t>
            </a:r>
          </a:p>
          <a:p>
            <a:pPr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sz="2000" b="0" dirty="0">
              <a:effectLst/>
              <a:latin typeface="YS Text"/>
            </a:endParaRPr>
          </a:p>
          <a:p>
            <a:pPr marL="457200" indent="-457200" algn="just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YS Text"/>
              </a:rPr>
              <a:t>Модуль активации записи аудиосообщения по голосу</a:t>
            </a:r>
          </a:p>
          <a:p>
            <a:pPr marL="457200" indent="-457200" algn="just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YS Text"/>
              </a:rPr>
              <a:t>Модуль очистки пользовательских аудиосообщения шума</a:t>
            </a:r>
          </a:p>
          <a:p>
            <a:pPr marL="457200" indent="-457200" algn="just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YS Text"/>
              </a:rPr>
              <a:t>Модуль исправления ошибок</a:t>
            </a:r>
            <a:r>
              <a:rPr lang="ru-RU" sz="2000" dirty="0">
                <a:solidFill>
                  <a:srgbClr val="000000"/>
                </a:solidFill>
                <a:latin typeface="YS Text"/>
              </a:rPr>
              <a:t> </a:t>
            </a: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YS Text"/>
              </a:rPr>
              <a:t>конвертации голоса в текст</a:t>
            </a:r>
          </a:p>
        </p:txBody>
      </p:sp>
    </p:spTree>
    <p:extLst>
      <p:ext uri="{BB962C8B-B14F-4D97-AF65-F5344CB8AC3E}">
        <p14:creationId xmlns:p14="http://schemas.microsoft.com/office/powerpoint/2010/main" val="3207125036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1BFDF3E-D7AF-7588-AF45-7C87930B4D7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8125" b="8125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C2DDD60-EB1C-44D8-84E1-D86EB3558F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2008"/>
            <a:ext cx="12422046" cy="6882016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5325EDA-7343-463C-83EC-5D799E8B8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21170" y="0"/>
            <a:ext cx="2570831" cy="6858001"/>
            <a:chOff x="9621170" y="0"/>
            <a:chExt cx="2570831" cy="6858001"/>
          </a:xfrm>
        </p:grpSpPr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25DFF88D-A516-4508-BC03-10D68E4034CF}"/>
                </a:ext>
              </a:extLst>
            </p:cNvPr>
            <p:cNvSpPr/>
            <p:nvPr/>
          </p:nvSpPr>
          <p:spPr>
            <a:xfrm>
              <a:off x="9621170" y="0"/>
              <a:ext cx="2570831" cy="6858000"/>
            </a:xfrm>
            <a:custGeom>
              <a:avLst/>
              <a:gdLst>
                <a:gd name="connsiteX0" fmla="*/ 1649197 w 2570831"/>
                <a:gd name="connsiteY0" fmla="*/ 0 h 6858000"/>
                <a:gd name="connsiteX1" fmla="*/ 2570831 w 2570831"/>
                <a:gd name="connsiteY1" fmla="*/ 0 h 6858000"/>
                <a:gd name="connsiteX2" fmla="*/ 2570831 w 2570831"/>
                <a:gd name="connsiteY2" fmla="*/ 6858000 h 6858000"/>
                <a:gd name="connsiteX3" fmla="*/ 0 w 257083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0831" h="6858000">
                  <a:moveTo>
                    <a:pt x="1649197" y="0"/>
                  </a:moveTo>
                  <a:lnTo>
                    <a:pt x="2570831" y="0"/>
                  </a:lnTo>
                  <a:lnTo>
                    <a:pt x="257083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D3047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dirty="0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F990A05A-2B0C-4EA2-8A33-D5A7D8C1BC4F}"/>
                </a:ext>
              </a:extLst>
            </p:cNvPr>
            <p:cNvSpPr/>
            <p:nvPr/>
          </p:nvSpPr>
          <p:spPr>
            <a:xfrm>
              <a:off x="9754598" y="0"/>
              <a:ext cx="2437402" cy="6858000"/>
            </a:xfrm>
            <a:custGeom>
              <a:avLst/>
              <a:gdLst>
                <a:gd name="connsiteX0" fmla="*/ 1649197 w 2437402"/>
                <a:gd name="connsiteY0" fmla="*/ 0 h 6858000"/>
                <a:gd name="connsiteX1" fmla="*/ 2437402 w 2437402"/>
                <a:gd name="connsiteY1" fmla="*/ 0 h 6858000"/>
                <a:gd name="connsiteX2" fmla="*/ 2437402 w 2437402"/>
                <a:gd name="connsiteY2" fmla="*/ 6858000 h 6858000"/>
                <a:gd name="connsiteX3" fmla="*/ 0 w 243740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402" h="6858000">
                  <a:moveTo>
                    <a:pt x="1649197" y="0"/>
                  </a:moveTo>
                  <a:lnTo>
                    <a:pt x="2437402" y="0"/>
                  </a:lnTo>
                  <a:lnTo>
                    <a:pt x="24374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D3047">
                <a:alpha val="3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dirty="0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79BF84DA-56CC-4319-9B18-B6303F93EF5A}"/>
                </a:ext>
              </a:extLst>
            </p:cNvPr>
            <p:cNvSpPr/>
            <p:nvPr/>
          </p:nvSpPr>
          <p:spPr>
            <a:xfrm>
              <a:off x="10011320" y="0"/>
              <a:ext cx="2180680" cy="6858000"/>
            </a:xfrm>
            <a:custGeom>
              <a:avLst/>
              <a:gdLst>
                <a:gd name="connsiteX0" fmla="*/ 1649197 w 2180680"/>
                <a:gd name="connsiteY0" fmla="*/ 0 h 6858000"/>
                <a:gd name="connsiteX1" fmla="*/ 2180680 w 2180680"/>
                <a:gd name="connsiteY1" fmla="*/ 0 h 6858000"/>
                <a:gd name="connsiteX2" fmla="*/ 2180680 w 2180680"/>
                <a:gd name="connsiteY2" fmla="*/ 6858000 h 6858000"/>
                <a:gd name="connsiteX3" fmla="*/ 0 w 218068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680" h="6858000">
                  <a:moveTo>
                    <a:pt x="1649197" y="0"/>
                  </a:moveTo>
                  <a:lnTo>
                    <a:pt x="2180680" y="0"/>
                  </a:lnTo>
                  <a:lnTo>
                    <a:pt x="218068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D3047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dirty="0"/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3FE4855B-D7C3-4EA7-8050-5BDDB9E3A78A}"/>
                </a:ext>
              </a:extLst>
            </p:cNvPr>
            <p:cNvSpPr/>
            <p:nvPr/>
          </p:nvSpPr>
          <p:spPr>
            <a:xfrm>
              <a:off x="10544156" y="5626"/>
              <a:ext cx="1647844" cy="6852374"/>
            </a:xfrm>
            <a:custGeom>
              <a:avLst/>
              <a:gdLst>
                <a:gd name="connsiteX0" fmla="*/ 1647844 w 1647844"/>
                <a:gd name="connsiteY0" fmla="*/ 0 h 6852374"/>
                <a:gd name="connsiteX1" fmla="*/ 1647844 w 1647844"/>
                <a:gd name="connsiteY1" fmla="*/ 6852374 h 6852374"/>
                <a:gd name="connsiteX2" fmla="*/ 0 w 1647844"/>
                <a:gd name="connsiteY2" fmla="*/ 6852374 h 685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44" h="6852374">
                  <a:moveTo>
                    <a:pt x="1647844" y="0"/>
                  </a:moveTo>
                  <a:lnTo>
                    <a:pt x="1647844" y="6852374"/>
                  </a:lnTo>
                  <a:lnTo>
                    <a:pt x="0" y="6852374"/>
                  </a:lnTo>
                  <a:close/>
                </a:path>
              </a:pathLst>
            </a:custGeom>
            <a:solidFill>
              <a:srgbClr val="0D3047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dirty="0"/>
            </a:p>
          </p:txBody>
        </p:sp>
        <p:sp>
          <p:nvSpPr>
            <p:cNvPr id="24" name="Полилиния: Фигура 23">
              <a:extLst>
                <a:ext uri="{FF2B5EF4-FFF2-40B4-BE49-F238E27FC236}">
                  <a16:creationId xmlns:a16="http://schemas.microsoft.com/office/drawing/2014/main" id="{EC066EC5-6C2C-4006-B87D-E6C5CFDEF302}"/>
                </a:ext>
              </a:extLst>
            </p:cNvPr>
            <p:cNvSpPr/>
            <p:nvPr/>
          </p:nvSpPr>
          <p:spPr>
            <a:xfrm>
              <a:off x="10803086" y="1082358"/>
              <a:ext cx="1388914" cy="5775643"/>
            </a:xfrm>
            <a:custGeom>
              <a:avLst/>
              <a:gdLst>
                <a:gd name="connsiteX0" fmla="*/ 1388914 w 1388914"/>
                <a:gd name="connsiteY0" fmla="*/ 0 h 5775643"/>
                <a:gd name="connsiteX1" fmla="*/ 1388914 w 1388914"/>
                <a:gd name="connsiteY1" fmla="*/ 5775643 h 5775643"/>
                <a:gd name="connsiteX2" fmla="*/ 0 w 1388914"/>
                <a:gd name="connsiteY2" fmla="*/ 5775643 h 577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8914" h="5775643">
                  <a:moveTo>
                    <a:pt x="1388914" y="0"/>
                  </a:moveTo>
                  <a:lnTo>
                    <a:pt x="1388914" y="5775643"/>
                  </a:lnTo>
                  <a:lnTo>
                    <a:pt x="0" y="5775643"/>
                  </a:lnTo>
                  <a:close/>
                </a:path>
              </a:pathLst>
            </a:custGeom>
            <a:solidFill>
              <a:srgbClr val="0D30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dirty="0"/>
            </a:p>
          </p:txBody>
        </p:sp>
      </p:grpSp>
      <p:sp>
        <p:nvSpPr>
          <p:cNvPr id="4" name="Заголовок 3" descr="Название">
            <a:extLst>
              <a:ext uri="{FF2B5EF4-FFF2-40B4-BE49-F238E27FC236}">
                <a16:creationId xmlns:a16="http://schemas.microsoft.com/office/drawing/2014/main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82" y="290331"/>
            <a:ext cx="9811109" cy="1122120"/>
          </a:xfrm>
        </p:spPr>
        <p:txBody>
          <a:bodyPr rtlCol="0"/>
          <a:lstStyle/>
          <a:p>
            <a:pPr rtl="0"/>
            <a:r>
              <a:rPr lang="ru-RU" sz="4000" dirty="0">
                <a:solidFill>
                  <a:schemeClr val="tx1"/>
                </a:solidFill>
              </a:rPr>
              <a:t>АНАЛОГИ</a:t>
            </a:r>
          </a:p>
        </p:txBody>
      </p:sp>
      <p:sp>
        <p:nvSpPr>
          <p:cNvPr id="90" name="Текст 89" descr="блок контента 3">
            <a:extLst>
              <a:ext uri="{FF2B5EF4-FFF2-40B4-BE49-F238E27FC236}">
                <a16:creationId xmlns:a16="http://schemas.microsoft.com/office/drawing/2014/main" id="{AC38A326-FA47-4BD6-B27D-DEB6A4485AB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3579" y="1082358"/>
            <a:ext cx="9135432" cy="2329039"/>
          </a:xfrm>
        </p:spPr>
        <p:txBody>
          <a:bodyPr rtlCol="0"/>
          <a:lstStyle/>
          <a:p>
            <a:pPr algn="l">
              <a:lnSpc>
                <a:spcPct val="150000"/>
              </a:lnSpc>
            </a:pPr>
            <a:r>
              <a:rPr lang="ru-RU" sz="2400" dirty="0">
                <a:solidFill>
                  <a:schemeClr val="tx1"/>
                </a:solidFill>
                <a:latin typeface="YS Text"/>
              </a:rPr>
              <a:t>Разрабатываемый программный продукт не имеет прямых аналогов, однако схожим функционалом обладают мобильные приложения </a:t>
            </a:r>
            <a:r>
              <a:rPr lang="en-US" sz="2400" dirty="0">
                <a:solidFill>
                  <a:schemeClr val="tx1"/>
                </a:solidFill>
                <a:latin typeface="YS Text"/>
              </a:rPr>
              <a:t>Tandem</a:t>
            </a:r>
            <a:r>
              <a:rPr lang="ru-RU" sz="2400" dirty="0">
                <a:solidFill>
                  <a:schemeClr val="tx1"/>
                </a:solidFill>
                <a:latin typeface="YS Text"/>
              </a:rPr>
              <a:t> и</a:t>
            </a:r>
            <a:r>
              <a:rPr lang="en-US" sz="2400" dirty="0">
                <a:solidFill>
                  <a:schemeClr val="tx1"/>
                </a:solidFill>
                <a:latin typeface="YS Tex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YS Text"/>
              </a:rPr>
              <a:t>HelloTalk</a:t>
            </a:r>
            <a:endParaRPr lang="ru-RU" sz="2400" b="0" i="0" dirty="0">
              <a:solidFill>
                <a:schemeClr val="tx1"/>
              </a:solidFill>
              <a:effectLst/>
              <a:latin typeface="YS Text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1A141F7B-AE96-45F9-BC57-F7C861749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862BC4D-BD7A-417E-A34A-59CE4D4A6AC8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652937FB-CDE3-46B3-8481-AB5DB8C4BABA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sp>
        <p:nvSpPr>
          <p:cNvPr id="19" name="Номер слайда 5" descr="Номер слайда">
            <a:extLst>
              <a:ext uri="{FF2B5EF4-FFF2-40B4-BE49-F238E27FC236}">
                <a16:creationId xmlns:a16="http://schemas.microsoft.com/office/drawing/2014/main" id="{DB02A950-05E3-4691-9BC9-47B314EEA71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smtClean="0">
                <a:solidFill>
                  <a:schemeClr val="bg1"/>
                </a:solidFill>
              </a:rPr>
              <a:pPr algn="ctr" rtl="0"/>
              <a:t>6</a:t>
            </a:fld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3074" name="Picture 2" descr="HelloTalk | Free Language Exchange | Language Partners">
            <a:extLst>
              <a:ext uri="{FF2B5EF4-FFF2-40B4-BE49-F238E27FC236}">
                <a16:creationId xmlns:a16="http://schemas.microsoft.com/office/drawing/2014/main" id="{74E268FF-BB3D-E341-AF1E-8FEBB072E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79" y="4523055"/>
            <a:ext cx="5570717" cy="125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Tandem (app) - Wikipedia">
            <a:extLst>
              <a:ext uri="{FF2B5EF4-FFF2-40B4-BE49-F238E27FC236}">
                <a16:creationId xmlns:a16="http://schemas.microsoft.com/office/drawing/2014/main" id="{63BBEA83-D303-3088-8654-14240A6BE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016" y="2013798"/>
            <a:ext cx="5492421" cy="2865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275890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Крупный план часов">
            <a:extLst>
              <a:ext uri="{FF2B5EF4-FFF2-40B4-BE49-F238E27FC236}">
                <a16:creationId xmlns:a16="http://schemas.microsoft.com/office/drawing/2014/main" id="{83B20FBB-8217-4FB0-BC35-E49BA925255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4300" y="0"/>
            <a:ext cx="5727700" cy="6858000"/>
          </a:xfrm>
        </p:spPr>
      </p:pic>
      <p:pic>
        <p:nvPicPr>
          <p:cNvPr id="5" name="Рисунок 4" descr="девочка с наушниками, рюкзаком и стопкой книг и папок">
            <a:extLst>
              <a:ext uri="{FF2B5EF4-FFF2-40B4-BE49-F238E27FC236}">
                <a16:creationId xmlns:a16="http://schemas.microsoft.com/office/drawing/2014/main" id="{68B6FFC1-6A21-4DAC-82BC-F2966925C1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8087304" cy="6858000"/>
          </a:xfr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E7969C14-1078-4610-9BC5-74119C9B8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922788"/>
            <a:ext cx="10964412" cy="5432971"/>
            <a:chOff x="0" y="3808320"/>
            <a:chExt cx="7833208" cy="2547440"/>
          </a:xfrm>
        </p:grpSpPr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E531D018-EFA3-4346-AB80-7CE436393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3808320"/>
              <a:ext cx="7833208" cy="2547440"/>
            </a:xfrm>
            <a:custGeom>
              <a:avLst/>
              <a:gdLst>
                <a:gd name="connsiteX0" fmla="*/ 0 w 7833208"/>
                <a:gd name="connsiteY0" fmla="*/ 0 h 2547440"/>
                <a:gd name="connsiteX1" fmla="*/ 7833208 w 7833208"/>
                <a:gd name="connsiteY1" fmla="*/ 0 h 2547440"/>
                <a:gd name="connsiteX2" fmla="*/ 7135846 w 7833208"/>
                <a:gd name="connsiteY2" fmla="*/ 2547440 h 2547440"/>
                <a:gd name="connsiteX3" fmla="*/ 0 w 7833208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3208" h="2547440">
                  <a:moveTo>
                    <a:pt x="0" y="0"/>
                  </a:moveTo>
                  <a:lnTo>
                    <a:pt x="7833208" y="0"/>
                  </a:lnTo>
                  <a:lnTo>
                    <a:pt x="7135846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11" name="Полилиния: Фигура 10">
              <a:extLst>
                <a:ext uri="{FF2B5EF4-FFF2-40B4-BE49-F238E27FC236}">
                  <a16:creationId xmlns:a16="http://schemas.microsoft.com/office/drawing/2014/main" id="{FA9D7AC8-80D5-49DC-A585-FCFFA6CA4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" y="3808320"/>
              <a:ext cx="7692571" cy="2547440"/>
            </a:xfrm>
            <a:custGeom>
              <a:avLst/>
              <a:gdLst>
                <a:gd name="connsiteX0" fmla="*/ 0 w 7692571"/>
                <a:gd name="connsiteY0" fmla="*/ 0 h 2547440"/>
                <a:gd name="connsiteX1" fmla="*/ 7692571 w 7692571"/>
                <a:gd name="connsiteY1" fmla="*/ 0 h 2547440"/>
                <a:gd name="connsiteX2" fmla="*/ 6995209 w 7692571"/>
                <a:gd name="connsiteY2" fmla="*/ 2547440 h 2547440"/>
                <a:gd name="connsiteX3" fmla="*/ 0 w 7692571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2571" h="2547440">
                  <a:moveTo>
                    <a:pt x="0" y="0"/>
                  </a:moveTo>
                  <a:lnTo>
                    <a:pt x="7692571" y="0"/>
                  </a:lnTo>
                  <a:lnTo>
                    <a:pt x="6995209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</p:grpSp>
      <p:sp>
        <p:nvSpPr>
          <p:cNvPr id="33" name="Заголовок 32" descr="заголовок">
            <a:extLst>
              <a:ext uri="{FF2B5EF4-FFF2-40B4-BE49-F238E27FC236}">
                <a16:creationId xmlns:a16="http://schemas.microsoft.com/office/drawing/2014/main" id="{18CDD97B-6E25-4FB4-B239-493E54AA0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506" y="1257175"/>
            <a:ext cx="9077945" cy="822960"/>
          </a:xfrm>
        </p:spPr>
        <p:txBody>
          <a:bodyPr rtlCol="0"/>
          <a:lstStyle/>
          <a:p>
            <a:pPr rtl="0"/>
            <a:r>
              <a:rPr lang="ru-RU" sz="4000" dirty="0">
                <a:solidFill>
                  <a:schemeClr val="bg1"/>
                </a:solidFill>
              </a:rPr>
              <a:t>ПОТЕНЦИАЛЬНЫЕ ПОТРЕБИТЕЛИ</a:t>
            </a:r>
          </a:p>
        </p:txBody>
      </p:sp>
      <p:sp>
        <p:nvSpPr>
          <p:cNvPr id="34" name="Текст 33" descr="контент слайда">
            <a:extLst>
              <a:ext uri="{FF2B5EF4-FFF2-40B4-BE49-F238E27FC236}">
                <a16:creationId xmlns:a16="http://schemas.microsoft.com/office/drawing/2014/main" id="{859D862E-AE8E-482F-9E23-3C096FF03E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506" y="2206641"/>
            <a:ext cx="8094042" cy="1843583"/>
          </a:xfrm>
        </p:spPr>
        <p:txBody>
          <a:bodyPr rtlCol="0"/>
          <a:lstStyle/>
          <a:p>
            <a:pPr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>
                <a:solidFill>
                  <a:srgbClr val="F5F5F5"/>
                </a:solidFill>
                <a:latin typeface="YS Text"/>
              </a:rPr>
              <a:t>По данным переписи 2010 года самый популярный в России иностранный язык - английский. Им владеет около 7,5 млн россиян, это второй по популярности язык после русского</a:t>
            </a:r>
            <a:endParaRPr lang="ru-RU" sz="1800" dirty="0">
              <a:solidFill>
                <a:schemeClr val="bg1"/>
              </a:solidFill>
              <a:latin typeface="YS Text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652937FB-CDE3-46B3-8481-AB5DB8C4B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12" name="Номер слайда 5" descr="номер слайда">
            <a:extLst>
              <a:ext uri="{FF2B5EF4-FFF2-40B4-BE49-F238E27FC236}">
                <a16:creationId xmlns:a16="http://schemas.microsoft.com/office/drawing/2014/main" id="{C2827A65-383D-4D68-9F51-F76C2370BF65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smtClean="0">
                <a:solidFill>
                  <a:schemeClr val="bg1"/>
                </a:solidFill>
              </a:rPr>
              <a:pPr algn="ctr" rtl="0"/>
              <a:t>7</a:t>
            </a:fld>
            <a:endParaRPr lang="ru-RU" sz="1200">
              <a:solidFill>
                <a:schemeClr val="bg1"/>
              </a:solidFill>
            </a:endParaRPr>
          </a:p>
        </p:txBody>
      </p:sp>
      <p:graphicFrame>
        <p:nvGraphicFramePr>
          <p:cNvPr id="2" name="Объект 3" descr="значок графического элемента SmartArt">
            <a:extLst>
              <a:ext uri="{FF2B5EF4-FFF2-40B4-BE49-F238E27FC236}">
                <a16:creationId xmlns:a16="http://schemas.microsoft.com/office/drawing/2014/main" id="{8B4A4715-07B5-2D69-5548-2231864637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2281718"/>
              </p:ext>
            </p:extLst>
          </p:nvPr>
        </p:nvGraphicFramePr>
        <p:xfrm>
          <a:off x="349016" y="3639273"/>
          <a:ext cx="8352082" cy="2910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24334464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3B20FBB-8217-4FB0-BC35-E49BA925255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35339" t="-353" r="9426" b="353"/>
          <a:stretch/>
        </p:blipFill>
        <p:spPr>
          <a:xfrm>
            <a:off x="6509981" y="-24224"/>
            <a:ext cx="5682019" cy="6858000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8B6FFC1-6A21-4DAC-82BC-F2966925C1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/>
          <a:srcRect l="1041" r="32894"/>
          <a:stretch/>
        </p:blipFill>
        <p:spPr>
          <a:xfrm>
            <a:off x="-1" y="0"/>
            <a:ext cx="8052126" cy="6858000"/>
          </a:xfr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E7969C14-1078-4610-9BC5-74119C9B8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1820411"/>
            <a:ext cx="10964412" cy="4535348"/>
            <a:chOff x="0" y="3808320"/>
            <a:chExt cx="7833208" cy="2547440"/>
          </a:xfrm>
          <a:solidFill>
            <a:srgbClr val="114263"/>
          </a:solidFill>
        </p:grpSpPr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E531D018-EFA3-4346-AB80-7CE436393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3808320"/>
              <a:ext cx="7833208" cy="2547440"/>
            </a:xfrm>
            <a:custGeom>
              <a:avLst/>
              <a:gdLst>
                <a:gd name="connsiteX0" fmla="*/ 0 w 7833208"/>
                <a:gd name="connsiteY0" fmla="*/ 0 h 2547440"/>
                <a:gd name="connsiteX1" fmla="*/ 7833208 w 7833208"/>
                <a:gd name="connsiteY1" fmla="*/ 0 h 2547440"/>
                <a:gd name="connsiteX2" fmla="*/ 7135846 w 7833208"/>
                <a:gd name="connsiteY2" fmla="*/ 2547440 h 2547440"/>
                <a:gd name="connsiteX3" fmla="*/ 0 w 7833208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3208" h="2547440">
                  <a:moveTo>
                    <a:pt x="0" y="0"/>
                  </a:moveTo>
                  <a:lnTo>
                    <a:pt x="7833208" y="0"/>
                  </a:lnTo>
                  <a:lnTo>
                    <a:pt x="7135846" y="2547440"/>
                  </a:lnTo>
                  <a:lnTo>
                    <a:pt x="0" y="25474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11" name="Полилиния: Фигура 10">
              <a:extLst>
                <a:ext uri="{FF2B5EF4-FFF2-40B4-BE49-F238E27FC236}">
                  <a16:creationId xmlns:a16="http://schemas.microsoft.com/office/drawing/2014/main" id="{FA9D7AC8-80D5-49DC-A585-FCFFA6CA4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" y="3808320"/>
              <a:ext cx="7692571" cy="2547440"/>
            </a:xfrm>
            <a:custGeom>
              <a:avLst/>
              <a:gdLst>
                <a:gd name="connsiteX0" fmla="*/ 0 w 7692571"/>
                <a:gd name="connsiteY0" fmla="*/ 0 h 2547440"/>
                <a:gd name="connsiteX1" fmla="*/ 7692571 w 7692571"/>
                <a:gd name="connsiteY1" fmla="*/ 0 h 2547440"/>
                <a:gd name="connsiteX2" fmla="*/ 6995209 w 7692571"/>
                <a:gd name="connsiteY2" fmla="*/ 2547440 h 2547440"/>
                <a:gd name="connsiteX3" fmla="*/ 0 w 7692571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2571" h="2547440">
                  <a:moveTo>
                    <a:pt x="0" y="0"/>
                  </a:moveTo>
                  <a:lnTo>
                    <a:pt x="7692571" y="0"/>
                  </a:lnTo>
                  <a:lnTo>
                    <a:pt x="6995209" y="2547440"/>
                  </a:lnTo>
                  <a:lnTo>
                    <a:pt x="0" y="25474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</p:grpSp>
      <p:sp>
        <p:nvSpPr>
          <p:cNvPr id="33" name="Заголовок 32" descr="заголовок">
            <a:extLst>
              <a:ext uri="{FF2B5EF4-FFF2-40B4-BE49-F238E27FC236}">
                <a16:creationId xmlns:a16="http://schemas.microsoft.com/office/drawing/2014/main" id="{18CDD97B-6E25-4FB4-B239-493E54AA0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22" y="2342808"/>
            <a:ext cx="9077945" cy="822960"/>
          </a:xfrm>
        </p:spPr>
        <p:txBody>
          <a:bodyPr rtlCol="0"/>
          <a:lstStyle/>
          <a:p>
            <a:pPr rtl="0"/>
            <a:r>
              <a:rPr lang="ru-RU" sz="4000" dirty="0">
                <a:solidFill>
                  <a:schemeClr val="bg1"/>
                </a:solidFill>
              </a:rPr>
              <a:t>ПЕРСПЕКТИВА КОММЕРЦИАЛИЗАЦИИ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652937FB-CDE3-46B3-8481-AB5DB8C4B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12" name="Номер слайда 5" descr="номер слайда">
            <a:extLst>
              <a:ext uri="{FF2B5EF4-FFF2-40B4-BE49-F238E27FC236}">
                <a16:creationId xmlns:a16="http://schemas.microsoft.com/office/drawing/2014/main" id="{C2827A65-383D-4D68-9F51-F76C2370BF65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smtClean="0">
                <a:solidFill>
                  <a:schemeClr val="bg1"/>
                </a:solidFill>
              </a:rPr>
              <a:pPr algn="ctr" rtl="0"/>
              <a:t>8</a:t>
            </a:fld>
            <a:endParaRPr lang="ru-RU" sz="1200">
              <a:solidFill>
                <a:schemeClr val="bg1"/>
              </a:solidFill>
            </a:endParaRPr>
          </a:p>
        </p:txBody>
      </p:sp>
      <p:sp>
        <p:nvSpPr>
          <p:cNvPr id="6" name="Текст 33" descr="контент слайда">
            <a:extLst>
              <a:ext uri="{FF2B5EF4-FFF2-40B4-BE49-F238E27FC236}">
                <a16:creationId xmlns:a16="http://schemas.microsoft.com/office/drawing/2014/main" id="{F6F3B1BD-0B5B-C677-6E13-DA67D2C99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7854" y="3429000"/>
            <a:ext cx="8094042" cy="2552126"/>
          </a:xfrm>
        </p:spPr>
        <p:txBody>
          <a:bodyPr rtlCol="0"/>
          <a:lstStyle/>
          <a:p>
            <a:pPr marL="457200" indent="-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solidFill>
                  <a:srgbClr val="F5F5F5"/>
                </a:solidFill>
                <a:latin typeface="YS Text"/>
              </a:rPr>
              <a:t>Оформление подписки на приложение для получения доступа к модулю</a:t>
            </a:r>
          </a:p>
          <a:p>
            <a:pPr marL="457200" indent="-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solidFill>
                  <a:srgbClr val="F5F5F5"/>
                </a:solidFill>
                <a:latin typeface="YS Text"/>
              </a:rPr>
              <a:t>Добавление рекламы</a:t>
            </a:r>
          </a:p>
          <a:p>
            <a:pPr marL="457200" indent="-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solidFill>
                  <a:srgbClr val="F5F5F5"/>
                </a:solidFill>
                <a:latin typeface="YS Text"/>
              </a:rPr>
              <a:t>Добавление платных подсказок</a:t>
            </a:r>
          </a:p>
        </p:txBody>
      </p:sp>
    </p:spTree>
    <p:extLst>
      <p:ext uri="{BB962C8B-B14F-4D97-AF65-F5344CB8AC3E}">
        <p14:creationId xmlns:p14="http://schemas.microsoft.com/office/powerpoint/2010/main" val="269738874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95398ED-543C-F86F-22AD-F7EB96E8C7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504516"/>
              </p:ext>
            </p:extLst>
          </p:nvPr>
        </p:nvGraphicFramePr>
        <p:xfrm>
          <a:off x="1108571" y="916496"/>
          <a:ext cx="9974856" cy="517601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2247668">
                  <a:extLst>
                    <a:ext uri="{9D8B030D-6E8A-4147-A177-3AD203B41FA5}">
                      <a16:colId xmlns:a16="http://schemas.microsoft.com/office/drawing/2014/main" val="2536612710"/>
                    </a:ext>
                  </a:extLst>
                </a:gridCol>
                <a:gridCol w="545292">
                  <a:extLst>
                    <a:ext uri="{9D8B030D-6E8A-4147-A177-3AD203B41FA5}">
                      <a16:colId xmlns:a16="http://schemas.microsoft.com/office/drawing/2014/main" val="3487827320"/>
                    </a:ext>
                  </a:extLst>
                </a:gridCol>
                <a:gridCol w="545292">
                  <a:extLst>
                    <a:ext uri="{9D8B030D-6E8A-4147-A177-3AD203B41FA5}">
                      <a16:colId xmlns:a16="http://schemas.microsoft.com/office/drawing/2014/main" val="2666283585"/>
                    </a:ext>
                  </a:extLst>
                </a:gridCol>
                <a:gridCol w="545292">
                  <a:extLst>
                    <a:ext uri="{9D8B030D-6E8A-4147-A177-3AD203B41FA5}">
                      <a16:colId xmlns:a16="http://schemas.microsoft.com/office/drawing/2014/main" val="1986191070"/>
                    </a:ext>
                  </a:extLst>
                </a:gridCol>
                <a:gridCol w="545292">
                  <a:extLst>
                    <a:ext uri="{9D8B030D-6E8A-4147-A177-3AD203B41FA5}">
                      <a16:colId xmlns:a16="http://schemas.microsoft.com/office/drawing/2014/main" val="2715580646"/>
                    </a:ext>
                  </a:extLst>
                </a:gridCol>
                <a:gridCol w="545292">
                  <a:extLst>
                    <a:ext uri="{9D8B030D-6E8A-4147-A177-3AD203B41FA5}">
                      <a16:colId xmlns:a16="http://schemas.microsoft.com/office/drawing/2014/main" val="112052882"/>
                    </a:ext>
                  </a:extLst>
                </a:gridCol>
                <a:gridCol w="545292">
                  <a:extLst>
                    <a:ext uri="{9D8B030D-6E8A-4147-A177-3AD203B41FA5}">
                      <a16:colId xmlns:a16="http://schemas.microsoft.com/office/drawing/2014/main" val="746528739"/>
                    </a:ext>
                  </a:extLst>
                </a:gridCol>
                <a:gridCol w="545292">
                  <a:extLst>
                    <a:ext uri="{9D8B030D-6E8A-4147-A177-3AD203B41FA5}">
                      <a16:colId xmlns:a16="http://schemas.microsoft.com/office/drawing/2014/main" val="3529962173"/>
                    </a:ext>
                  </a:extLst>
                </a:gridCol>
                <a:gridCol w="545292">
                  <a:extLst>
                    <a:ext uri="{9D8B030D-6E8A-4147-A177-3AD203B41FA5}">
                      <a16:colId xmlns:a16="http://schemas.microsoft.com/office/drawing/2014/main" val="1402293733"/>
                    </a:ext>
                  </a:extLst>
                </a:gridCol>
                <a:gridCol w="625091">
                  <a:extLst>
                    <a:ext uri="{9D8B030D-6E8A-4147-A177-3AD203B41FA5}">
                      <a16:colId xmlns:a16="http://schemas.microsoft.com/office/drawing/2014/main" val="1818329829"/>
                    </a:ext>
                  </a:extLst>
                </a:gridCol>
                <a:gridCol w="625091">
                  <a:extLst>
                    <a:ext uri="{9D8B030D-6E8A-4147-A177-3AD203B41FA5}">
                      <a16:colId xmlns:a16="http://schemas.microsoft.com/office/drawing/2014/main" val="754422206"/>
                    </a:ext>
                  </a:extLst>
                </a:gridCol>
                <a:gridCol w="704890">
                  <a:extLst>
                    <a:ext uri="{9D8B030D-6E8A-4147-A177-3AD203B41FA5}">
                      <a16:colId xmlns:a16="http://schemas.microsoft.com/office/drawing/2014/main" val="685219215"/>
                    </a:ext>
                  </a:extLst>
                </a:gridCol>
                <a:gridCol w="651691">
                  <a:extLst>
                    <a:ext uri="{9D8B030D-6E8A-4147-A177-3AD203B41FA5}">
                      <a16:colId xmlns:a16="http://schemas.microsoft.com/office/drawing/2014/main" val="2119136229"/>
                    </a:ext>
                  </a:extLst>
                </a:gridCol>
                <a:gridCol w="758089">
                  <a:extLst>
                    <a:ext uri="{9D8B030D-6E8A-4147-A177-3AD203B41FA5}">
                      <a16:colId xmlns:a16="http://schemas.microsoft.com/office/drawing/2014/main" val="755874352"/>
                    </a:ext>
                  </a:extLst>
                </a:gridCol>
              </a:tblGrid>
              <a:tr h="3683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3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4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5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6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7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8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9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11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12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годовая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162457"/>
                  </a:ext>
                </a:extLst>
              </a:tr>
              <a:tr h="3315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Вид услуги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437961"/>
                  </a:ext>
                </a:extLst>
              </a:tr>
              <a:tr h="3131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Подписка на сервис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204583"/>
                  </a:ext>
                </a:extLst>
              </a:tr>
              <a:tr h="3131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Количество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5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20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30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50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75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100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125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150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200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250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300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1315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38678319"/>
                  </a:ext>
                </a:extLst>
              </a:tr>
              <a:tr h="3131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цена продажи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20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20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20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49494318"/>
                  </a:ext>
                </a:extLst>
              </a:tr>
              <a:tr h="3315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выручка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600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1000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1500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2000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2500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3000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4000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5000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6000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25600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87643544"/>
                  </a:ext>
                </a:extLst>
              </a:tr>
              <a:tr h="3131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Размещение рекламы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1817639"/>
                  </a:ext>
                </a:extLst>
              </a:tr>
              <a:tr h="3131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Количество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5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5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5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8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8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47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10893323"/>
                  </a:ext>
                </a:extLst>
              </a:tr>
              <a:tr h="3131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цена продажи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40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40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40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40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40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40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40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40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40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40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40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40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37014091"/>
                  </a:ext>
                </a:extLst>
              </a:tr>
              <a:tr h="3315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выручка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40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40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80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80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320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320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400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1880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28613369"/>
                  </a:ext>
                </a:extLst>
              </a:tr>
              <a:tr h="3131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Покупка "подсказок"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195231"/>
                  </a:ext>
                </a:extLst>
              </a:tr>
              <a:tr h="3131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Количество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4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4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6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6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36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96183822"/>
                  </a:ext>
                </a:extLst>
              </a:tr>
              <a:tr h="3131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цена продажи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20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5283610"/>
                  </a:ext>
                </a:extLst>
              </a:tr>
              <a:tr h="3315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выручка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40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40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80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80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120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120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200</a:t>
                      </a:r>
                      <a:endParaRPr lang="ru-RU" sz="1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720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80357968"/>
                  </a:ext>
                </a:extLst>
              </a:tr>
              <a:tr h="3315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Общее количество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21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32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53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79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107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134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159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214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264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320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1398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777958"/>
                  </a:ext>
                </a:extLst>
              </a:tr>
              <a:tr h="3315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Выручка от реализации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40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660</a:t>
                      </a:r>
                      <a:endParaRPr lang="ru-RU" sz="1600" b="1" i="0" u="none" strike="noStrike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1100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1620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2240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2780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3280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4440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5440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6600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D30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28200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0969279"/>
                  </a:ext>
                </a:extLst>
              </a:tr>
            </a:tbl>
          </a:graphicData>
        </a:graphic>
      </p:graphicFrame>
      <p:sp>
        <p:nvSpPr>
          <p:cNvPr id="4" name="Заголовок 32" descr="заголовок">
            <a:extLst>
              <a:ext uri="{FF2B5EF4-FFF2-40B4-BE49-F238E27FC236}">
                <a16:creationId xmlns:a16="http://schemas.microsoft.com/office/drawing/2014/main" id="{3639D731-EB4F-EA2E-34DC-AA7F4BA20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7027" y="177426"/>
            <a:ext cx="9077945" cy="822960"/>
          </a:xfrm>
        </p:spPr>
        <p:txBody>
          <a:bodyPr rtlCol="0"/>
          <a:lstStyle/>
          <a:p>
            <a:pPr algn="ctr" rtl="0"/>
            <a:r>
              <a:rPr lang="ru-RU" sz="4000" dirty="0"/>
              <a:t>БИЗНЕС ПЛАН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637961032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5E05075-4A03-4256-404D-2CE378ECD1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t="7786" b="7786"/>
          <a:stretch/>
        </p:blipFill>
        <p:spPr>
          <a:xfrm>
            <a:off x="0" y="0"/>
            <a:ext cx="12192000" cy="6858000"/>
          </a:xfrm>
        </p:spPr>
      </p:pic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31664CF3-C0D1-4769-8E59-8694AF0795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2" y="-5625"/>
            <a:ext cx="12191999" cy="6857999"/>
          </a:xfrm>
          <a:prstGeom prst="rect">
            <a:avLst/>
          </a:prstGeom>
          <a:solidFill>
            <a:schemeClr val="tx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5325EDA-7343-463C-83EC-5D799E8B8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210109" y="0"/>
            <a:ext cx="2981890" cy="6858001"/>
            <a:chOff x="9621170" y="0"/>
            <a:chExt cx="2570831" cy="6858001"/>
          </a:xfrm>
        </p:grpSpPr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25DFF88D-A516-4508-BC03-10D68E4034CF}"/>
                </a:ext>
              </a:extLst>
            </p:cNvPr>
            <p:cNvSpPr/>
            <p:nvPr/>
          </p:nvSpPr>
          <p:spPr>
            <a:xfrm>
              <a:off x="9621170" y="0"/>
              <a:ext cx="2570831" cy="6858000"/>
            </a:xfrm>
            <a:custGeom>
              <a:avLst/>
              <a:gdLst>
                <a:gd name="connsiteX0" fmla="*/ 1649197 w 2570831"/>
                <a:gd name="connsiteY0" fmla="*/ 0 h 6858000"/>
                <a:gd name="connsiteX1" fmla="*/ 2570831 w 2570831"/>
                <a:gd name="connsiteY1" fmla="*/ 0 h 6858000"/>
                <a:gd name="connsiteX2" fmla="*/ 2570831 w 2570831"/>
                <a:gd name="connsiteY2" fmla="*/ 6858000 h 6858000"/>
                <a:gd name="connsiteX3" fmla="*/ 0 w 257083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0831" h="6858000">
                  <a:moveTo>
                    <a:pt x="1649197" y="0"/>
                  </a:moveTo>
                  <a:lnTo>
                    <a:pt x="2570831" y="0"/>
                  </a:lnTo>
                  <a:lnTo>
                    <a:pt x="257083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F990A05A-2B0C-4EA2-8A33-D5A7D8C1BC4F}"/>
                </a:ext>
              </a:extLst>
            </p:cNvPr>
            <p:cNvSpPr/>
            <p:nvPr/>
          </p:nvSpPr>
          <p:spPr>
            <a:xfrm>
              <a:off x="9754598" y="0"/>
              <a:ext cx="2437402" cy="6858000"/>
            </a:xfrm>
            <a:custGeom>
              <a:avLst/>
              <a:gdLst>
                <a:gd name="connsiteX0" fmla="*/ 1649197 w 2437402"/>
                <a:gd name="connsiteY0" fmla="*/ 0 h 6858000"/>
                <a:gd name="connsiteX1" fmla="*/ 2437402 w 2437402"/>
                <a:gd name="connsiteY1" fmla="*/ 0 h 6858000"/>
                <a:gd name="connsiteX2" fmla="*/ 2437402 w 2437402"/>
                <a:gd name="connsiteY2" fmla="*/ 6858000 h 6858000"/>
                <a:gd name="connsiteX3" fmla="*/ 0 w 243740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402" h="6858000">
                  <a:moveTo>
                    <a:pt x="1649197" y="0"/>
                  </a:moveTo>
                  <a:lnTo>
                    <a:pt x="2437402" y="0"/>
                  </a:lnTo>
                  <a:lnTo>
                    <a:pt x="24374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79BF84DA-56CC-4319-9B18-B6303F93EF5A}"/>
                </a:ext>
              </a:extLst>
            </p:cNvPr>
            <p:cNvSpPr/>
            <p:nvPr/>
          </p:nvSpPr>
          <p:spPr>
            <a:xfrm>
              <a:off x="10011320" y="0"/>
              <a:ext cx="2180680" cy="6858000"/>
            </a:xfrm>
            <a:custGeom>
              <a:avLst/>
              <a:gdLst>
                <a:gd name="connsiteX0" fmla="*/ 1649197 w 2180680"/>
                <a:gd name="connsiteY0" fmla="*/ 0 h 6858000"/>
                <a:gd name="connsiteX1" fmla="*/ 2180680 w 2180680"/>
                <a:gd name="connsiteY1" fmla="*/ 0 h 6858000"/>
                <a:gd name="connsiteX2" fmla="*/ 2180680 w 2180680"/>
                <a:gd name="connsiteY2" fmla="*/ 6858000 h 6858000"/>
                <a:gd name="connsiteX3" fmla="*/ 0 w 218068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680" h="6858000">
                  <a:moveTo>
                    <a:pt x="1649197" y="0"/>
                  </a:moveTo>
                  <a:lnTo>
                    <a:pt x="2180680" y="0"/>
                  </a:lnTo>
                  <a:lnTo>
                    <a:pt x="218068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3FE4855B-D7C3-4EA7-8050-5BDDB9E3A78A}"/>
                </a:ext>
              </a:extLst>
            </p:cNvPr>
            <p:cNvSpPr/>
            <p:nvPr/>
          </p:nvSpPr>
          <p:spPr>
            <a:xfrm>
              <a:off x="10544156" y="5626"/>
              <a:ext cx="1647844" cy="6852374"/>
            </a:xfrm>
            <a:custGeom>
              <a:avLst/>
              <a:gdLst>
                <a:gd name="connsiteX0" fmla="*/ 1647844 w 1647844"/>
                <a:gd name="connsiteY0" fmla="*/ 0 h 6852374"/>
                <a:gd name="connsiteX1" fmla="*/ 1647844 w 1647844"/>
                <a:gd name="connsiteY1" fmla="*/ 6852374 h 6852374"/>
                <a:gd name="connsiteX2" fmla="*/ 0 w 1647844"/>
                <a:gd name="connsiteY2" fmla="*/ 6852374 h 685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44" h="6852374">
                  <a:moveTo>
                    <a:pt x="1647844" y="0"/>
                  </a:moveTo>
                  <a:lnTo>
                    <a:pt x="1647844" y="6852374"/>
                  </a:lnTo>
                  <a:lnTo>
                    <a:pt x="0" y="6852374"/>
                  </a:lnTo>
                  <a:close/>
                </a:path>
              </a:pathLst>
            </a:custGeom>
            <a:solidFill>
              <a:schemeClr val="accent1">
                <a:lumMod val="75000"/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EC066EC5-6C2C-4006-B87D-E6C5CFDEF302}"/>
                </a:ext>
              </a:extLst>
            </p:cNvPr>
            <p:cNvSpPr/>
            <p:nvPr/>
          </p:nvSpPr>
          <p:spPr>
            <a:xfrm>
              <a:off x="10803086" y="1082358"/>
              <a:ext cx="1388914" cy="5775643"/>
            </a:xfrm>
            <a:custGeom>
              <a:avLst/>
              <a:gdLst>
                <a:gd name="connsiteX0" fmla="*/ 1388914 w 1388914"/>
                <a:gd name="connsiteY0" fmla="*/ 0 h 5775643"/>
                <a:gd name="connsiteX1" fmla="*/ 1388914 w 1388914"/>
                <a:gd name="connsiteY1" fmla="*/ 5775643 h 5775643"/>
                <a:gd name="connsiteX2" fmla="*/ 0 w 1388914"/>
                <a:gd name="connsiteY2" fmla="*/ 5775643 h 577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8914" h="5775643">
                  <a:moveTo>
                    <a:pt x="1388914" y="0"/>
                  </a:moveTo>
                  <a:lnTo>
                    <a:pt x="1388914" y="5775643"/>
                  </a:lnTo>
                  <a:lnTo>
                    <a:pt x="0" y="5775643"/>
                  </a:lnTo>
                  <a:close/>
                </a:path>
              </a:pathLst>
            </a:custGeom>
            <a:solidFill>
              <a:schemeClr val="accent1">
                <a:lumMod val="75000"/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</p:grpSp>
      <p:sp>
        <p:nvSpPr>
          <p:cNvPr id="42" name="Заголовок 41" descr="заголовок">
            <a:extLst>
              <a:ext uri="{FF2B5EF4-FFF2-40B4-BE49-F238E27FC236}">
                <a16:creationId xmlns:a16="http://schemas.microsoft.com/office/drawing/2014/main" id="{72FCEAE4-FA74-4446-B2F5-9AFA2DA139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691" y="2989036"/>
            <a:ext cx="6733177" cy="879928"/>
          </a:xfrm>
        </p:spPr>
        <p:txBody>
          <a:bodyPr rtlCol="0"/>
          <a:lstStyle/>
          <a:p>
            <a:pPr rtl="0"/>
            <a:r>
              <a:rPr lang="ru-RU" b="0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674200297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Тема Office">
  <a:themeElements>
    <a:clrScheme name="MSFT_04_Educatio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2606E"/>
      </a:accent1>
      <a:accent2>
        <a:srgbClr val="0F3955"/>
      </a:accent2>
      <a:accent3>
        <a:srgbClr val="FFC000"/>
      </a:accent3>
      <a:accent4>
        <a:srgbClr val="BF678E"/>
      </a:accent4>
      <a:accent5>
        <a:srgbClr val="731F1C"/>
      </a:accent5>
      <a:accent6>
        <a:srgbClr val="7A9E56"/>
      </a:accent6>
      <a:hlink>
        <a:srgbClr val="00B0F0"/>
      </a:hlink>
      <a:folHlink>
        <a:srgbClr val="595959"/>
      </a:folHlink>
    </a:clrScheme>
    <a:fontScheme name="MSFT_04_Education">
      <a:majorFont>
        <a:latin typeface="Corbe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1154830_TF00475556_Win32" id="{F5446CBF-CD4D-4845-B8C1-BEFBD5F3B152}" vid="{6948B3F1-8288-48D9-870E-50653B826343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Учебная презентация</Template>
  <TotalTime>1810</TotalTime>
  <Words>531</Words>
  <Application>Microsoft Office PowerPoint</Application>
  <PresentationFormat>Широкоэкранный</PresentationFormat>
  <Paragraphs>271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Arial Cyr</vt:lpstr>
      <vt:lpstr>Calibri</vt:lpstr>
      <vt:lpstr>Calibri Light</vt:lpstr>
      <vt:lpstr>Corbel</vt:lpstr>
      <vt:lpstr>YS Text</vt:lpstr>
      <vt:lpstr>Тема Office</vt:lpstr>
      <vt:lpstr>РАЗРАБОТКА МОДУЛЯ ИНТЕЛЛЕКТУАЛЬНОГО ГОЛОСОВОГО ПОМОЩНИКА </vt:lpstr>
      <vt:lpstr>Презентация PowerPoint</vt:lpstr>
      <vt:lpstr>ПРЕДЛАГАЕМОЕ РЕШЕНИЕ</vt:lpstr>
      <vt:lpstr>МОДУЛИ ДЛЯ ВЗАИМОДЕЙСТВИЯ  С ПОЛЬЗОВАТЕЛЕМ</vt:lpstr>
      <vt:lpstr>ДОПОЛНИТЕЛЬНЫЕ МОДУЛИ</vt:lpstr>
      <vt:lpstr>АНАЛОГИ</vt:lpstr>
      <vt:lpstr>ПОТЕНЦИАЛЬНЫЕ ПОТРЕБИТЕЛИ</vt:lpstr>
      <vt:lpstr>ПЕРСПЕКТИВА КОММЕРЦИАЛИЗАЦИИ</vt:lpstr>
      <vt:lpstr>БИЗНЕС ПЛАН ПРОЕКТА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AMET, CONSECTETUER ADIPISCING ELIT</dc:title>
  <dc:creator>orlova1808@outlook.com</dc:creator>
  <cp:lastModifiedBy>orlova1808@outlook.com</cp:lastModifiedBy>
  <cp:revision>15</cp:revision>
  <dcterms:created xsi:type="dcterms:W3CDTF">2022-05-18T12:06:24Z</dcterms:created>
  <dcterms:modified xsi:type="dcterms:W3CDTF">2022-12-16T19:26:17Z</dcterms:modified>
</cp:coreProperties>
</file>