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28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8" r:id="rId7"/>
    <p:sldId id="260" r:id="rId8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C199A-22E5-4CDA-987F-BC4BFDACB7D3}" type="datetime1">
              <a:rPr lang="ru-RU" smtClean="0"/>
              <a:t>11.11.2023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8B367-66E6-4B1C-B5FC-21800FA4DF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4388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39CC9-9451-4D80-B15B-454EA1C4C28F}" type="datetime1">
              <a:rPr lang="ru-RU" smtClean="0"/>
              <a:pPr/>
              <a:t>11.11.2023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FCFFD-921F-4D5F-B365-B1C4C66E78D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3185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FCFFD-921F-4D5F-B365-B1C4C66E78D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0344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FCFFD-921F-4D5F-B365-B1C4C66E78DA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0236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FCFFD-921F-4D5F-B365-B1C4C66E78DA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0334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FCFFD-921F-4D5F-B365-B1C4C66E78DA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4101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EA4122-98FB-4B92-9EEB-3F3144637AE9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270778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D3C4E8-BAFF-4A6C-A38E-47D80B808FC8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8227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rtlCol="0"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7B8447-5030-47A7-85C9-0914FFDF75FF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8561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7BC2C6-56BE-4381-8184-4EA61EE41EC8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10" name="Номер слайда 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6658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11" name="Текст 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0A0C37-A2EE-46B8-BBA4-74BD917318EC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58899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7F625A-F3D8-4470-83B6-4967B0AE3690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4" name="Нижний колонтитул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007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D6AD23-54BA-4FBF-8E9D-4A019C3A90A6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5998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 rtlCol="0"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A4467F-50D8-4671-A5D0-2A27730D064B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0535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fld id="{9422E9FA-D56F-41AD-BA6A-E6F1AC7007BD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9" name="Нижний колонтитул 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4778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949AE5-5FC9-4064-B73D-624153648DDF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3842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FA50A5-00A1-459C-9BE7-96F64207CBF7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2223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 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240D1684-298D-40C9-8A64-84C3C948C0F3}" type="datetime1">
              <a:rPr lang="ru-RU" noProof="0" smtClean="0"/>
              <a:t>11.11.2023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ru-RU" noProof="0" dirty="0" smtClean="0"/>
              <a:t>
              </a:t>
            </a:r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rtl="0"/>
            <a:fld id="{6D22F896-40B5-4ADD-8801-0D06FADFA095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6590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981E6A2-4656-4CFE-9BF4-39D81EE2CA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7303" y="65314"/>
            <a:ext cx="4486656" cy="1543050"/>
          </a:xfrm>
          <a:noFill/>
          <a:ln>
            <a:solidFill>
              <a:schemeClr val="tx1"/>
            </a:solidFill>
          </a:ln>
          <a:effectLst>
            <a:glow rad="152400">
              <a:schemeClr val="tx1">
                <a:alpha val="13000"/>
              </a:schemeClr>
            </a:glow>
          </a:effectLst>
        </p:spPr>
        <p:txBody>
          <a:bodyPr rtlCol="0"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                  Цифровое </a:t>
            </a:r>
            <a:r>
              <a:rPr lang="ru-RU" sz="3200" b="1" dirty="0">
                <a:solidFill>
                  <a:schemeClr val="tx1"/>
                </a:solidFill>
              </a:rPr>
              <a:t>превосходство: инновационные решения</a:t>
            </a:r>
            <a:br>
              <a:rPr lang="ru-RU" sz="3200" b="1" dirty="0">
                <a:solidFill>
                  <a:schemeClr val="tx1"/>
                </a:solidFill>
              </a:rPr>
            </a:b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878" y="2337889"/>
            <a:ext cx="5089507" cy="3725271"/>
          </a:xfrm>
        </p:spPr>
        <p:txBody>
          <a:bodyPr rtlCol="0"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Уникальные цифровые решения в консультации.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мобильных приложений, внедрение и оптимизацию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ИИ, разработка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цифровых стратегий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аренды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найма сотрудников на начальном этапе.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Финансовые показатели">
            <a:extLst>
              <a:ext uri="{FF2B5EF4-FFF2-40B4-BE49-F238E27FC236}">
                <a16:creationId xmlns:a16="http://schemas.microsoft.com/office/drawing/2014/main" id="{112B9624-F8A1-4831-AE43-1D9E266CFF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Прямоугольник 9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DE503-F7C2-4A40-83F4-4DE931E7D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83" y="58880"/>
            <a:ext cx="3762637" cy="1451513"/>
          </a:xfrm>
          <a:noFill/>
          <a:ln>
            <a:solidFill>
              <a:schemeClr val="bg1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Для кого и зачем?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Финансовые показатели">
            <a:extLst>
              <a:ext uri="{FF2B5EF4-FFF2-40B4-BE49-F238E27FC236}">
                <a16:creationId xmlns:a16="http://schemas.microsoft.com/office/drawing/2014/main" id="{32F354A1-38C7-4598-A0E1-7A286A3019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2602" y="0"/>
            <a:ext cx="7541091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093" y="2032908"/>
            <a:ext cx="4147457" cy="42127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Для малых и средних предприятий в различных отраслях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Для улучшения конкурентоспособности , повышения  эффективности </a:t>
            </a:r>
            <a:r>
              <a:rPr lang="ru-RU" dirty="0">
                <a:solidFill>
                  <a:schemeClr val="bg1"/>
                </a:solidFill>
              </a:rPr>
              <a:t>бизнес-процессов и </a:t>
            </a:r>
            <a:r>
              <a:rPr lang="ru-RU" dirty="0" smtClean="0">
                <a:solidFill>
                  <a:schemeClr val="bg1"/>
                </a:solidFill>
              </a:rPr>
              <a:t>улучшения взаимодействия </a:t>
            </a:r>
            <a:r>
              <a:rPr lang="ru-RU" dirty="0">
                <a:solidFill>
                  <a:schemeClr val="bg1"/>
                </a:solidFill>
              </a:rPr>
              <a:t>с </a:t>
            </a:r>
            <a:r>
              <a:rPr lang="ru-RU" dirty="0" smtClean="0">
                <a:solidFill>
                  <a:schemeClr val="bg1"/>
                </a:solidFill>
              </a:rPr>
              <a:t>клиентами</a:t>
            </a:r>
          </a:p>
          <a:p>
            <a:pPr marL="0" indent="0" algn="ctr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314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AF33C27-9C85-4B30-9AD7-879D48AFE4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0" name="Прямоугольник 19">
            <a:extLst>
              <a:ext uri="{FF2B5EF4-FFF2-40B4-BE49-F238E27FC236}">
                <a16:creationId xmlns:a16="http://schemas.microsoft.com/office/drawing/2014/main" id="{6D5089DD-882D-4413-B8BF-4798BFD84A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B78894-19E5-4916-B37E-B4A80B9B8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2865" y="76696"/>
            <a:ext cx="3363974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ru-RU" dirty="0" smtClean="0">
                <a:solidFill>
                  <a:srgbClr val="FFFFFF"/>
                </a:solidFill>
              </a:rPr>
              <a:t>Создание и развитие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502"/>
            <a:ext cx="7543673" cy="6836498"/>
          </a:xfrm>
        </p:spPr>
      </p:pic>
      <p:sp>
        <p:nvSpPr>
          <p:cNvPr id="9" name="TextBox 8"/>
          <p:cNvSpPr txBox="1"/>
          <p:nvPr/>
        </p:nvSpPr>
        <p:spPr>
          <a:xfrm>
            <a:off x="7962430" y="1747156"/>
            <a:ext cx="39492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Продвижение: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Создание веб-сайта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Реклама в интернете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Партнерство со сатрапами и технологическими  сообществами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Развитие: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Расширение клиентской базы и увеличение объема оказываемых услуг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52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F70220-677A-411B-B416-94321A55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4129" y="2049234"/>
            <a:ext cx="6278335" cy="2612571"/>
          </a:xfrm>
          <a:noFill/>
          <a:ln w="31750" cap="sq">
            <a:solidFill>
              <a:schemeClr val="bg1"/>
            </a:solidFill>
            <a:miter lim="800000"/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vert="horz" wrap="square" lIns="182880" tIns="182880" rIns="182880" bIns="182880" rtlCol="0" anchor="ctr">
            <a:normAutofit/>
          </a:bodyPr>
          <a:lstStyle/>
          <a:p>
            <a:pPr rtl="0"/>
            <a:r>
              <a:rPr lang="ru-RU" sz="4400" dirty="0" smtClean="0">
                <a:solidFill>
                  <a:schemeClr val="bg1"/>
                </a:solidFill>
              </a:rPr>
              <a:t>Заключение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Рука с ручкой, указывающей на финансовые показатели">
            <a:extLst>
              <a:ext uri="{FF2B5EF4-FFF2-40B4-BE49-F238E27FC236}">
                <a16:creationId xmlns:a16="http://schemas.microsoft.com/office/drawing/2014/main" id="{AB2E0BE0-B684-4228-A4DF-58C8CAFFDF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49116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2736BCB-6CE4-414B-B2BE-1DA087E521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17AD15-0DEB-4851-82A2-261C041346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0ED59B-F67D-4B99-A0A7-E5237FF58100}">
  <ds:schemaRefs>
    <ds:schemaRef ds:uri="http://schemas.openxmlformats.org/package/2006/metadata/core-properties"/>
    <ds:schemaRef ds:uri="16c05727-aa75-4e4a-9b5f-8a80a1165891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в финансовом стиле</Template>
  <TotalTime>0</TotalTime>
  <Words>73</Words>
  <Application>Microsoft Office PowerPoint</Application>
  <PresentationFormat>Широкоэкранный</PresentationFormat>
  <Paragraphs>20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Corbel</vt:lpstr>
      <vt:lpstr>Gill Sans MT</vt:lpstr>
      <vt:lpstr>Times New Roman</vt:lpstr>
      <vt:lpstr>Посылка</vt:lpstr>
      <vt:lpstr>                  Цифровое превосходство: инновационные решения </vt:lpstr>
      <vt:lpstr>Для кого и зачем? </vt:lpstr>
      <vt:lpstr>Создание и развитие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2023-11-11T16:32:33Z</dcterms:created>
  <dcterms:modified xsi:type="dcterms:W3CDTF">2023-11-11T17:23:25Z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