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Lato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7e82962172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7e82962172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e8296217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7e8296217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e82962172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7e82962172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e82962172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7e82962172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7e82962172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7e8296217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7e82962172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7e82962172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600"/>
              <a:t>Разработка приложения “Культурные мероприятия”</a:t>
            </a:r>
            <a:endParaRPr sz="2600"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4310550" y="323657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Докладчик: Фаткуллин О.Р.</a:t>
            </a:r>
            <a:br>
              <a:rPr lang="ru"/>
            </a:br>
            <a:r>
              <a:rPr lang="ru"/>
              <a:t>Кураторы: Кулакова Е.С., Муравьева Е.А.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Удобство доступа к информации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2520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00"/>
              <a:t>В наше время очень большое количество информации и требований отчётности, потому облегчить сбор информации бывает очень полезно.</a:t>
            </a:r>
            <a:endParaRPr sz="1500"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4700" y="2282963"/>
            <a:ext cx="2514600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title"/>
          </p:nvPr>
        </p:nvSpPr>
        <p:spPr>
          <a:xfrm>
            <a:off x="2926550" y="393750"/>
            <a:ext cx="5409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возможности</a:t>
            </a:r>
            <a:endParaRPr/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3117750" y="1567550"/>
            <a:ext cx="52188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*Экономия времени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ru" sz="2000"/>
            </a:br>
            <a:r>
              <a:rPr lang="ru" sz="2000"/>
              <a:t>*Удобный просмотр мероприятий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ru" sz="2000"/>
            </a:br>
            <a:r>
              <a:rPr lang="ru" sz="2000"/>
              <a:t>*Наглядный список записавшихся</a:t>
            </a:r>
            <a:endParaRPr sz="2000"/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25" y="393750"/>
            <a:ext cx="2007200" cy="42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3022150" y="393750"/>
            <a:ext cx="53142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функции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88"/>
              <a:t>для пользователя</a:t>
            </a:r>
            <a:endParaRPr sz="1388"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3022200" y="1567550"/>
            <a:ext cx="5314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Авторизация аккаунта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Просмотр активных мероприятий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Просмотр подробной информации о мероприятии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/>
              <a:t>Возможность записаться на мероприятие</a:t>
            </a:r>
            <a:endParaRPr sz="1800"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25" y="393750"/>
            <a:ext cx="2007200" cy="421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923" y="393750"/>
            <a:ext cx="2007200" cy="4275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3012600" y="393750"/>
            <a:ext cx="53238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Работа с мероприятиями</a:t>
            </a:r>
            <a:endParaRPr/>
          </a:p>
        </p:txBody>
      </p:sp>
      <p:sp>
        <p:nvSpPr>
          <p:cNvPr id="163" name="Google Shape;163;p17"/>
          <p:cNvSpPr txBox="1"/>
          <p:nvPr>
            <p:ph idx="1" type="body"/>
          </p:nvPr>
        </p:nvSpPr>
        <p:spPr>
          <a:xfrm>
            <a:off x="3012600" y="1567550"/>
            <a:ext cx="53238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700"/>
              <a:t>Администратор может задать название, описание, место проведения и т.д.</a:t>
            </a:r>
            <a:br>
              <a:rPr lang="ru" sz="1700"/>
            </a:br>
            <a:r>
              <a:rPr lang="ru" sz="1700"/>
              <a:t>А также просматривать списки записавшихся на мероприятие.</a:t>
            </a:r>
            <a:endParaRPr sz="1700"/>
          </a:p>
        </p:txBody>
      </p:sp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925" y="393750"/>
            <a:ext cx="2007200" cy="421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924" y="393750"/>
            <a:ext cx="1978672" cy="40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60"/>
              <a:t>Кому может быть полезно данное приложение?</a:t>
            </a:r>
            <a:endParaRPr sz="2060"/>
          </a:p>
        </p:txBody>
      </p:sp>
      <p:sp>
        <p:nvSpPr>
          <p:cNvPr id="171" name="Google Shape;171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Университету или иной организации в которой проводят различные мероприятия с большим количеством как участников, так и посетителей.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Облегчение оценки предполагаемого количества людей.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/>
              <a:t>Предоставление информации о предстоящем событии.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>
            <p:ph type="title"/>
          </p:nvPr>
        </p:nvSpPr>
        <p:spPr>
          <a:xfrm>
            <a:off x="1297500" y="20668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</a:t>
            </a:r>
            <a:endParaRPr/>
          </a:p>
        </p:txBody>
      </p:sp>
      <p:sp>
        <p:nvSpPr>
          <p:cNvPr id="177" name="Google Shape;177;p19"/>
          <p:cNvSpPr txBox="1"/>
          <p:nvPr>
            <p:ph idx="1" type="body"/>
          </p:nvPr>
        </p:nvSpPr>
        <p:spPr>
          <a:xfrm>
            <a:off x="1297500" y="38047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