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59" r:id="rId6"/>
    <p:sldId id="265" r:id="rId7"/>
    <p:sldId id="260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29B4F-4F8F-4D2D-B948-45EDE72D1101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72F3-7AC5-460E-A788-5FBC7F42B3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919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7175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717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72716"/>
            <a:ext cx="8229600" cy="324035"/>
          </a:xfrm>
        </p:spPr>
        <p:txBody>
          <a:bodyPr>
            <a:normAutofit fontScale="90000"/>
          </a:bodyPr>
          <a:lstStyle/>
          <a:p>
            <a:r>
              <a:rPr lang="ru-RU" dirty="0"/>
              <a:t>Общие сведения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00034" y="1500175"/>
            <a:ext cx="8219256" cy="20717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G-map</a:t>
            </a:r>
            <a:endParaRPr lang="ru-RU" sz="4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Номер заявки: </a:t>
            </a:r>
            <a:r>
              <a:rPr lang="en-US" sz="2400" b="1" dirty="0" smtClean="0"/>
              <a:t>C</a:t>
            </a:r>
            <a:r>
              <a:rPr lang="ru-RU" sz="2400" b="1" dirty="0" smtClean="0"/>
              <a:t>тС-309897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3643314"/>
            <a:ext cx="4786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Цветкова Алёна Витальевна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Специальность: педагогическое образование с двумя профилями подготовки (</a:t>
            </a:r>
            <a:r>
              <a:rPr lang="ru-RU" dirty="0" err="1" smtClean="0"/>
              <a:t>география,экология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pic>
        <p:nvPicPr>
          <p:cNvPr id="7170" name="Picture 2" descr="https://sun9-16.userapi.com/impg/pDqPFSKFlRvGLeVoSmUUspGXhjuONqvwzhSxBA/evQL-tg32so.jpg?size=810x1080&amp;quality=95&amp;sign=5000d06ad7378e97ad99a5df096585ad&amp;type=album"/>
          <p:cNvPicPr>
            <a:picLocks noChangeAspect="1" noChangeArrowheads="1"/>
          </p:cNvPicPr>
          <p:nvPr/>
        </p:nvPicPr>
        <p:blipFill>
          <a:blip r:embed="rId5" cstate="print"/>
          <a:srcRect l="4679" t="8772" r="20468" b="33333"/>
          <a:stretch>
            <a:fillRect/>
          </a:stretch>
        </p:blipFill>
        <p:spPr bwMode="auto">
          <a:xfrm>
            <a:off x="6000760" y="2071678"/>
            <a:ext cx="2286016" cy="2357454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9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/>
          <a:lstStyle/>
          <a:p>
            <a:r>
              <a:rPr lang="ru-RU" dirty="0" smtClean="0"/>
              <a:t>Письмо поддержки от КФУ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/>
          <a:srcRect l="14062" t="16273" r="36719" b="16504"/>
          <a:stretch>
            <a:fillRect/>
          </a:stretch>
        </p:blipFill>
        <p:spPr bwMode="auto">
          <a:xfrm>
            <a:off x="2428860" y="1571612"/>
            <a:ext cx="4315176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29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7161"/>
            <a:ext cx="16398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Решаемая проблема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600" dirty="0" smtClean="0"/>
              <a:t>Мой проект решает следующие проблемы :</a:t>
            </a:r>
          </a:p>
          <a:p>
            <a:pPr algn="just">
              <a:buNone/>
            </a:pPr>
            <a:r>
              <a:rPr lang="ru-RU" sz="2600" dirty="0" smtClean="0"/>
              <a:t>- проблема стандартного шаблонного обучения географии</a:t>
            </a:r>
          </a:p>
          <a:p>
            <a:pPr algn="just">
              <a:buNone/>
            </a:pPr>
            <a:r>
              <a:rPr lang="ru-RU" sz="2600" dirty="0" smtClean="0"/>
              <a:t>- проблема неиспользования цифровых технологий на уроках географии из-за сложности использования </a:t>
            </a:r>
          </a:p>
          <a:p>
            <a:pPr algn="just">
              <a:buNone/>
            </a:pPr>
            <a:r>
              <a:rPr lang="ru-RU" sz="2600" dirty="0" smtClean="0"/>
              <a:t>-проблема </a:t>
            </a:r>
            <a:r>
              <a:rPr lang="ru-RU" sz="2600" dirty="0" err="1" smtClean="0"/>
              <a:t>мотивированности</a:t>
            </a:r>
            <a:r>
              <a:rPr lang="ru-RU" sz="2600" dirty="0" smtClean="0"/>
              <a:t> обучения учениками </a:t>
            </a:r>
          </a:p>
          <a:p>
            <a:pPr algn="just">
              <a:buNone/>
            </a:pPr>
            <a:endParaRPr lang="ru-RU" sz="2600" dirty="0" smtClean="0"/>
          </a:p>
          <a:p>
            <a:pPr algn="just">
              <a:buNone/>
            </a:pPr>
            <a:r>
              <a:rPr lang="ru-RU" sz="2600" dirty="0" smtClean="0"/>
              <a:t>  Целевой аудиторией для карты будут </a:t>
            </a:r>
            <a:r>
              <a:rPr lang="ru-RU" sz="2600" b="1" i="1" dirty="0" smtClean="0"/>
              <a:t>учителя</a:t>
            </a:r>
            <a:r>
              <a:rPr lang="ru-RU" sz="2600" dirty="0" smtClean="0"/>
              <a:t>, которые будут опрашивать детей и </a:t>
            </a:r>
            <a:r>
              <a:rPr lang="ru-RU" sz="2600" b="1" i="1" dirty="0" smtClean="0"/>
              <a:t>ученики</a:t>
            </a:r>
            <a:r>
              <a:rPr lang="ru-RU" sz="2600" dirty="0" smtClean="0"/>
              <a:t>, которые дома будут по ним готовиться </a:t>
            </a:r>
          </a:p>
          <a:p>
            <a:pPr marL="514350" indent="-51435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883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Инновационность</a:t>
            </a:r>
            <a:r>
              <a:rPr lang="ru-RU" dirty="0"/>
              <a:t>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39212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Я планирую создать уникальную карту для обучения с оригинальным дизайном. Она будет уникальна тем</a:t>
            </a:r>
            <a:r>
              <a:rPr lang="ru-RU" dirty="0" smtClean="0"/>
              <a:t>, что </a:t>
            </a:r>
            <a:r>
              <a:rPr lang="ru-RU" dirty="0" smtClean="0"/>
              <a:t>в нее можно будет добавлять свои объекты карты и опрашивать школьников, где сразу  же будут видны правильные или неправильные ответы.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0648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4"/>
          <a:srcRect t="10311" r="8709" b="68809"/>
          <a:stretch>
            <a:fillRect/>
          </a:stretch>
        </p:blipFill>
        <p:spPr bwMode="auto">
          <a:xfrm>
            <a:off x="1285852" y="4857760"/>
            <a:ext cx="621510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049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Аналоги и 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07209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 smtClean="0"/>
              <a:t>Сведения о существующих аналогах будущего продукта: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Прямых аналогов и конкурентов у данной карты нет, есть только косвенные, например, «Леонид Мотовских», в которой можно опрашивать уже из готового перечня объектов.</a:t>
            </a:r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r>
              <a:rPr lang="ru-RU" sz="2400" b="1" dirty="0" smtClean="0"/>
              <a:t>Конкурентные преимущества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Из преимуществ можно выделить следующие:</a:t>
            </a:r>
          </a:p>
          <a:p>
            <a:pPr marL="0" indent="0" algn="just">
              <a:buFontTx/>
              <a:buChar char="-"/>
            </a:pPr>
            <a:r>
              <a:rPr lang="ru-RU" sz="2400" dirty="0" smtClean="0"/>
              <a:t>Ссылка на любое изображение в интернете для удобства использования </a:t>
            </a:r>
          </a:p>
          <a:p>
            <a:pPr marL="0" indent="0" algn="just">
              <a:buFontTx/>
              <a:buChar char="-"/>
            </a:pPr>
            <a:r>
              <a:rPr lang="ru-RU" sz="2400" dirty="0" smtClean="0"/>
              <a:t>Способность самостоятельно выделять области на слое и сохранять </a:t>
            </a:r>
            <a:r>
              <a:rPr lang="ru-RU" sz="2400" dirty="0" smtClean="0"/>
              <a:t>их</a:t>
            </a:r>
            <a:endParaRPr lang="en-US" sz="2400" dirty="0" smtClean="0"/>
          </a:p>
          <a:p>
            <a:pPr marL="0" indent="0" algn="just">
              <a:buFontTx/>
              <a:buChar char="-"/>
            </a:pPr>
            <a:r>
              <a:rPr lang="ru-RU" sz="2400" dirty="0" smtClean="0"/>
              <a:t>Возможность </a:t>
            </a:r>
            <a:r>
              <a:rPr lang="ru-RU" sz="2400" dirty="0" err="1" smtClean="0"/>
              <a:t>использвания</a:t>
            </a:r>
            <a:r>
              <a:rPr lang="ru-RU" sz="2400" dirty="0" smtClean="0"/>
              <a:t> карты не </a:t>
            </a:r>
            <a:endParaRPr lang="ru-RU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0481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983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000108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Технико-экономическая оценка возможности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785926"/>
            <a:ext cx="8501122" cy="4425355"/>
          </a:xfrm>
        </p:spPr>
        <p:txBody>
          <a:bodyPr/>
          <a:lstStyle/>
          <a:p>
            <a:pPr marL="514350" indent="0">
              <a:buNone/>
            </a:pPr>
            <a:r>
              <a:rPr lang="ru-RU" dirty="0" smtClean="0"/>
              <a:t>Этим проектом я хочу </a:t>
            </a:r>
            <a:r>
              <a:rPr lang="ru-RU" dirty="0" err="1" smtClean="0"/>
              <a:t>замотивировать</a:t>
            </a:r>
            <a:r>
              <a:rPr lang="ru-RU" dirty="0" smtClean="0"/>
              <a:t> школьников на обучение географии, тем самым повысить эффективность обучения.</a:t>
            </a:r>
            <a:endParaRPr lang="en-US" dirty="0" smtClean="0"/>
          </a:p>
          <a:p>
            <a:pPr marL="514350" indent="0">
              <a:buNone/>
            </a:pPr>
            <a:endParaRPr lang="en-US" dirty="0" smtClean="0"/>
          </a:p>
          <a:p>
            <a:pPr marL="514350" indent="0">
              <a:buNone/>
            </a:pPr>
            <a:r>
              <a:rPr lang="ru-RU" dirty="0" smtClean="0"/>
              <a:t>Весь проект доведен до этапа </a:t>
            </a:r>
            <a:r>
              <a:rPr lang="en-US" b="1" i="1" dirty="0" smtClean="0"/>
              <a:t>TRL-4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AutoShape 2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5" name="AutoShape 17" descr="blob:https://web.telegram.org/5cdc7ae6-c168-493c-933c-2ec2365b57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7" name="AutoShape 19" descr="blob:https://web.telegram.org/5cdc7ae6-c168-493c-933c-2ec2365b57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0" name="AutoShape 22" descr="blob:https://web.telegram.org/a0f0c28e-6850-4c72-80ec-2efb5162cba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056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432048"/>
          </a:xfrm>
        </p:spPr>
        <p:txBody>
          <a:bodyPr>
            <a:noAutofit/>
          </a:bodyPr>
          <a:lstStyle/>
          <a:p>
            <a:r>
              <a:rPr lang="ru-RU" sz="4000" dirty="0" smtClean="0"/>
              <a:t>Команда</a:t>
            </a:r>
            <a:endParaRPr lang="ru-RU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AutoShape 2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blob:https://web.telegram.org/9b36486a-eaf6-4983-a794-70b7f50c45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/>
          <a:srcRect l="25195" t="21973" r="25000" b="18701"/>
          <a:stretch>
            <a:fillRect/>
          </a:stretch>
        </p:blipFill>
        <p:spPr bwMode="auto">
          <a:xfrm>
            <a:off x="6357950" y="2357428"/>
            <a:ext cx="2428892" cy="242886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5" name="AutoShape 17" descr="blob:https://web.telegram.org/5cdc7ae6-c168-493c-933c-2ec2365b57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7" name="AutoShape 19" descr="blob:https://web.telegram.org/5cdc7ae6-c168-493c-933c-2ec2365b57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5"/>
          <a:srcRect l="24804" t="22168" r="25391" b="21435"/>
          <a:stretch>
            <a:fillRect/>
          </a:stretch>
        </p:blipFill>
        <p:spPr bwMode="auto">
          <a:xfrm>
            <a:off x="3143240" y="1785926"/>
            <a:ext cx="2643206" cy="251734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70" name="AutoShape 22" descr="blob:https://web.telegram.org/a0f0c28e-6850-4c72-80ec-2efb5162cba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6"/>
          <a:srcRect l="25977" t="22168" r="25390" b="16308"/>
          <a:stretch>
            <a:fillRect/>
          </a:stretch>
        </p:blipFill>
        <p:spPr bwMode="auto">
          <a:xfrm>
            <a:off x="214282" y="2398744"/>
            <a:ext cx="2500330" cy="253045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285720" y="5286388"/>
            <a:ext cx="1746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Цветкова Алёна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Project manager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14678" y="4786322"/>
            <a:ext cx="2115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Якимчиков</a:t>
            </a:r>
            <a:r>
              <a:rPr lang="ru-RU" dirty="0" smtClean="0"/>
              <a:t> Максим</a:t>
            </a:r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Full-stack developer</a:t>
            </a: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00826" y="5143512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Киямова</a:t>
            </a:r>
            <a:r>
              <a:rPr lang="ru-RU" dirty="0" smtClean="0"/>
              <a:t> </a:t>
            </a:r>
            <a:r>
              <a:rPr lang="ru-RU" dirty="0" err="1" smtClean="0"/>
              <a:t>Альмира</a:t>
            </a:r>
            <a:endParaRPr lang="ru-RU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Designer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056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Технико-экономическая оценка возможности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2908" y="1785926"/>
            <a:ext cx="9072626" cy="4425355"/>
          </a:xfrm>
        </p:spPr>
        <p:txBody>
          <a:bodyPr>
            <a:normAutofit/>
          </a:bodyPr>
          <a:lstStyle/>
          <a:p>
            <a:pPr marL="514350" indent="514350">
              <a:buNone/>
            </a:pPr>
            <a:r>
              <a:rPr lang="ru-RU" sz="2800" b="1" dirty="0" smtClean="0"/>
              <a:t>Оценка объема финансовых ресурсов для реализации проекта. Предполагаемые источники (грант, собственные средства, средства инвесторов и т.д.)</a:t>
            </a:r>
          </a:p>
          <a:p>
            <a:pPr marL="514350" indent="514350">
              <a:buNone/>
            </a:pPr>
            <a:r>
              <a:rPr lang="ru-RU" sz="2800" dirty="0" smtClean="0"/>
              <a:t>Этот проект будет реализован преимущественно на </a:t>
            </a:r>
            <a:r>
              <a:rPr lang="ru-RU" sz="2800" dirty="0" err="1" smtClean="0"/>
              <a:t>грантовые</a:t>
            </a:r>
            <a:r>
              <a:rPr lang="ru-RU" sz="2800" dirty="0" smtClean="0"/>
              <a:t> средства. В целом, этой суммы достаточно,  чтобы запустить механизм осуществления карты «</a:t>
            </a:r>
            <a:r>
              <a:rPr lang="en-US" sz="2800" dirty="0" smtClean="0"/>
              <a:t>G-map</a:t>
            </a:r>
            <a:r>
              <a:rPr lang="ru-RU" sz="2800" dirty="0" smtClean="0"/>
              <a:t>». В дальнейшем планируется подключить </a:t>
            </a:r>
            <a:r>
              <a:rPr lang="ru-RU" sz="2800" dirty="0" err="1" smtClean="0"/>
              <a:t>эквайринг</a:t>
            </a:r>
            <a:r>
              <a:rPr lang="ru-RU" sz="2800" dirty="0" smtClean="0"/>
              <a:t> для финансирования проекта.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90560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32048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1670" y="2285992"/>
            <a:ext cx="4857784" cy="3143271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dirty="0" smtClean="0"/>
              <a:t>Обратная связь: </a:t>
            </a:r>
          </a:p>
          <a:p>
            <a:pPr marL="514350" indent="-514350" algn="ctr">
              <a:buNone/>
            </a:pPr>
            <a:r>
              <a:rPr lang="ru-RU" dirty="0" smtClean="0"/>
              <a:t>+79272408194 </a:t>
            </a:r>
          </a:p>
          <a:p>
            <a:pPr marL="514350" indent="-514350" algn="ctr">
              <a:buNone/>
            </a:pPr>
            <a:r>
              <a:rPr lang="ru-RU" dirty="0" smtClean="0"/>
              <a:t>Телеграмм:</a:t>
            </a:r>
            <a:r>
              <a:rPr lang="en-US" dirty="0" err="1" smtClean="0"/>
              <a:t>alana</a:t>
            </a:r>
            <a:r>
              <a:rPr lang="en-US" dirty="0" err="1" smtClean="0"/>
              <a:t>_ts</a:t>
            </a:r>
            <a:endParaRPr lang="en-US" dirty="0" smtClean="0"/>
          </a:p>
          <a:p>
            <a:pPr marL="514350" indent="-514350" algn="ctr">
              <a:buNone/>
            </a:pPr>
            <a:r>
              <a:rPr lang="ru-RU" dirty="0" smtClean="0"/>
              <a:t>Почта:</a:t>
            </a:r>
            <a:endParaRPr lang="en-US" dirty="0" smtClean="0"/>
          </a:p>
          <a:p>
            <a:pPr marL="514350" indent="-514350" algn="ctr">
              <a:buNone/>
            </a:pPr>
            <a:r>
              <a:rPr lang="en-US" dirty="0" smtClean="0"/>
              <a:t>cherries.alana@gmail.com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90560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302</Words>
  <Application>Microsoft Office PowerPoint</Application>
  <PresentationFormat>Экран (4:3)</PresentationFormat>
  <Paragraphs>49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Общие сведения</vt:lpstr>
      <vt:lpstr>Письмо поддержки от КФУ</vt:lpstr>
      <vt:lpstr>Решаемая проблема</vt:lpstr>
      <vt:lpstr>Инновационность проекта</vt:lpstr>
      <vt:lpstr>Аналоги и конкуренты</vt:lpstr>
      <vt:lpstr>Технико-экономическая оценка возможности реализации проекта</vt:lpstr>
      <vt:lpstr>Команда</vt:lpstr>
      <vt:lpstr>Технико-экономическая оценка возможности реализации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Полянов Всеволод Игоревич</dc:creator>
  <cp:lastModifiedBy>comp</cp:lastModifiedBy>
  <cp:revision>41</cp:revision>
  <dcterms:created xsi:type="dcterms:W3CDTF">2023-05-02T08:59:42Z</dcterms:created>
  <dcterms:modified xsi:type="dcterms:W3CDTF">2023-06-06T06:51:37Z</dcterms:modified>
</cp:coreProperties>
</file>