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62" r:id="rId3"/>
    <p:sldId id="277" r:id="rId4"/>
    <p:sldId id="261" r:id="rId5"/>
    <p:sldId id="259" r:id="rId6"/>
    <p:sldId id="257" r:id="rId7"/>
    <p:sldId id="258" r:id="rId8"/>
    <p:sldId id="264" r:id="rId9"/>
    <p:sldId id="278" r:id="rId10"/>
    <p:sldId id="265" r:id="rId11"/>
    <p:sldId id="276" r:id="rId12"/>
  </p:sldIdLst>
  <p:sldSz cx="9144000" cy="5143500" type="screen16x9"/>
  <p:notesSz cx="6858000" cy="9144000"/>
  <p:embeddedFontLst>
    <p:embeddedFont>
      <p:font typeface="DM Sans" panose="020B0604020202020204" charset="0"/>
      <p:regular r:id="rId14"/>
      <p:bold r:id="rId15"/>
      <p:italic r:id="rId16"/>
      <p:boldItalic r:id="rId17"/>
    </p:embeddedFont>
    <p:embeddedFont>
      <p:font typeface="Kanit" panose="020B0604020202020204" charset="-34"/>
      <p:regular r:id="rId18"/>
      <p:bold r:id="rId19"/>
      <p:italic r:id="rId20"/>
      <p:boldItalic r:id="rId21"/>
    </p:embeddedFont>
    <p:embeddedFont>
      <p:font typeface="Arial Unicode MS" panose="020B0604020202020204" pitchFamily="34" charset="-128"/>
      <p:regular r:id="rId22"/>
    </p:embeddedFont>
    <p:embeddedFont>
      <p:font typeface="Bebas Neue" panose="020B0604020202020204" charset="0"/>
      <p:regular r:id="rId23"/>
    </p:embeddedFont>
    <p:embeddedFont>
      <p:font typeface="Candara" panose="020E0502030303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2915"/>
    <a:srgbClr val="B0A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4DCDC2-EF32-4C7F-9799-E58EC97982BA}">
  <a:tblStyle styleId="{8B4DCDC2-EF32-4C7F-9799-E58EC97982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090708-83A3-40F0-93A1-16404BF5C72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71452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5135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27734819c6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27734819c6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53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27734819c6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27734819c6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459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7734819c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27734819c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0097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27487e2d82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27487e2d82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207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7487e2d828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7487e2d828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0512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27487e2d82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27487e2d82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6869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7734819c6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7734819c6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8114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27487e2d828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27487e2d828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7737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27734819c6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27734819c64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101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g27734819c64_0_27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Google Shape;1357;g27734819c64_0_27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8131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28950" y="970350"/>
            <a:ext cx="6686100" cy="19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228950" y="3425750"/>
            <a:ext cx="6686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181855" y="3399406"/>
            <a:ext cx="9556934" cy="1923554"/>
            <a:chOff x="-181855" y="3399406"/>
            <a:chExt cx="9556934" cy="1923554"/>
          </a:xfrm>
        </p:grpSpPr>
        <p:grpSp>
          <p:nvGrpSpPr>
            <p:cNvPr id="14" name="Google Shape;14;p2"/>
            <p:cNvGrpSpPr/>
            <p:nvPr/>
          </p:nvGrpSpPr>
          <p:grpSpPr>
            <a:xfrm>
              <a:off x="1258583" y="4771569"/>
              <a:ext cx="813708" cy="528734"/>
              <a:chOff x="925770" y="3643445"/>
              <a:chExt cx="777849" cy="50543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1152167" y="3643445"/>
                <a:ext cx="500094" cy="231604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6165" extrusionOk="0">
                    <a:moveTo>
                      <a:pt x="3172" y="0"/>
                    </a:moveTo>
                    <a:cubicBezTo>
                      <a:pt x="2933" y="0"/>
                      <a:pt x="2702" y="9"/>
                      <a:pt x="2478" y="27"/>
                    </a:cubicBezTo>
                    <a:cubicBezTo>
                      <a:pt x="1369" y="397"/>
                      <a:pt x="1" y="1062"/>
                      <a:pt x="444" y="2282"/>
                    </a:cubicBezTo>
                    <a:cubicBezTo>
                      <a:pt x="1110" y="4242"/>
                      <a:pt x="2404" y="6164"/>
                      <a:pt x="2404" y="6164"/>
                    </a:cubicBezTo>
                    <a:cubicBezTo>
                      <a:pt x="2404" y="6164"/>
                      <a:pt x="7099" y="5314"/>
                      <a:pt x="8023" y="5129"/>
                    </a:cubicBezTo>
                    <a:cubicBezTo>
                      <a:pt x="8541" y="5018"/>
                      <a:pt x="11092" y="4242"/>
                      <a:pt x="13310" y="3207"/>
                    </a:cubicBezTo>
                    <a:lnTo>
                      <a:pt x="13162" y="2948"/>
                    </a:lnTo>
                    <a:cubicBezTo>
                      <a:pt x="12645" y="2393"/>
                      <a:pt x="11166" y="2061"/>
                      <a:pt x="10426" y="1802"/>
                    </a:cubicBezTo>
                    <a:cubicBezTo>
                      <a:pt x="8874" y="1173"/>
                      <a:pt x="7284" y="656"/>
                      <a:pt x="5694" y="286"/>
                    </a:cubicBezTo>
                    <a:cubicBezTo>
                      <a:pt x="4742" y="90"/>
                      <a:pt x="3917" y="0"/>
                      <a:pt x="3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002150" y="3644459"/>
                <a:ext cx="290341" cy="321390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8555" extrusionOk="0">
                    <a:moveTo>
                      <a:pt x="6471" y="0"/>
                    </a:moveTo>
                    <a:lnTo>
                      <a:pt x="6471" y="0"/>
                    </a:lnTo>
                    <a:cubicBezTo>
                      <a:pt x="5325" y="148"/>
                      <a:pt x="4400" y="555"/>
                      <a:pt x="3587" y="1257"/>
                    </a:cubicBezTo>
                    <a:cubicBezTo>
                      <a:pt x="2108" y="2255"/>
                      <a:pt x="925" y="3808"/>
                      <a:pt x="1" y="5509"/>
                    </a:cubicBezTo>
                    <a:cubicBezTo>
                      <a:pt x="999" y="6470"/>
                      <a:pt x="2515" y="7357"/>
                      <a:pt x="3698" y="7801"/>
                    </a:cubicBezTo>
                    <a:cubicBezTo>
                      <a:pt x="4271" y="8070"/>
                      <a:pt x="4997" y="8555"/>
                      <a:pt x="5625" y="8555"/>
                    </a:cubicBezTo>
                    <a:cubicBezTo>
                      <a:pt x="5686" y="8555"/>
                      <a:pt x="5746" y="8550"/>
                      <a:pt x="5805" y="8540"/>
                    </a:cubicBezTo>
                    <a:cubicBezTo>
                      <a:pt x="6212" y="7690"/>
                      <a:pt x="7210" y="6470"/>
                      <a:pt x="7728" y="5879"/>
                    </a:cubicBezTo>
                    <a:cubicBezTo>
                      <a:pt x="7358" y="5398"/>
                      <a:pt x="6397" y="5102"/>
                      <a:pt x="6101" y="4622"/>
                    </a:cubicBezTo>
                    <a:cubicBezTo>
                      <a:pt x="5694" y="3993"/>
                      <a:pt x="5251" y="3106"/>
                      <a:pt x="4955" y="2255"/>
                    </a:cubicBezTo>
                    <a:cubicBezTo>
                      <a:pt x="4548" y="1035"/>
                      <a:pt x="5362" y="370"/>
                      <a:pt x="64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303574" y="3843041"/>
                <a:ext cx="400045" cy="305612"/>
              </a:xfrm>
              <a:custGeom>
                <a:avLst/>
                <a:gdLst/>
                <a:ahLst/>
                <a:cxnLst/>
                <a:rect l="l" t="t" r="r" b="b"/>
                <a:pathLst>
                  <a:path w="10648" h="8135" extrusionOk="0">
                    <a:moveTo>
                      <a:pt x="9724" y="1"/>
                    </a:moveTo>
                    <a:cubicBezTo>
                      <a:pt x="8319" y="482"/>
                      <a:pt x="6951" y="1221"/>
                      <a:pt x="5620" y="1886"/>
                    </a:cubicBezTo>
                    <a:cubicBezTo>
                      <a:pt x="4363" y="2478"/>
                      <a:pt x="2810" y="2959"/>
                      <a:pt x="1738" y="3772"/>
                    </a:cubicBezTo>
                    <a:cubicBezTo>
                      <a:pt x="666" y="4622"/>
                      <a:pt x="0" y="6656"/>
                      <a:pt x="74" y="8135"/>
                    </a:cubicBezTo>
                    <a:lnTo>
                      <a:pt x="296" y="8135"/>
                    </a:lnTo>
                    <a:cubicBezTo>
                      <a:pt x="3624" y="7802"/>
                      <a:pt x="7395" y="5842"/>
                      <a:pt x="10574" y="4844"/>
                    </a:cubicBezTo>
                    <a:cubicBezTo>
                      <a:pt x="10648" y="4807"/>
                      <a:pt x="10315" y="2108"/>
                      <a:pt x="98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925770" y="3852771"/>
                <a:ext cx="294511" cy="272289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7248" extrusionOk="0">
                    <a:moveTo>
                      <a:pt x="2034" y="1"/>
                    </a:moveTo>
                    <a:cubicBezTo>
                      <a:pt x="1220" y="1517"/>
                      <a:pt x="555" y="3143"/>
                      <a:pt x="74" y="4548"/>
                    </a:cubicBezTo>
                    <a:cubicBezTo>
                      <a:pt x="0" y="4659"/>
                      <a:pt x="3439" y="6323"/>
                      <a:pt x="6581" y="7247"/>
                    </a:cubicBezTo>
                    <a:cubicBezTo>
                      <a:pt x="6840" y="6471"/>
                      <a:pt x="7025" y="5288"/>
                      <a:pt x="7210" y="4659"/>
                    </a:cubicBezTo>
                    <a:cubicBezTo>
                      <a:pt x="7395" y="4105"/>
                      <a:pt x="7468" y="3476"/>
                      <a:pt x="7838" y="2995"/>
                    </a:cubicBezTo>
                    <a:lnTo>
                      <a:pt x="7838" y="2995"/>
                    </a:lnTo>
                    <a:cubicBezTo>
                      <a:pt x="7779" y="3005"/>
                      <a:pt x="7718" y="3010"/>
                      <a:pt x="7657" y="3010"/>
                    </a:cubicBezTo>
                    <a:cubicBezTo>
                      <a:pt x="7029" y="3010"/>
                      <a:pt x="6303" y="2532"/>
                      <a:pt x="5731" y="2330"/>
                    </a:cubicBezTo>
                    <a:cubicBezTo>
                      <a:pt x="4585" y="1849"/>
                      <a:pt x="3032" y="962"/>
                      <a:pt x="2034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218853" y="3763886"/>
                <a:ext cx="457001" cy="384992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0248" extrusionOk="0">
                    <a:moveTo>
                      <a:pt x="11498" y="1"/>
                    </a:moveTo>
                    <a:cubicBezTo>
                      <a:pt x="9280" y="1036"/>
                      <a:pt x="6729" y="1812"/>
                      <a:pt x="6211" y="1923"/>
                    </a:cubicBezTo>
                    <a:cubicBezTo>
                      <a:pt x="6063" y="1960"/>
                      <a:pt x="5879" y="1960"/>
                      <a:pt x="5694" y="1997"/>
                    </a:cubicBezTo>
                    <a:cubicBezTo>
                      <a:pt x="5324" y="2736"/>
                      <a:pt x="4880" y="3883"/>
                      <a:pt x="4326" y="4437"/>
                    </a:cubicBezTo>
                    <a:cubicBezTo>
                      <a:pt x="3808" y="4918"/>
                      <a:pt x="2921" y="5066"/>
                      <a:pt x="2551" y="5251"/>
                    </a:cubicBezTo>
                    <a:cubicBezTo>
                      <a:pt x="2292" y="5361"/>
                      <a:pt x="1627" y="5620"/>
                      <a:pt x="1331" y="5805"/>
                    </a:cubicBezTo>
                    <a:cubicBezTo>
                      <a:pt x="629" y="7025"/>
                      <a:pt x="407" y="8245"/>
                      <a:pt x="111" y="9687"/>
                    </a:cubicBezTo>
                    <a:cubicBezTo>
                      <a:pt x="111" y="9761"/>
                      <a:pt x="74" y="9872"/>
                      <a:pt x="0" y="9946"/>
                    </a:cubicBezTo>
                    <a:cubicBezTo>
                      <a:pt x="795" y="10111"/>
                      <a:pt x="1501" y="10247"/>
                      <a:pt x="2144" y="10247"/>
                    </a:cubicBezTo>
                    <a:cubicBezTo>
                      <a:pt x="2219" y="10247"/>
                      <a:pt x="2293" y="10245"/>
                      <a:pt x="2366" y="10242"/>
                    </a:cubicBezTo>
                    <a:cubicBezTo>
                      <a:pt x="2292" y="8763"/>
                      <a:pt x="2958" y="6729"/>
                      <a:pt x="4030" y="5879"/>
                    </a:cubicBezTo>
                    <a:cubicBezTo>
                      <a:pt x="5102" y="5066"/>
                      <a:pt x="6692" y="4585"/>
                      <a:pt x="7912" y="3993"/>
                    </a:cubicBezTo>
                    <a:cubicBezTo>
                      <a:pt x="9317" y="3328"/>
                      <a:pt x="10648" y="2589"/>
                      <a:pt x="12053" y="2108"/>
                    </a:cubicBezTo>
                    <a:lnTo>
                      <a:pt x="12164" y="2108"/>
                    </a:lnTo>
                    <a:cubicBezTo>
                      <a:pt x="11942" y="1221"/>
                      <a:pt x="11720" y="481"/>
                      <a:pt x="11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173018" y="3838909"/>
                <a:ext cx="258369" cy="298624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7949" extrusionOk="0">
                    <a:moveTo>
                      <a:pt x="6877" y="0"/>
                    </a:moveTo>
                    <a:lnTo>
                      <a:pt x="6877" y="0"/>
                    </a:lnTo>
                    <a:cubicBezTo>
                      <a:pt x="5989" y="185"/>
                      <a:pt x="4585" y="481"/>
                      <a:pt x="3549" y="666"/>
                    </a:cubicBezTo>
                    <a:cubicBezTo>
                      <a:pt x="3143" y="850"/>
                      <a:pt x="2847" y="1035"/>
                      <a:pt x="2736" y="1109"/>
                    </a:cubicBezTo>
                    <a:cubicBezTo>
                      <a:pt x="2477" y="1331"/>
                      <a:pt x="1886" y="2440"/>
                      <a:pt x="1183" y="3364"/>
                    </a:cubicBezTo>
                    <a:cubicBezTo>
                      <a:pt x="814" y="3845"/>
                      <a:pt x="777" y="4474"/>
                      <a:pt x="629" y="5028"/>
                    </a:cubicBezTo>
                    <a:cubicBezTo>
                      <a:pt x="444" y="5657"/>
                      <a:pt x="259" y="6840"/>
                      <a:pt x="0" y="7616"/>
                    </a:cubicBezTo>
                    <a:cubicBezTo>
                      <a:pt x="407" y="7764"/>
                      <a:pt x="814" y="7875"/>
                      <a:pt x="1183" y="7949"/>
                    </a:cubicBezTo>
                    <a:cubicBezTo>
                      <a:pt x="1257" y="7875"/>
                      <a:pt x="1257" y="7764"/>
                      <a:pt x="1294" y="7690"/>
                    </a:cubicBezTo>
                    <a:cubicBezTo>
                      <a:pt x="1553" y="6248"/>
                      <a:pt x="1812" y="5028"/>
                      <a:pt x="2477" y="3808"/>
                    </a:cubicBezTo>
                    <a:cubicBezTo>
                      <a:pt x="2773" y="3623"/>
                      <a:pt x="3401" y="3364"/>
                      <a:pt x="3734" y="3254"/>
                    </a:cubicBezTo>
                    <a:cubicBezTo>
                      <a:pt x="4141" y="3069"/>
                      <a:pt x="5028" y="2921"/>
                      <a:pt x="5509" y="2440"/>
                    </a:cubicBezTo>
                    <a:cubicBezTo>
                      <a:pt x="6100" y="1886"/>
                      <a:pt x="6507" y="739"/>
                      <a:pt x="68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1166068" y="3666662"/>
                <a:ext cx="472292" cy="298662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7950" extrusionOk="0">
                    <a:moveTo>
                      <a:pt x="962" y="1"/>
                    </a:moveTo>
                    <a:cubicBezTo>
                      <a:pt x="0" y="149"/>
                      <a:pt x="370" y="2145"/>
                      <a:pt x="555" y="2663"/>
                    </a:cubicBezTo>
                    <a:cubicBezTo>
                      <a:pt x="740" y="3106"/>
                      <a:pt x="888" y="3661"/>
                      <a:pt x="1183" y="4031"/>
                    </a:cubicBezTo>
                    <a:cubicBezTo>
                      <a:pt x="1664" y="4622"/>
                      <a:pt x="1701" y="5324"/>
                      <a:pt x="1701" y="5324"/>
                    </a:cubicBezTo>
                    <a:cubicBezTo>
                      <a:pt x="1738" y="6471"/>
                      <a:pt x="1183" y="7025"/>
                      <a:pt x="1368" y="7949"/>
                    </a:cubicBezTo>
                    <a:cubicBezTo>
                      <a:pt x="2625" y="6471"/>
                      <a:pt x="3106" y="5694"/>
                      <a:pt x="4954" y="5177"/>
                    </a:cubicBezTo>
                    <a:cubicBezTo>
                      <a:pt x="6248" y="4807"/>
                      <a:pt x="9687" y="3883"/>
                      <a:pt x="9945" y="3846"/>
                    </a:cubicBezTo>
                    <a:cubicBezTo>
                      <a:pt x="10685" y="3624"/>
                      <a:pt x="11868" y="3254"/>
                      <a:pt x="12570" y="2737"/>
                    </a:cubicBezTo>
                    <a:lnTo>
                      <a:pt x="12570" y="2737"/>
                    </a:lnTo>
                    <a:cubicBezTo>
                      <a:pt x="10278" y="2958"/>
                      <a:pt x="7949" y="3809"/>
                      <a:pt x="5916" y="4326"/>
                    </a:cubicBezTo>
                    <a:cubicBezTo>
                      <a:pt x="5386" y="4459"/>
                      <a:pt x="4879" y="4532"/>
                      <a:pt x="4395" y="4532"/>
                    </a:cubicBezTo>
                    <a:cubicBezTo>
                      <a:pt x="3259" y="4532"/>
                      <a:pt x="2250" y="4129"/>
                      <a:pt x="1368" y="3143"/>
                    </a:cubicBezTo>
                    <a:cubicBezTo>
                      <a:pt x="888" y="2552"/>
                      <a:pt x="333" y="1110"/>
                      <a:pt x="9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327168" y="3851306"/>
                <a:ext cx="320923" cy="194562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5179" extrusionOk="0">
                    <a:moveTo>
                      <a:pt x="7427" y="0"/>
                    </a:moveTo>
                    <a:cubicBezTo>
                      <a:pt x="6841" y="0"/>
                      <a:pt x="6261" y="64"/>
                      <a:pt x="5694" y="336"/>
                    </a:cubicBezTo>
                    <a:cubicBezTo>
                      <a:pt x="4807" y="705"/>
                      <a:pt x="5140" y="927"/>
                      <a:pt x="4363" y="1445"/>
                    </a:cubicBezTo>
                    <a:cubicBezTo>
                      <a:pt x="4031" y="1630"/>
                      <a:pt x="2922" y="2184"/>
                      <a:pt x="2552" y="2443"/>
                    </a:cubicBezTo>
                    <a:cubicBezTo>
                      <a:pt x="2071" y="2628"/>
                      <a:pt x="888" y="2813"/>
                      <a:pt x="703" y="3182"/>
                    </a:cubicBezTo>
                    <a:cubicBezTo>
                      <a:pt x="666" y="3219"/>
                      <a:pt x="1" y="4698"/>
                      <a:pt x="1" y="5179"/>
                    </a:cubicBezTo>
                    <a:cubicBezTo>
                      <a:pt x="519" y="4698"/>
                      <a:pt x="888" y="3885"/>
                      <a:pt x="1628" y="3367"/>
                    </a:cubicBezTo>
                    <a:cubicBezTo>
                      <a:pt x="2589" y="3219"/>
                      <a:pt x="3291" y="2850"/>
                      <a:pt x="3994" y="2332"/>
                    </a:cubicBezTo>
                    <a:cubicBezTo>
                      <a:pt x="5473" y="1223"/>
                      <a:pt x="6877" y="853"/>
                      <a:pt x="8541" y="40"/>
                    </a:cubicBezTo>
                    <a:cubicBezTo>
                      <a:pt x="8169" y="25"/>
                      <a:pt x="7797" y="0"/>
                      <a:pt x="7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-181855" y="3964842"/>
              <a:ext cx="1213331" cy="1251449"/>
              <a:chOff x="856303" y="2659702"/>
              <a:chExt cx="1159861" cy="119629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56303" y="2694452"/>
                <a:ext cx="1033476" cy="1104184"/>
              </a:xfrm>
              <a:custGeom>
                <a:avLst/>
                <a:gdLst/>
                <a:ahLst/>
                <a:cxnLst/>
                <a:rect l="l" t="t" r="r" b="b"/>
                <a:pathLst>
                  <a:path w="27508" h="29392" extrusionOk="0">
                    <a:moveTo>
                      <a:pt x="16896" y="0"/>
                    </a:moveTo>
                    <a:cubicBezTo>
                      <a:pt x="11610" y="1183"/>
                      <a:pt x="6582" y="4400"/>
                      <a:pt x="4252" y="6359"/>
                    </a:cubicBezTo>
                    <a:cubicBezTo>
                      <a:pt x="3254" y="7209"/>
                      <a:pt x="814" y="10278"/>
                      <a:pt x="814" y="10278"/>
                    </a:cubicBezTo>
                    <a:cubicBezTo>
                      <a:pt x="814" y="10278"/>
                      <a:pt x="1" y="18966"/>
                      <a:pt x="75" y="22146"/>
                    </a:cubicBezTo>
                    <a:cubicBezTo>
                      <a:pt x="75" y="22737"/>
                      <a:pt x="1" y="23624"/>
                      <a:pt x="75" y="24327"/>
                    </a:cubicBezTo>
                    <a:cubicBezTo>
                      <a:pt x="914" y="24730"/>
                      <a:pt x="2454" y="25498"/>
                      <a:pt x="2841" y="25498"/>
                    </a:cubicBezTo>
                    <a:cubicBezTo>
                      <a:pt x="2880" y="25498"/>
                      <a:pt x="2908" y="25490"/>
                      <a:pt x="2922" y="25473"/>
                    </a:cubicBezTo>
                    <a:cubicBezTo>
                      <a:pt x="3328" y="25066"/>
                      <a:pt x="3735" y="23551"/>
                      <a:pt x="4216" y="23070"/>
                    </a:cubicBezTo>
                    <a:cubicBezTo>
                      <a:pt x="4440" y="22846"/>
                      <a:pt x="4590" y="22754"/>
                      <a:pt x="4690" y="22754"/>
                    </a:cubicBezTo>
                    <a:cubicBezTo>
                      <a:pt x="5004" y="22754"/>
                      <a:pt x="4834" y="23647"/>
                      <a:pt x="4918" y="24179"/>
                    </a:cubicBezTo>
                    <a:cubicBezTo>
                      <a:pt x="4992" y="25140"/>
                      <a:pt x="4844" y="25843"/>
                      <a:pt x="5362" y="26508"/>
                    </a:cubicBezTo>
                    <a:cubicBezTo>
                      <a:pt x="5394" y="26549"/>
                      <a:pt x="5448" y="26559"/>
                      <a:pt x="5519" y="26559"/>
                    </a:cubicBezTo>
                    <a:cubicBezTo>
                      <a:pt x="5594" y="26559"/>
                      <a:pt x="5688" y="26548"/>
                      <a:pt x="5797" y="26548"/>
                    </a:cubicBezTo>
                    <a:cubicBezTo>
                      <a:pt x="6061" y="26548"/>
                      <a:pt x="6415" y="26614"/>
                      <a:pt x="6803" y="27063"/>
                    </a:cubicBezTo>
                    <a:cubicBezTo>
                      <a:pt x="7876" y="28246"/>
                      <a:pt x="8800" y="29096"/>
                      <a:pt x="12682" y="29392"/>
                    </a:cubicBezTo>
                    <a:cubicBezTo>
                      <a:pt x="11942" y="27876"/>
                      <a:pt x="11499" y="26323"/>
                      <a:pt x="11462" y="24586"/>
                    </a:cubicBezTo>
                    <a:cubicBezTo>
                      <a:pt x="11425" y="22848"/>
                      <a:pt x="12127" y="21443"/>
                      <a:pt x="13273" y="20408"/>
                    </a:cubicBezTo>
                    <a:cubicBezTo>
                      <a:pt x="17525" y="16452"/>
                      <a:pt x="22701" y="13642"/>
                      <a:pt x="27507" y="10463"/>
                    </a:cubicBezTo>
                    <a:cubicBezTo>
                      <a:pt x="26952" y="8614"/>
                      <a:pt x="26398" y="7209"/>
                      <a:pt x="25917" y="6766"/>
                    </a:cubicBezTo>
                    <a:cubicBezTo>
                      <a:pt x="23292" y="4141"/>
                      <a:pt x="19965" y="1997"/>
                      <a:pt x="168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299404" y="2680552"/>
                <a:ext cx="472292" cy="669753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17828" extrusionOk="0">
                    <a:moveTo>
                      <a:pt x="3845" y="1"/>
                    </a:moveTo>
                    <a:cubicBezTo>
                      <a:pt x="1479" y="555"/>
                      <a:pt x="1" y="3587"/>
                      <a:pt x="740" y="4585"/>
                    </a:cubicBezTo>
                    <a:cubicBezTo>
                      <a:pt x="1812" y="6027"/>
                      <a:pt x="629" y="6840"/>
                      <a:pt x="555" y="7764"/>
                    </a:cubicBezTo>
                    <a:cubicBezTo>
                      <a:pt x="481" y="8504"/>
                      <a:pt x="925" y="9502"/>
                      <a:pt x="1405" y="9872"/>
                    </a:cubicBezTo>
                    <a:cubicBezTo>
                      <a:pt x="1775" y="10130"/>
                      <a:pt x="2145" y="10315"/>
                      <a:pt x="2551" y="10500"/>
                    </a:cubicBezTo>
                    <a:cubicBezTo>
                      <a:pt x="3661" y="11018"/>
                      <a:pt x="4215" y="11424"/>
                      <a:pt x="4622" y="12644"/>
                    </a:cubicBezTo>
                    <a:cubicBezTo>
                      <a:pt x="5176" y="14234"/>
                      <a:pt x="5583" y="15972"/>
                      <a:pt x="6027" y="17599"/>
                    </a:cubicBezTo>
                    <a:cubicBezTo>
                      <a:pt x="6054" y="17733"/>
                      <a:pt x="6177" y="17828"/>
                      <a:pt x="6300" y="17828"/>
                    </a:cubicBezTo>
                    <a:cubicBezTo>
                      <a:pt x="6346" y="17828"/>
                      <a:pt x="6393" y="17814"/>
                      <a:pt x="6433" y="17783"/>
                    </a:cubicBezTo>
                    <a:cubicBezTo>
                      <a:pt x="8615" y="16379"/>
                      <a:pt x="11055" y="14715"/>
                      <a:pt x="11794" y="12016"/>
                    </a:cubicBezTo>
                    <a:cubicBezTo>
                      <a:pt x="12571" y="9021"/>
                      <a:pt x="10870" y="6101"/>
                      <a:pt x="8910" y="3956"/>
                    </a:cubicBezTo>
                    <a:cubicBezTo>
                      <a:pt x="7579" y="2404"/>
                      <a:pt x="5805" y="703"/>
                      <a:pt x="38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59083" y="3419430"/>
                <a:ext cx="663975" cy="436572"/>
              </a:xfrm>
              <a:custGeom>
                <a:avLst/>
                <a:gdLst/>
                <a:ahLst/>
                <a:cxnLst/>
                <a:rect l="l" t="t" r="r" b="b"/>
                <a:pathLst>
                  <a:path w="17673" h="11621" extrusionOk="0">
                    <a:moveTo>
                      <a:pt x="14456" y="1"/>
                    </a:moveTo>
                    <a:cubicBezTo>
                      <a:pt x="14050" y="371"/>
                      <a:pt x="13606" y="666"/>
                      <a:pt x="13199" y="1036"/>
                    </a:cubicBezTo>
                    <a:cubicBezTo>
                      <a:pt x="12053" y="2108"/>
                      <a:pt x="11388" y="3513"/>
                      <a:pt x="11388" y="5251"/>
                    </a:cubicBezTo>
                    <a:cubicBezTo>
                      <a:pt x="11462" y="6951"/>
                      <a:pt x="11868" y="8578"/>
                      <a:pt x="12608" y="10057"/>
                    </a:cubicBezTo>
                    <a:cubicBezTo>
                      <a:pt x="8726" y="9724"/>
                      <a:pt x="7802" y="8911"/>
                      <a:pt x="6729" y="7691"/>
                    </a:cubicBezTo>
                    <a:cubicBezTo>
                      <a:pt x="6348" y="7269"/>
                      <a:pt x="6000" y="7218"/>
                      <a:pt x="5737" y="7218"/>
                    </a:cubicBezTo>
                    <a:cubicBezTo>
                      <a:pt x="5653" y="7218"/>
                      <a:pt x="5578" y="7224"/>
                      <a:pt x="5513" y="7224"/>
                    </a:cubicBezTo>
                    <a:cubicBezTo>
                      <a:pt x="5407" y="7224"/>
                      <a:pt x="5330" y="7210"/>
                      <a:pt x="5288" y="7136"/>
                    </a:cubicBezTo>
                    <a:cubicBezTo>
                      <a:pt x="4807" y="6471"/>
                      <a:pt x="4918" y="5768"/>
                      <a:pt x="4844" y="4844"/>
                    </a:cubicBezTo>
                    <a:cubicBezTo>
                      <a:pt x="4760" y="4312"/>
                      <a:pt x="4952" y="3419"/>
                      <a:pt x="4632" y="3419"/>
                    </a:cubicBezTo>
                    <a:cubicBezTo>
                      <a:pt x="4529" y="3419"/>
                      <a:pt x="4375" y="3511"/>
                      <a:pt x="4142" y="3735"/>
                    </a:cubicBezTo>
                    <a:cubicBezTo>
                      <a:pt x="3698" y="4179"/>
                      <a:pt x="3254" y="5731"/>
                      <a:pt x="2848" y="6138"/>
                    </a:cubicBezTo>
                    <a:cubicBezTo>
                      <a:pt x="2830" y="6155"/>
                      <a:pt x="2800" y="6163"/>
                      <a:pt x="2758" y="6163"/>
                    </a:cubicBezTo>
                    <a:cubicBezTo>
                      <a:pt x="2349" y="6163"/>
                      <a:pt x="840" y="5398"/>
                      <a:pt x="1" y="5029"/>
                    </a:cubicBezTo>
                    <a:lnTo>
                      <a:pt x="1" y="5029"/>
                    </a:lnTo>
                    <a:cubicBezTo>
                      <a:pt x="1" y="5436"/>
                      <a:pt x="38" y="5805"/>
                      <a:pt x="112" y="5916"/>
                    </a:cubicBezTo>
                    <a:cubicBezTo>
                      <a:pt x="3071" y="10085"/>
                      <a:pt x="7248" y="11621"/>
                      <a:pt x="11721" y="11621"/>
                    </a:cubicBezTo>
                    <a:cubicBezTo>
                      <a:pt x="13674" y="11621"/>
                      <a:pt x="15684" y="11328"/>
                      <a:pt x="17673" y="10833"/>
                    </a:cubicBezTo>
                    <a:cubicBezTo>
                      <a:pt x="17303" y="9798"/>
                      <a:pt x="16896" y="8098"/>
                      <a:pt x="16859" y="6360"/>
                    </a:cubicBezTo>
                    <a:cubicBezTo>
                      <a:pt x="16822" y="4548"/>
                      <a:pt x="15935" y="3180"/>
                      <a:pt x="15381" y="2478"/>
                    </a:cubicBezTo>
                    <a:cubicBezTo>
                      <a:pt x="15233" y="2330"/>
                      <a:pt x="14789" y="1184"/>
                      <a:pt x="14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761928" y="3086094"/>
                <a:ext cx="254236" cy="655628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17452" extrusionOk="0">
                    <a:moveTo>
                      <a:pt x="3439" y="1"/>
                    </a:moveTo>
                    <a:cubicBezTo>
                      <a:pt x="3069" y="223"/>
                      <a:pt x="2700" y="482"/>
                      <a:pt x="2293" y="740"/>
                    </a:cubicBezTo>
                    <a:cubicBezTo>
                      <a:pt x="2404" y="2256"/>
                      <a:pt x="2404" y="3920"/>
                      <a:pt x="1849" y="4696"/>
                    </a:cubicBezTo>
                    <a:cubicBezTo>
                      <a:pt x="555" y="6508"/>
                      <a:pt x="407" y="8874"/>
                      <a:pt x="186" y="11018"/>
                    </a:cubicBezTo>
                    <a:cubicBezTo>
                      <a:pt x="38" y="12608"/>
                      <a:pt x="1" y="15344"/>
                      <a:pt x="112" y="17451"/>
                    </a:cubicBezTo>
                    <a:cubicBezTo>
                      <a:pt x="2589" y="16342"/>
                      <a:pt x="4844" y="15085"/>
                      <a:pt x="6766" y="13865"/>
                    </a:cubicBezTo>
                    <a:cubicBezTo>
                      <a:pt x="6360" y="11942"/>
                      <a:pt x="4881" y="4622"/>
                      <a:pt x="34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402195" y="3116673"/>
                <a:ext cx="450051" cy="713933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19004" extrusionOk="0">
                    <a:moveTo>
                      <a:pt x="11868" y="0"/>
                    </a:moveTo>
                    <a:lnTo>
                      <a:pt x="11868" y="0"/>
                    </a:lnTo>
                    <a:cubicBezTo>
                      <a:pt x="7838" y="2625"/>
                      <a:pt x="3660" y="5028"/>
                      <a:pt x="0" y="8134"/>
                    </a:cubicBezTo>
                    <a:cubicBezTo>
                      <a:pt x="370" y="9354"/>
                      <a:pt x="814" y="10426"/>
                      <a:pt x="925" y="10611"/>
                    </a:cubicBezTo>
                    <a:cubicBezTo>
                      <a:pt x="1479" y="11313"/>
                      <a:pt x="2329" y="12718"/>
                      <a:pt x="2329" y="14530"/>
                    </a:cubicBezTo>
                    <a:cubicBezTo>
                      <a:pt x="2403" y="16267"/>
                      <a:pt x="2810" y="17931"/>
                      <a:pt x="3180" y="19003"/>
                    </a:cubicBezTo>
                    <a:cubicBezTo>
                      <a:pt x="5398" y="18449"/>
                      <a:pt x="7579" y="17672"/>
                      <a:pt x="9650" y="16748"/>
                    </a:cubicBezTo>
                    <a:cubicBezTo>
                      <a:pt x="9502" y="14567"/>
                      <a:pt x="9576" y="11831"/>
                      <a:pt x="9761" y="10278"/>
                    </a:cubicBezTo>
                    <a:cubicBezTo>
                      <a:pt x="9982" y="8097"/>
                      <a:pt x="10130" y="5694"/>
                      <a:pt x="11424" y="3919"/>
                    </a:cubicBezTo>
                    <a:cubicBezTo>
                      <a:pt x="11979" y="3143"/>
                      <a:pt x="11979" y="1442"/>
                      <a:pt x="11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917429" y="2659702"/>
                <a:ext cx="987603" cy="1061169"/>
              </a:xfrm>
              <a:custGeom>
                <a:avLst/>
                <a:gdLst/>
                <a:ahLst/>
                <a:cxnLst/>
                <a:rect l="l" t="t" r="r" b="b"/>
                <a:pathLst>
                  <a:path w="26287" h="28247" extrusionOk="0">
                    <a:moveTo>
                      <a:pt x="15048" y="1"/>
                    </a:moveTo>
                    <a:cubicBezTo>
                      <a:pt x="13902" y="149"/>
                      <a:pt x="10759" y="888"/>
                      <a:pt x="10020" y="1369"/>
                    </a:cubicBezTo>
                    <a:cubicBezTo>
                      <a:pt x="7247" y="3106"/>
                      <a:pt x="4215" y="4696"/>
                      <a:pt x="2256" y="7321"/>
                    </a:cubicBezTo>
                    <a:cubicBezTo>
                      <a:pt x="4141" y="6064"/>
                      <a:pt x="6101" y="5842"/>
                      <a:pt x="7543" y="4437"/>
                    </a:cubicBezTo>
                    <a:cubicBezTo>
                      <a:pt x="8733" y="3319"/>
                      <a:pt x="11754" y="1180"/>
                      <a:pt x="13617" y="1180"/>
                    </a:cubicBezTo>
                    <a:cubicBezTo>
                      <a:pt x="13663" y="1180"/>
                      <a:pt x="13709" y="1181"/>
                      <a:pt x="13754" y="1184"/>
                    </a:cubicBezTo>
                    <a:cubicBezTo>
                      <a:pt x="14863" y="2108"/>
                      <a:pt x="16489" y="4068"/>
                      <a:pt x="17710" y="4918"/>
                    </a:cubicBezTo>
                    <a:cubicBezTo>
                      <a:pt x="18449" y="6286"/>
                      <a:pt x="20039" y="8061"/>
                      <a:pt x="20150" y="9687"/>
                    </a:cubicBezTo>
                    <a:cubicBezTo>
                      <a:pt x="20224" y="11647"/>
                      <a:pt x="20371" y="13495"/>
                      <a:pt x="18893" y="15085"/>
                    </a:cubicBezTo>
                    <a:cubicBezTo>
                      <a:pt x="17192" y="16934"/>
                      <a:pt x="13717" y="18412"/>
                      <a:pt x="11979" y="19743"/>
                    </a:cubicBezTo>
                    <a:cubicBezTo>
                      <a:pt x="10881" y="20594"/>
                      <a:pt x="9824" y="21262"/>
                      <a:pt x="8823" y="21262"/>
                    </a:cubicBezTo>
                    <a:cubicBezTo>
                      <a:pt x="8475" y="21262"/>
                      <a:pt x="8135" y="21181"/>
                      <a:pt x="7801" y="21000"/>
                    </a:cubicBezTo>
                    <a:cubicBezTo>
                      <a:pt x="5916" y="19965"/>
                      <a:pt x="4215" y="16971"/>
                      <a:pt x="3882" y="16564"/>
                    </a:cubicBezTo>
                    <a:cubicBezTo>
                      <a:pt x="4511" y="15861"/>
                      <a:pt x="5435" y="14715"/>
                      <a:pt x="6360" y="14383"/>
                    </a:cubicBezTo>
                    <a:lnTo>
                      <a:pt x="6360" y="14383"/>
                    </a:lnTo>
                    <a:cubicBezTo>
                      <a:pt x="4992" y="14567"/>
                      <a:pt x="4030" y="14604"/>
                      <a:pt x="2921" y="15455"/>
                    </a:cubicBezTo>
                    <a:cubicBezTo>
                      <a:pt x="1812" y="14789"/>
                      <a:pt x="2071" y="13939"/>
                      <a:pt x="1" y="12867"/>
                    </a:cubicBezTo>
                    <a:lnTo>
                      <a:pt x="1" y="12867"/>
                    </a:lnTo>
                    <a:cubicBezTo>
                      <a:pt x="1" y="13717"/>
                      <a:pt x="2921" y="17007"/>
                      <a:pt x="5546" y="20668"/>
                    </a:cubicBezTo>
                    <a:cubicBezTo>
                      <a:pt x="6544" y="22109"/>
                      <a:pt x="8208" y="23219"/>
                      <a:pt x="8652" y="24623"/>
                    </a:cubicBezTo>
                    <a:cubicBezTo>
                      <a:pt x="9243" y="26731"/>
                      <a:pt x="10020" y="27729"/>
                      <a:pt x="10168" y="28247"/>
                    </a:cubicBezTo>
                    <a:cubicBezTo>
                      <a:pt x="10796" y="27877"/>
                      <a:pt x="11129" y="27174"/>
                      <a:pt x="11129" y="26435"/>
                    </a:cubicBezTo>
                    <a:cubicBezTo>
                      <a:pt x="11166" y="25548"/>
                      <a:pt x="11720" y="25622"/>
                      <a:pt x="12090" y="25104"/>
                    </a:cubicBezTo>
                    <a:cubicBezTo>
                      <a:pt x="12460" y="24586"/>
                      <a:pt x="12386" y="24217"/>
                      <a:pt x="12460" y="23773"/>
                    </a:cubicBezTo>
                    <a:cubicBezTo>
                      <a:pt x="12534" y="23514"/>
                      <a:pt x="12977" y="22590"/>
                      <a:pt x="13273" y="22331"/>
                    </a:cubicBezTo>
                    <a:cubicBezTo>
                      <a:pt x="14789" y="20815"/>
                      <a:pt x="18708" y="18819"/>
                      <a:pt x="19595" y="18080"/>
                    </a:cubicBezTo>
                    <a:cubicBezTo>
                      <a:pt x="21813" y="16231"/>
                      <a:pt x="24771" y="14235"/>
                      <a:pt x="25769" y="11388"/>
                    </a:cubicBezTo>
                    <a:cubicBezTo>
                      <a:pt x="26287" y="10316"/>
                      <a:pt x="24808" y="6841"/>
                      <a:pt x="22775" y="5325"/>
                    </a:cubicBezTo>
                    <a:cubicBezTo>
                      <a:pt x="20482" y="3587"/>
                      <a:pt x="17746" y="1221"/>
                      <a:pt x="150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588048" y="4633222"/>
              <a:ext cx="857333" cy="679289"/>
              <a:chOff x="1764708" y="3342341"/>
              <a:chExt cx="819552" cy="649354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1943879" y="3344107"/>
                <a:ext cx="572304" cy="391378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10418" extrusionOk="0">
                    <a:moveTo>
                      <a:pt x="2575" y="0"/>
                    </a:moveTo>
                    <a:cubicBezTo>
                      <a:pt x="2164" y="0"/>
                      <a:pt x="1757" y="46"/>
                      <a:pt x="1332" y="231"/>
                    </a:cubicBezTo>
                    <a:cubicBezTo>
                      <a:pt x="814" y="453"/>
                      <a:pt x="371" y="786"/>
                      <a:pt x="1" y="1193"/>
                    </a:cubicBezTo>
                    <a:lnTo>
                      <a:pt x="1" y="1303"/>
                    </a:lnTo>
                    <a:cubicBezTo>
                      <a:pt x="149" y="1895"/>
                      <a:pt x="703" y="2302"/>
                      <a:pt x="1147" y="2634"/>
                    </a:cubicBezTo>
                    <a:cubicBezTo>
                      <a:pt x="1886" y="3152"/>
                      <a:pt x="4031" y="3300"/>
                      <a:pt x="4807" y="3744"/>
                    </a:cubicBezTo>
                    <a:cubicBezTo>
                      <a:pt x="6064" y="4483"/>
                      <a:pt x="5990" y="5962"/>
                      <a:pt x="7210" y="7810"/>
                    </a:cubicBezTo>
                    <a:cubicBezTo>
                      <a:pt x="8430" y="9687"/>
                      <a:pt x="9516" y="10418"/>
                      <a:pt x="11299" y="10418"/>
                    </a:cubicBezTo>
                    <a:cubicBezTo>
                      <a:pt x="12326" y="10418"/>
                      <a:pt x="13584" y="10175"/>
                      <a:pt x="15233" y="9770"/>
                    </a:cubicBezTo>
                    <a:cubicBezTo>
                      <a:pt x="13717" y="7625"/>
                      <a:pt x="11573" y="6147"/>
                      <a:pt x="9872" y="4446"/>
                    </a:cubicBezTo>
                    <a:cubicBezTo>
                      <a:pt x="8282" y="2782"/>
                      <a:pt x="6323" y="46"/>
                      <a:pt x="3846" y="46"/>
                    </a:cubicBezTo>
                    <a:cubicBezTo>
                      <a:pt x="3402" y="46"/>
                      <a:pt x="2986" y="0"/>
                      <a:pt x="2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" name="Google Shape;32;p2"/>
              <p:cNvGrpSpPr/>
              <p:nvPr/>
            </p:nvGrpSpPr>
            <p:grpSpPr>
              <a:xfrm>
                <a:off x="1764708" y="3342341"/>
                <a:ext cx="819552" cy="649354"/>
                <a:chOff x="1764708" y="3342341"/>
                <a:chExt cx="819552" cy="649354"/>
              </a:xfrm>
            </p:grpSpPr>
            <p:sp>
              <p:nvSpPr>
                <p:cNvPr id="33" name="Google Shape;33;p2"/>
                <p:cNvSpPr/>
                <p:nvPr/>
              </p:nvSpPr>
              <p:spPr>
                <a:xfrm>
                  <a:off x="1839735" y="3388888"/>
                  <a:ext cx="744525" cy="6028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17" h="16046" extrusionOk="0">
                      <a:moveTo>
                        <a:pt x="2810" y="1"/>
                      </a:moveTo>
                      <a:cubicBezTo>
                        <a:pt x="2366" y="481"/>
                        <a:pt x="1923" y="1036"/>
                        <a:pt x="1553" y="1516"/>
                      </a:cubicBezTo>
                      <a:cubicBezTo>
                        <a:pt x="998" y="2330"/>
                        <a:pt x="518" y="3180"/>
                        <a:pt x="0" y="4067"/>
                      </a:cubicBezTo>
                      <a:cubicBezTo>
                        <a:pt x="1072" y="4400"/>
                        <a:pt x="3032" y="5435"/>
                        <a:pt x="3882" y="6138"/>
                      </a:cubicBezTo>
                      <a:cubicBezTo>
                        <a:pt x="5398" y="7432"/>
                        <a:pt x="8023" y="8652"/>
                        <a:pt x="8282" y="10685"/>
                      </a:cubicBezTo>
                      <a:cubicBezTo>
                        <a:pt x="8466" y="12090"/>
                        <a:pt x="8725" y="13828"/>
                        <a:pt x="8540" y="16046"/>
                      </a:cubicBezTo>
                      <a:cubicBezTo>
                        <a:pt x="8947" y="16046"/>
                        <a:pt x="9428" y="16046"/>
                        <a:pt x="9871" y="16009"/>
                      </a:cubicBezTo>
                      <a:cubicBezTo>
                        <a:pt x="9945" y="14974"/>
                        <a:pt x="10943" y="13939"/>
                        <a:pt x="11979" y="12312"/>
                      </a:cubicBezTo>
                      <a:cubicBezTo>
                        <a:pt x="12533" y="11461"/>
                        <a:pt x="13716" y="10537"/>
                        <a:pt x="14677" y="10352"/>
                      </a:cubicBezTo>
                      <a:cubicBezTo>
                        <a:pt x="15274" y="10229"/>
                        <a:pt x="15950" y="10094"/>
                        <a:pt x="16592" y="10094"/>
                      </a:cubicBezTo>
                      <a:cubicBezTo>
                        <a:pt x="17104" y="10094"/>
                        <a:pt x="17595" y="10180"/>
                        <a:pt x="18005" y="10426"/>
                      </a:cubicBezTo>
                      <a:cubicBezTo>
                        <a:pt x="18744" y="10833"/>
                        <a:pt x="19040" y="13236"/>
                        <a:pt x="19114" y="13975"/>
                      </a:cubicBezTo>
                      <a:cubicBezTo>
                        <a:pt x="19114" y="14123"/>
                        <a:pt x="19188" y="14308"/>
                        <a:pt x="19188" y="14419"/>
                      </a:cubicBezTo>
                      <a:cubicBezTo>
                        <a:pt x="19410" y="14382"/>
                        <a:pt x="19595" y="14345"/>
                        <a:pt x="19816" y="14234"/>
                      </a:cubicBezTo>
                      <a:cubicBezTo>
                        <a:pt x="19816" y="11831"/>
                        <a:pt x="19114" y="10057"/>
                        <a:pt x="18079" y="8578"/>
                      </a:cubicBezTo>
                      <a:cubicBezTo>
                        <a:pt x="16417" y="8983"/>
                        <a:pt x="15155" y="9226"/>
                        <a:pt x="14127" y="9226"/>
                      </a:cubicBezTo>
                      <a:cubicBezTo>
                        <a:pt x="12342" y="9226"/>
                        <a:pt x="11262" y="8495"/>
                        <a:pt x="10019" y="6618"/>
                      </a:cubicBezTo>
                      <a:cubicBezTo>
                        <a:pt x="8836" y="4770"/>
                        <a:pt x="8873" y="3291"/>
                        <a:pt x="7616" y="2552"/>
                      </a:cubicBezTo>
                      <a:cubicBezTo>
                        <a:pt x="6840" y="2108"/>
                        <a:pt x="4695" y="1960"/>
                        <a:pt x="3956" y="1442"/>
                      </a:cubicBezTo>
                      <a:cubicBezTo>
                        <a:pt x="3512" y="1110"/>
                        <a:pt x="2958" y="703"/>
                        <a:pt x="2810" y="111"/>
                      </a:cubicBezTo>
                      <a:lnTo>
                        <a:pt x="281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2210589" y="3768094"/>
                  <a:ext cx="350040" cy="223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17" h="5952" extrusionOk="0">
                      <a:moveTo>
                        <a:pt x="6721" y="0"/>
                      </a:moveTo>
                      <a:cubicBezTo>
                        <a:pt x="6079" y="0"/>
                        <a:pt x="5403" y="135"/>
                        <a:pt x="4806" y="258"/>
                      </a:cubicBezTo>
                      <a:cubicBezTo>
                        <a:pt x="3845" y="443"/>
                        <a:pt x="2625" y="1367"/>
                        <a:pt x="2071" y="2255"/>
                      </a:cubicBezTo>
                      <a:cubicBezTo>
                        <a:pt x="1072" y="3881"/>
                        <a:pt x="37" y="4954"/>
                        <a:pt x="0" y="5952"/>
                      </a:cubicBezTo>
                      <a:cubicBezTo>
                        <a:pt x="2884" y="5878"/>
                        <a:pt x="5916" y="5360"/>
                        <a:pt x="9317" y="4399"/>
                      </a:cubicBezTo>
                      <a:cubicBezTo>
                        <a:pt x="9317" y="4214"/>
                        <a:pt x="9243" y="4029"/>
                        <a:pt x="9243" y="3881"/>
                      </a:cubicBezTo>
                      <a:cubicBezTo>
                        <a:pt x="9169" y="3142"/>
                        <a:pt x="8947" y="739"/>
                        <a:pt x="8134" y="332"/>
                      </a:cubicBezTo>
                      <a:cubicBezTo>
                        <a:pt x="7724" y="86"/>
                        <a:pt x="7233" y="0"/>
                        <a:pt x="67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1764708" y="3541675"/>
                  <a:ext cx="386182" cy="336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9" h="8948" extrusionOk="0">
                      <a:moveTo>
                        <a:pt x="1997" y="0"/>
                      </a:moveTo>
                      <a:cubicBezTo>
                        <a:pt x="925" y="1997"/>
                        <a:pt x="112" y="4178"/>
                        <a:pt x="1" y="6248"/>
                      </a:cubicBezTo>
                      <a:cubicBezTo>
                        <a:pt x="740" y="6988"/>
                        <a:pt x="1775" y="7949"/>
                        <a:pt x="2884" y="8947"/>
                      </a:cubicBezTo>
                      <a:cubicBezTo>
                        <a:pt x="2958" y="8245"/>
                        <a:pt x="3439" y="5435"/>
                        <a:pt x="4067" y="4917"/>
                      </a:cubicBezTo>
                      <a:cubicBezTo>
                        <a:pt x="4358" y="4638"/>
                        <a:pt x="4744" y="4538"/>
                        <a:pt x="5169" y="4538"/>
                      </a:cubicBezTo>
                      <a:cubicBezTo>
                        <a:pt x="6094" y="4538"/>
                        <a:pt x="7203" y="5013"/>
                        <a:pt x="7912" y="5139"/>
                      </a:cubicBezTo>
                      <a:cubicBezTo>
                        <a:pt x="9354" y="5435"/>
                        <a:pt x="9724" y="5472"/>
                        <a:pt x="10279" y="6655"/>
                      </a:cubicBezTo>
                      <a:lnTo>
                        <a:pt x="10279" y="6618"/>
                      </a:lnTo>
                      <a:cubicBezTo>
                        <a:pt x="10020" y="4585"/>
                        <a:pt x="7395" y="3402"/>
                        <a:pt x="5879" y="2108"/>
                      </a:cubicBezTo>
                      <a:cubicBezTo>
                        <a:pt x="5029" y="1368"/>
                        <a:pt x="3069" y="333"/>
                        <a:pt x="199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1870280" y="3711705"/>
                  <a:ext cx="297291" cy="278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3" h="7416" extrusionOk="0">
                      <a:moveTo>
                        <a:pt x="2311" y="0"/>
                      </a:moveTo>
                      <a:cubicBezTo>
                        <a:pt x="1895" y="0"/>
                        <a:pt x="1514" y="94"/>
                        <a:pt x="1220" y="354"/>
                      </a:cubicBezTo>
                      <a:cubicBezTo>
                        <a:pt x="555" y="909"/>
                        <a:pt x="111" y="3719"/>
                        <a:pt x="0" y="4347"/>
                      </a:cubicBezTo>
                      <a:cubicBezTo>
                        <a:pt x="1590" y="5715"/>
                        <a:pt x="3328" y="6898"/>
                        <a:pt x="4992" y="7194"/>
                      </a:cubicBezTo>
                      <a:cubicBezTo>
                        <a:pt x="5842" y="7305"/>
                        <a:pt x="6729" y="7379"/>
                        <a:pt x="7653" y="7416"/>
                      </a:cubicBezTo>
                      <a:lnTo>
                        <a:pt x="7764" y="7416"/>
                      </a:lnTo>
                      <a:cubicBezTo>
                        <a:pt x="7838" y="7009"/>
                        <a:pt x="7912" y="6640"/>
                        <a:pt x="7912" y="6270"/>
                      </a:cubicBezTo>
                      <a:cubicBezTo>
                        <a:pt x="7875" y="4643"/>
                        <a:pt x="7579" y="3238"/>
                        <a:pt x="7469" y="2129"/>
                      </a:cubicBezTo>
                      <a:cubicBezTo>
                        <a:pt x="6914" y="946"/>
                        <a:pt x="6544" y="909"/>
                        <a:pt x="5102" y="613"/>
                      </a:cubicBezTo>
                      <a:cubicBezTo>
                        <a:pt x="4384" y="485"/>
                        <a:pt x="3256" y="0"/>
                        <a:pt x="23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1925846" y="3342341"/>
                  <a:ext cx="541722" cy="557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19" h="14845" extrusionOk="0">
                      <a:moveTo>
                        <a:pt x="2557" y="1"/>
                      </a:moveTo>
                      <a:cubicBezTo>
                        <a:pt x="1653" y="1"/>
                        <a:pt x="1153" y="399"/>
                        <a:pt x="333" y="1350"/>
                      </a:cubicBezTo>
                      <a:cubicBezTo>
                        <a:pt x="0" y="1720"/>
                        <a:pt x="1627" y="2903"/>
                        <a:pt x="1664" y="2903"/>
                      </a:cubicBezTo>
                      <a:cubicBezTo>
                        <a:pt x="2551" y="3458"/>
                        <a:pt x="4585" y="3754"/>
                        <a:pt x="5065" y="4345"/>
                      </a:cubicBezTo>
                      <a:cubicBezTo>
                        <a:pt x="5546" y="5085"/>
                        <a:pt x="5176" y="6342"/>
                        <a:pt x="4917" y="7155"/>
                      </a:cubicBezTo>
                      <a:cubicBezTo>
                        <a:pt x="4363" y="8782"/>
                        <a:pt x="4511" y="10926"/>
                        <a:pt x="4548" y="11148"/>
                      </a:cubicBezTo>
                      <a:cubicBezTo>
                        <a:pt x="4917" y="12220"/>
                        <a:pt x="5435" y="11776"/>
                        <a:pt x="5620" y="11961"/>
                      </a:cubicBezTo>
                      <a:cubicBezTo>
                        <a:pt x="6063" y="12331"/>
                        <a:pt x="5731" y="14142"/>
                        <a:pt x="6359" y="14845"/>
                      </a:cubicBezTo>
                      <a:cubicBezTo>
                        <a:pt x="6433" y="14105"/>
                        <a:pt x="6174" y="11517"/>
                        <a:pt x="6951" y="10556"/>
                      </a:cubicBezTo>
                      <a:cubicBezTo>
                        <a:pt x="7045" y="10431"/>
                        <a:pt x="7198" y="10385"/>
                        <a:pt x="7466" y="10385"/>
                      </a:cubicBezTo>
                      <a:cubicBezTo>
                        <a:pt x="7833" y="10385"/>
                        <a:pt x="8415" y="10471"/>
                        <a:pt x="9354" y="10556"/>
                      </a:cubicBezTo>
                      <a:cubicBezTo>
                        <a:pt x="10072" y="10576"/>
                        <a:pt x="10606" y="10737"/>
                        <a:pt x="11385" y="10737"/>
                      </a:cubicBezTo>
                      <a:cubicBezTo>
                        <a:pt x="12090" y="10737"/>
                        <a:pt x="12995" y="10605"/>
                        <a:pt x="14419" y="10113"/>
                      </a:cubicBezTo>
                      <a:cubicBezTo>
                        <a:pt x="13642" y="10076"/>
                        <a:pt x="12275" y="10113"/>
                        <a:pt x="11535" y="10039"/>
                      </a:cubicBezTo>
                      <a:cubicBezTo>
                        <a:pt x="9613" y="9706"/>
                        <a:pt x="9243" y="8745"/>
                        <a:pt x="9132" y="8597"/>
                      </a:cubicBezTo>
                      <a:cubicBezTo>
                        <a:pt x="8097" y="7303"/>
                        <a:pt x="7764" y="6970"/>
                        <a:pt x="7025" y="5565"/>
                      </a:cubicBezTo>
                      <a:cubicBezTo>
                        <a:pt x="6803" y="5085"/>
                        <a:pt x="6729" y="3901"/>
                        <a:pt x="6248" y="3643"/>
                      </a:cubicBezTo>
                      <a:cubicBezTo>
                        <a:pt x="6100" y="3569"/>
                        <a:pt x="5065" y="3162"/>
                        <a:pt x="4622" y="2977"/>
                      </a:cubicBezTo>
                      <a:cubicBezTo>
                        <a:pt x="4252" y="2792"/>
                        <a:pt x="3106" y="2718"/>
                        <a:pt x="2477" y="2312"/>
                      </a:cubicBezTo>
                      <a:cubicBezTo>
                        <a:pt x="1849" y="1905"/>
                        <a:pt x="1775" y="981"/>
                        <a:pt x="1775" y="833"/>
                      </a:cubicBezTo>
                      <a:cubicBezTo>
                        <a:pt x="1812" y="463"/>
                        <a:pt x="2958" y="57"/>
                        <a:pt x="2921" y="20"/>
                      </a:cubicBezTo>
                      <a:cubicBezTo>
                        <a:pt x="2792" y="7"/>
                        <a:pt x="2671" y="1"/>
                        <a:pt x="255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8" name="Google Shape;38;p2"/>
            <p:cNvGrpSpPr/>
            <p:nvPr/>
          </p:nvGrpSpPr>
          <p:grpSpPr>
            <a:xfrm>
              <a:off x="7777234" y="3399406"/>
              <a:ext cx="1597846" cy="1923554"/>
              <a:chOff x="7212056" y="2340313"/>
              <a:chExt cx="2593905" cy="3122653"/>
            </a:xfrm>
          </p:grpSpPr>
          <p:grpSp>
            <p:nvGrpSpPr>
              <p:cNvPr id="39" name="Google Shape;39;p2"/>
              <p:cNvGrpSpPr/>
              <p:nvPr/>
            </p:nvGrpSpPr>
            <p:grpSpPr>
              <a:xfrm flipH="1">
                <a:off x="8062020" y="2340313"/>
                <a:ext cx="1743941" cy="3122653"/>
                <a:chOff x="1527975" y="1800375"/>
                <a:chExt cx="874375" cy="1565475"/>
              </a:xfrm>
            </p:grpSpPr>
            <p:sp>
              <p:nvSpPr>
                <p:cNvPr id="40" name="Google Shape;40;p2"/>
                <p:cNvSpPr/>
                <p:nvPr/>
              </p:nvSpPr>
              <p:spPr>
                <a:xfrm>
                  <a:off x="1761550" y="1802950"/>
                  <a:ext cx="639750" cy="4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90" h="19499" extrusionOk="0">
                      <a:moveTo>
                        <a:pt x="9391" y="0"/>
                      </a:moveTo>
                      <a:cubicBezTo>
                        <a:pt x="8833" y="0"/>
                        <a:pt x="8269" y="112"/>
                        <a:pt x="7701" y="368"/>
                      </a:cubicBezTo>
                      <a:cubicBezTo>
                        <a:pt x="6222" y="997"/>
                        <a:pt x="5113" y="2697"/>
                        <a:pt x="4004" y="3806"/>
                      </a:cubicBezTo>
                      <a:cubicBezTo>
                        <a:pt x="2858" y="4916"/>
                        <a:pt x="2044" y="6320"/>
                        <a:pt x="1675" y="7836"/>
                      </a:cubicBezTo>
                      <a:cubicBezTo>
                        <a:pt x="1" y="14436"/>
                        <a:pt x="5448" y="19499"/>
                        <a:pt x="11450" y="19499"/>
                      </a:cubicBezTo>
                      <a:cubicBezTo>
                        <a:pt x="12475" y="19499"/>
                        <a:pt x="13516" y="19351"/>
                        <a:pt x="14540" y="19038"/>
                      </a:cubicBezTo>
                      <a:cubicBezTo>
                        <a:pt x="14725" y="18964"/>
                        <a:pt x="14873" y="18853"/>
                        <a:pt x="14910" y="18669"/>
                      </a:cubicBezTo>
                      <a:cubicBezTo>
                        <a:pt x="15021" y="18299"/>
                        <a:pt x="15095" y="17855"/>
                        <a:pt x="15206" y="17486"/>
                      </a:cubicBezTo>
                      <a:cubicBezTo>
                        <a:pt x="16437" y="18094"/>
                        <a:pt x="18203" y="18490"/>
                        <a:pt x="19902" y="18490"/>
                      </a:cubicBezTo>
                      <a:cubicBezTo>
                        <a:pt x="22846" y="18490"/>
                        <a:pt x="25589" y="17302"/>
                        <a:pt x="25003" y="13973"/>
                      </a:cubicBezTo>
                      <a:cubicBezTo>
                        <a:pt x="24522" y="11348"/>
                        <a:pt x="21565" y="8354"/>
                        <a:pt x="19790" y="6505"/>
                      </a:cubicBezTo>
                      <a:cubicBezTo>
                        <a:pt x="17831" y="4509"/>
                        <a:pt x="15613" y="2697"/>
                        <a:pt x="13136" y="1403"/>
                      </a:cubicBezTo>
                      <a:cubicBezTo>
                        <a:pt x="11947" y="602"/>
                        <a:pt x="10686" y="0"/>
                        <a:pt x="93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1796975" y="2140550"/>
                  <a:ext cx="605375" cy="97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15" h="38811" extrusionOk="0">
                      <a:moveTo>
                        <a:pt x="23581" y="0"/>
                      </a:moveTo>
                      <a:cubicBezTo>
                        <a:pt x="23129" y="0"/>
                        <a:pt x="22115" y="2245"/>
                        <a:pt x="20222" y="3538"/>
                      </a:cubicBezTo>
                      <a:cubicBezTo>
                        <a:pt x="19324" y="4123"/>
                        <a:pt x="18049" y="4342"/>
                        <a:pt x="16869" y="4342"/>
                      </a:cubicBezTo>
                      <a:cubicBezTo>
                        <a:pt x="15960" y="4342"/>
                        <a:pt x="15107" y="4212"/>
                        <a:pt x="14528" y="4019"/>
                      </a:cubicBezTo>
                      <a:cubicBezTo>
                        <a:pt x="14417" y="3982"/>
                        <a:pt x="14380" y="3908"/>
                        <a:pt x="14306" y="3834"/>
                      </a:cubicBezTo>
                      <a:cubicBezTo>
                        <a:pt x="14220" y="3790"/>
                        <a:pt x="14121" y="3772"/>
                        <a:pt x="14023" y="3772"/>
                      </a:cubicBezTo>
                      <a:cubicBezTo>
                        <a:pt x="13955" y="3772"/>
                        <a:pt x="13887" y="3781"/>
                        <a:pt x="13826" y="3797"/>
                      </a:cubicBezTo>
                      <a:lnTo>
                        <a:pt x="13419" y="3649"/>
                      </a:lnTo>
                      <a:cubicBezTo>
                        <a:pt x="13197" y="4166"/>
                        <a:pt x="12902" y="4647"/>
                        <a:pt x="12532" y="4943"/>
                      </a:cubicBezTo>
                      <a:cubicBezTo>
                        <a:pt x="12495" y="5017"/>
                        <a:pt x="12384" y="5091"/>
                        <a:pt x="12347" y="5202"/>
                      </a:cubicBezTo>
                      <a:cubicBezTo>
                        <a:pt x="12162" y="5313"/>
                        <a:pt x="11977" y="5460"/>
                        <a:pt x="11792" y="5497"/>
                      </a:cubicBezTo>
                      <a:cubicBezTo>
                        <a:pt x="11332" y="5756"/>
                        <a:pt x="10804" y="5903"/>
                        <a:pt x="10191" y="5903"/>
                      </a:cubicBezTo>
                      <a:cubicBezTo>
                        <a:pt x="10017" y="5903"/>
                        <a:pt x="9836" y="5892"/>
                        <a:pt x="9648" y="5867"/>
                      </a:cubicBezTo>
                      <a:cubicBezTo>
                        <a:pt x="8872" y="5793"/>
                        <a:pt x="8021" y="5608"/>
                        <a:pt x="7208" y="5202"/>
                      </a:cubicBezTo>
                      <a:lnTo>
                        <a:pt x="6580" y="5202"/>
                      </a:lnTo>
                      <a:cubicBezTo>
                        <a:pt x="6321" y="5202"/>
                        <a:pt x="6099" y="5349"/>
                        <a:pt x="6062" y="5571"/>
                      </a:cubicBezTo>
                      <a:cubicBezTo>
                        <a:pt x="3400" y="16330"/>
                        <a:pt x="1367" y="27236"/>
                        <a:pt x="36" y="38290"/>
                      </a:cubicBezTo>
                      <a:cubicBezTo>
                        <a:pt x="1" y="38501"/>
                        <a:pt x="265" y="38811"/>
                        <a:pt x="513" y="38811"/>
                      </a:cubicBezTo>
                      <a:cubicBezTo>
                        <a:pt x="526" y="38811"/>
                        <a:pt x="540" y="38810"/>
                        <a:pt x="553" y="38808"/>
                      </a:cubicBezTo>
                      <a:cubicBezTo>
                        <a:pt x="4583" y="38327"/>
                        <a:pt x="8539" y="37440"/>
                        <a:pt x="12384" y="36072"/>
                      </a:cubicBezTo>
                      <a:cubicBezTo>
                        <a:pt x="14565" y="35222"/>
                        <a:pt x="17227" y="34261"/>
                        <a:pt x="17708" y="31636"/>
                      </a:cubicBezTo>
                      <a:cubicBezTo>
                        <a:pt x="17738" y="31237"/>
                        <a:pt x="17463" y="31016"/>
                        <a:pt x="17179" y="31016"/>
                      </a:cubicBezTo>
                      <a:cubicBezTo>
                        <a:pt x="17120" y="31016"/>
                        <a:pt x="17062" y="31025"/>
                        <a:pt x="17005" y="31044"/>
                      </a:cubicBezTo>
                      <a:cubicBezTo>
                        <a:pt x="17005" y="31044"/>
                        <a:pt x="18780" y="24463"/>
                        <a:pt x="19261" y="22504"/>
                      </a:cubicBezTo>
                      <a:cubicBezTo>
                        <a:pt x="20444" y="18141"/>
                        <a:pt x="22551" y="10747"/>
                        <a:pt x="23623" y="5978"/>
                      </a:cubicBezTo>
                      <a:cubicBezTo>
                        <a:pt x="24215" y="3316"/>
                        <a:pt x="24141" y="2059"/>
                        <a:pt x="23808" y="395"/>
                      </a:cubicBezTo>
                      <a:cubicBezTo>
                        <a:pt x="23760" y="119"/>
                        <a:pt x="23685" y="0"/>
                        <a:pt x="235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1675850" y="1844550"/>
                  <a:ext cx="591550" cy="12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62" h="51319" extrusionOk="0">
                      <a:moveTo>
                        <a:pt x="10298" y="1"/>
                      </a:moveTo>
                      <a:cubicBezTo>
                        <a:pt x="10269" y="1"/>
                        <a:pt x="10237" y="11"/>
                        <a:pt x="10205" y="35"/>
                      </a:cubicBezTo>
                      <a:cubicBezTo>
                        <a:pt x="9909" y="257"/>
                        <a:pt x="9576" y="479"/>
                        <a:pt x="9243" y="774"/>
                      </a:cubicBezTo>
                      <a:cubicBezTo>
                        <a:pt x="9218" y="570"/>
                        <a:pt x="9034" y="401"/>
                        <a:pt x="8849" y="401"/>
                      </a:cubicBezTo>
                      <a:cubicBezTo>
                        <a:pt x="8766" y="401"/>
                        <a:pt x="8684" y="436"/>
                        <a:pt x="8615" y="516"/>
                      </a:cubicBezTo>
                      <a:cubicBezTo>
                        <a:pt x="6212" y="3067"/>
                        <a:pt x="3624" y="4730"/>
                        <a:pt x="2773" y="8353"/>
                      </a:cubicBezTo>
                      <a:cubicBezTo>
                        <a:pt x="1886" y="12124"/>
                        <a:pt x="1849" y="16191"/>
                        <a:pt x="1479" y="20073"/>
                      </a:cubicBezTo>
                      <a:cubicBezTo>
                        <a:pt x="666" y="29205"/>
                        <a:pt x="38" y="45916"/>
                        <a:pt x="1" y="47764"/>
                      </a:cubicBezTo>
                      <a:cubicBezTo>
                        <a:pt x="2108" y="48430"/>
                        <a:pt x="3920" y="49576"/>
                        <a:pt x="5324" y="51276"/>
                      </a:cubicBezTo>
                      <a:cubicBezTo>
                        <a:pt x="5759" y="51304"/>
                        <a:pt x="6276" y="51318"/>
                        <a:pt x="6827" y="51318"/>
                      </a:cubicBezTo>
                      <a:cubicBezTo>
                        <a:pt x="8478" y="51318"/>
                        <a:pt x="10426" y="51193"/>
                        <a:pt x="11314" y="50944"/>
                      </a:cubicBezTo>
                      <a:cubicBezTo>
                        <a:pt x="12349" y="50685"/>
                        <a:pt x="13162" y="50130"/>
                        <a:pt x="14197" y="49909"/>
                      </a:cubicBezTo>
                      <a:cubicBezTo>
                        <a:pt x="14697" y="49784"/>
                        <a:pt x="15224" y="49738"/>
                        <a:pt x="15760" y="49738"/>
                      </a:cubicBezTo>
                      <a:cubicBezTo>
                        <a:pt x="16492" y="49738"/>
                        <a:pt x="17243" y="49823"/>
                        <a:pt x="17968" y="49909"/>
                      </a:cubicBezTo>
                      <a:cubicBezTo>
                        <a:pt x="18005" y="49921"/>
                        <a:pt x="18038" y="49925"/>
                        <a:pt x="18070" y="49925"/>
                      </a:cubicBezTo>
                      <a:cubicBezTo>
                        <a:pt x="18133" y="49925"/>
                        <a:pt x="18190" y="49909"/>
                        <a:pt x="18264" y="49909"/>
                      </a:cubicBezTo>
                      <a:cubicBezTo>
                        <a:pt x="19038" y="49952"/>
                        <a:pt x="20063" y="50282"/>
                        <a:pt x="21119" y="50282"/>
                      </a:cubicBezTo>
                      <a:cubicBezTo>
                        <a:pt x="21878" y="50282"/>
                        <a:pt x="22655" y="50111"/>
                        <a:pt x="23366" y="49539"/>
                      </a:cubicBezTo>
                      <a:cubicBezTo>
                        <a:pt x="23662" y="46877"/>
                        <a:pt x="23440" y="43069"/>
                        <a:pt x="22553" y="40333"/>
                      </a:cubicBezTo>
                      <a:cubicBezTo>
                        <a:pt x="22220" y="41331"/>
                        <a:pt x="21148" y="42773"/>
                        <a:pt x="20852" y="43845"/>
                      </a:cubicBezTo>
                      <a:cubicBezTo>
                        <a:pt x="20519" y="44622"/>
                        <a:pt x="20113" y="45361"/>
                        <a:pt x="19558" y="46027"/>
                      </a:cubicBezTo>
                      <a:cubicBezTo>
                        <a:pt x="19490" y="45975"/>
                        <a:pt x="19413" y="45948"/>
                        <a:pt x="19336" y="45948"/>
                      </a:cubicBezTo>
                      <a:cubicBezTo>
                        <a:pt x="19247" y="45948"/>
                        <a:pt x="19157" y="45984"/>
                        <a:pt x="19078" y="46064"/>
                      </a:cubicBezTo>
                      <a:lnTo>
                        <a:pt x="18116" y="46877"/>
                      </a:lnTo>
                      <a:cubicBezTo>
                        <a:pt x="17970" y="46942"/>
                        <a:pt x="17825" y="46971"/>
                        <a:pt x="17675" y="46971"/>
                      </a:cubicBezTo>
                      <a:cubicBezTo>
                        <a:pt x="17485" y="46971"/>
                        <a:pt x="17289" y="46923"/>
                        <a:pt x="17081" y="46840"/>
                      </a:cubicBezTo>
                      <a:cubicBezTo>
                        <a:pt x="16822" y="46840"/>
                        <a:pt x="16674" y="46766"/>
                        <a:pt x="16711" y="46618"/>
                      </a:cubicBezTo>
                      <a:cubicBezTo>
                        <a:pt x="17155" y="46101"/>
                        <a:pt x="17414" y="45546"/>
                        <a:pt x="17562" y="44844"/>
                      </a:cubicBezTo>
                      <a:cubicBezTo>
                        <a:pt x="17599" y="44733"/>
                        <a:pt x="17562" y="44622"/>
                        <a:pt x="17525" y="44548"/>
                      </a:cubicBezTo>
                      <a:lnTo>
                        <a:pt x="18782" y="40925"/>
                      </a:lnTo>
                      <a:lnTo>
                        <a:pt x="18782" y="40925"/>
                      </a:lnTo>
                      <a:cubicBezTo>
                        <a:pt x="17599" y="41110"/>
                        <a:pt x="16490" y="43254"/>
                        <a:pt x="16342" y="43439"/>
                      </a:cubicBezTo>
                      <a:cubicBezTo>
                        <a:pt x="15639" y="44363"/>
                        <a:pt x="14123" y="46322"/>
                        <a:pt x="13199" y="46988"/>
                      </a:cubicBezTo>
                      <a:cubicBezTo>
                        <a:pt x="12386" y="47542"/>
                        <a:pt x="8800" y="48282"/>
                        <a:pt x="8356" y="48799"/>
                      </a:cubicBezTo>
                      <a:cubicBezTo>
                        <a:pt x="7903" y="49411"/>
                        <a:pt x="7502" y="49559"/>
                        <a:pt x="7148" y="49559"/>
                      </a:cubicBezTo>
                      <a:cubicBezTo>
                        <a:pt x="6838" y="49559"/>
                        <a:pt x="6564" y="49445"/>
                        <a:pt x="6323" y="49428"/>
                      </a:cubicBezTo>
                      <a:cubicBezTo>
                        <a:pt x="7247" y="44252"/>
                        <a:pt x="8245" y="39076"/>
                        <a:pt x="9095" y="33863"/>
                      </a:cubicBezTo>
                      <a:cubicBezTo>
                        <a:pt x="9576" y="30906"/>
                        <a:pt x="10094" y="27948"/>
                        <a:pt x="10500" y="24990"/>
                      </a:cubicBezTo>
                      <a:cubicBezTo>
                        <a:pt x="10722" y="23585"/>
                        <a:pt x="10907" y="22218"/>
                        <a:pt x="11092" y="20776"/>
                      </a:cubicBezTo>
                      <a:cubicBezTo>
                        <a:pt x="11263" y="19613"/>
                        <a:pt x="11086" y="18007"/>
                        <a:pt x="12522" y="18007"/>
                      </a:cubicBezTo>
                      <a:cubicBezTo>
                        <a:pt x="12638" y="18007"/>
                        <a:pt x="12765" y="18018"/>
                        <a:pt x="12903" y="18040"/>
                      </a:cubicBezTo>
                      <a:cubicBezTo>
                        <a:pt x="12939" y="18046"/>
                        <a:pt x="12973" y="18049"/>
                        <a:pt x="13006" y="18049"/>
                      </a:cubicBezTo>
                      <a:cubicBezTo>
                        <a:pt x="13558" y="18049"/>
                        <a:pt x="13755" y="17218"/>
                        <a:pt x="13162" y="17079"/>
                      </a:cubicBezTo>
                      <a:cubicBezTo>
                        <a:pt x="12090" y="16820"/>
                        <a:pt x="11129" y="16376"/>
                        <a:pt x="10205" y="15896"/>
                      </a:cubicBezTo>
                      <a:cubicBezTo>
                        <a:pt x="8504" y="13345"/>
                        <a:pt x="6988" y="10757"/>
                        <a:pt x="5731" y="7984"/>
                      </a:cubicBezTo>
                      <a:cubicBezTo>
                        <a:pt x="6138" y="5063"/>
                        <a:pt x="8171" y="2253"/>
                        <a:pt x="10352" y="220"/>
                      </a:cubicBezTo>
                      <a:cubicBezTo>
                        <a:pt x="10468" y="133"/>
                        <a:pt x="10403" y="1"/>
                        <a:pt x="1029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1833900" y="1817250"/>
                  <a:ext cx="455700" cy="37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8" h="14807" extrusionOk="0">
                      <a:moveTo>
                        <a:pt x="6778" y="1"/>
                      </a:moveTo>
                      <a:cubicBezTo>
                        <a:pt x="5630" y="1"/>
                        <a:pt x="4508" y="361"/>
                        <a:pt x="3328" y="1127"/>
                      </a:cubicBezTo>
                      <a:cubicBezTo>
                        <a:pt x="128" y="3164"/>
                        <a:pt x="290" y="9636"/>
                        <a:pt x="15" y="9636"/>
                      </a:cubicBezTo>
                      <a:cubicBezTo>
                        <a:pt x="10" y="9636"/>
                        <a:pt x="5" y="9634"/>
                        <a:pt x="1" y="9630"/>
                      </a:cubicBezTo>
                      <a:lnTo>
                        <a:pt x="1" y="9630"/>
                      </a:lnTo>
                      <a:lnTo>
                        <a:pt x="5177" y="14806"/>
                      </a:lnTo>
                      <a:cubicBezTo>
                        <a:pt x="4770" y="11664"/>
                        <a:pt x="2921" y="5970"/>
                        <a:pt x="7727" y="4676"/>
                      </a:cubicBezTo>
                      <a:cubicBezTo>
                        <a:pt x="7880" y="4636"/>
                        <a:pt x="8049" y="4617"/>
                        <a:pt x="8233" y="4617"/>
                      </a:cubicBezTo>
                      <a:cubicBezTo>
                        <a:pt x="10559" y="4617"/>
                        <a:pt x="15253" y="7605"/>
                        <a:pt x="17426" y="7605"/>
                      </a:cubicBezTo>
                      <a:cubicBezTo>
                        <a:pt x="17757" y="7605"/>
                        <a:pt x="18030" y="7535"/>
                        <a:pt x="18227" y="7375"/>
                      </a:cubicBezTo>
                      <a:cubicBezTo>
                        <a:pt x="16637" y="4787"/>
                        <a:pt x="12349" y="1866"/>
                        <a:pt x="9576" y="646"/>
                      </a:cubicBezTo>
                      <a:cubicBezTo>
                        <a:pt x="8600" y="223"/>
                        <a:pt x="7681" y="1"/>
                        <a:pt x="677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1813575" y="1800375"/>
                  <a:ext cx="586925" cy="1019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77" h="40783" extrusionOk="0">
                      <a:moveTo>
                        <a:pt x="7049" y="0"/>
                      </a:moveTo>
                      <a:cubicBezTo>
                        <a:pt x="6572" y="0"/>
                        <a:pt x="6115" y="67"/>
                        <a:pt x="5694" y="212"/>
                      </a:cubicBezTo>
                      <a:cubicBezTo>
                        <a:pt x="2921" y="1211"/>
                        <a:pt x="0" y="5832"/>
                        <a:pt x="148" y="8900"/>
                      </a:cubicBezTo>
                      <a:cubicBezTo>
                        <a:pt x="222" y="12191"/>
                        <a:pt x="4030" y="16479"/>
                        <a:pt x="4141" y="17589"/>
                      </a:cubicBezTo>
                      <a:cubicBezTo>
                        <a:pt x="5065" y="24391"/>
                        <a:pt x="4030" y="31194"/>
                        <a:pt x="2588" y="37812"/>
                      </a:cubicBezTo>
                      <a:cubicBezTo>
                        <a:pt x="2307" y="39147"/>
                        <a:pt x="2694" y="40783"/>
                        <a:pt x="2765" y="40783"/>
                      </a:cubicBezTo>
                      <a:cubicBezTo>
                        <a:pt x="2768" y="40783"/>
                        <a:pt x="2771" y="40778"/>
                        <a:pt x="2773" y="40769"/>
                      </a:cubicBezTo>
                      <a:cubicBezTo>
                        <a:pt x="4067" y="35778"/>
                        <a:pt x="5398" y="30417"/>
                        <a:pt x="6248" y="24798"/>
                      </a:cubicBezTo>
                      <a:cubicBezTo>
                        <a:pt x="6359" y="23874"/>
                        <a:pt x="7801" y="21729"/>
                        <a:pt x="8023" y="20990"/>
                      </a:cubicBezTo>
                      <a:cubicBezTo>
                        <a:pt x="8245" y="20213"/>
                        <a:pt x="8707" y="20010"/>
                        <a:pt x="9137" y="20010"/>
                      </a:cubicBezTo>
                      <a:cubicBezTo>
                        <a:pt x="9566" y="20010"/>
                        <a:pt x="9964" y="20213"/>
                        <a:pt x="10056" y="20250"/>
                      </a:cubicBezTo>
                      <a:cubicBezTo>
                        <a:pt x="10595" y="20412"/>
                        <a:pt x="11213" y="20672"/>
                        <a:pt x="11781" y="20672"/>
                      </a:cubicBezTo>
                      <a:cubicBezTo>
                        <a:pt x="11991" y="20672"/>
                        <a:pt x="12195" y="20636"/>
                        <a:pt x="12385" y="20546"/>
                      </a:cubicBezTo>
                      <a:cubicBezTo>
                        <a:pt x="12396" y="20549"/>
                        <a:pt x="12407" y="20551"/>
                        <a:pt x="12417" y="20551"/>
                      </a:cubicBezTo>
                      <a:cubicBezTo>
                        <a:pt x="12657" y="20551"/>
                        <a:pt x="12798" y="19764"/>
                        <a:pt x="12940" y="19622"/>
                      </a:cubicBezTo>
                      <a:cubicBezTo>
                        <a:pt x="13162" y="19363"/>
                        <a:pt x="13310" y="19030"/>
                        <a:pt x="13273" y="18772"/>
                      </a:cubicBezTo>
                      <a:cubicBezTo>
                        <a:pt x="13347" y="18698"/>
                        <a:pt x="13495" y="18661"/>
                        <a:pt x="13642" y="18624"/>
                      </a:cubicBezTo>
                      <a:cubicBezTo>
                        <a:pt x="13938" y="19030"/>
                        <a:pt x="14308" y="19437"/>
                        <a:pt x="14678" y="19881"/>
                      </a:cubicBezTo>
                      <a:cubicBezTo>
                        <a:pt x="13532" y="21212"/>
                        <a:pt x="12977" y="23282"/>
                        <a:pt x="12718" y="25278"/>
                      </a:cubicBezTo>
                      <a:cubicBezTo>
                        <a:pt x="12164" y="27201"/>
                        <a:pt x="11979" y="29308"/>
                        <a:pt x="12238" y="31379"/>
                      </a:cubicBezTo>
                      <a:cubicBezTo>
                        <a:pt x="12256" y="31600"/>
                        <a:pt x="12395" y="31711"/>
                        <a:pt x="12552" y="31711"/>
                      </a:cubicBezTo>
                      <a:cubicBezTo>
                        <a:pt x="12709" y="31711"/>
                        <a:pt x="12885" y="31600"/>
                        <a:pt x="12977" y="31379"/>
                      </a:cubicBezTo>
                      <a:cubicBezTo>
                        <a:pt x="14271" y="28236"/>
                        <a:pt x="14493" y="23578"/>
                        <a:pt x="16341" y="19992"/>
                      </a:cubicBezTo>
                      <a:cubicBezTo>
                        <a:pt x="16859" y="19400"/>
                        <a:pt x="17266" y="19215"/>
                        <a:pt x="18005" y="18883"/>
                      </a:cubicBezTo>
                      <a:cubicBezTo>
                        <a:pt x="18818" y="18513"/>
                        <a:pt x="20963" y="18661"/>
                        <a:pt x="22515" y="17145"/>
                      </a:cubicBezTo>
                      <a:cubicBezTo>
                        <a:pt x="23477" y="16184"/>
                        <a:pt x="23255" y="14594"/>
                        <a:pt x="22922" y="13300"/>
                      </a:cubicBezTo>
                      <a:cubicBezTo>
                        <a:pt x="22589" y="11932"/>
                        <a:pt x="20519" y="9566"/>
                        <a:pt x="19595" y="8679"/>
                      </a:cubicBezTo>
                      <a:lnTo>
                        <a:pt x="19595" y="8679"/>
                      </a:lnTo>
                      <a:cubicBezTo>
                        <a:pt x="21037" y="11267"/>
                        <a:pt x="20926" y="12967"/>
                        <a:pt x="20334" y="14520"/>
                      </a:cubicBezTo>
                      <a:cubicBezTo>
                        <a:pt x="20112" y="15185"/>
                        <a:pt x="19299" y="15925"/>
                        <a:pt x="18670" y="16369"/>
                      </a:cubicBezTo>
                      <a:cubicBezTo>
                        <a:pt x="17894" y="16812"/>
                        <a:pt x="17007" y="17108"/>
                        <a:pt x="16119" y="17367"/>
                      </a:cubicBezTo>
                      <a:cubicBezTo>
                        <a:pt x="15711" y="17499"/>
                        <a:pt x="15359" y="17579"/>
                        <a:pt x="14991" y="17579"/>
                      </a:cubicBezTo>
                      <a:cubicBezTo>
                        <a:pt x="14327" y="17579"/>
                        <a:pt x="13612" y="17317"/>
                        <a:pt x="12422" y="16627"/>
                      </a:cubicBezTo>
                      <a:cubicBezTo>
                        <a:pt x="12193" y="17972"/>
                        <a:pt x="10945" y="18618"/>
                        <a:pt x="10408" y="18618"/>
                      </a:cubicBezTo>
                      <a:cubicBezTo>
                        <a:pt x="10340" y="18618"/>
                        <a:pt x="10283" y="18608"/>
                        <a:pt x="10241" y="18587"/>
                      </a:cubicBezTo>
                      <a:cubicBezTo>
                        <a:pt x="9798" y="18439"/>
                        <a:pt x="9576" y="17773"/>
                        <a:pt x="9021" y="17736"/>
                      </a:cubicBezTo>
                      <a:cubicBezTo>
                        <a:pt x="8990" y="17735"/>
                        <a:pt x="8960" y="17734"/>
                        <a:pt x="8931" y="17734"/>
                      </a:cubicBezTo>
                      <a:cubicBezTo>
                        <a:pt x="8728" y="17734"/>
                        <a:pt x="8575" y="17771"/>
                        <a:pt x="8433" y="17771"/>
                      </a:cubicBezTo>
                      <a:cubicBezTo>
                        <a:pt x="8162" y="17771"/>
                        <a:pt x="7931" y="17636"/>
                        <a:pt x="7468" y="16849"/>
                      </a:cubicBezTo>
                      <a:cubicBezTo>
                        <a:pt x="7210" y="16442"/>
                        <a:pt x="5879" y="15703"/>
                        <a:pt x="5694" y="14964"/>
                      </a:cubicBezTo>
                      <a:cubicBezTo>
                        <a:pt x="5139" y="12893"/>
                        <a:pt x="5139" y="12228"/>
                        <a:pt x="3734" y="11599"/>
                      </a:cubicBezTo>
                      <a:cubicBezTo>
                        <a:pt x="1812" y="10712"/>
                        <a:pt x="1479" y="10860"/>
                        <a:pt x="1516" y="9455"/>
                      </a:cubicBezTo>
                      <a:cubicBezTo>
                        <a:pt x="1627" y="8198"/>
                        <a:pt x="1886" y="5314"/>
                        <a:pt x="3734" y="3022"/>
                      </a:cubicBezTo>
                      <a:cubicBezTo>
                        <a:pt x="4673" y="1889"/>
                        <a:pt x="6163" y="1476"/>
                        <a:pt x="7758" y="1476"/>
                      </a:cubicBezTo>
                      <a:cubicBezTo>
                        <a:pt x="9492" y="1476"/>
                        <a:pt x="11349" y="1964"/>
                        <a:pt x="12755" y="2541"/>
                      </a:cubicBezTo>
                      <a:cubicBezTo>
                        <a:pt x="11270" y="1116"/>
                        <a:pt x="8997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1720225" y="2108400"/>
                  <a:ext cx="187650" cy="97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38948" extrusionOk="0">
                      <a:moveTo>
                        <a:pt x="5690" y="1"/>
                      </a:moveTo>
                      <a:cubicBezTo>
                        <a:pt x="5454" y="1"/>
                        <a:pt x="5231" y="28"/>
                        <a:pt x="5028" y="92"/>
                      </a:cubicBezTo>
                      <a:cubicBezTo>
                        <a:pt x="4437" y="2680"/>
                        <a:pt x="555" y="25306"/>
                        <a:pt x="0" y="37839"/>
                      </a:cubicBezTo>
                      <a:cubicBezTo>
                        <a:pt x="407" y="38098"/>
                        <a:pt x="1220" y="38541"/>
                        <a:pt x="1849" y="38948"/>
                      </a:cubicBezTo>
                      <a:cubicBezTo>
                        <a:pt x="2255" y="32589"/>
                        <a:pt x="2440" y="25823"/>
                        <a:pt x="3365" y="19501"/>
                      </a:cubicBezTo>
                      <a:cubicBezTo>
                        <a:pt x="4178" y="13438"/>
                        <a:pt x="5065" y="8040"/>
                        <a:pt x="6026" y="2051"/>
                      </a:cubicBezTo>
                      <a:cubicBezTo>
                        <a:pt x="6359" y="1718"/>
                        <a:pt x="7246" y="720"/>
                        <a:pt x="7505" y="350"/>
                      </a:cubicBezTo>
                      <a:cubicBezTo>
                        <a:pt x="6926" y="166"/>
                        <a:pt x="6272" y="1"/>
                        <a:pt x="569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2080900" y="2253875"/>
                  <a:ext cx="107950" cy="4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8" h="18970" extrusionOk="0">
                      <a:moveTo>
                        <a:pt x="2021" y="0"/>
                      </a:moveTo>
                      <a:lnTo>
                        <a:pt x="2021" y="0"/>
                      </a:lnTo>
                      <a:cubicBezTo>
                        <a:pt x="2021" y="0"/>
                        <a:pt x="2022" y="1"/>
                        <a:pt x="2025" y="3"/>
                      </a:cubicBezTo>
                      <a:cubicBezTo>
                        <a:pt x="2099" y="299"/>
                        <a:pt x="1951" y="1482"/>
                        <a:pt x="1766" y="2221"/>
                      </a:cubicBezTo>
                      <a:cubicBezTo>
                        <a:pt x="1765" y="2220"/>
                        <a:pt x="1763" y="2219"/>
                        <a:pt x="1761" y="2219"/>
                      </a:cubicBezTo>
                      <a:cubicBezTo>
                        <a:pt x="1487" y="2219"/>
                        <a:pt x="0" y="15188"/>
                        <a:pt x="1175" y="18969"/>
                      </a:cubicBezTo>
                      <a:cubicBezTo>
                        <a:pt x="2210" y="16751"/>
                        <a:pt x="2469" y="13017"/>
                        <a:pt x="2802" y="10503"/>
                      </a:cubicBezTo>
                      <a:cubicBezTo>
                        <a:pt x="3134" y="8026"/>
                        <a:pt x="3874" y="3330"/>
                        <a:pt x="4317" y="1482"/>
                      </a:cubicBezTo>
                      <a:cubicBezTo>
                        <a:pt x="4065" y="1302"/>
                        <a:pt x="2026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1897675" y="2887075"/>
                  <a:ext cx="363275" cy="23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1" h="9540" extrusionOk="0">
                      <a:moveTo>
                        <a:pt x="9613" y="0"/>
                      </a:moveTo>
                      <a:cubicBezTo>
                        <a:pt x="8984" y="518"/>
                        <a:pt x="8282" y="2884"/>
                        <a:pt x="7801" y="3808"/>
                      </a:cubicBezTo>
                      <a:cubicBezTo>
                        <a:pt x="7543" y="4363"/>
                        <a:pt x="7210" y="4732"/>
                        <a:pt x="6581" y="6026"/>
                      </a:cubicBezTo>
                      <a:cubicBezTo>
                        <a:pt x="5657" y="7912"/>
                        <a:pt x="1997" y="7764"/>
                        <a:pt x="1" y="9539"/>
                      </a:cubicBezTo>
                      <a:cubicBezTo>
                        <a:pt x="37" y="9539"/>
                        <a:pt x="73" y="9539"/>
                        <a:pt x="109" y="9539"/>
                      </a:cubicBezTo>
                      <a:cubicBezTo>
                        <a:pt x="2883" y="9539"/>
                        <a:pt x="4806" y="8252"/>
                        <a:pt x="6579" y="8252"/>
                      </a:cubicBezTo>
                      <a:cubicBezTo>
                        <a:pt x="6728" y="8252"/>
                        <a:pt x="6877" y="8262"/>
                        <a:pt x="7025" y="8282"/>
                      </a:cubicBezTo>
                      <a:cubicBezTo>
                        <a:pt x="8242" y="8470"/>
                        <a:pt x="9984" y="8957"/>
                        <a:pt x="11553" y="8957"/>
                      </a:cubicBezTo>
                      <a:cubicBezTo>
                        <a:pt x="12748" y="8957"/>
                        <a:pt x="13843" y="8675"/>
                        <a:pt x="14530" y="7764"/>
                      </a:cubicBezTo>
                      <a:cubicBezTo>
                        <a:pt x="14269" y="7607"/>
                        <a:pt x="13924" y="7554"/>
                        <a:pt x="13547" y="7554"/>
                      </a:cubicBezTo>
                      <a:cubicBezTo>
                        <a:pt x="12744" y="7554"/>
                        <a:pt x="11791" y="7794"/>
                        <a:pt x="11160" y="7794"/>
                      </a:cubicBezTo>
                      <a:cubicBezTo>
                        <a:pt x="11038" y="7794"/>
                        <a:pt x="10928" y="7785"/>
                        <a:pt x="10833" y="7764"/>
                      </a:cubicBezTo>
                      <a:cubicBezTo>
                        <a:pt x="10463" y="7727"/>
                        <a:pt x="10907" y="6211"/>
                        <a:pt x="10870" y="5435"/>
                      </a:cubicBezTo>
                      <a:cubicBezTo>
                        <a:pt x="10759" y="3697"/>
                        <a:pt x="9983" y="1405"/>
                        <a:pt x="961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1805250" y="3034950"/>
                  <a:ext cx="230175" cy="33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7" h="13236" extrusionOk="0">
                      <a:moveTo>
                        <a:pt x="9206" y="0"/>
                      </a:moveTo>
                      <a:lnTo>
                        <a:pt x="9206" y="0"/>
                      </a:lnTo>
                      <a:cubicBezTo>
                        <a:pt x="7543" y="1036"/>
                        <a:pt x="5324" y="2034"/>
                        <a:pt x="4067" y="2699"/>
                      </a:cubicBezTo>
                      <a:cubicBezTo>
                        <a:pt x="2367" y="3587"/>
                        <a:pt x="555" y="3882"/>
                        <a:pt x="296" y="5990"/>
                      </a:cubicBezTo>
                      <a:cubicBezTo>
                        <a:pt x="111" y="7210"/>
                        <a:pt x="111" y="8467"/>
                        <a:pt x="37" y="9724"/>
                      </a:cubicBezTo>
                      <a:cubicBezTo>
                        <a:pt x="1" y="10500"/>
                        <a:pt x="370" y="12460"/>
                        <a:pt x="1073" y="13088"/>
                      </a:cubicBezTo>
                      <a:lnTo>
                        <a:pt x="1221" y="13236"/>
                      </a:lnTo>
                      <a:lnTo>
                        <a:pt x="1997" y="13236"/>
                      </a:lnTo>
                      <a:cubicBezTo>
                        <a:pt x="2404" y="13236"/>
                        <a:pt x="3069" y="13051"/>
                        <a:pt x="3809" y="12718"/>
                      </a:cubicBezTo>
                      <a:cubicBezTo>
                        <a:pt x="3624" y="10537"/>
                        <a:pt x="4807" y="8319"/>
                        <a:pt x="5509" y="7173"/>
                      </a:cubicBezTo>
                      <a:cubicBezTo>
                        <a:pt x="6101" y="6211"/>
                        <a:pt x="7986" y="6174"/>
                        <a:pt x="8282" y="4991"/>
                      </a:cubicBezTo>
                      <a:cubicBezTo>
                        <a:pt x="8615" y="3587"/>
                        <a:pt x="9169" y="2108"/>
                        <a:pt x="92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1894900" y="2988725"/>
                  <a:ext cx="212600" cy="3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4" h="14568" extrusionOk="0">
                      <a:moveTo>
                        <a:pt x="7802" y="1"/>
                      </a:moveTo>
                      <a:cubicBezTo>
                        <a:pt x="7543" y="555"/>
                        <a:pt x="6729" y="1221"/>
                        <a:pt x="5620" y="1923"/>
                      </a:cubicBezTo>
                      <a:cubicBezTo>
                        <a:pt x="5620" y="3957"/>
                        <a:pt x="5029" y="5473"/>
                        <a:pt x="4696" y="6914"/>
                      </a:cubicBezTo>
                      <a:cubicBezTo>
                        <a:pt x="4400" y="8060"/>
                        <a:pt x="2515" y="8134"/>
                        <a:pt x="1923" y="9059"/>
                      </a:cubicBezTo>
                      <a:cubicBezTo>
                        <a:pt x="1221" y="10168"/>
                        <a:pt x="1" y="12460"/>
                        <a:pt x="149" y="14567"/>
                      </a:cubicBezTo>
                      <a:cubicBezTo>
                        <a:pt x="2478" y="13606"/>
                        <a:pt x="5805" y="11388"/>
                        <a:pt x="6988" y="9761"/>
                      </a:cubicBezTo>
                      <a:cubicBezTo>
                        <a:pt x="8504" y="7728"/>
                        <a:pt x="8467" y="3513"/>
                        <a:pt x="8060" y="1036"/>
                      </a:cubicBezTo>
                      <a:cubicBezTo>
                        <a:pt x="8023" y="666"/>
                        <a:pt x="7912" y="334"/>
                        <a:pt x="7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1527975" y="2911600"/>
                  <a:ext cx="560125" cy="38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05" h="15287" extrusionOk="0">
                      <a:moveTo>
                        <a:pt x="15009" y="1"/>
                      </a:moveTo>
                      <a:cubicBezTo>
                        <a:pt x="14698" y="1"/>
                        <a:pt x="14390" y="7"/>
                        <a:pt x="14086" y="17"/>
                      </a:cubicBezTo>
                      <a:cubicBezTo>
                        <a:pt x="13162" y="17"/>
                        <a:pt x="12238" y="54"/>
                        <a:pt x="11387" y="91"/>
                      </a:cubicBezTo>
                      <a:cubicBezTo>
                        <a:pt x="8504" y="276"/>
                        <a:pt x="4104" y="1385"/>
                        <a:pt x="1405" y="2125"/>
                      </a:cubicBezTo>
                      <a:cubicBezTo>
                        <a:pt x="148" y="3382"/>
                        <a:pt x="0" y="7411"/>
                        <a:pt x="185" y="8816"/>
                      </a:cubicBezTo>
                      <a:cubicBezTo>
                        <a:pt x="222" y="9445"/>
                        <a:pt x="370" y="9925"/>
                        <a:pt x="481" y="10480"/>
                      </a:cubicBezTo>
                      <a:cubicBezTo>
                        <a:pt x="703" y="10110"/>
                        <a:pt x="925" y="9815"/>
                        <a:pt x="962" y="9371"/>
                      </a:cubicBezTo>
                      <a:cubicBezTo>
                        <a:pt x="879" y="8519"/>
                        <a:pt x="960" y="8055"/>
                        <a:pt x="1159" y="8055"/>
                      </a:cubicBezTo>
                      <a:cubicBezTo>
                        <a:pt x="1227" y="8055"/>
                        <a:pt x="1310" y="8111"/>
                        <a:pt x="1405" y="8225"/>
                      </a:cubicBezTo>
                      <a:cubicBezTo>
                        <a:pt x="2071" y="9149"/>
                        <a:pt x="1775" y="9815"/>
                        <a:pt x="3143" y="10147"/>
                      </a:cubicBezTo>
                      <a:cubicBezTo>
                        <a:pt x="3808" y="10369"/>
                        <a:pt x="3623" y="11700"/>
                        <a:pt x="3697" y="11885"/>
                      </a:cubicBezTo>
                      <a:cubicBezTo>
                        <a:pt x="4028" y="12512"/>
                        <a:pt x="4253" y="12630"/>
                        <a:pt x="4451" y="12630"/>
                      </a:cubicBezTo>
                      <a:cubicBezTo>
                        <a:pt x="4572" y="12630"/>
                        <a:pt x="4683" y="12587"/>
                        <a:pt x="4803" y="12587"/>
                      </a:cubicBezTo>
                      <a:cubicBezTo>
                        <a:pt x="4905" y="12587"/>
                        <a:pt x="5013" y="12618"/>
                        <a:pt x="5139" y="12735"/>
                      </a:cubicBezTo>
                      <a:cubicBezTo>
                        <a:pt x="6433" y="14103"/>
                        <a:pt x="7394" y="13475"/>
                        <a:pt x="8984" y="14029"/>
                      </a:cubicBezTo>
                      <a:cubicBezTo>
                        <a:pt x="9539" y="14214"/>
                        <a:pt x="10204" y="15249"/>
                        <a:pt x="11128" y="15286"/>
                      </a:cubicBezTo>
                      <a:cubicBezTo>
                        <a:pt x="11092" y="15064"/>
                        <a:pt x="11092" y="14843"/>
                        <a:pt x="11092" y="14658"/>
                      </a:cubicBezTo>
                      <a:cubicBezTo>
                        <a:pt x="11128" y="13401"/>
                        <a:pt x="11128" y="12144"/>
                        <a:pt x="11313" y="10887"/>
                      </a:cubicBezTo>
                      <a:cubicBezTo>
                        <a:pt x="11609" y="8816"/>
                        <a:pt x="13421" y="8521"/>
                        <a:pt x="15121" y="7633"/>
                      </a:cubicBezTo>
                      <a:cubicBezTo>
                        <a:pt x="17192" y="6561"/>
                        <a:pt x="21924" y="4491"/>
                        <a:pt x="22405" y="3086"/>
                      </a:cubicBezTo>
                      <a:cubicBezTo>
                        <a:pt x="21887" y="1718"/>
                        <a:pt x="20815" y="1163"/>
                        <a:pt x="20334" y="942"/>
                      </a:cubicBezTo>
                      <a:cubicBezTo>
                        <a:pt x="18784" y="214"/>
                        <a:pt x="16854" y="1"/>
                        <a:pt x="150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>
                  <a:off x="1539050" y="3112175"/>
                  <a:ext cx="296725" cy="25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9" h="10147" extrusionOk="0">
                      <a:moveTo>
                        <a:pt x="674" y="1"/>
                      </a:moveTo>
                      <a:cubicBezTo>
                        <a:pt x="481" y="1"/>
                        <a:pt x="410" y="504"/>
                        <a:pt x="519" y="1348"/>
                      </a:cubicBezTo>
                      <a:cubicBezTo>
                        <a:pt x="482" y="1792"/>
                        <a:pt x="223" y="2087"/>
                        <a:pt x="1" y="2457"/>
                      </a:cubicBezTo>
                      <a:cubicBezTo>
                        <a:pt x="1739" y="9407"/>
                        <a:pt x="8578" y="9999"/>
                        <a:pt x="11869" y="10147"/>
                      </a:cubicBezTo>
                      <a:lnTo>
                        <a:pt x="11721" y="9999"/>
                      </a:lnTo>
                      <a:cubicBezTo>
                        <a:pt x="11203" y="9481"/>
                        <a:pt x="10833" y="8187"/>
                        <a:pt x="10759" y="7263"/>
                      </a:cubicBezTo>
                      <a:cubicBezTo>
                        <a:pt x="9835" y="7226"/>
                        <a:pt x="9133" y="6228"/>
                        <a:pt x="8578" y="6043"/>
                      </a:cubicBezTo>
                      <a:cubicBezTo>
                        <a:pt x="6951" y="5489"/>
                        <a:pt x="5990" y="6080"/>
                        <a:pt x="4696" y="4749"/>
                      </a:cubicBezTo>
                      <a:cubicBezTo>
                        <a:pt x="4570" y="4613"/>
                        <a:pt x="4461" y="4579"/>
                        <a:pt x="4356" y="4579"/>
                      </a:cubicBezTo>
                      <a:cubicBezTo>
                        <a:pt x="4254" y="4579"/>
                        <a:pt x="4155" y="4611"/>
                        <a:pt x="4046" y="4611"/>
                      </a:cubicBezTo>
                      <a:cubicBezTo>
                        <a:pt x="3844" y="4611"/>
                        <a:pt x="3609" y="4500"/>
                        <a:pt x="3254" y="3862"/>
                      </a:cubicBezTo>
                      <a:cubicBezTo>
                        <a:pt x="3143" y="3677"/>
                        <a:pt x="3365" y="2346"/>
                        <a:pt x="2700" y="2161"/>
                      </a:cubicBezTo>
                      <a:cubicBezTo>
                        <a:pt x="1295" y="1792"/>
                        <a:pt x="1591" y="1089"/>
                        <a:pt x="925" y="202"/>
                      </a:cubicBezTo>
                      <a:cubicBezTo>
                        <a:pt x="828" y="65"/>
                        <a:pt x="743" y="1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2"/>
                <p:cNvSpPr/>
                <p:nvPr/>
              </p:nvSpPr>
              <p:spPr>
                <a:xfrm>
                  <a:off x="1561250" y="2906700"/>
                  <a:ext cx="537025" cy="23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1" h="9309" extrusionOk="0">
                      <a:moveTo>
                        <a:pt x="13695" y="1"/>
                      </a:moveTo>
                      <a:cubicBezTo>
                        <a:pt x="8744" y="1"/>
                        <a:pt x="2003" y="1513"/>
                        <a:pt x="0" y="2321"/>
                      </a:cubicBezTo>
                      <a:cubicBezTo>
                        <a:pt x="481" y="3541"/>
                        <a:pt x="1109" y="4650"/>
                        <a:pt x="1923" y="5611"/>
                      </a:cubicBezTo>
                      <a:cubicBezTo>
                        <a:pt x="1923" y="5426"/>
                        <a:pt x="1923" y="5241"/>
                        <a:pt x="1997" y="5056"/>
                      </a:cubicBezTo>
                      <a:cubicBezTo>
                        <a:pt x="2034" y="4872"/>
                        <a:pt x="2292" y="4724"/>
                        <a:pt x="2477" y="4724"/>
                      </a:cubicBezTo>
                      <a:cubicBezTo>
                        <a:pt x="3328" y="4095"/>
                        <a:pt x="4733" y="3947"/>
                        <a:pt x="5694" y="3615"/>
                      </a:cubicBezTo>
                      <a:cubicBezTo>
                        <a:pt x="7468" y="3097"/>
                        <a:pt x="9243" y="2801"/>
                        <a:pt x="10981" y="2284"/>
                      </a:cubicBezTo>
                      <a:cubicBezTo>
                        <a:pt x="11000" y="2280"/>
                        <a:pt x="11019" y="2279"/>
                        <a:pt x="11037" y="2279"/>
                      </a:cubicBezTo>
                      <a:cubicBezTo>
                        <a:pt x="11233" y="2279"/>
                        <a:pt x="11384" y="2451"/>
                        <a:pt x="11350" y="2653"/>
                      </a:cubicBezTo>
                      <a:cubicBezTo>
                        <a:pt x="11239" y="3171"/>
                        <a:pt x="11091" y="3356"/>
                        <a:pt x="10648" y="3578"/>
                      </a:cubicBezTo>
                      <a:cubicBezTo>
                        <a:pt x="10352" y="3725"/>
                        <a:pt x="9761" y="4132"/>
                        <a:pt x="9982" y="5500"/>
                      </a:cubicBezTo>
                      <a:cubicBezTo>
                        <a:pt x="10241" y="6794"/>
                        <a:pt x="9687" y="8384"/>
                        <a:pt x="9687" y="9308"/>
                      </a:cubicBezTo>
                      <a:cubicBezTo>
                        <a:pt x="12090" y="9160"/>
                        <a:pt x="15676" y="7533"/>
                        <a:pt x="18633" y="4946"/>
                      </a:cubicBezTo>
                      <a:cubicBezTo>
                        <a:pt x="18855" y="4761"/>
                        <a:pt x="19964" y="4391"/>
                        <a:pt x="20223" y="4280"/>
                      </a:cubicBezTo>
                      <a:cubicBezTo>
                        <a:pt x="21148" y="3725"/>
                        <a:pt x="21480" y="3208"/>
                        <a:pt x="20704" y="2321"/>
                      </a:cubicBezTo>
                      <a:cubicBezTo>
                        <a:pt x="19558" y="1064"/>
                        <a:pt x="17340" y="287"/>
                        <a:pt x="15713" y="102"/>
                      </a:cubicBezTo>
                      <a:cubicBezTo>
                        <a:pt x="15091" y="32"/>
                        <a:pt x="14412" y="1"/>
                        <a:pt x="136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1610225" y="2963125"/>
                  <a:ext cx="236500" cy="17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60" h="7089" extrusionOk="0">
                      <a:moveTo>
                        <a:pt x="9164" y="0"/>
                      </a:moveTo>
                      <a:cubicBezTo>
                        <a:pt x="9131" y="0"/>
                        <a:pt x="9095" y="8"/>
                        <a:pt x="9059" y="27"/>
                      </a:cubicBezTo>
                      <a:cubicBezTo>
                        <a:pt x="7284" y="544"/>
                        <a:pt x="5546" y="840"/>
                        <a:pt x="3772" y="1358"/>
                      </a:cubicBezTo>
                      <a:cubicBezTo>
                        <a:pt x="2774" y="1653"/>
                        <a:pt x="1369" y="1764"/>
                        <a:pt x="555" y="2467"/>
                      </a:cubicBezTo>
                      <a:cubicBezTo>
                        <a:pt x="370" y="2467"/>
                        <a:pt x="149" y="2615"/>
                        <a:pt x="75" y="2799"/>
                      </a:cubicBezTo>
                      <a:cubicBezTo>
                        <a:pt x="38" y="2984"/>
                        <a:pt x="1" y="3169"/>
                        <a:pt x="1" y="3354"/>
                      </a:cubicBezTo>
                      <a:cubicBezTo>
                        <a:pt x="1849" y="5609"/>
                        <a:pt x="4474" y="7051"/>
                        <a:pt x="7432" y="7088"/>
                      </a:cubicBezTo>
                      <a:lnTo>
                        <a:pt x="7802" y="7088"/>
                      </a:lnTo>
                      <a:cubicBezTo>
                        <a:pt x="7802" y="6164"/>
                        <a:pt x="8319" y="4537"/>
                        <a:pt x="8097" y="3243"/>
                      </a:cubicBezTo>
                      <a:cubicBezTo>
                        <a:pt x="7838" y="1875"/>
                        <a:pt x="8430" y="1468"/>
                        <a:pt x="8726" y="1321"/>
                      </a:cubicBezTo>
                      <a:cubicBezTo>
                        <a:pt x="9206" y="1099"/>
                        <a:pt x="9317" y="914"/>
                        <a:pt x="9428" y="396"/>
                      </a:cubicBezTo>
                      <a:cubicBezTo>
                        <a:pt x="9459" y="211"/>
                        <a:pt x="9335" y="0"/>
                        <a:pt x="9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2"/>
                <p:cNvSpPr/>
                <p:nvPr/>
              </p:nvSpPr>
              <p:spPr>
                <a:xfrm>
                  <a:off x="1563100" y="2964700"/>
                  <a:ext cx="527775" cy="3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1" h="15344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07" y="962"/>
                        <a:pt x="629" y="2810"/>
                        <a:pt x="3549" y="5287"/>
                      </a:cubicBezTo>
                      <a:cubicBezTo>
                        <a:pt x="3956" y="5657"/>
                        <a:pt x="4695" y="6397"/>
                        <a:pt x="5213" y="6397"/>
                      </a:cubicBezTo>
                      <a:cubicBezTo>
                        <a:pt x="5472" y="6470"/>
                        <a:pt x="7209" y="6618"/>
                        <a:pt x="7801" y="6877"/>
                      </a:cubicBezTo>
                      <a:cubicBezTo>
                        <a:pt x="8208" y="7062"/>
                        <a:pt x="8725" y="7247"/>
                        <a:pt x="9095" y="8060"/>
                      </a:cubicBezTo>
                      <a:cubicBezTo>
                        <a:pt x="9539" y="9095"/>
                        <a:pt x="9317" y="10352"/>
                        <a:pt x="9317" y="10870"/>
                      </a:cubicBezTo>
                      <a:cubicBezTo>
                        <a:pt x="9280" y="12719"/>
                        <a:pt x="9095" y="14345"/>
                        <a:pt x="10389" y="15343"/>
                      </a:cubicBezTo>
                      <a:cubicBezTo>
                        <a:pt x="9908" y="14234"/>
                        <a:pt x="10093" y="11129"/>
                        <a:pt x="10352" y="8948"/>
                      </a:cubicBezTo>
                      <a:cubicBezTo>
                        <a:pt x="10426" y="8171"/>
                        <a:pt x="10796" y="7173"/>
                        <a:pt x="11276" y="7173"/>
                      </a:cubicBezTo>
                      <a:cubicBezTo>
                        <a:pt x="11310" y="7173"/>
                        <a:pt x="11343" y="7174"/>
                        <a:pt x="11376" y="7174"/>
                      </a:cubicBezTo>
                      <a:cubicBezTo>
                        <a:pt x="13630" y="7174"/>
                        <a:pt x="14472" y="5940"/>
                        <a:pt x="15602" y="5029"/>
                      </a:cubicBezTo>
                      <a:cubicBezTo>
                        <a:pt x="17266" y="3698"/>
                        <a:pt x="17635" y="4622"/>
                        <a:pt x="18670" y="3698"/>
                      </a:cubicBezTo>
                      <a:cubicBezTo>
                        <a:pt x="18966" y="3365"/>
                        <a:pt x="19262" y="2736"/>
                        <a:pt x="19595" y="2589"/>
                      </a:cubicBezTo>
                      <a:cubicBezTo>
                        <a:pt x="20630" y="2108"/>
                        <a:pt x="21074" y="1812"/>
                        <a:pt x="21110" y="814"/>
                      </a:cubicBezTo>
                      <a:lnTo>
                        <a:pt x="21110" y="814"/>
                      </a:lnTo>
                      <a:cubicBezTo>
                        <a:pt x="20334" y="1886"/>
                        <a:pt x="18892" y="1627"/>
                        <a:pt x="17561" y="2773"/>
                      </a:cubicBezTo>
                      <a:cubicBezTo>
                        <a:pt x="15713" y="4363"/>
                        <a:pt x="12866" y="5546"/>
                        <a:pt x="12238" y="5879"/>
                      </a:cubicBezTo>
                      <a:cubicBezTo>
                        <a:pt x="11189" y="6426"/>
                        <a:pt x="10224" y="6678"/>
                        <a:pt x="9379" y="6678"/>
                      </a:cubicBezTo>
                      <a:cubicBezTo>
                        <a:pt x="8853" y="6678"/>
                        <a:pt x="8374" y="6581"/>
                        <a:pt x="7949" y="6397"/>
                      </a:cubicBezTo>
                      <a:cubicBezTo>
                        <a:pt x="6174" y="5583"/>
                        <a:pt x="4806" y="5546"/>
                        <a:pt x="4252" y="4955"/>
                      </a:cubicBezTo>
                      <a:cubicBezTo>
                        <a:pt x="3549" y="4252"/>
                        <a:pt x="2477" y="2330"/>
                        <a:pt x="2218" y="1960"/>
                      </a:cubicBezTo>
                      <a:cubicBezTo>
                        <a:pt x="1886" y="1516"/>
                        <a:pt x="998" y="592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>
                  <a:off x="1872725" y="3069150"/>
                  <a:ext cx="168250" cy="26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0" h="10759" extrusionOk="0">
                      <a:moveTo>
                        <a:pt x="6396" y="0"/>
                      </a:moveTo>
                      <a:lnTo>
                        <a:pt x="6396" y="0"/>
                      </a:lnTo>
                      <a:cubicBezTo>
                        <a:pt x="6138" y="1701"/>
                        <a:pt x="5805" y="3217"/>
                        <a:pt x="4252" y="4067"/>
                      </a:cubicBezTo>
                      <a:cubicBezTo>
                        <a:pt x="3365" y="4511"/>
                        <a:pt x="2256" y="6322"/>
                        <a:pt x="1553" y="6729"/>
                      </a:cubicBezTo>
                      <a:cubicBezTo>
                        <a:pt x="0" y="7764"/>
                        <a:pt x="407" y="9687"/>
                        <a:pt x="1036" y="10759"/>
                      </a:cubicBezTo>
                      <a:cubicBezTo>
                        <a:pt x="1331" y="8393"/>
                        <a:pt x="1775" y="7949"/>
                        <a:pt x="2773" y="7210"/>
                      </a:cubicBezTo>
                      <a:cubicBezTo>
                        <a:pt x="3771" y="6396"/>
                        <a:pt x="3808" y="5176"/>
                        <a:pt x="4881" y="4511"/>
                      </a:cubicBezTo>
                      <a:cubicBezTo>
                        <a:pt x="6655" y="3402"/>
                        <a:pt x="6729" y="1590"/>
                        <a:pt x="6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6;p2"/>
                <p:cNvSpPr/>
                <p:nvPr/>
              </p:nvSpPr>
              <p:spPr>
                <a:xfrm>
                  <a:off x="2041563" y="3072744"/>
                  <a:ext cx="277225" cy="11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9" h="4444" extrusionOk="0">
                      <a:moveTo>
                        <a:pt x="7589" y="0"/>
                      </a:moveTo>
                      <a:cubicBezTo>
                        <a:pt x="5654" y="0"/>
                        <a:pt x="3758" y="709"/>
                        <a:pt x="2031" y="1484"/>
                      </a:cubicBezTo>
                      <a:cubicBezTo>
                        <a:pt x="1624" y="1669"/>
                        <a:pt x="996" y="1891"/>
                        <a:pt x="367" y="2150"/>
                      </a:cubicBezTo>
                      <a:cubicBezTo>
                        <a:pt x="293" y="2483"/>
                        <a:pt x="145" y="2889"/>
                        <a:pt x="108" y="3148"/>
                      </a:cubicBezTo>
                      <a:cubicBezTo>
                        <a:pt x="1" y="3900"/>
                        <a:pt x="1558" y="4444"/>
                        <a:pt x="2227" y="4444"/>
                      </a:cubicBezTo>
                      <a:cubicBezTo>
                        <a:pt x="2249" y="4444"/>
                        <a:pt x="2270" y="4443"/>
                        <a:pt x="2290" y="4442"/>
                      </a:cubicBezTo>
                      <a:cubicBezTo>
                        <a:pt x="2401" y="4442"/>
                        <a:pt x="2364" y="3703"/>
                        <a:pt x="2511" y="3666"/>
                      </a:cubicBezTo>
                      <a:cubicBezTo>
                        <a:pt x="3029" y="3481"/>
                        <a:pt x="3325" y="3407"/>
                        <a:pt x="3842" y="3296"/>
                      </a:cubicBezTo>
                      <a:cubicBezTo>
                        <a:pt x="4167" y="3205"/>
                        <a:pt x="4520" y="3178"/>
                        <a:pt x="4883" y="3178"/>
                      </a:cubicBezTo>
                      <a:cubicBezTo>
                        <a:pt x="5415" y="3178"/>
                        <a:pt x="5972" y="3236"/>
                        <a:pt x="6502" y="3236"/>
                      </a:cubicBezTo>
                      <a:cubicBezTo>
                        <a:pt x="6641" y="3236"/>
                        <a:pt x="6777" y="3232"/>
                        <a:pt x="6911" y="3222"/>
                      </a:cubicBezTo>
                      <a:cubicBezTo>
                        <a:pt x="8316" y="3185"/>
                        <a:pt x="9721" y="2963"/>
                        <a:pt x="11089" y="2630"/>
                      </a:cubicBezTo>
                      <a:lnTo>
                        <a:pt x="11089" y="2630"/>
                      </a:lnTo>
                      <a:cubicBezTo>
                        <a:pt x="11052" y="2633"/>
                        <a:pt x="11017" y="2634"/>
                        <a:pt x="10984" y="2634"/>
                      </a:cubicBezTo>
                      <a:cubicBezTo>
                        <a:pt x="10439" y="2634"/>
                        <a:pt x="10277" y="2363"/>
                        <a:pt x="10312" y="2224"/>
                      </a:cubicBezTo>
                      <a:cubicBezTo>
                        <a:pt x="9721" y="782"/>
                        <a:pt x="9425" y="43"/>
                        <a:pt x="7872" y="6"/>
                      </a:cubicBezTo>
                      <a:cubicBezTo>
                        <a:pt x="7778" y="2"/>
                        <a:pt x="7683" y="0"/>
                        <a:pt x="7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7;p2"/>
                <p:cNvSpPr/>
                <p:nvPr/>
              </p:nvSpPr>
              <p:spPr>
                <a:xfrm>
                  <a:off x="2020238" y="3127394"/>
                  <a:ext cx="317050" cy="10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2" h="4142" extrusionOk="0">
                      <a:moveTo>
                        <a:pt x="1257" y="1"/>
                      </a:moveTo>
                      <a:lnTo>
                        <a:pt x="1257" y="1"/>
                      </a:lnTo>
                      <a:cubicBezTo>
                        <a:pt x="592" y="407"/>
                        <a:pt x="0" y="851"/>
                        <a:pt x="37" y="1554"/>
                      </a:cubicBezTo>
                      <a:cubicBezTo>
                        <a:pt x="74" y="2626"/>
                        <a:pt x="1553" y="3180"/>
                        <a:pt x="2329" y="3476"/>
                      </a:cubicBezTo>
                      <a:cubicBezTo>
                        <a:pt x="3968" y="4112"/>
                        <a:pt x="5668" y="4142"/>
                        <a:pt x="7373" y="4142"/>
                      </a:cubicBezTo>
                      <a:cubicBezTo>
                        <a:pt x="7553" y="4142"/>
                        <a:pt x="7732" y="4142"/>
                        <a:pt x="7912" y="4142"/>
                      </a:cubicBezTo>
                      <a:cubicBezTo>
                        <a:pt x="8033" y="4142"/>
                        <a:pt x="8158" y="4142"/>
                        <a:pt x="8286" y="4142"/>
                      </a:cubicBezTo>
                      <a:cubicBezTo>
                        <a:pt x="9378" y="4142"/>
                        <a:pt x="10712" y="4112"/>
                        <a:pt x="11572" y="3550"/>
                      </a:cubicBezTo>
                      <a:cubicBezTo>
                        <a:pt x="12496" y="2921"/>
                        <a:pt x="12681" y="1591"/>
                        <a:pt x="12127" y="629"/>
                      </a:cubicBezTo>
                      <a:lnTo>
                        <a:pt x="12127" y="629"/>
                      </a:lnTo>
                      <a:cubicBezTo>
                        <a:pt x="10759" y="962"/>
                        <a:pt x="9169" y="888"/>
                        <a:pt x="7801" y="999"/>
                      </a:cubicBezTo>
                      <a:cubicBezTo>
                        <a:pt x="7727" y="1002"/>
                        <a:pt x="7651" y="1003"/>
                        <a:pt x="7573" y="1003"/>
                      </a:cubicBezTo>
                      <a:cubicBezTo>
                        <a:pt x="7015" y="1003"/>
                        <a:pt x="6375" y="936"/>
                        <a:pt x="5765" y="936"/>
                      </a:cubicBezTo>
                      <a:cubicBezTo>
                        <a:pt x="5402" y="936"/>
                        <a:pt x="5050" y="960"/>
                        <a:pt x="4732" y="1036"/>
                      </a:cubicBezTo>
                      <a:cubicBezTo>
                        <a:pt x="4178" y="1184"/>
                        <a:pt x="3882" y="1221"/>
                        <a:pt x="3401" y="1406"/>
                      </a:cubicBezTo>
                      <a:cubicBezTo>
                        <a:pt x="3254" y="1443"/>
                        <a:pt x="3291" y="2182"/>
                        <a:pt x="3180" y="2182"/>
                      </a:cubicBezTo>
                      <a:cubicBezTo>
                        <a:pt x="3140" y="2187"/>
                        <a:pt x="3096" y="2189"/>
                        <a:pt x="3050" y="2189"/>
                      </a:cubicBezTo>
                      <a:cubicBezTo>
                        <a:pt x="2325" y="2189"/>
                        <a:pt x="894" y="1657"/>
                        <a:pt x="998" y="962"/>
                      </a:cubicBezTo>
                      <a:cubicBezTo>
                        <a:pt x="1035" y="703"/>
                        <a:pt x="1183" y="297"/>
                        <a:pt x="12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2104338" y="3106144"/>
                  <a:ext cx="218150" cy="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6" h="2618" extrusionOk="0">
                      <a:moveTo>
                        <a:pt x="7432" y="0"/>
                      </a:moveTo>
                      <a:cubicBezTo>
                        <a:pt x="6138" y="333"/>
                        <a:pt x="4844" y="1221"/>
                        <a:pt x="3550" y="1294"/>
                      </a:cubicBezTo>
                      <a:cubicBezTo>
                        <a:pt x="3487" y="1298"/>
                        <a:pt x="3418" y="1300"/>
                        <a:pt x="3345" y="1300"/>
                      </a:cubicBezTo>
                      <a:cubicBezTo>
                        <a:pt x="3051" y="1300"/>
                        <a:pt x="2683" y="1276"/>
                        <a:pt x="2320" y="1276"/>
                      </a:cubicBezTo>
                      <a:cubicBezTo>
                        <a:pt x="1867" y="1276"/>
                        <a:pt x="1424" y="1313"/>
                        <a:pt x="1147" y="1479"/>
                      </a:cubicBezTo>
                      <a:cubicBezTo>
                        <a:pt x="1110" y="1516"/>
                        <a:pt x="740" y="2145"/>
                        <a:pt x="0" y="2330"/>
                      </a:cubicBezTo>
                      <a:cubicBezTo>
                        <a:pt x="280" y="2545"/>
                        <a:pt x="677" y="2617"/>
                        <a:pt x="1119" y="2617"/>
                      </a:cubicBezTo>
                      <a:cubicBezTo>
                        <a:pt x="1966" y="2617"/>
                        <a:pt x="2981" y="2354"/>
                        <a:pt x="3661" y="2330"/>
                      </a:cubicBezTo>
                      <a:cubicBezTo>
                        <a:pt x="4116" y="2330"/>
                        <a:pt x="4636" y="2439"/>
                        <a:pt x="5273" y="2439"/>
                      </a:cubicBezTo>
                      <a:cubicBezTo>
                        <a:pt x="5464" y="2439"/>
                        <a:pt x="5666" y="2429"/>
                        <a:pt x="5879" y="2404"/>
                      </a:cubicBezTo>
                      <a:cubicBezTo>
                        <a:pt x="6877" y="2330"/>
                        <a:pt x="8134" y="1849"/>
                        <a:pt x="8726" y="1590"/>
                      </a:cubicBezTo>
                      <a:cubicBezTo>
                        <a:pt x="8578" y="1221"/>
                        <a:pt x="8023" y="1110"/>
                        <a:pt x="7801" y="888"/>
                      </a:cubicBezTo>
                      <a:cubicBezTo>
                        <a:pt x="7764" y="666"/>
                        <a:pt x="7616" y="222"/>
                        <a:pt x="743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2065488" y="3069144"/>
                  <a:ext cx="215400" cy="5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6" h="2137" extrusionOk="0">
                      <a:moveTo>
                        <a:pt x="6433" y="0"/>
                      </a:moveTo>
                      <a:cubicBezTo>
                        <a:pt x="5406" y="0"/>
                        <a:pt x="4365" y="287"/>
                        <a:pt x="3921" y="408"/>
                      </a:cubicBezTo>
                      <a:cubicBezTo>
                        <a:pt x="2738" y="778"/>
                        <a:pt x="1148" y="1333"/>
                        <a:pt x="150" y="1998"/>
                      </a:cubicBezTo>
                      <a:cubicBezTo>
                        <a:pt x="0" y="2101"/>
                        <a:pt x="4" y="2137"/>
                        <a:pt x="84" y="2137"/>
                      </a:cubicBezTo>
                      <a:cubicBezTo>
                        <a:pt x="261" y="2137"/>
                        <a:pt x="813" y="1961"/>
                        <a:pt x="889" y="1961"/>
                      </a:cubicBezTo>
                      <a:cubicBezTo>
                        <a:pt x="2072" y="1665"/>
                        <a:pt x="3773" y="926"/>
                        <a:pt x="4919" y="704"/>
                      </a:cubicBezTo>
                      <a:cubicBezTo>
                        <a:pt x="5004" y="686"/>
                        <a:pt x="5117" y="679"/>
                        <a:pt x="5250" y="679"/>
                      </a:cubicBezTo>
                      <a:cubicBezTo>
                        <a:pt x="6002" y="679"/>
                        <a:pt x="7408" y="922"/>
                        <a:pt x="8162" y="922"/>
                      </a:cubicBezTo>
                      <a:cubicBezTo>
                        <a:pt x="8376" y="922"/>
                        <a:pt x="8537" y="902"/>
                        <a:pt x="8616" y="852"/>
                      </a:cubicBezTo>
                      <a:cubicBezTo>
                        <a:pt x="8130" y="198"/>
                        <a:pt x="7286" y="0"/>
                        <a:pt x="643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0" name="Google Shape;60;p2"/>
              <p:cNvGrpSpPr/>
              <p:nvPr/>
            </p:nvGrpSpPr>
            <p:grpSpPr>
              <a:xfrm>
                <a:off x="7212056" y="4385641"/>
                <a:ext cx="1579214" cy="1022193"/>
                <a:chOff x="2875550" y="4674500"/>
                <a:chExt cx="725575" cy="469650"/>
              </a:xfrm>
            </p:grpSpPr>
            <p:sp>
              <p:nvSpPr>
                <p:cNvPr id="61" name="Google Shape;61;p2"/>
                <p:cNvSpPr/>
                <p:nvPr/>
              </p:nvSpPr>
              <p:spPr>
                <a:xfrm>
                  <a:off x="3086275" y="4674500"/>
                  <a:ext cx="464025" cy="21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1" h="8656" extrusionOk="0">
                      <a:moveTo>
                        <a:pt x="4440" y="0"/>
                      </a:moveTo>
                      <a:cubicBezTo>
                        <a:pt x="4105" y="0"/>
                        <a:pt x="3784" y="14"/>
                        <a:pt x="3476" y="41"/>
                      </a:cubicBezTo>
                      <a:cubicBezTo>
                        <a:pt x="1923" y="559"/>
                        <a:pt x="1" y="1446"/>
                        <a:pt x="629" y="3184"/>
                      </a:cubicBezTo>
                      <a:cubicBezTo>
                        <a:pt x="1554" y="5883"/>
                        <a:pt x="3291" y="8656"/>
                        <a:pt x="3291" y="8656"/>
                      </a:cubicBezTo>
                      <a:cubicBezTo>
                        <a:pt x="3291" y="8656"/>
                        <a:pt x="9872" y="7436"/>
                        <a:pt x="11166" y="7177"/>
                      </a:cubicBezTo>
                      <a:cubicBezTo>
                        <a:pt x="11906" y="7029"/>
                        <a:pt x="15455" y="5920"/>
                        <a:pt x="18560" y="4552"/>
                      </a:cubicBezTo>
                      <a:cubicBezTo>
                        <a:pt x="18449" y="4404"/>
                        <a:pt x="18412" y="4256"/>
                        <a:pt x="18301" y="4182"/>
                      </a:cubicBezTo>
                      <a:cubicBezTo>
                        <a:pt x="17710" y="3295"/>
                        <a:pt x="15603" y="2888"/>
                        <a:pt x="14567" y="2444"/>
                      </a:cubicBezTo>
                      <a:cubicBezTo>
                        <a:pt x="12386" y="1631"/>
                        <a:pt x="10168" y="929"/>
                        <a:pt x="7913" y="411"/>
                      </a:cubicBezTo>
                      <a:cubicBezTo>
                        <a:pt x="6629" y="132"/>
                        <a:pt x="5471" y="0"/>
                        <a:pt x="44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3159300" y="4837275"/>
                  <a:ext cx="33300" cy="4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2" h="1960" extrusionOk="0">
                      <a:moveTo>
                        <a:pt x="1" y="0"/>
                      </a:moveTo>
                      <a:cubicBezTo>
                        <a:pt x="333" y="666"/>
                        <a:pt x="777" y="1294"/>
                        <a:pt x="1295" y="1960"/>
                      </a:cubicBezTo>
                      <a:cubicBezTo>
                        <a:pt x="1332" y="1960"/>
                        <a:pt x="703" y="1109"/>
                        <a:pt x="1" y="0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2946725" y="4674600"/>
                  <a:ext cx="268050" cy="29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22" h="11997" extrusionOk="0">
                      <a:moveTo>
                        <a:pt x="9021" y="0"/>
                      </a:moveTo>
                      <a:lnTo>
                        <a:pt x="9021" y="0"/>
                      </a:lnTo>
                      <a:cubicBezTo>
                        <a:pt x="7431" y="185"/>
                        <a:pt x="6101" y="740"/>
                        <a:pt x="4954" y="1738"/>
                      </a:cubicBezTo>
                      <a:cubicBezTo>
                        <a:pt x="2921" y="3143"/>
                        <a:pt x="1294" y="5361"/>
                        <a:pt x="0" y="7727"/>
                      </a:cubicBezTo>
                      <a:cubicBezTo>
                        <a:pt x="1331" y="9058"/>
                        <a:pt x="3513" y="10315"/>
                        <a:pt x="5176" y="10944"/>
                      </a:cubicBezTo>
                      <a:cubicBezTo>
                        <a:pt x="5957" y="11283"/>
                        <a:pt x="6987" y="11997"/>
                        <a:pt x="7837" y="11997"/>
                      </a:cubicBezTo>
                      <a:cubicBezTo>
                        <a:pt x="7913" y="11997"/>
                        <a:pt x="7987" y="11991"/>
                        <a:pt x="8060" y="11979"/>
                      </a:cubicBezTo>
                      <a:cubicBezTo>
                        <a:pt x="8615" y="10759"/>
                        <a:pt x="10093" y="9058"/>
                        <a:pt x="10722" y="8208"/>
                      </a:cubicBezTo>
                      <a:cubicBezTo>
                        <a:pt x="10204" y="7579"/>
                        <a:pt x="8836" y="7136"/>
                        <a:pt x="8504" y="6470"/>
                      </a:cubicBezTo>
                      <a:cubicBezTo>
                        <a:pt x="7949" y="5546"/>
                        <a:pt x="7321" y="4326"/>
                        <a:pt x="6877" y="3143"/>
                      </a:cubicBezTo>
                      <a:cubicBezTo>
                        <a:pt x="6285" y="1368"/>
                        <a:pt x="7505" y="518"/>
                        <a:pt x="90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3226775" y="4858525"/>
                  <a:ext cx="374350" cy="2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4" h="11425" extrusionOk="0">
                      <a:moveTo>
                        <a:pt x="13865" y="1"/>
                      </a:moveTo>
                      <a:cubicBezTo>
                        <a:pt x="13791" y="1"/>
                        <a:pt x="13754" y="1"/>
                        <a:pt x="13680" y="38"/>
                      </a:cubicBezTo>
                      <a:cubicBezTo>
                        <a:pt x="11683" y="777"/>
                        <a:pt x="9798" y="1738"/>
                        <a:pt x="7875" y="2662"/>
                      </a:cubicBezTo>
                      <a:cubicBezTo>
                        <a:pt x="6175" y="3513"/>
                        <a:pt x="3956" y="4141"/>
                        <a:pt x="2478" y="5324"/>
                      </a:cubicBezTo>
                      <a:cubicBezTo>
                        <a:pt x="999" y="6507"/>
                        <a:pt x="0" y="9317"/>
                        <a:pt x="111" y="11425"/>
                      </a:cubicBezTo>
                      <a:lnTo>
                        <a:pt x="444" y="11425"/>
                      </a:lnTo>
                      <a:cubicBezTo>
                        <a:pt x="5102" y="10944"/>
                        <a:pt x="10352" y="8208"/>
                        <a:pt x="14826" y="6803"/>
                      </a:cubicBezTo>
                      <a:cubicBezTo>
                        <a:pt x="14974" y="6729"/>
                        <a:pt x="14530" y="2958"/>
                        <a:pt x="1386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2875550" y="4867775"/>
                  <a:ext cx="272675" cy="25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7" h="10168" extrusionOk="0">
                      <a:moveTo>
                        <a:pt x="2847" y="0"/>
                      </a:moveTo>
                      <a:cubicBezTo>
                        <a:pt x="1701" y="2108"/>
                        <a:pt x="777" y="4400"/>
                        <a:pt x="75" y="6322"/>
                      </a:cubicBezTo>
                      <a:cubicBezTo>
                        <a:pt x="1" y="6507"/>
                        <a:pt x="4807" y="8873"/>
                        <a:pt x="9169" y="10167"/>
                      </a:cubicBezTo>
                      <a:cubicBezTo>
                        <a:pt x="9539" y="9058"/>
                        <a:pt x="9835" y="7394"/>
                        <a:pt x="10094" y="6507"/>
                      </a:cubicBezTo>
                      <a:cubicBezTo>
                        <a:pt x="10352" y="5805"/>
                        <a:pt x="10389" y="4880"/>
                        <a:pt x="10907" y="4252"/>
                      </a:cubicBezTo>
                      <a:lnTo>
                        <a:pt x="10907" y="4252"/>
                      </a:lnTo>
                      <a:cubicBezTo>
                        <a:pt x="10865" y="4255"/>
                        <a:pt x="10823" y="4257"/>
                        <a:pt x="10780" y="4257"/>
                      </a:cubicBezTo>
                      <a:cubicBezTo>
                        <a:pt x="9906" y="4257"/>
                        <a:pt x="8763" y="3569"/>
                        <a:pt x="8023" y="3217"/>
                      </a:cubicBezTo>
                      <a:cubicBezTo>
                        <a:pt x="6360" y="2588"/>
                        <a:pt x="4252" y="1331"/>
                        <a:pt x="28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3149125" y="4877925"/>
                  <a:ext cx="82300" cy="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" h="3846" extrusionOk="0">
                      <a:moveTo>
                        <a:pt x="3291" y="1"/>
                      </a:moveTo>
                      <a:lnTo>
                        <a:pt x="3291" y="1"/>
                      </a:lnTo>
                      <a:cubicBezTo>
                        <a:pt x="2404" y="186"/>
                        <a:pt x="1739" y="297"/>
                        <a:pt x="1739" y="297"/>
                      </a:cubicBezTo>
                      <a:cubicBezTo>
                        <a:pt x="1110" y="1110"/>
                        <a:pt x="556" y="2589"/>
                        <a:pt x="1" y="3846"/>
                      </a:cubicBezTo>
                      <a:cubicBezTo>
                        <a:pt x="962" y="2589"/>
                        <a:pt x="1849" y="962"/>
                        <a:pt x="2108" y="703"/>
                      </a:cubicBezTo>
                      <a:cubicBezTo>
                        <a:pt x="2256" y="519"/>
                        <a:pt x="2737" y="297"/>
                        <a:pt x="3291" y="1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3148200" y="4786425"/>
                  <a:ext cx="425200" cy="35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08" h="14288" extrusionOk="0">
                      <a:moveTo>
                        <a:pt x="16083" y="1"/>
                      </a:moveTo>
                      <a:cubicBezTo>
                        <a:pt x="12904" y="1443"/>
                        <a:pt x="9429" y="2515"/>
                        <a:pt x="8689" y="2663"/>
                      </a:cubicBezTo>
                      <a:cubicBezTo>
                        <a:pt x="8504" y="2700"/>
                        <a:pt x="8245" y="2737"/>
                        <a:pt x="7950" y="2774"/>
                      </a:cubicBezTo>
                      <a:cubicBezTo>
                        <a:pt x="7432" y="3846"/>
                        <a:pt x="6767" y="5436"/>
                        <a:pt x="5990" y="6212"/>
                      </a:cubicBezTo>
                      <a:cubicBezTo>
                        <a:pt x="5288" y="6840"/>
                        <a:pt x="4105" y="7025"/>
                        <a:pt x="3513" y="7321"/>
                      </a:cubicBezTo>
                      <a:cubicBezTo>
                        <a:pt x="3070" y="7506"/>
                        <a:pt x="2219" y="7839"/>
                        <a:pt x="1776" y="8097"/>
                      </a:cubicBezTo>
                      <a:cubicBezTo>
                        <a:pt x="777" y="9835"/>
                        <a:pt x="445" y="11499"/>
                        <a:pt x="75" y="13495"/>
                      </a:cubicBezTo>
                      <a:cubicBezTo>
                        <a:pt x="38" y="13643"/>
                        <a:pt x="38" y="13791"/>
                        <a:pt x="1" y="13865"/>
                      </a:cubicBezTo>
                      <a:cubicBezTo>
                        <a:pt x="1008" y="14117"/>
                        <a:pt x="1987" y="14288"/>
                        <a:pt x="2826" y="14288"/>
                      </a:cubicBezTo>
                      <a:cubicBezTo>
                        <a:pt x="2974" y="14288"/>
                        <a:pt x="3116" y="14283"/>
                        <a:pt x="3254" y="14272"/>
                      </a:cubicBezTo>
                      <a:cubicBezTo>
                        <a:pt x="3143" y="12238"/>
                        <a:pt x="4142" y="9391"/>
                        <a:pt x="5621" y="8171"/>
                      </a:cubicBezTo>
                      <a:cubicBezTo>
                        <a:pt x="7099" y="6988"/>
                        <a:pt x="9318" y="6323"/>
                        <a:pt x="11018" y="5546"/>
                      </a:cubicBezTo>
                      <a:cubicBezTo>
                        <a:pt x="12941" y="4622"/>
                        <a:pt x="14826" y="3661"/>
                        <a:pt x="16823" y="2922"/>
                      </a:cubicBezTo>
                      <a:cubicBezTo>
                        <a:pt x="16860" y="2922"/>
                        <a:pt x="16897" y="2922"/>
                        <a:pt x="17008" y="2885"/>
                      </a:cubicBezTo>
                      <a:cubicBezTo>
                        <a:pt x="16712" y="1739"/>
                        <a:pt x="16379" y="666"/>
                        <a:pt x="160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68;p2"/>
                <p:cNvSpPr/>
                <p:nvPr/>
              </p:nvSpPr>
              <p:spPr>
                <a:xfrm>
                  <a:off x="3231400" y="4844250"/>
                  <a:ext cx="120525" cy="3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1348" extrusionOk="0">
                      <a:moveTo>
                        <a:pt x="4449" y="1"/>
                      </a:moveTo>
                      <a:cubicBezTo>
                        <a:pt x="3634" y="1"/>
                        <a:pt x="1409" y="728"/>
                        <a:pt x="0" y="1348"/>
                      </a:cubicBezTo>
                      <a:cubicBezTo>
                        <a:pt x="1368" y="1052"/>
                        <a:pt x="3402" y="719"/>
                        <a:pt x="4622" y="461"/>
                      </a:cubicBezTo>
                      <a:cubicBezTo>
                        <a:pt x="4659" y="424"/>
                        <a:pt x="4696" y="350"/>
                        <a:pt x="4733" y="239"/>
                      </a:cubicBezTo>
                      <a:cubicBezTo>
                        <a:pt x="4821" y="72"/>
                        <a:pt x="4703" y="1"/>
                        <a:pt x="44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69;p2"/>
                <p:cNvSpPr/>
                <p:nvPr/>
              </p:nvSpPr>
              <p:spPr>
                <a:xfrm>
                  <a:off x="3106625" y="4855750"/>
                  <a:ext cx="240325" cy="27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3" h="11166" extrusionOk="0">
                      <a:moveTo>
                        <a:pt x="9613" y="1"/>
                      </a:moveTo>
                      <a:lnTo>
                        <a:pt x="9613" y="1"/>
                      </a:lnTo>
                      <a:cubicBezTo>
                        <a:pt x="8393" y="259"/>
                        <a:pt x="6359" y="629"/>
                        <a:pt x="4991" y="888"/>
                      </a:cubicBezTo>
                      <a:cubicBezTo>
                        <a:pt x="4437" y="1110"/>
                        <a:pt x="3956" y="1406"/>
                        <a:pt x="3808" y="1590"/>
                      </a:cubicBezTo>
                      <a:cubicBezTo>
                        <a:pt x="3513" y="1923"/>
                        <a:pt x="2662" y="3476"/>
                        <a:pt x="1701" y="4733"/>
                      </a:cubicBezTo>
                      <a:cubicBezTo>
                        <a:pt x="1183" y="5361"/>
                        <a:pt x="1146" y="6249"/>
                        <a:pt x="925" y="7025"/>
                      </a:cubicBezTo>
                      <a:cubicBezTo>
                        <a:pt x="629" y="7875"/>
                        <a:pt x="370" y="9576"/>
                        <a:pt x="0" y="10685"/>
                      </a:cubicBezTo>
                      <a:cubicBezTo>
                        <a:pt x="555" y="10870"/>
                        <a:pt x="1146" y="11018"/>
                        <a:pt x="1701" y="11166"/>
                      </a:cubicBezTo>
                      <a:cubicBezTo>
                        <a:pt x="1738" y="11055"/>
                        <a:pt x="1775" y="10907"/>
                        <a:pt x="1775" y="10796"/>
                      </a:cubicBezTo>
                      <a:cubicBezTo>
                        <a:pt x="2108" y="8763"/>
                        <a:pt x="2440" y="7099"/>
                        <a:pt x="3439" y="5324"/>
                      </a:cubicBezTo>
                      <a:cubicBezTo>
                        <a:pt x="3882" y="5103"/>
                        <a:pt x="4733" y="4770"/>
                        <a:pt x="5176" y="4548"/>
                      </a:cubicBezTo>
                      <a:cubicBezTo>
                        <a:pt x="5731" y="4252"/>
                        <a:pt x="6951" y="4067"/>
                        <a:pt x="7653" y="3439"/>
                      </a:cubicBezTo>
                      <a:cubicBezTo>
                        <a:pt x="8504" y="2663"/>
                        <a:pt x="9095" y="1073"/>
                        <a:pt x="961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3100150" y="4696775"/>
                  <a:ext cx="439050" cy="27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2" h="11129" extrusionOk="0">
                      <a:moveTo>
                        <a:pt x="1368" y="1"/>
                      </a:moveTo>
                      <a:lnTo>
                        <a:pt x="1368" y="1"/>
                      </a:lnTo>
                      <a:cubicBezTo>
                        <a:pt x="0" y="186"/>
                        <a:pt x="481" y="2958"/>
                        <a:pt x="814" y="3698"/>
                      </a:cubicBezTo>
                      <a:cubicBezTo>
                        <a:pt x="1073" y="4326"/>
                        <a:pt x="1221" y="5066"/>
                        <a:pt x="1664" y="5620"/>
                      </a:cubicBezTo>
                      <a:cubicBezTo>
                        <a:pt x="2330" y="6471"/>
                        <a:pt x="2404" y="7432"/>
                        <a:pt x="2404" y="7432"/>
                      </a:cubicBezTo>
                      <a:cubicBezTo>
                        <a:pt x="2515" y="9096"/>
                        <a:pt x="1664" y="9798"/>
                        <a:pt x="1960" y="11129"/>
                      </a:cubicBezTo>
                      <a:cubicBezTo>
                        <a:pt x="3661" y="9059"/>
                        <a:pt x="4326" y="7986"/>
                        <a:pt x="6951" y="7210"/>
                      </a:cubicBezTo>
                      <a:cubicBezTo>
                        <a:pt x="8763" y="6692"/>
                        <a:pt x="13643" y="5398"/>
                        <a:pt x="13938" y="5361"/>
                      </a:cubicBezTo>
                      <a:cubicBezTo>
                        <a:pt x="14863" y="5029"/>
                        <a:pt x="16563" y="4511"/>
                        <a:pt x="17562" y="3772"/>
                      </a:cubicBezTo>
                      <a:lnTo>
                        <a:pt x="17562" y="3772"/>
                      </a:lnTo>
                      <a:cubicBezTo>
                        <a:pt x="14419" y="4068"/>
                        <a:pt x="11092" y="5251"/>
                        <a:pt x="8282" y="5990"/>
                      </a:cubicBezTo>
                      <a:cubicBezTo>
                        <a:pt x="7536" y="6193"/>
                        <a:pt x="6818" y="6304"/>
                        <a:pt x="6131" y="6304"/>
                      </a:cubicBezTo>
                      <a:cubicBezTo>
                        <a:pt x="4569" y="6304"/>
                        <a:pt x="3166" y="5735"/>
                        <a:pt x="1960" y="4400"/>
                      </a:cubicBezTo>
                      <a:cubicBezTo>
                        <a:pt x="1221" y="3550"/>
                        <a:pt x="481" y="1553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3247100" y="4867750"/>
                  <a:ext cx="303200" cy="18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8" h="7211" extrusionOk="0">
                      <a:moveTo>
                        <a:pt x="10343" y="0"/>
                      </a:moveTo>
                      <a:cubicBezTo>
                        <a:pt x="9530" y="0"/>
                        <a:pt x="8739" y="85"/>
                        <a:pt x="7987" y="408"/>
                      </a:cubicBezTo>
                      <a:cubicBezTo>
                        <a:pt x="6766" y="963"/>
                        <a:pt x="7210" y="1258"/>
                        <a:pt x="6101" y="1998"/>
                      </a:cubicBezTo>
                      <a:cubicBezTo>
                        <a:pt x="5694" y="2257"/>
                        <a:pt x="4105" y="2996"/>
                        <a:pt x="3550" y="3403"/>
                      </a:cubicBezTo>
                      <a:cubicBezTo>
                        <a:pt x="2922" y="3698"/>
                        <a:pt x="1258" y="3957"/>
                        <a:pt x="962" y="4438"/>
                      </a:cubicBezTo>
                      <a:cubicBezTo>
                        <a:pt x="925" y="4512"/>
                        <a:pt x="1" y="6545"/>
                        <a:pt x="38" y="7211"/>
                      </a:cubicBezTo>
                      <a:cubicBezTo>
                        <a:pt x="740" y="6545"/>
                        <a:pt x="1295" y="5399"/>
                        <a:pt x="2367" y="4697"/>
                      </a:cubicBezTo>
                      <a:cubicBezTo>
                        <a:pt x="3735" y="4475"/>
                        <a:pt x="4659" y="4031"/>
                        <a:pt x="5694" y="3292"/>
                      </a:cubicBezTo>
                      <a:cubicBezTo>
                        <a:pt x="7765" y="1739"/>
                        <a:pt x="9761" y="1184"/>
                        <a:pt x="12127" y="75"/>
                      </a:cubicBezTo>
                      <a:cubicBezTo>
                        <a:pt x="11524" y="44"/>
                        <a:pt x="10928" y="0"/>
                        <a:pt x="1034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984150" y="2500200"/>
            <a:ext cx="3219300" cy="127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5" name="Google Shape;75;p3"/>
          <p:cNvSpPr txBox="1">
            <a:spLocks noGrp="1"/>
          </p:cNvSpPr>
          <p:nvPr>
            <p:ph type="title" idx="2" hasCustomPrompt="1"/>
          </p:nvPr>
        </p:nvSpPr>
        <p:spPr>
          <a:xfrm>
            <a:off x="1633950" y="1364100"/>
            <a:ext cx="1919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6" name="Google Shape;76;p3"/>
          <p:cNvSpPr>
            <a:spLocks noGrp="1"/>
          </p:cNvSpPr>
          <p:nvPr>
            <p:ph type="pic" idx="3"/>
          </p:nvPr>
        </p:nvSpPr>
        <p:spPr>
          <a:xfrm>
            <a:off x="4431749" y="798149"/>
            <a:ext cx="3547200" cy="35472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3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" name="Google Shape;78;p3"/>
          <p:cNvGrpSpPr/>
          <p:nvPr/>
        </p:nvGrpSpPr>
        <p:grpSpPr>
          <a:xfrm>
            <a:off x="-222453" y="-234596"/>
            <a:ext cx="10028414" cy="5879202"/>
            <a:chOff x="-222453" y="-234596"/>
            <a:chExt cx="10028414" cy="5879202"/>
          </a:xfrm>
        </p:grpSpPr>
        <p:grpSp>
          <p:nvGrpSpPr>
            <p:cNvPr id="79" name="Google Shape;79;p3"/>
            <p:cNvGrpSpPr/>
            <p:nvPr/>
          </p:nvGrpSpPr>
          <p:grpSpPr>
            <a:xfrm flipH="1">
              <a:off x="7884719" y="3988745"/>
              <a:ext cx="1921243" cy="1655862"/>
              <a:chOff x="1542750" y="460850"/>
              <a:chExt cx="1149825" cy="991000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1542750" y="483975"/>
                <a:ext cx="687700" cy="734800"/>
              </a:xfrm>
              <a:custGeom>
                <a:avLst/>
                <a:gdLst/>
                <a:ahLst/>
                <a:cxnLst/>
                <a:rect l="l" t="t" r="r" b="b"/>
                <a:pathLst>
                  <a:path w="27508" h="29392" extrusionOk="0">
                    <a:moveTo>
                      <a:pt x="16896" y="0"/>
                    </a:moveTo>
                    <a:cubicBezTo>
                      <a:pt x="11610" y="1183"/>
                      <a:pt x="6582" y="4400"/>
                      <a:pt x="4252" y="6359"/>
                    </a:cubicBezTo>
                    <a:cubicBezTo>
                      <a:pt x="3254" y="7209"/>
                      <a:pt x="814" y="10278"/>
                      <a:pt x="814" y="10278"/>
                    </a:cubicBezTo>
                    <a:cubicBezTo>
                      <a:pt x="814" y="10278"/>
                      <a:pt x="1" y="18966"/>
                      <a:pt x="75" y="22146"/>
                    </a:cubicBezTo>
                    <a:cubicBezTo>
                      <a:pt x="75" y="22737"/>
                      <a:pt x="1" y="23624"/>
                      <a:pt x="75" y="24327"/>
                    </a:cubicBezTo>
                    <a:cubicBezTo>
                      <a:pt x="914" y="24730"/>
                      <a:pt x="2454" y="25498"/>
                      <a:pt x="2841" y="25498"/>
                    </a:cubicBezTo>
                    <a:cubicBezTo>
                      <a:pt x="2880" y="25498"/>
                      <a:pt x="2908" y="25490"/>
                      <a:pt x="2922" y="25473"/>
                    </a:cubicBezTo>
                    <a:cubicBezTo>
                      <a:pt x="3328" y="25066"/>
                      <a:pt x="3735" y="23551"/>
                      <a:pt x="4216" y="23070"/>
                    </a:cubicBezTo>
                    <a:cubicBezTo>
                      <a:pt x="4440" y="22846"/>
                      <a:pt x="4590" y="22754"/>
                      <a:pt x="4690" y="22754"/>
                    </a:cubicBezTo>
                    <a:cubicBezTo>
                      <a:pt x="5004" y="22754"/>
                      <a:pt x="4834" y="23647"/>
                      <a:pt x="4918" y="24179"/>
                    </a:cubicBezTo>
                    <a:cubicBezTo>
                      <a:pt x="4992" y="25140"/>
                      <a:pt x="4844" y="25843"/>
                      <a:pt x="5362" y="26508"/>
                    </a:cubicBezTo>
                    <a:cubicBezTo>
                      <a:pt x="5394" y="26549"/>
                      <a:pt x="5448" y="26559"/>
                      <a:pt x="5519" y="26559"/>
                    </a:cubicBezTo>
                    <a:cubicBezTo>
                      <a:pt x="5594" y="26559"/>
                      <a:pt x="5688" y="26548"/>
                      <a:pt x="5797" y="26548"/>
                    </a:cubicBezTo>
                    <a:cubicBezTo>
                      <a:pt x="6061" y="26548"/>
                      <a:pt x="6415" y="26614"/>
                      <a:pt x="6803" y="27063"/>
                    </a:cubicBezTo>
                    <a:cubicBezTo>
                      <a:pt x="7876" y="28246"/>
                      <a:pt x="8800" y="29096"/>
                      <a:pt x="12682" y="29392"/>
                    </a:cubicBezTo>
                    <a:cubicBezTo>
                      <a:pt x="11942" y="27876"/>
                      <a:pt x="11499" y="26323"/>
                      <a:pt x="11462" y="24586"/>
                    </a:cubicBezTo>
                    <a:cubicBezTo>
                      <a:pt x="11425" y="22848"/>
                      <a:pt x="12127" y="21443"/>
                      <a:pt x="13273" y="20408"/>
                    </a:cubicBezTo>
                    <a:cubicBezTo>
                      <a:pt x="17525" y="16452"/>
                      <a:pt x="22701" y="13642"/>
                      <a:pt x="27507" y="10463"/>
                    </a:cubicBezTo>
                    <a:cubicBezTo>
                      <a:pt x="26952" y="8614"/>
                      <a:pt x="26398" y="7209"/>
                      <a:pt x="25917" y="6766"/>
                    </a:cubicBezTo>
                    <a:cubicBezTo>
                      <a:pt x="23292" y="4141"/>
                      <a:pt x="19965" y="1997"/>
                      <a:pt x="168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1564950" y="465475"/>
                <a:ext cx="665500" cy="610050"/>
              </a:xfrm>
              <a:custGeom>
                <a:avLst/>
                <a:gdLst/>
                <a:ahLst/>
                <a:cxnLst/>
                <a:rect l="l" t="t" r="r" b="b"/>
                <a:pathLst>
                  <a:path w="26620" h="24402" extrusionOk="0">
                    <a:moveTo>
                      <a:pt x="15824" y="1"/>
                    </a:moveTo>
                    <a:cubicBezTo>
                      <a:pt x="15676" y="1"/>
                      <a:pt x="15565" y="75"/>
                      <a:pt x="15454" y="75"/>
                    </a:cubicBezTo>
                    <a:cubicBezTo>
                      <a:pt x="15454" y="149"/>
                      <a:pt x="15380" y="260"/>
                      <a:pt x="15269" y="297"/>
                    </a:cubicBezTo>
                    <a:cubicBezTo>
                      <a:pt x="14345" y="481"/>
                      <a:pt x="13347" y="740"/>
                      <a:pt x="12422" y="1184"/>
                    </a:cubicBezTo>
                    <a:cubicBezTo>
                      <a:pt x="11498" y="1591"/>
                      <a:pt x="10537" y="2108"/>
                      <a:pt x="9576" y="2589"/>
                    </a:cubicBezTo>
                    <a:cubicBezTo>
                      <a:pt x="9021" y="2921"/>
                      <a:pt x="8503" y="3291"/>
                      <a:pt x="8060" y="3661"/>
                    </a:cubicBezTo>
                    <a:cubicBezTo>
                      <a:pt x="8097" y="3772"/>
                      <a:pt x="8060" y="3846"/>
                      <a:pt x="7986" y="3883"/>
                    </a:cubicBezTo>
                    <a:cubicBezTo>
                      <a:pt x="7764" y="4068"/>
                      <a:pt x="7542" y="4252"/>
                      <a:pt x="7246" y="4400"/>
                    </a:cubicBezTo>
                    <a:cubicBezTo>
                      <a:pt x="7062" y="4548"/>
                      <a:pt x="6877" y="4733"/>
                      <a:pt x="6692" y="4881"/>
                    </a:cubicBezTo>
                    <a:cubicBezTo>
                      <a:pt x="6633" y="4916"/>
                      <a:pt x="6573" y="4933"/>
                      <a:pt x="6519" y="4933"/>
                    </a:cubicBezTo>
                    <a:cubicBezTo>
                      <a:pt x="6404" y="4933"/>
                      <a:pt x="6310" y="4859"/>
                      <a:pt x="6285" y="4733"/>
                    </a:cubicBezTo>
                    <a:cubicBezTo>
                      <a:pt x="6248" y="4733"/>
                      <a:pt x="6211" y="4696"/>
                      <a:pt x="6211" y="4622"/>
                    </a:cubicBezTo>
                    <a:cubicBezTo>
                      <a:pt x="5176" y="5288"/>
                      <a:pt x="4400" y="5916"/>
                      <a:pt x="3919" y="6360"/>
                    </a:cubicBezTo>
                    <a:cubicBezTo>
                      <a:pt x="2810" y="7395"/>
                      <a:pt x="1035" y="8763"/>
                      <a:pt x="0" y="11055"/>
                    </a:cubicBezTo>
                    <a:cubicBezTo>
                      <a:pt x="2255" y="15418"/>
                      <a:pt x="6877" y="21333"/>
                      <a:pt x="10722" y="24401"/>
                    </a:cubicBezTo>
                    <a:cubicBezTo>
                      <a:pt x="12903" y="22812"/>
                      <a:pt x="22478" y="15122"/>
                      <a:pt x="26619" y="11203"/>
                    </a:cubicBezTo>
                    <a:cubicBezTo>
                      <a:pt x="26028" y="8874"/>
                      <a:pt x="25436" y="6803"/>
                      <a:pt x="23033" y="4992"/>
                    </a:cubicBezTo>
                    <a:cubicBezTo>
                      <a:pt x="21110" y="3624"/>
                      <a:pt x="17968" y="814"/>
                      <a:pt x="158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1837600" y="474725"/>
                <a:ext cx="314275" cy="44570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17828" extrusionOk="0">
                    <a:moveTo>
                      <a:pt x="3845" y="1"/>
                    </a:moveTo>
                    <a:cubicBezTo>
                      <a:pt x="1479" y="555"/>
                      <a:pt x="1" y="3587"/>
                      <a:pt x="740" y="4585"/>
                    </a:cubicBezTo>
                    <a:cubicBezTo>
                      <a:pt x="1812" y="6027"/>
                      <a:pt x="629" y="6840"/>
                      <a:pt x="555" y="7764"/>
                    </a:cubicBezTo>
                    <a:cubicBezTo>
                      <a:pt x="481" y="8504"/>
                      <a:pt x="925" y="9502"/>
                      <a:pt x="1405" y="9872"/>
                    </a:cubicBezTo>
                    <a:cubicBezTo>
                      <a:pt x="1775" y="10130"/>
                      <a:pt x="2145" y="10315"/>
                      <a:pt x="2551" y="10500"/>
                    </a:cubicBezTo>
                    <a:cubicBezTo>
                      <a:pt x="3661" y="11018"/>
                      <a:pt x="4215" y="11424"/>
                      <a:pt x="4622" y="12644"/>
                    </a:cubicBezTo>
                    <a:cubicBezTo>
                      <a:pt x="5176" y="14234"/>
                      <a:pt x="5583" y="15972"/>
                      <a:pt x="6027" y="17599"/>
                    </a:cubicBezTo>
                    <a:cubicBezTo>
                      <a:pt x="6054" y="17733"/>
                      <a:pt x="6177" y="17828"/>
                      <a:pt x="6300" y="17828"/>
                    </a:cubicBezTo>
                    <a:cubicBezTo>
                      <a:pt x="6346" y="17828"/>
                      <a:pt x="6393" y="17814"/>
                      <a:pt x="6433" y="17783"/>
                    </a:cubicBezTo>
                    <a:cubicBezTo>
                      <a:pt x="8615" y="16379"/>
                      <a:pt x="11055" y="14715"/>
                      <a:pt x="11794" y="12016"/>
                    </a:cubicBezTo>
                    <a:cubicBezTo>
                      <a:pt x="12571" y="9021"/>
                      <a:pt x="10870" y="6101"/>
                      <a:pt x="8910" y="3956"/>
                    </a:cubicBezTo>
                    <a:cubicBezTo>
                      <a:pt x="7579" y="2404"/>
                      <a:pt x="5805" y="703"/>
                      <a:pt x="38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1544600" y="966425"/>
                <a:ext cx="441825" cy="290525"/>
              </a:xfrm>
              <a:custGeom>
                <a:avLst/>
                <a:gdLst/>
                <a:ahLst/>
                <a:cxnLst/>
                <a:rect l="l" t="t" r="r" b="b"/>
                <a:pathLst>
                  <a:path w="17673" h="11621" extrusionOk="0">
                    <a:moveTo>
                      <a:pt x="14456" y="1"/>
                    </a:moveTo>
                    <a:cubicBezTo>
                      <a:pt x="14050" y="371"/>
                      <a:pt x="13606" y="666"/>
                      <a:pt x="13199" y="1036"/>
                    </a:cubicBezTo>
                    <a:cubicBezTo>
                      <a:pt x="12053" y="2108"/>
                      <a:pt x="11388" y="3513"/>
                      <a:pt x="11388" y="5251"/>
                    </a:cubicBezTo>
                    <a:cubicBezTo>
                      <a:pt x="11462" y="6951"/>
                      <a:pt x="11868" y="8578"/>
                      <a:pt x="12608" y="10057"/>
                    </a:cubicBezTo>
                    <a:cubicBezTo>
                      <a:pt x="8726" y="9724"/>
                      <a:pt x="7802" y="8911"/>
                      <a:pt x="6729" y="7691"/>
                    </a:cubicBezTo>
                    <a:cubicBezTo>
                      <a:pt x="6348" y="7269"/>
                      <a:pt x="6000" y="7218"/>
                      <a:pt x="5737" y="7218"/>
                    </a:cubicBezTo>
                    <a:cubicBezTo>
                      <a:pt x="5653" y="7218"/>
                      <a:pt x="5578" y="7224"/>
                      <a:pt x="5513" y="7224"/>
                    </a:cubicBezTo>
                    <a:cubicBezTo>
                      <a:pt x="5407" y="7224"/>
                      <a:pt x="5330" y="7210"/>
                      <a:pt x="5288" y="7136"/>
                    </a:cubicBezTo>
                    <a:cubicBezTo>
                      <a:pt x="4807" y="6471"/>
                      <a:pt x="4918" y="5768"/>
                      <a:pt x="4844" y="4844"/>
                    </a:cubicBezTo>
                    <a:cubicBezTo>
                      <a:pt x="4760" y="4312"/>
                      <a:pt x="4952" y="3419"/>
                      <a:pt x="4632" y="3419"/>
                    </a:cubicBezTo>
                    <a:cubicBezTo>
                      <a:pt x="4529" y="3419"/>
                      <a:pt x="4375" y="3511"/>
                      <a:pt x="4142" y="3735"/>
                    </a:cubicBezTo>
                    <a:cubicBezTo>
                      <a:pt x="3698" y="4179"/>
                      <a:pt x="3254" y="5731"/>
                      <a:pt x="2848" y="6138"/>
                    </a:cubicBezTo>
                    <a:cubicBezTo>
                      <a:pt x="2830" y="6155"/>
                      <a:pt x="2800" y="6163"/>
                      <a:pt x="2758" y="6163"/>
                    </a:cubicBezTo>
                    <a:cubicBezTo>
                      <a:pt x="2349" y="6163"/>
                      <a:pt x="840" y="5398"/>
                      <a:pt x="1" y="5029"/>
                    </a:cubicBezTo>
                    <a:lnTo>
                      <a:pt x="1" y="5029"/>
                    </a:lnTo>
                    <a:cubicBezTo>
                      <a:pt x="1" y="5436"/>
                      <a:pt x="38" y="5805"/>
                      <a:pt x="112" y="5916"/>
                    </a:cubicBezTo>
                    <a:cubicBezTo>
                      <a:pt x="3071" y="10085"/>
                      <a:pt x="7248" y="11621"/>
                      <a:pt x="11721" y="11621"/>
                    </a:cubicBezTo>
                    <a:cubicBezTo>
                      <a:pt x="13674" y="11621"/>
                      <a:pt x="15684" y="11328"/>
                      <a:pt x="17673" y="10833"/>
                    </a:cubicBezTo>
                    <a:cubicBezTo>
                      <a:pt x="17303" y="9798"/>
                      <a:pt x="16896" y="8098"/>
                      <a:pt x="16859" y="6360"/>
                    </a:cubicBezTo>
                    <a:cubicBezTo>
                      <a:pt x="16822" y="4548"/>
                      <a:pt x="15935" y="3180"/>
                      <a:pt x="15381" y="2478"/>
                    </a:cubicBezTo>
                    <a:cubicBezTo>
                      <a:pt x="15233" y="2330"/>
                      <a:pt x="14789" y="1184"/>
                      <a:pt x="14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2145375" y="744600"/>
                <a:ext cx="169175" cy="436300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17452" extrusionOk="0">
                    <a:moveTo>
                      <a:pt x="3439" y="1"/>
                    </a:moveTo>
                    <a:cubicBezTo>
                      <a:pt x="3069" y="223"/>
                      <a:pt x="2700" y="482"/>
                      <a:pt x="2293" y="740"/>
                    </a:cubicBezTo>
                    <a:cubicBezTo>
                      <a:pt x="2404" y="2256"/>
                      <a:pt x="2404" y="3920"/>
                      <a:pt x="1849" y="4696"/>
                    </a:cubicBezTo>
                    <a:cubicBezTo>
                      <a:pt x="555" y="6508"/>
                      <a:pt x="407" y="8874"/>
                      <a:pt x="186" y="11018"/>
                    </a:cubicBezTo>
                    <a:cubicBezTo>
                      <a:pt x="38" y="12608"/>
                      <a:pt x="1" y="15344"/>
                      <a:pt x="112" y="17451"/>
                    </a:cubicBezTo>
                    <a:cubicBezTo>
                      <a:pt x="2589" y="16342"/>
                      <a:pt x="4844" y="15085"/>
                      <a:pt x="6766" y="13865"/>
                    </a:cubicBezTo>
                    <a:cubicBezTo>
                      <a:pt x="6360" y="11942"/>
                      <a:pt x="4881" y="4622"/>
                      <a:pt x="34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1906000" y="764950"/>
                <a:ext cx="299475" cy="475100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19004" extrusionOk="0">
                    <a:moveTo>
                      <a:pt x="11868" y="0"/>
                    </a:moveTo>
                    <a:lnTo>
                      <a:pt x="11868" y="0"/>
                    </a:lnTo>
                    <a:cubicBezTo>
                      <a:pt x="7838" y="2625"/>
                      <a:pt x="3660" y="5028"/>
                      <a:pt x="0" y="8134"/>
                    </a:cubicBezTo>
                    <a:cubicBezTo>
                      <a:pt x="370" y="9354"/>
                      <a:pt x="814" y="10426"/>
                      <a:pt x="925" y="10611"/>
                    </a:cubicBezTo>
                    <a:cubicBezTo>
                      <a:pt x="1479" y="11313"/>
                      <a:pt x="2329" y="12718"/>
                      <a:pt x="2329" y="14530"/>
                    </a:cubicBezTo>
                    <a:cubicBezTo>
                      <a:pt x="2403" y="16267"/>
                      <a:pt x="2810" y="17931"/>
                      <a:pt x="3180" y="19003"/>
                    </a:cubicBezTo>
                    <a:cubicBezTo>
                      <a:pt x="5398" y="18449"/>
                      <a:pt x="7579" y="17672"/>
                      <a:pt x="9650" y="16748"/>
                    </a:cubicBezTo>
                    <a:cubicBezTo>
                      <a:pt x="9502" y="14567"/>
                      <a:pt x="9576" y="11831"/>
                      <a:pt x="9761" y="10278"/>
                    </a:cubicBezTo>
                    <a:cubicBezTo>
                      <a:pt x="9982" y="8097"/>
                      <a:pt x="10130" y="5694"/>
                      <a:pt x="11424" y="3919"/>
                    </a:cubicBezTo>
                    <a:cubicBezTo>
                      <a:pt x="11979" y="3143"/>
                      <a:pt x="11979" y="1442"/>
                      <a:pt x="11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1583425" y="460850"/>
                <a:ext cx="657175" cy="706175"/>
              </a:xfrm>
              <a:custGeom>
                <a:avLst/>
                <a:gdLst/>
                <a:ahLst/>
                <a:cxnLst/>
                <a:rect l="l" t="t" r="r" b="b"/>
                <a:pathLst>
                  <a:path w="26287" h="28247" extrusionOk="0">
                    <a:moveTo>
                      <a:pt x="15048" y="1"/>
                    </a:moveTo>
                    <a:cubicBezTo>
                      <a:pt x="13902" y="149"/>
                      <a:pt x="10759" y="888"/>
                      <a:pt x="10020" y="1369"/>
                    </a:cubicBezTo>
                    <a:cubicBezTo>
                      <a:pt x="7247" y="3106"/>
                      <a:pt x="4215" y="4696"/>
                      <a:pt x="2256" y="7321"/>
                    </a:cubicBezTo>
                    <a:cubicBezTo>
                      <a:pt x="4141" y="6064"/>
                      <a:pt x="6101" y="5842"/>
                      <a:pt x="7543" y="4437"/>
                    </a:cubicBezTo>
                    <a:cubicBezTo>
                      <a:pt x="8733" y="3319"/>
                      <a:pt x="11754" y="1180"/>
                      <a:pt x="13617" y="1180"/>
                    </a:cubicBezTo>
                    <a:cubicBezTo>
                      <a:pt x="13663" y="1180"/>
                      <a:pt x="13709" y="1181"/>
                      <a:pt x="13754" y="1184"/>
                    </a:cubicBezTo>
                    <a:cubicBezTo>
                      <a:pt x="14863" y="2108"/>
                      <a:pt x="16489" y="4068"/>
                      <a:pt x="17710" y="4918"/>
                    </a:cubicBezTo>
                    <a:cubicBezTo>
                      <a:pt x="18449" y="6286"/>
                      <a:pt x="20039" y="8061"/>
                      <a:pt x="20150" y="9687"/>
                    </a:cubicBezTo>
                    <a:cubicBezTo>
                      <a:pt x="20224" y="11647"/>
                      <a:pt x="20371" y="13495"/>
                      <a:pt x="18893" y="15085"/>
                    </a:cubicBezTo>
                    <a:cubicBezTo>
                      <a:pt x="17192" y="16934"/>
                      <a:pt x="13717" y="18412"/>
                      <a:pt x="11979" y="19743"/>
                    </a:cubicBezTo>
                    <a:cubicBezTo>
                      <a:pt x="10881" y="20594"/>
                      <a:pt x="9824" y="21262"/>
                      <a:pt x="8823" y="21262"/>
                    </a:cubicBezTo>
                    <a:cubicBezTo>
                      <a:pt x="8475" y="21262"/>
                      <a:pt x="8135" y="21181"/>
                      <a:pt x="7801" y="21000"/>
                    </a:cubicBezTo>
                    <a:cubicBezTo>
                      <a:pt x="5916" y="19965"/>
                      <a:pt x="4215" y="16971"/>
                      <a:pt x="3882" y="16564"/>
                    </a:cubicBezTo>
                    <a:cubicBezTo>
                      <a:pt x="4511" y="15861"/>
                      <a:pt x="5435" y="14715"/>
                      <a:pt x="6360" y="14383"/>
                    </a:cubicBezTo>
                    <a:lnTo>
                      <a:pt x="6360" y="14383"/>
                    </a:lnTo>
                    <a:cubicBezTo>
                      <a:pt x="4992" y="14567"/>
                      <a:pt x="4030" y="14604"/>
                      <a:pt x="2921" y="15455"/>
                    </a:cubicBezTo>
                    <a:cubicBezTo>
                      <a:pt x="1812" y="14789"/>
                      <a:pt x="2071" y="13939"/>
                      <a:pt x="1" y="12867"/>
                    </a:cubicBezTo>
                    <a:lnTo>
                      <a:pt x="1" y="12867"/>
                    </a:lnTo>
                    <a:cubicBezTo>
                      <a:pt x="1" y="13717"/>
                      <a:pt x="2921" y="17007"/>
                      <a:pt x="5546" y="20668"/>
                    </a:cubicBezTo>
                    <a:cubicBezTo>
                      <a:pt x="6544" y="22109"/>
                      <a:pt x="8208" y="23219"/>
                      <a:pt x="8652" y="24623"/>
                    </a:cubicBezTo>
                    <a:cubicBezTo>
                      <a:pt x="9243" y="26731"/>
                      <a:pt x="10020" y="27729"/>
                      <a:pt x="10168" y="28247"/>
                    </a:cubicBezTo>
                    <a:cubicBezTo>
                      <a:pt x="10796" y="27877"/>
                      <a:pt x="11129" y="27174"/>
                      <a:pt x="11129" y="26435"/>
                    </a:cubicBezTo>
                    <a:cubicBezTo>
                      <a:pt x="11166" y="25548"/>
                      <a:pt x="11720" y="25622"/>
                      <a:pt x="12090" y="25104"/>
                    </a:cubicBezTo>
                    <a:cubicBezTo>
                      <a:pt x="12460" y="24586"/>
                      <a:pt x="12386" y="24217"/>
                      <a:pt x="12460" y="23773"/>
                    </a:cubicBezTo>
                    <a:cubicBezTo>
                      <a:pt x="12534" y="23514"/>
                      <a:pt x="12977" y="22590"/>
                      <a:pt x="13273" y="22331"/>
                    </a:cubicBezTo>
                    <a:cubicBezTo>
                      <a:pt x="14789" y="20815"/>
                      <a:pt x="18708" y="18819"/>
                      <a:pt x="19595" y="18080"/>
                    </a:cubicBezTo>
                    <a:cubicBezTo>
                      <a:pt x="21813" y="16231"/>
                      <a:pt x="24771" y="14235"/>
                      <a:pt x="25769" y="11388"/>
                    </a:cubicBezTo>
                    <a:cubicBezTo>
                      <a:pt x="26287" y="10316"/>
                      <a:pt x="24808" y="6841"/>
                      <a:pt x="22775" y="5325"/>
                    </a:cubicBezTo>
                    <a:cubicBezTo>
                      <a:pt x="20482" y="3587"/>
                      <a:pt x="17746" y="1221"/>
                      <a:pt x="150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1739625" y="1115500"/>
                <a:ext cx="332775" cy="154125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6165" extrusionOk="0">
                    <a:moveTo>
                      <a:pt x="3172" y="0"/>
                    </a:moveTo>
                    <a:cubicBezTo>
                      <a:pt x="2933" y="0"/>
                      <a:pt x="2702" y="9"/>
                      <a:pt x="2478" y="27"/>
                    </a:cubicBezTo>
                    <a:cubicBezTo>
                      <a:pt x="1369" y="397"/>
                      <a:pt x="1" y="1062"/>
                      <a:pt x="444" y="2282"/>
                    </a:cubicBezTo>
                    <a:cubicBezTo>
                      <a:pt x="1110" y="4242"/>
                      <a:pt x="2404" y="6164"/>
                      <a:pt x="2404" y="6164"/>
                    </a:cubicBezTo>
                    <a:cubicBezTo>
                      <a:pt x="2404" y="6164"/>
                      <a:pt x="7099" y="5314"/>
                      <a:pt x="8023" y="5129"/>
                    </a:cubicBezTo>
                    <a:cubicBezTo>
                      <a:pt x="8541" y="5018"/>
                      <a:pt x="11092" y="4242"/>
                      <a:pt x="13310" y="3207"/>
                    </a:cubicBezTo>
                    <a:lnTo>
                      <a:pt x="13162" y="2948"/>
                    </a:lnTo>
                    <a:cubicBezTo>
                      <a:pt x="12645" y="2393"/>
                      <a:pt x="11166" y="2061"/>
                      <a:pt x="10426" y="1802"/>
                    </a:cubicBezTo>
                    <a:cubicBezTo>
                      <a:pt x="8874" y="1173"/>
                      <a:pt x="7284" y="656"/>
                      <a:pt x="5694" y="286"/>
                    </a:cubicBezTo>
                    <a:cubicBezTo>
                      <a:pt x="4742" y="90"/>
                      <a:pt x="3917" y="0"/>
                      <a:pt x="3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1792300" y="1231700"/>
                <a:ext cx="23150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14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60" y="481"/>
                      <a:pt x="555" y="925"/>
                      <a:pt x="925" y="1405"/>
                    </a:cubicBezTo>
                    <a:cubicBezTo>
                      <a:pt x="925" y="1405"/>
                      <a:pt x="519" y="851"/>
                      <a:pt x="1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1639800" y="1116175"/>
                <a:ext cx="193200" cy="213875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8555" extrusionOk="0">
                    <a:moveTo>
                      <a:pt x="6471" y="0"/>
                    </a:moveTo>
                    <a:lnTo>
                      <a:pt x="6471" y="0"/>
                    </a:lnTo>
                    <a:cubicBezTo>
                      <a:pt x="5325" y="148"/>
                      <a:pt x="4400" y="555"/>
                      <a:pt x="3587" y="1257"/>
                    </a:cubicBezTo>
                    <a:cubicBezTo>
                      <a:pt x="2108" y="2255"/>
                      <a:pt x="925" y="3808"/>
                      <a:pt x="1" y="5509"/>
                    </a:cubicBezTo>
                    <a:cubicBezTo>
                      <a:pt x="999" y="6470"/>
                      <a:pt x="2515" y="7357"/>
                      <a:pt x="3698" y="7801"/>
                    </a:cubicBezTo>
                    <a:cubicBezTo>
                      <a:pt x="4271" y="8070"/>
                      <a:pt x="4997" y="8555"/>
                      <a:pt x="5625" y="8555"/>
                    </a:cubicBezTo>
                    <a:cubicBezTo>
                      <a:pt x="5686" y="8555"/>
                      <a:pt x="5746" y="8550"/>
                      <a:pt x="5805" y="8540"/>
                    </a:cubicBezTo>
                    <a:cubicBezTo>
                      <a:pt x="6212" y="7690"/>
                      <a:pt x="7210" y="6470"/>
                      <a:pt x="7728" y="5879"/>
                    </a:cubicBezTo>
                    <a:cubicBezTo>
                      <a:pt x="7358" y="5398"/>
                      <a:pt x="6397" y="5102"/>
                      <a:pt x="6101" y="4622"/>
                    </a:cubicBezTo>
                    <a:cubicBezTo>
                      <a:pt x="5694" y="3993"/>
                      <a:pt x="5251" y="3106"/>
                      <a:pt x="4955" y="2255"/>
                    </a:cubicBezTo>
                    <a:cubicBezTo>
                      <a:pt x="4548" y="1035"/>
                      <a:pt x="5362" y="370"/>
                      <a:pt x="64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1840375" y="1248325"/>
                <a:ext cx="266200" cy="203375"/>
              </a:xfrm>
              <a:custGeom>
                <a:avLst/>
                <a:gdLst/>
                <a:ahLst/>
                <a:cxnLst/>
                <a:rect l="l" t="t" r="r" b="b"/>
                <a:pathLst>
                  <a:path w="10648" h="8135" extrusionOk="0">
                    <a:moveTo>
                      <a:pt x="9724" y="1"/>
                    </a:moveTo>
                    <a:cubicBezTo>
                      <a:pt x="8319" y="482"/>
                      <a:pt x="6951" y="1221"/>
                      <a:pt x="5620" y="1886"/>
                    </a:cubicBezTo>
                    <a:cubicBezTo>
                      <a:pt x="4363" y="2478"/>
                      <a:pt x="2810" y="2959"/>
                      <a:pt x="1738" y="3772"/>
                    </a:cubicBezTo>
                    <a:cubicBezTo>
                      <a:pt x="666" y="4622"/>
                      <a:pt x="0" y="6656"/>
                      <a:pt x="74" y="8135"/>
                    </a:cubicBezTo>
                    <a:lnTo>
                      <a:pt x="296" y="8135"/>
                    </a:lnTo>
                    <a:cubicBezTo>
                      <a:pt x="3624" y="7802"/>
                      <a:pt x="7395" y="5842"/>
                      <a:pt x="10574" y="4844"/>
                    </a:cubicBezTo>
                    <a:cubicBezTo>
                      <a:pt x="10648" y="4807"/>
                      <a:pt x="10315" y="2108"/>
                      <a:pt x="98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1588975" y="1254800"/>
                <a:ext cx="195975" cy="18120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7248" extrusionOk="0">
                    <a:moveTo>
                      <a:pt x="2034" y="1"/>
                    </a:moveTo>
                    <a:cubicBezTo>
                      <a:pt x="1220" y="1517"/>
                      <a:pt x="555" y="3143"/>
                      <a:pt x="74" y="4548"/>
                    </a:cubicBezTo>
                    <a:cubicBezTo>
                      <a:pt x="0" y="4659"/>
                      <a:pt x="3439" y="6323"/>
                      <a:pt x="6581" y="7247"/>
                    </a:cubicBezTo>
                    <a:cubicBezTo>
                      <a:pt x="6840" y="6471"/>
                      <a:pt x="7025" y="5288"/>
                      <a:pt x="7210" y="4659"/>
                    </a:cubicBezTo>
                    <a:cubicBezTo>
                      <a:pt x="7395" y="4105"/>
                      <a:pt x="7468" y="3476"/>
                      <a:pt x="7838" y="2995"/>
                    </a:cubicBezTo>
                    <a:lnTo>
                      <a:pt x="7838" y="2995"/>
                    </a:lnTo>
                    <a:cubicBezTo>
                      <a:pt x="7779" y="3005"/>
                      <a:pt x="7718" y="3010"/>
                      <a:pt x="7657" y="3010"/>
                    </a:cubicBezTo>
                    <a:cubicBezTo>
                      <a:pt x="7029" y="3010"/>
                      <a:pt x="6303" y="2532"/>
                      <a:pt x="5731" y="2330"/>
                    </a:cubicBezTo>
                    <a:cubicBezTo>
                      <a:pt x="4585" y="1849"/>
                      <a:pt x="3032" y="962"/>
                      <a:pt x="2034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1784925" y="1262200"/>
                <a:ext cx="58250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700" extrusionOk="0">
                    <a:moveTo>
                      <a:pt x="2329" y="1"/>
                    </a:moveTo>
                    <a:lnTo>
                      <a:pt x="2329" y="1"/>
                    </a:lnTo>
                    <a:cubicBezTo>
                      <a:pt x="1701" y="111"/>
                      <a:pt x="1220" y="185"/>
                      <a:pt x="1220" y="185"/>
                    </a:cubicBezTo>
                    <a:cubicBezTo>
                      <a:pt x="777" y="777"/>
                      <a:pt x="370" y="1849"/>
                      <a:pt x="0" y="2699"/>
                    </a:cubicBezTo>
                    <a:cubicBezTo>
                      <a:pt x="666" y="1775"/>
                      <a:pt x="1294" y="666"/>
                      <a:pt x="1516" y="444"/>
                    </a:cubicBezTo>
                    <a:cubicBezTo>
                      <a:pt x="1590" y="370"/>
                      <a:pt x="1923" y="185"/>
                      <a:pt x="2329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1784000" y="1195650"/>
                <a:ext cx="304100" cy="25620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0248" extrusionOk="0">
                    <a:moveTo>
                      <a:pt x="11498" y="1"/>
                    </a:moveTo>
                    <a:cubicBezTo>
                      <a:pt x="9280" y="1036"/>
                      <a:pt x="6729" y="1812"/>
                      <a:pt x="6211" y="1923"/>
                    </a:cubicBezTo>
                    <a:cubicBezTo>
                      <a:pt x="6063" y="1960"/>
                      <a:pt x="5879" y="1960"/>
                      <a:pt x="5694" y="1997"/>
                    </a:cubicBezTo>
                    <a:cubicBezTo>
                      <a:pt x="5324" y="2736"/>
                      <a:pt x="4880" y="3883"/>
                      <a:pt x="4326" y="4437"/>
                    </a:cubicBezTo>
                    <a:cubicBezTo>
                      <a:pt x="3808" y="4918"/>
                      <a:pt x="2921" y="5066"/>
                      <a:pt x="2551" y="5251"/>
                    </a:cubicBezTo>
                    <a:cubicBezTo>
                      <a:pt x="2292" y="5361"/>
                      <a:pt x="1627" y="5620"/>
                      <a:pt x="1331" y="5805"/>
                    </a:cubicBezTo>
                    <a:cubicBezTo>
                      <a:pt x="629" y="7025"/>
                      <a:pt x="407" y="8245"/>
                      <a:pt x="111" y="9687"/>
                    </a:cubicBezTo>
                    <a:cubicBezTo>
                      <a:pt x="111" y="9761"/>
                      <a:pt x="74" y="9872"/>
                      <a:pt x="0" y="9946"/>
                    </a:cubicBezTo>
                    <a:cubicBezTo>
                      <a:pt x="795" y="10111"/>
                      <a:pt x="1501" y="10247"/>
                      <a:pt x="2144" y="10247"/>
                    </a:cubicBezTo>
                    <a:cubicBezTo>
                      <a:pt x="2219" y="10247"/>
                      <a:pt x="2293" y="10245"/>
                      <a:pt x="2366" y="10242"/>
                    </a:cubicBezTo>
                    <a:cubicBezTo>
                      <a:pt x="2292" y="8763"/>
                      <a:pt x="2958" y="6729"/>
                      <a:pt x="4030" y="5879"/>
                    </a:cubicBezTo>
                    <a:cubicBezTo>
                      <a:pt x="5102" y="5066"/>
                      <a:pt x="6692" y="4585"/>
                      <a:pt x="7912" y="3993"/>
                    </a:cubicBezTo>
                    <a:cubicBezTo>
                      <a:pt x="9317" y="3328"/>
                      <a:pt x="10648" y="2589"/>
                      <a:pt x="12053" y="2108"/>
                    </a:cubicBezTo>
                    <a:lnTo>
                      <a:pt x="12164" y="2108"/>
                    </a:lnTo>
                    <a:cubicBezTo>
                      <a:pt x="11942" y="1221"/>
                      <a:pt x="11720" y="481"/>
                      <a:pt x="11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1843150" y="1236425"/>
                <a:ext cx="86400" cy="2395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958" extrusionOk="0">
                    <a:moveTo>
                      <a:pt x="3159" y="1"/>
                    </a:moveTo>
                    <a:cubicBezTo>
                      <a:pt x="2545" y="1"/>
                      <a:pt x="978" y="511"/>
                      <a:pt x="0" y="958"/>
                    </a:cubicBezTo>
                    <a:cubicBezTo>
                      <a:pt x="1036" y="773"/>
                      <a:pt x="2477" y="514"/>
                      <a:pt x="3328" y="329"/>
                    </a:cubicBezTo>
                    <a:cubicBezTo>
                      <a:pt x="3328" y="329"/>
                      <a:pt x="3402" y="292"/>
                      <a:pt x="3402" y="181"/>
                    </a:cubicBezTo>
                    <a:cubicBezTo>
                      <a:pt x="3456" y="55"/>
                      <a:pt x="3357" y="1"/>
                      <a:pt x="315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1753500" y="1245575"/>
                <a:ext cx="171925" cy="198725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7949" extrusionOk="0">
                    <a:moveTo>
                      <a:pt x="6877" y="0"/>
                    </a:moveTo>
                    <a:lnTo>
                      <a:pt x="6877" y="0"/>
                    </a:lnTo>
                    <a:cubicBezTo>
                      <a:pt x="5989" y="185"/>
                      <a:pt x="4585" y="481"/>
                      <a:pt x="3549" y="666"/>
                    </a:cubicBezTo>
                    <a:cubicBezTo>
                      <a:pt x="3143" y="850"/>
                      <a:pt x="2847" y="1035"/>
                      <a:pt x="2736" y="1109"/>
                    </a:cubicBezTo>
                    <a:cubicBezTo>
                      <a:pt x="2477" y="1331"/>
                      <a:pt x="1886" y="2440"/>
                      <a:pt x="1183" y="3364"/>
                    </a:cubicBezTo>
                    <a:cubicBezTo>
                      <a:pt x="814" y="3845"/>
                      <a:pt x="777" y="4474"/>
                      <a:pt x="629" y="5028"/>
                    </a:cubicBezTo>
                    <a:cubicBezTo>
                      <a:pt x="444" y="5657"/>
                      <a:pt x="259" y="6840"/>
                      <a:pt x="0" y="7616"/>
                    </a:cubicBezTo>
                    <a:cubicBezTo>
                      <a:pt x="407" y="7764"/>
                      <a:pt x="814" y="7875"/>
                      <a:pt x="1183" y="7949"/>
                    </a:cubicBezTo>
                    <a:cubicBezTo>
                      <a:pt x="1257" y="7875"/>
                      <a:pt x="1257" y="7764"/>
                      <a:pt x="1294" y="7690"/>
                    </a:cubicBezTo>
                    <a:cubicBezTo>
                      <a:pt x="1553" y="6248"/>
                      <a:pt x="1812" y="5028"/>
                      <a:pt x="2477" y="3808"/>
                    </a:cubicBezTo>
                    <a:cubicBezTo>
                      <a:pt x="2773" y="3623"/>
                      <a:pt x="3401" y="3364"/>
                      <a:pt x="3734" y="3254"/>
                    </a:cubicBezTo>
                    <a:cubicBezTo>
                      <a:pt x="4141" y="3069"/>
                      <a:pt x="5028" y="2921"/>
                      <a:pt x="5509" y="2440"/>
                    </a:cubicBezTo>
                    <a:cubicBezTo>
                      <a:pt x="6100" y="1886"/>
                      <a:pt x="6507" y="739"/>
                      <a:pt x="68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1748875" y="1130950"/>
                <a:ext cx="314275" cy="19875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7950" extrusionOk="0">
                    <a:moveTo>
                      <a:pt x="962" y="1"/>
                    </a:moveTo>
                    <a:cubicBezTo>
                      <a:pt x="0" y="149"/>
                      <a:pt x="370" y="2145"/>
                      <a:pt x="555" y="2663"/>
                    </a:cubicBezTo>
                    <a:cubicBezTo>
                      <a:pt x="740" y="3106"/>
                      <a:pt x="888" y="3661"/>
                      <a:pt x="1183" y="4031"/>
                    </a:cubicBezTo>
                    <a:cubicBezTo>
                      <a:pt x="1664" y="4622"/>
                      <a:pt x="1701" y="5324"/>
                      <a:pt x="1701" y="5324"/>
                    </a:cubicBezTo>
                    <a:cubicBezTo>
                      <a:pt x="1738" y="6471"/>
                      <a:pt x="1183" y="7025"/>
                      <a:pt x="1368" y="7949"/>
                    </a:cubicBezTo>
                    <a:cubicBezTo>
                      <a:pt x="2625" y="6471"/>
                      <a:pt x="3106" y="5694"/>
                      <a:pt x="4954" y="5177"/>
                    </a:cubicBezTo>
                    <a:cubicBezTo>
                      <a:pt x="6248" y="4807"/>
                      <a:pt x="9687" y="3883"/>
                      <a:pt x="9945" y="3846"/>
                    </a:cubicBezTo>
                    <a:cubicBezTo>
                      <a:pt x="10685" y="3624"/>
                      <a:pt x="11868" y="3254"/>
                      <a:pt x="12570" y="2737"/>
                    </a:cubicBezTo>
                    <a:lnTo>
                      <a:pt x="12570" y="2737"/>
                    </a:lnTo>
                    <a:cubicBezTo>
                      <a:pt x="10278" y="2958"/>
                      <a:pt x="7949" y="3809"/>
                      <a:pt x="5916" y="4326"/>
                    </a:cubicBezTo>
                    <a:cubicBezTo>
                      <a:pt x="5386" y="4459"/>
                      <a:pt x="4879" y="4532"/>
                      <a:pt x="4395" y="4532"/>
                    </a:cubicBezTo>
                    <a:cubicBezTo>
                      <a:pt x="3259" y="4532"/>
                      <a:pt x="2250" y="4129"/>
                      <a:pt x="1368" y="3143"/>
                    </a:cubicBezTo>
                    <a:cubicBezTo>
                      <a:pt x="888" y="2552"/>
                      <a:pt x="333" y="1110"/>
                      <a:pt x="9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1856075" y="1253825"/>
                <a:ext cx="213550" cy="129475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5179" extrusionOk="0">
                    <a:moveTo>
                      <a:pt x="7427" y="0"/>
                    </a:moveTo>
                    <a:cubicBezTo>
                      <a:pt x="6841" y="0"/>
                      <a:pt x="6261" y="64"/>
                      <a:pt x="5694" y="336"/>
                    </a:cubicBezTo>
                    <a:cubicBezTo>
                      <a:pt x="4807" y="705"/>
                      <a:pt x="5140" y="927"/>
                      <a:pt x="4363" y="1445"/>
                    </a:cubicBezTo>
                    <a:cubicBezTo>
                      <a:pt x="4031" y="1630"/>
                      <a:pt x="2922" y="2184"/>
                      <a:pt x="2552" y="2443"/>
                    </a:cubicBezTo>
                    <a:cubicBezTo>
                      <a:pt x="2071" y="2628"/>
                      <a:pt x="888" y="2813"/>
                      <a:pt x="703" y="3182"/>
                    </a:cubicBezTo>
                    <a:cubicBezTo>
                      <a:pt x="666" y="3219"/>
                      <a:pt x="1" y="4698"/>
                      <a:pt x="1" y="5179"/>
                    </a:cubicBezTo>
                    <a:cubicBezTo>
                      <a:pt x="519" y="4698"/>
                      <a:pt x="888" y="3885"/>
                      <a:pt x="1628" y="3367"/>
                    </a:cubicBezTo>
                    <a:cubicBezTo>
                      <a:pt x="2589" y="3219"/>
                      <a:pt x="3291" y="2850"/>
                      <a:pt x="3994" y="2332"/>
                    </a:cubicBezTo>
                    <a:cubicBezTo>
                      <a:pt x="5473" y="1223"/>
                      <a:pt x="6877" y="853"/>
                      <a:pt x="8541" y="40"/>
                    </a:cubicBezTo>
                    <a:cubicBezTo>
                      <a:pt x="8169" y="25"/>
                      <a:pt x="7797" y="0"/>
                      <a:pt x="7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2266450" y="916300"/>
                <a:ext cx="380825" cy="26045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10418" extrusionOk="0">
                    <a:moveTo>
                      <a:pt x="2575" y="0"/>
                    </a:moveTo>
                    <a:cubicBezTo>
                      <a:pt x="2164" y="0"/>
                      <a:pt x="1757" y="46"/>
                      <a:pt x="1332" y="231"/>
                    </a:cubicBezTo>
                    <a:cubicBezTo>
                      <a:pt x="814" y="453"/>
                      <a:pt x="371" y="786"/>
                      <a:pt x="1" y="1193"/>
                    </a:cubicBezTo>
                    <a:lnTo>
                      <a:pt x="1" y="1303"/>
                    </a:lnTo>
                    <a:cubicBezTo>
                      <a:pt x="149" y="1895"/>
                      <a:pt x="703" y="2302"/>
                      <a:pt x="1147" y="2634"/>
                    </a:cubicBezTo>
                    <a:cubicBezTo>
                      <a:pt x="1886" y="3152"/>
                      <a:pt x="4031" y="3300"/>
                      <a:pt x="4807" y="3744"/>
                    </a:cubicBezTo>
                    <a:cubicBezTo>
                      <a:pt x="6064" y="4483"/>
                      <a:pt x="5990" y="5962"/>
                      <a:pt x="7210" y="7810"/>
                    </a:cubicBezTo>
                    <a:cubicBezTo>
                      <a:pt x="8430" y="9687"/>
                      <a:pt x="9516" y="10418"/>
                      <a:pt x="11299" y="10418"/>
                    </a:cubicBezTo>
                    <a:cubicBezTo>
                      <a:pt x="12326" y="10418"/>
                      <a:pt x="13584" y="10175"/>
                      <a:pt x="15233" y="9770"/>
                    </a:cubicBezTo>
                    <a:cubicBezTo>
                      <a:pt x="13717" y="7625"/>
                      <a:pt x="11573" y="6147"/>
                      <a:pt x="9872" y="4446"/>
                    </a:cubicBezTo>
                    <a:cubicBezTo>
                      <a:pt x="8282" y="2782"/>
                      <a:pt x="6323" y="46"/>
                      <a:pt x="3846" y="46"/>
                    </a:cubicBezTo>
                    <a:cubicBezTo>
                      <a:pt x="3402" y="46"/>
                      <a:pt x="2986" y="0"/>
                      <a:pt x="2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2197150" y="946100"/>
                <a:ext cx="495425" cy="401150"/>
              </a:xfrm>
              <a:custGeom>
                <a:avLst/>
                <a:gdLst/>
                <a:ahLst/>
                <a:cxnLst/>
                <a:rect l="l" t="t" r="r" b="b"/>
                <a:pathLst>
                  <a:path w="19817" h="16046" extrusionOk="0">
                    <a:moveTo>
                      <a:pt x="2810" y="1"/>
                    </a:moveTo>
                    <a:cubicBezTo>
                      <a:pt x="2366" y="481"/>
                      <a:pt x="1923" y="1036"/>
                      <a:pt x="1553" y="1516"/>
                    </a:cubicBezTo>
                    <a:cubicBezTo>
                      <a:pt x="998" y="2330"/>
                      <a:pt x="518" y="3180"/>
                      <a:pt x="0" y="4067"/>
                    </a:cubicBezTo>
                    <a:cubicBezTo>
                      <a:pt x="1072" y="4400"/>
                      <a:pt x="3032" y="5435"/>
                      <a:pt x="3882" y="6138"/>
                    </a:cubicBezTo>
                    <a:cubicBezTo>
                      <a:pt x="5398" y="7432"/>
                      <a:pt x="8023" y="8652"/>
                      <a:pt x="8282" y="10685"/>
                    </a:cubicBezTo>
                    <a:cubicBezTo>
                      <a:pt x="8466" y="12090"/>
                      <a:pt x="8725" y="13828"/>
                      <a:pt x="8540" y="16046"/>
                    </a:cubicBezTo>
                    <a:cubicBezTo>
                      <a:pt x="8947" y="16046"/>
                      <a:pt x="9428" y="16046"/>
                      <a:pt x="9871" y="16009"/>
                    </a:cubicBezTo>
                    <a:cubicBezTo>
                      <a:pt x="9945" y="14974"/>
                      <a:pt x="10943" y="13939"/>
                      <a:pt x="11979" y="12312"/>
                    </a:cubicBezTo>
                    <a:cubicBezTo>
                      <a:pt x="12533" y="11461"/>
                      <a:pt x="13716" y="10537"/>
                      <a:pt x="14677" y="10352"/>
                    </a:cubicBezTo>
                    <a:cubicBezTo>
                      <a:pt x="15274" y="10229"/>
                      <a:pt x="15950" y="10094"/>
                      <a:pt x="16592" y="10094"/>
                    </a:cubicBezTo>
                    <a:cubicBezTo>
                      <a:pt x="17104" y="10094"/>
                      <a:pt x="17595" y="10180"/>
                      <a:pt x="18005" y="10426"/>
                    </a:cubicBezTo>
                    <a:cubicBezTo>
                      <a:pt x="18744" y="10833"/>
                      <a:pt x="19040" y="13236"/>
                      <a:pt x="19114" y="13975"/>
                    </a:cubicBezTo>
                    <a:cubicBezTo>
                      <a:pt x="19114" y="14123"/>
                      <a:pt x="19188" y="14308"/>
                      <a:pt x="19188" y="14419"/>
                    </a:cubicBezTo>
                    <a:cubicBezTo>
                      <a:pt x="19410" y="14382"/>
                      <a:pt x="19595" y="14345"/>
                      <a:pt x="19816" y="14234"/>
                    </a:cubicBezTo>
                    <a:cubicBezTo>
                      <a:pt x="19816" y="11831"/>
                      <a:pt x="19114" y="10057"/>
                      <a:pt x="18079" y="8578"/>
                    </a:cubicBezTo>
                    <a:cubicBezTo>
                      <a:pt x="16417" y="8983"/>
                      <a:pt x="15155" y="9226"/>
                      <a:pt x="14127" y="9226"/>
                    </a:cubicBezTo>
                    <a:cubicBezTo>
                      <a:pt x="12342" y="9226"/>
                      <a:pt x="11262" y="8495"/>
                      <a:pt x="10019" y="6618"/>
                    </a:cubicBezTo>
                    <a:cubicBezTo>
                      <a:pt x="8836" y="4770"/>
                      <a:pt x="8873" y="3291"/>
                      <a:pt x="7616" y="2552"/>
                    </a:cubicBezTo>
                    <a:cubicBezTo>
                      <a:pt x="6840" y="2108"/>
                      <a:pt x="4695" y="1960"/>
                      <a:pt x="3956" y="1442"/>
                    </a:cubicBezTo>
                    <a:cubicBezTo>
                      <a:pt x="3512" y="1110"/>
                      <a:pt x="2958" y="703"/>
                      <a:pt x="2810" y="111"/>
                    </a:cubicBezTo>
                    <a:lnTo>
                      <a:pt x="281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2443925" y="1198450"/>
                <a:ext cx="232925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9317" h="5952" extrusionOk="0">
                    <a:moveTo>
                      <a:pt x="6721" y="0"/>
                    </a:moveTo>
                    <a:cubicBezTo>
                      <a:pt x="6079" y="0"/>
                      <a:pt x="5403" y="135"/>
                      <a:pt x="4806" y="258"/>
                    </a:cubicBezTo>
                    <a:cubicBezTo>
                      <a:pt x="3845" y="443"/>
                      <a:pt x="2625" y="1367"/>
                      <a:pt x="2071" y="2255"/>
                    </a:cubicBezTo>
                    <a:cubicBezTo>
                      <a:pt x="1072" y="3881"/>
                      <a:pt x="37" y="4954"/>
                      <a:pt x="0" y="5952"/>
                    </a:cubicBezTo>
                    <a:cubicBezTo>
                      <a:pt x="2884" y="5878"/>
                      <a:pt x="5916" y="5360"/>
                      <a:pt x="9317" y="4399"/>
                    </a:cubicBezTo>
                    <a:cubicBezTo>
                      <a:pt x="9317" y="4214"/>
                      <a:pt x="9243" y="4029"/>
                      <a:pt x="9243" y="3881"/>
                    </a:cubicBezTo>
                    <a:cubicBezTo>
                      <a:pt x="9169" y="3142"/>
                      <a:pt x="8947" y="739"/>
                      <a:pt x="8134" y="332"/>
                    </a:cubicBezTo>
                    <a:cubicBezTo>
                      <a:pt x="7724" y="86"/>
                      <a:pt x="7233" y="0"/>
                      <a:pt x="67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2147225" y="1047775"/>
                <a:ext cx="256975" cy="223700"/>
              </a:xfrm>
              <a:custGeom>
                <a:avLst/>
                <a:gdLst/>
                <a:ahLst/>
                <a:cxnLst/>
                <a:rect l="l" t="t" r="r" b="b"/>
                <a:pathLst>
                  <a:path w="10279" h="8948" extrusionOk="0">
                    <a:moveTo>
                      <a:pt x="1997" y="0"/>
                    </a:moveTo>
                    <a:cubicBezTo>
                      <a:pt x="925" y="1997"/>
                      <a:pt x="112" y="4178"/>
                      <a:pt x="1" y="6248"/>
                    </a:cubicBezTo>
                    <a:cubicBezTo>
                      <a:pt x="740" y="6988"/>
                      <a:pt x="1775" y="7949"/>
                      <a:pt x="2884" y="8947"/>
                    </a:cubicBezTo>
                    <a:cubicBezTo>
                      <a:pt x="2958" y="8245"/>
                      <a:pt x="3439" y="5435"/>
                      <a:pt x="4067" y="4917"/>
                    </a:cubicBezTo>
                    <a:cubicBezTo>
                      <a:pt x="4358" y="4638"/>
                      <a:pt x="4744" y="4538"/>
                      <a:pt x="5169" y="4538"/>
                    </a:cubicBezTo>
                    <a:cubicBezTo>
                      <a:pt x="6094" y="4538"/>
                      <a:pt x="7203" y="5013"/>
                      <a:pt x="7912" y="5139"/>
                    </a:cubicBezTo>
                    <a:cubicBezTo>
                      <a:pt x="9354" y="5435"/>
                      <a:pt x="9724" y="5472"/>
                      <a:pt x="10279" y="6655"/>
                    </a:cubicBezTo>
                    <a:lnTo>
                      <a:pt x="10279" y="6618"/>
                    </a:lnTo>
                    <a:cubicBezTo>
                      <a:pt x="10020" y="4585"/>
                      <a:pt x="7395" y="3402"/>
                      <a:pt x="5879" y="2108"/>
                    </a:cubicBezTo>
                    <a:cubicBezTo>
                      <a:pt x="5029" y="1368"/>
                      <a:pt x="3069" y="333"/>
                      <a:pt x="19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2217475" y="1160925"/>
                <a:ext cx="197825" cy="185400"/>
              </a:xfrm>
              <a:custGeom>
                <a:avLst/>
                <a:gdLst/>
                <a:ahLst/>
                <a:cxnLst/>
                <a:rect l="l" t="t" r="r" b="b"/>
                <a:pathLst>
                  <a:path w="7913" h="7416" extrusionOk="0">
                    <a:moveTo>
                      <a:pt x="2311" y="0"/>
                    </a:moveTo>
                    <a:cubicBezTo>
                      <a:pt x="1895" y="0"/>
                      <a:pt x="1514" y="94"/>
                      <a:pt x="1220" y="354"/>
                    </a:cubicBezTo>
                    <a:cubicBezTo>
                      <a:pt x="555" y="909"/>
                      <a:pt x="111" y="3719"/>
                      <a:pt x="0" y="4347"/>
                    </a:cubicBezTo>
                    <a:cubicBezTo>
                      <a:pt x="1590" y="5715"/>
                      <a:pt x="3328" y="6898"/>
                      <a:pt x="4992" y="7194"/>
                    </a:cubicBezTo>
                    <a:cubicBezTo>
                      <a:pt x="5842" y="7305"/>
                      <a:pt x="6729" y="7379"/>
                      <a:pt x="7653" y="7416"/>
                    </a:cubicBezTo>
                    <a:lnTo>
                      <a:pt x="7764" y="7416"/>
                    </a:lnTo>
                    <a:cubicBezTo>
                      <a:pt x="7838" y="7009"/>
                      <a:pt x="7912" y="6640"/>
                      <a:pt x="7912" y="6270"/>
                    </a:cubicBezTo>
                    <a:cubicBezTo>
                      <a:pt x="7875" y="4643"/>
                      <a:pt x="7579" y="3238"/>
                      <a:pt x="7469" y="2129"/>
                    </a:cubicBezTo>
                    <a:cubicBezTo>
                      <a:pt x="6914" y="946"/>
                      <a:pt x="6544" y="909"/>
                      <a:pt x="5102" y="613"/>
                    </a:cubicBezTo>
                    <a:cubicBezTo>
                      <a:pt x="4384" y="485"/>
                      <a:pt x="3256" y="0"/>
                      <a:pt x="23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2254450" y="915125"/>
                <a:ext cx="360475" cy="371125"/>
              </a:xfrm>
              <a:custGeom>
                <a:avLst/>
                <a:gdLst/>
                <a:ahLst/>
                <a:cxnLst/>
                <a:rect l="l" t="t" r="r" b="b"/>
                <a:pathLst>
                  <a:path w="14419" h="14845" extrusionOk="0">
                    <a:moveTo>
                      <a:pt x="2557" y="1"/>
                    </a:moveTo>
                    <a:cubicBezTo>
                      <a:pt x="1653" y="1"/>
                      <a:pt x="1153" y="399"/>
                      <a:pt x="333" y="1350"/>
                    </a:cubicBezTo>
                    <a:cubicBezTo>
                      <a:pt x="0" y="1720"/>
                      <a:pt x="1627" y="2903"/>
                      <a:pt x="1664" y="2903"/>
                    </a:cubicBezTo>
                    <a:cubicBezTo>
                      <a:pt x="2551" y="3458"/>
                      <a:pt x="4585" y="3754"/>
                      <a:pt x="5065" y="4345"/>
                    </a:cubicBezTo>
                    <a:cubicBezTo>
                      <a:pt x="5546" y="5085"/>
                      <a:pt x="5176" y="6342"/>
                      <a:pt x="4917" y="7155"/>
                    </a:cubicBezTo>
                    <a:cubicBezTo>
                      <a:pt x="4363" y="8782"/>
                      <a:pt x="4511" y="10926"/>
                      <a:pt x="4548" y="11148"/>
                    </a:cubicBezTo>
                    <a:cubicBezTo>
                      <a:pt x="4917" y="12220"/>
                      <a:pt x="5435" y="11776"/>
                      <a:pt x="5620" y="11961"/>
                    </a:cubicBezTo>
                    <a:cubicBezTo>
                      <a:pt x="6063" y="12331"/>
                      <a:pt x="5731" y="14142"/>
                      <a:pt x="6359" y="14845"/>
                    </a:cubicBezTo>
                    <a:cubicBezTo>
                      <a:pt x="6433" y="14105"/>
                      <a:pt x="6174" y="11517"/>
                      <a:pt x="6951" y="10556"/>
                    </a:cubicBezTo>
                    <a:cubicBezTo>
                      <a:pt x="7045" y="10431"/>
                      <a:pt x="7198" y="10385"/>
                      <a:pt x="7466" y="10385"/>
                    </a:cubicBezTo>
                    <a:cubicBezTo>
                      <a:pt x="7833" y="10385"/>
                      <a:pt x="8415" y="10471"/>
                      <a:pt x="9354" y="10556"/>
                    </a:cubicBezTo>
                    <a:cubicBezTo>
                      <a:pt x="10072" y="10576"/>
                      <a:pt x="10606" y="10737"/>
                      <a:pt x="11385" y="10737"/>
                    </a:cubicBezTo>
                    <a:cubicBezTo>
                      <a:pt x="12090" y="10737"/>
                      <a:pt x="12995" y="10605"/>
                      <a:pt x="14419" y="10113"/>
                    </a:cubicBezTo>
                    <a:cubicBezTo>
                      <a:pt x="13642" y="10076"/>
                      <a:pt x="12275" y="10113"/>
                      <a:pt x="11535" y="10039"/>
                    </a:cubicBezTo>
                    <a:cubicBezTo>
                      <a:pt x="9613" y="9706"/>
                      <a:pt x="9243" y="8745"/>
                      <a:pt x="9132" y="8597"/>
                    </a:cubicBezTo>
                    <a:cubicBezTo>
                      <a:pt x="8097" y="7303"/>
                      <a:pt x="7764" y="6970"/>
                      <a:pt x="7025" y="5565"/>
                    </a:cubicBezTo>
                    <a:cubicBezTo>
                      <a:pt x="6803" y="5085"/>
                      <a:pt x="6729" y="3901"/>
                      <a:pt x="6248" y="3643"/>
                    </a:cubicBezTo>
                    <a:cubicBezTo>
                      <a:pt x="6100" y="3569"/>
                      <a:pt x="5065" y="3162"/>
                      <a:pt x="4622" y="2977"/>
                    </a:cubicBezTo>
                    <a:cubicBezTo>
                      <a:pt x="4252" y="2792"/>
                      <a:pt x="3106" y="2718"/>
                      <a:pt x="2477" y="2312"/>
                    </a:cubicBezTo>
                    <a:cubicBezTo>
                      <a:pt x="1849" y="1905"/>
                      <a:pt x="1775" y="981"/>
                      <a:pt x="1775" y="833"/>
                    </a:cubicBezTo>
                    <a:cubicBezTo>
                      <a:pt x="1812" y="463"/>
                      <a:pt x="2958" y="57"/>
                      <a:pt x="2921" y="20"/>
                    </a:cubicBezTo>
                    <a:cubicBezTo>
                      <a:pt x="2792" y="7"/>
                      <a:pt x="2671" y="1"/>
                      <a:pt x="2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" name="Google Shape;104;p3"/>
            <p:cNvGrpSpPr/>
            <p:nvPr/>
          </p:nvGrpSpPr>
          <p:grpSpPr>
            <a:xfrm rot="10800000" flipH="1">
              <a:off x="-222453" y="-234596"/>
              <a:ext cx="1956323" cy="841745"/>
              <a:chOff x="-836481" y="3987773"/>
              <a:chExt cx="3428537" cy="1475193"/>
            </a:xfrm>
          </p:grpSpPr>
          <p:grpSp>
            <p:nvGrpSpPr>
              <p:cNvPr id="105" name="Google Shape;105;p3"/>
              <p:cNvGrpSpPr/>
              <p:nvPr/>
            </p:nvGrpSpPr>
            <p:grpSpPr>
              <a:xfrm flipH="1">
                <a:off x="-836481" y="3987773"/>
                <a:ext cx="2194211" cy="1420269"/>
                <a:chOff x="2875550" y="4674500"/>
                <a:chExt cx="725575" cy="469650"/>
              </a:xfrm>
            </p:grpSpPr>
            <p:sp>
              <p:nvSpPr>
                <p:cNvPr id="106" name="Google Shape;106;p3"/>
                <p:cNvSpPr/>
                <p:nvPr/>
              </p:nvSpPr>
              <p:spPr>
                <a:xfrm>
                  <a:off x="3086275" y="4674500"/>
                  <a:ext cx="464025" cy="21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1" h="8656" extrusionOk="0">
                      <a:moveTo>
                        <a:pt x="4440" y="0"/>
                      </a:moveTo>
                      <a:cubicBezTo>
                        <a:pt x="4105" y="0"/>
                        <a:pt x="3784" y="14"/>
                        <a:pt x="3476" y="41"/>
                      </a:cubicBezTo>
                      <a:cubicBezTo>
                        <a:pt x="1923" y="559"/>
                        <a:pt x="1" y="1446"/>
                        <a:pt x="629" y="3184"/>
                      </a:cubicBezTo>
                      <a:cubicBezTo>
                        <a:pt x="1554" y="5883"/>
                        <a:pt x="3291" y="8656"/>
                        <a:pt x="3291" y="8656"/>
                      </a:cubicBezTo>
                      <a:cubicBezTo>
                        <a:pt x="3291" y="8656"/>
                        <a:pt x="9872" y="7436"/>
                        <a:pt x="11166" y="7177"/>
                      </a:cubicBezTo>
                      <a:cubicBezTo>
                        <a:pt x="11906" y="7029"/>
                        <a:pt x="15455" y="5920"/>
                        <a:pt x="18560" y="4552"/>
                      </a:cubicBezTo>
                      <a:cubicBezTo>
                        <a:pt x="18449" y="4404"/>
                        <a:pt x="18412" y="4256"/>
                        <a:pt x="18301" y="4182"/>
                      </a:cubicBezTo>
                      <a:cubicBezTo>
                        <a:pt x="17710" y="3295"/>
                        <a:pt x="15603" y="2888"/>
                        <a:pt x="14567" y="2444"/>
                      </a:cubicBezTo>
                      <a:cubicBezTo>
                        <a:pt x="12386" y="1631"/>
                        <a:pt x="10168" y="929"/>
                        <a:pt x="7913" y="411"/>
                      </a:cubicBezTo>
                      <a:cubicBezTo>
                        <a:pt x="6629" y="132"/>
                        <a:pt x="5471" y="0"/>
                        <a:pt x="44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7;p3"/>
                <p:cNvSpPr/>
                <p:nvPr/>
              </p:nvSpPr>
              <p:spPr>
                <a:xfrm>
                  <a:off x="3159300" y="4837275"/>
                  <a:ext cx="33300" cy="4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2" h="1960" extrusionOk="0">
                      <a:moveTo>
                        <a:pt x="1" y="0"/>
                      </a:moveTo>
                      <a:cubicBezTo>
                        <a:pt x="333" y="666"/>
                        <a:pt x="777" y="1294"/>
                        <a:pt x="1295" y="1960"/>
                      </a:cubicBezTo>
                      <a:cubicBezTo>
                        <a:pt x="1332" y="1960"/>
                        <a:pt x="703" y="1109"/>
                        <a:pt x="1" y="0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8;p3"/>
                <p:cNvSpPr/>
                <p:nvPr/>
              </p:nvSpPr>
              <p:spPr>
                <a:xfrm>
                  <a:off x="2946725" y="4674600"/>
                  <a:ext cx="268050" cy="29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22" h="11997" extrusionOk="0">
                      <a:moveTo>
                        <a:pt x="9021" y="0"/>
                      </a:moveTo>
                      <a:lnTo>
                        <a:pt x="9021" y="0"/>
                      </a:lnTo>
                      <a:cubicBezTo>
                        <a:pt x="7431" y="185"/>
                        <a:pt x="6101" y="740"/>
                        <a:pt x="4954" y="1738"/>
                      </a:cubicBezTo>
                      <a:cubicBezTo>
                        <a:pt x="2921" y="3143"/>
                        <a:pt x="1294" y="5361"/>
                        <a:pt x="0" y="7727"/>
                      </a:cubicBezTo>
                      <a:cubicBezTo>
                        <a:pt x="1331" y="9058"/>
                        <a:pt x="3513" y="10315"/>
                        <a:pt x="5176" y="10944"/>
                      </a:cubicBezTo>
                      <a:cubicBezTo>
                        <a:pt x="5957" y="11283"/>
                        <a:pt x="6987" y="11997"/>
                        <a:pt x="7837" y="11997"/>
                      </a:cubicBezTo>
                      <a:cubicBezTo>
                        <a:pt x="7913" y="11997"/>
                        <a:pt x="7987" y="11991"/>
                        <a:pt x="8060" y="11979"/>
                      </a:cubicBezTo>
                      <a:cubicBezTo>
                        <a:pt x="8615" y="10759"/>
                        <a:pt x="10093" y="9058"/>
                        <a:pt x="10722" y="8208"/>
                      </a:cubicBezTo>
                      <a:cubicBezTo>
                        <a:pt x="10204" y="7579"/>
                        <a:pt x="8836" y="7136"/>
                        <a:pt x="8504" y="6470"/>
                      </a:cubicBezTo>
                      <a:cubicBezTo>
                        <a:pt x="7949" y="5546"/>
                        <a:pt x="7321" y="4326"/>
                        <a:pt x="6877" y="3143"/>
                      </a:cubicBezTo>
                      <a:cubicBezTo>
                        <a:pt x="6285" y="1368"/>
                        <a:pt x="7505" y="518"/>
                        <a:pt x="90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3"/>
                <p:cNvSpPr/>
                <p:nvPr/>
              </p:nvSpPr>
              <p:spPr>
                <a:xfrm>
                  <a:off x="3226775" y="4858525"/>
                  <a:ext cx="374350" cy="2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4" h="11425" extrusionOk="0">
                      <a:moveTo>
                        <a:pt x="13865" y="1"/>
                      </a:moveTo>
                      <a:cubicBezTo>
                        <a:pt x="13791" y="1"/>
                        <a:pt x="13754" y="1"/>
                        <a:pt x="13680" y="38"/>
                      </a:cubicBezTo>
                      <a:cubicBezTo>
                        <a:pt x="11683" y="777"/>
                        <a:pt x="9798" y="1738"/>
                        <a:pt x="7875" y="2662"/>
                      </a:cubicBezTo>
                      <a:cubicBezTo>
                        <a:pt x="6175" y="3513"/>
                        <a:pt x="3956" y="4141"/>
                        <a:pt x="2478" y="5324"/>
                      </a:cubicBezTo>
                      <a:cubicBezTo>
                        <a:pt x="999" y="6507"/>
                        <a:pt x="0" y="9317"/>
                        <a:pt x="111" y="11425"/>
                      </a:cubicBezTo>
                      <a:lnTo>
                        <a:pt x="444" y="11425"/>
                      </a:lnTo>
                      <a:cubicBezTo>
                        <a:pt x="5102" y="10944"/>
                        <a:pt x="10352" y="8208"/>
                        <a:pt x="14826" y="6803"/>
                      </a:cubicBezTo>
                      <a:cubicBezTo>
                        <a:pt x="14974" y="6729"/>
                        <a:pt x="14530" y="2958"/>
                        <a:pt x="1386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2875550" y="4867775"/>
                  <a:ext cx="272675" cy="25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7" h="10168" extrusionOk="0">
                      <a:moveTo>
                        <a:pt x="2847" y="0"/>
                      </a:moveTo>
                      <a:cubicBezTo>
                        <a:pt x="1701" y="2108"/>
                        <a:pt x="777" y="4400"/>
                        <a:pt x="75" y="6322"/>
                      </a:cubicBezTo>
                      <a:cubicBezTo>
                        <a:pt x="1" y="6507"/>
                        <a:pt x="4807" y="8873"/>
                        <a:pt x="9169" y="10167"/>
                      </a:cubicBezTo>
                      <a:cubicBezTo>
                        <a:pt x="9539" y="9058"/>
                        <a:pt x="9835" y="7394"/>
                        <a:pt x="10094" y="6507"/>
                      </a:cubicBezTo>
                      <a:cubicBezTo>
                        <a:pt x="10352" y="5805"/>
                        <a:pt x="10389" y="4880"/>
                        <a:pt x="10907" y="4252"/>
                      </a:cubicBezTo>
                      <a:lnTo>
                        <a:pt x="10907" y="4252"/>
                      </a:lnTo>
                      <a:cubicBezTo>
                        <a:pt x="10865" y="4255"/>
                        <a:pt x="10823" y="4257"/>
                        <a:pt x="10780" y="4257"/>
                      </a:cubicBezTo>
                      <a:cubicBezTo>
                        <a:pt x="9906" y="4257"/>
                        <a:pt x="8763" y="3569"/>
                        <a:pt x="8023" y="3217"/>
                      </a:cubicBezTo>
                      <a:cubicBezTo>
                        <a:pt x="6360" y="2588"/>
                        <a:pt x="4252" y="1331"/>
                        <a:pt x="28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149125" y="4877925"/>
                  <a:ext cx="82300" cy="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" h="3846" extrusionOk="0">
                      <a:moveTo>
                        <a:pt x="3291" y="1"/>
                      </a:moveTo>
                      <a:lnTo>
                        <a:pt x="3291" y="1"/>
                      </a:lnTo>
                      <a:cubicBezTo>
                        <a:pt x="2404" y="186"/>
                        <a:pt x="1739" y="297"/>
                        <a:pt x="1739" y="297"/>
                      </a:cubicBezTo>
                      <a:cubicBezTo>
                        <a:pt x="1110" y="1110"/>
                        <a:pt x="556" y="2589"/>
                        <a:pt x="1" y="3846"/>
                      </a:cubicBezTo>
                      <a:cubicBezTo>
                        <a:pt x="962" y="2589"/>
                        <a:pt x="1849" y="962"/>
                        <a:pt x="2108" y="703"/>
                      </a:cubicBezTo>
                      <a:cubicBezTo>
                        <a:pt x="2256" y="519"/>
                        <a:pt x="2737" y="297"/>
                        <a:pt x="3291" y="1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148200" y="4786425"/>
                  <a:ext cx="425200" cy="35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08" h="14288" extrusionOk="0">
                      <a:moveTo>
                        <a:pt x="16083" y="1"/>
                      </a:moveTo>
                      <a:cubicBezTo>
                        <a:pt x="12904" y="1443"/>
                        <a:pt x="9429" y="2515"/>
                        <a:pt x="8689" y="2663"/>
                      </a:cubicBezTo>
                      <a:cubicBezTo>
                        <a:pt x="8504" y="2700"/>
                        <a:pt x="8245" y="2737"/>
                        <a:pt x="7950" y="2774"/>
                      </a:cubicBezTo>
                      <a:cubicBezTo>
                        <a:pt x="7432" y="3846"/>
                        <a:pt x="6767" y="5436"/>
                        <a:pt x="5990" y="6212"/>
                      </a:cubicBezTo>
                      <a:cubicBezTo>
                        <a:pt x="5288" y="6840"/>
                        <a:pt x="4105" y="7025"/>
                        <a:pt x="3513" y="7321"/>
                      </a:cubicBezTo>
                      <a:cubicBezTo>
                        <a:pt x="3070" y="7506"/>
                        <a:pt x="2219" y="7839"/>
                        <a:pt x="1776" y="8097"/>
                      </a:cubicBezTo>
                      <a:cubicBezTo>
                        <a:pt x="777" y="9835"/>
                        <a:pt x="445" y="11499"/>
                        <a:pt x="75" y="13495"/>
                      </a:cubicBezTo>
                      <a:cubicBezTo>
                        <a:pt x="38" y="13643"/>
                        <a:pt x="38" y="13791"/>
                        <a:pt x="1" y="13865"/>
                      </a:cubicBezTo>
                      <a:cubicBezTo>
                        <a:pt x="1008" y="14117"/>
                        <a:pt x="1987" y="14288"/>
                        <a:pt x="2826" y="14288"/>
                      </a:cubicBezTo>
                      <a:cubicBezTo>
                        <a:pt x="2974" y="14288"/>
                        <a:pt x="3116" y="14283"/>
                        <a:pt x="3254" y="14272"/>
                      </a:cubicBezTo>
                      <a:cubicBezTo>
                        <a:pt x="3143" y="12238"/>
                        <a:pt x="4142" y="9391"/>
                        <a:pt x="5621" y="8171"/>
                      </a:cubicBezTo>
                      <a:cubicBezTo>
                        <a:pt x="7099" y="6988"/>
                        <a:pt x="9318" y="6323"/>
                        <a:pt x="11018" y="5546"/>
                      </a:cubicBezTo>
                      <a:cubicBezTo>
                        <a:pt x="12941" y="4622"/>
                        <a:pt x="14826" y="3661"/>
                        <a:pt x="16823" y="2922"/>
                      </a:cubicBezTo>
                      <a:cubicBezTo>
                        <a:pt x="16860" y="2922"/>
                        <a:pt x="16897" y="2922"/>
                        <a:pt x="17008" y="2885"/>
                      </a:cubicBezTo>
                      <a:cubicBezTo>
                        <a:pt x="16712" y="1739"/>
                        <a:pt x="16379" y="666"/>
                        <a:pt x="160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231400" y="4844250"/>
                  <a:ext cx="120525" cy="3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1348" extrusionOk="0">
                      <a:moveTo>
                        <a:pt x="4449" y="1"/>
                      </a:moveTo>
                      <a:cubicBezTo>
                        <a:pt x="3634" y="1"/>
                        <a:pt x="1409" y="728"/>
                        <a:pt x="0" y="1348"/>
                      </a:cubicBezTo>
                      <a:cubicBezTo>
                        <a:pt x="1368" y="1052"/>
                        <a:pt x="3402" y="719"/>
                        <a:pt x="4622" y="461"/>
                      </a:cubicBezTo>
                      <a:cubicBezTo>
                        <a:pt x="4659" y="424"/>
                        <a:pt x="4696" y="350"/>
                        <a:pt x="4733" y="239"/>
                      </a:cubicBezTo>
                      <a:cubicBezTo>
                        <a:pt x="4821" y="72"/>
                        <a:pt x="4703" y="1"/>
                        <a:pt x="44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106625" y="4855750"/>
                  <a:ext cx="240325" cy="27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3" h="11166" extrusionOk="0">
                      <a:moveTo>
                        <a:pt x="9613" y="1"/>
                      </a:moveTo>
                      <a:lnTo>
                        <a:pt x="9613" y="1"/>
                      </a:lnTo>
                      <a:cubicBezTo>
                        <a:pt x="8393" y="259"/>
                        <a:pt x="6359" y="629"/>
                        <a:pt x="4991" y="888"/>
                      </a:cubicBezTo>
                      <a:cubicBezTo>
                        <a:pt x="4437" y="1110"/>
                        <a:pt x="3956" y="1406"/>
                        <a:pt x="3808" y="1590"/>
                      </a:cubicBezTo>
                      <a:cubicBezTo>
                        <a:pt x="3513" y="1923"/>
                        <a:pt x="2662" y="3476"/>
                        <a:pt x="1701" y="4733"/>
                      </a:cubicBezTo>
                      <a:cubicBezTo>
                        <a:pt x="1183" y="5361"/>
                        <a:pt x="1146" y="6249"/>
                        <a:pt x="925" y="7025"/>
                      </a:cubicBezTo>
                      <a:cubicBezTo>
                        <a:pt x="629" y="7875"/>
                        <a:pt x="370" y="9576"/>
                        <a:pt x="0" y="10685"/>
                      </a:cubicBezTo>
                      <a:cubicBezTo>
                        <a:pt x="555" y="10870"/>
                        <a:pt x="1146" y="11018"/>
                        <a:pt x="1701" y="11166"/>
                      </a:cubicBezTo>
                      <a:cubicBezTo>
                        <a:pt x="1738" y="11055"/>
                        <a:pt x="1775" y="10907"/>
                        <a:pt x="1775" y="10796"/>
                      </a:cubicBezTo>
                      <a:cubicBezTo>
                        <a:pt x="2108" y="8763"/>
                        <a:pt x="2440" y="7099"/>
                        <a:pt x="3439" y="5324"/>
                      </a:cubicBezTo>
                      <a:cubicBezTo>
                        <a:pt x="3882" y="5103"/>
                        <a:pt x="4733" y="4770"/>
                        <a:pt x="5176" y="4548"/>
                      </a:cubicBezTo>
                      <a:cubicBezTo>
                        <a:pt x="5731" y="4252"/>
                        <a:pt x="6951" y="4067"/>
                        <a:pt x="7653" y="3439"/>
                      </a:cubicBezTo>
                      <a:cubicBezTo>
                        <a:pt x="8504" y="2663"/>
                        <a:pt x="9095" y="1073"/>
                        <a:pt x="961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100150" y="4696775"/>
                  <a:ext cx="439050" cy="27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2" h="11129" extrusionOk="0">
                      <a:moveTo>
                        <a:pt x="1368" y="1"/>
                      </a:moveTo>
                      <a:lnTo>
                        <a:pt x="1368" y="1"/>
                      </a:lnTo>
                      <a:cubicBezTo>
                        <a:pt x="0" y="186"/>
                        <a:pt x="481" y="2958"/>
                        <a:pt x="814" y="3698"/>
                      </a:cubicBezTo>
                      <a:cubicBezTo>
                        <a:pt x="1073" y="4326"/>
                        <a:pt x="1221" y="5066"/>
                        <a:pt x="1664" y="5620"/>
                      </a:cubicBezTo>
                      <a:cubicBezTo>
                        <a:pt x="2330" y="6471"/>
                        <a:pt x="2404" y="7432"/>
                        <a:pt x="2404" y="7432"/>
                      </a:cubicBezTo>
                      <a:cubicBezTo>
                        <a:pt x="2515" y="9096"/>
                        <a:pt x="1664" y="9798"/>
                        <a:pt x="1960" y="11129"/>
                      </a:cubicBezTo>
                      <a:cubicBezTo>
                        <a:pt x="3661" y="9059"/>
                        <a:pt x="4326" y="7986"/>
                        <a:pt x="6951" y="7210"/>
                      </a:cubicBezTo>
                      <a:cubicBezTo>
                        <a:pt x="8763" y="6692"/>
                        <a:pt x="13643" y="5398"/>
                        <a:pt x="13938" y="5361"/>
                      </a:cubicBezTo>
                      <a:cubicBezTo>
                        <a:pt x="14863" y="5029"/>
                        <a:pt x="16563" y="4511"/>
                        <a:pt x="17562" y="3772"/>
                      </a:cubicBezTo>
                      <a:lnTo>
                        <a:pt x="17562" y="3772"/>
                      </a:lnTo>
                      <a:cubicBezTo>
                        <a:pt x="14419" y="4068"/>
                        <a:pt x="11092" y="5251"/>
                        <a:pt x="8282" y="5990"/>
                      </a:cubicBezTo>
                      <a:cubicBezTo>
                        <a:pt x="7536" y="6193"/>
                        <a:pt x="6818" y="6304"/>
                        <a:pt x="6131" y="6304"/>
                      </a:cubicBezTo>
                      <a:cubicBezTo>
                        <a:pt x="4569" y="6304"/>
                        <a:pt x="3166" y="5735"/>
                        <a:pt x="1960" y="4400"/>
                      </a:cubicBezTo>
                      <a:cubicBezTo>
                        <a:pt x="1221" y="3550"/>
                        <a:pt x="481" y="1553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3247100" y="4867750"/>
                  <a:ext cx="303200" cy="18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8" h="7211" extrusionOk="0">
                      <a:moveTo>
                        <a:pt x="10343" y="0"/>
                      </a:moveTo>
                      <a:cubicBezTo>
                        <a:pt x="9530" y="0"/>
                        <a:pt x="8739" y="85"/>
                        <a:pt x="7987" y="408"/>
                      </a:cubicBezTo>
                      <a:cubicBezTo>
                        <a:pt x="6766" y="963"/>
                        <a:pt x="7210" y="1258"/>
                        <a:pt x="6101" y="1998"/>
                      </a:cubicBezTo>
                      <a:cubicBezTo>
                        <a:pt x="5694" y="2257"/>
                        <a:pt x="4105" y="2996"/>
                        <a:pt x="3550" y="3403"/>
                      </a:cubicBezTo>
                      <a:cubicBezTo>
                        <a:pt x="2922" y="3698"/>
                        <a:pt x="1258" y="3957"/>
                        <a:pt x="962" y="4438"/>
                      </a:cubicBezTo>
                      <a:cubicBezTo>
                        <a:pt x="925" y="4512"/>
                        <a:pt x="1" y="6545"/>
                        <a:pt x="38" y="7211"/>
                      </a:cubicBezTo>
                      <a:cubicBezTo>
                        <a:pt x="740" y="6545"/>
                        <a:pt x="1295" y="5399"/>
                        <a:pt x="2367" y="4697"/>
                      </a:cubicBezTo>
                      <a:cubicBezTo>
                        <a:pt x="3735" y="4475"/>
                        <a:pt x="4659" y="4031"/>
                        <a:pt x="5694" y="3292"/>
                      </a:cubicBezTo>
                      <a:cubicBezTo>
                        <a:pt x="7765" y="1739"/>
                        <a:pt x="9761" y="1184"/>
                        <a:pt x="12127" y="75"/>
                      </a:cubicBezTo>
                      <a:cubicBezTo>
                        <a:pt x="11524" y="44"/>
                        <a:pt x="10928" y="0"/>
                        <a:pt x="1034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7" name="Google Shape;117;p3"/>
              <p:cNvGrpSpPr/>
              <p:nvPr/>
            </p:nvGrpSpPr>
            <p:grpSpPr>
              <a:xfrm>
                <a:off x="977882" y="4547100"/>
                <a:ext cx="1614175" cy="915867"/>
                <a:chOff x="1527975" y="2906700"/>
                <a:chExt cx="809313" cy="459150"/>
              </a:xfrm>
            </p:grpSpPr>
            <p:sp>
              <p:nvSpPr>
                <p:cNvPr id="118" name="Google Shape;118;p3"/>
                <p:cNvSpPr/>
                <p:nvPr/>
              </p:nvSpPr>
              <p:spPr>
                <a:xfrm>
                  <a:off x="1805250" y="3034950"/>
                  <a:ext cx="230175" cy="33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7" h="13236" extrusionOk="0">
                      <a:moveTo>
                        <a:pt x="9206" y="0"/>
                      </a:moveTo>
                      <a:lnTo>
                        <a:pt x="9206" y="0"/>
                      </a:lnTo>
                      <a:cubicBezTo>
                        <a:pt x="7543" y="1036"/>
                        <a:pt x="5324" y="2034"/>
                        <a:pt x="4067" y="2699"/>
                      </a:cubicBezTo>
                      <a:cubicBezTo>
                        <a:pt x="2367" y="3587"/>
                        <a:pt x="555" y="3882"/>
                        <a:pt x="296" y="5990"/>
                      </a:cubicBezTo>
                      <a:cubicBezTo>
                        <a:pt x="111" y="7210"/>
                        <a:pt x="111" y="8467"/>
                        <a:pt x="37" y="9724"/>
                      </a:cubicBezTo>
                      <a:cubicBezTo>
                        <a:pt x="1" y="10500"/>
                        <a:pt x="370" y="12460"/>
                        <a:pt x="1073" y="13088"/>
                      </a:cubicBezTo>
                      <a:lnTo>
                        <a:pt x="1221" y="13236"/>
                      </a:lnTo>
                      <a:lnTo>
                        <a:pt x="1997" y="13236"/>
                      </a:lnTo>
                      <a:cubicBezTo>
                        <a:pt x="2404" y="13236"/>
                        <a:pt x="3069" y="13051"/>
                        <a:pt x="3809" y="12718"/>
                      </a:cubicBezTo>
                      <a:cubicBezTo>
                        <a:pt x="3624" y="10537"/>
                        <a:pt x="4807" y="8319"/>
                        <a:pt x="5509" y="7173"/>
                      </a:cubicBezTo>
                      <a:cubicBezTo>
                        <a:pt x="6101" y="6211"/>
                        <a:pt x="7986" y="6174"/>
                        <a:pt x="8282" y="4991"/>
                      </a:cubicBezTo>
                      <a:cubicBezTo>
                        <a:pt x="8615" y="3587"/>
                        <a:pt x="9169" y="2108"/>
                        <a:pt x="92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1894900" y="2988725"/>
                  <a:ext cx="212600" cy="3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4" h="14568" extrusionOk="0">
                      <a:moveTo>
                        <a:pt x="7802" y="1"/>
                      </a:moveTo>
                      <a:cubicBezTo>
                        <a:pt x="7543" y="555"/>
                        <a:pt x="6729" y="1221"/>
                        <a:pt x="5620" y="1923"/>
                      </a:cubicBezTo>
                      <a:cubicBezTo>
                        <a:pt x="5620" y="3957"/>
                        <a:pt x="5029" y="5473"/>
                        <a:pt x="4696" y="6914"/>
                      </a:cubicBezTo>
                      <a:cubicBezTo>
                        <a:pt x="4400" y="8060"/>
                        <a:pt x="2515" y="8134"/>
                        <a:pt x="1923" y="9059"/>
                      </a:cubicBezTo>
                      <a:cubicBezTo>
                        <a:pt x="1221" y="10168"/>
                        <a:pt x="1" y="12460"/>
                        <a:pt x="149" y="14567"/>
                      </a:cubicBezTo>
                      <a:cubicBezTo>
                        <a:pt x="2478" y="13606"/>
                        <a:pt x="5805" y="11388"/>
                        <a:pt x="6988" y="9761"/>
                      </a:cubicBezTo>
                      <a:cubicBezTo>
                        <a:pt x="8504" y="7728"/>
                        <a:pt x="8467" y="3513"/>
                        <a:pt x="8060" y="1036"/>
                      </a:cubicBezTo>
                      <a:cubicBezTo>
                        <a:pt x="8023" y="666"/>
                        <a:pt x="7912" y="334"/>
                        <a:pt x="7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1527975" y="2911600"/>
                  <a:ext cx="560125" cy="38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05" h="15287" extrusionOk="0">
                      <a:moveTo>
                        <a:pt x="15009" y="1"/>
                      </a:moveTo>
                      <a:cubicBezTo>
                        <a:pt x="14698" y="1"/>
                        <a:pt x="14390" y="7"/>
                        <a:pt x="14086" y="17"/>
                      </a:cubicBezTo>
                      <a:cubicBezTo>
                        <a:pt x="13162" y="17"/>
                        <a:pt x="12238" y="54"/>
                        <a:pt x="11387" y="91"/>
                      </a:cubicBezTo>
                      <a:cubicBezTo>
                        <a:pt x="8504" y="276"/>
                        <a:pt x="4104" y="1385"/>
                        <a:pt x="1405" y="2125"/>
                      </a:cubicBezTo>
                      <a:cubicBezTo>
                        <a:pt x="148" y="3382"/>
                        <a:pt x="0" y="7411"/>
                        <a:pt x="185" y="8816"/>
                      </a:cubicBezTo>
                      <a:cubicBezTo>
                        <a:pt x="222" y="9445"/>
                        <a:pt x="370" y="9925"/>
                        <a:pt x="481" y="10480"/>
                      </a:cubicBezTo>
                      <a:cubicBezTo>
                        <a:pt x="703" y="10110"/>
                        <a:pt x="925" y="9815"/>
                        <a:pt x="962" y="9371"/>
                      </a:cubicBezTo>
                      <a:cubicBezTo>
                        <a:pt x="879" y="8519"/>
                        <a:pt x="960" y="8055"/>
                        <a:pt x="1159" y="8055"/>
                      </a:cubicBezTo>
                      <a:cubicBezTo>
                        <a:pt x="1227" y="8055"/>
                        <a:pt x="1310" y="8111"/>
                        <a:pt x="1405" y="8225"/>
                      </a:cubicBezTo>
                      <a:cubicBezTo>
                        <a:pt x="2071" y="9149"/>
                        <a:pt x="1775" y="9815"/>
                        <a:pt x="3143" y="10147"/>
                      </a:cubicBezTo>
                      <a:cubicBezTo>
                        <a:pt x="3808" y="10369"/>
                        <a:pt x="3623" y="11700"/>
                        <a:pt x="3697" y="11885"/>
                      </a:cubicBezTo>
                      <a:cubicBezTo>
                        <a:pt x="4028" y="12512"/>
                        <a:pt x="4253" y="12630"/>
                        <a:pt x="4451" y="12630"/>
                      </a:cubicBezTo>
                      <a:cubicBezTo>
                        <a:pt x="4572" y="12630"/>
                        <a:pt x="4683" y="12587"/>
                        <a:pt x="4803" y="12587"/>
                      </a:cubicBezTo>
                      <a:cubicBezTo>
                        <a:pt x="4905" y="12587"/>
                        <a:pt x="5013" y="12618"/>
                        <a:pt x="5139" y="12735"/>
                      </a:cubicBezTo>
                      <a:cubicBezTo>
                        <a:pt x="6433" y="14103"/>
                        <a:pt x="7394" y="13475"/>
                        <a:pt x="8984" y="14029"/>
                      </a:cubicBezTo>
                      <a:cubicBezTo>
                        <a:pt x="9539" y="14214"/>
                        <a:pt x="10204" y="15249"/>
                        <a:pt x="11128" y="15286"/>
                      </a:cubicBezTo>
                      <a:cubicBezTo>
                        <a:pt x="11092" y="15064"/>
                        <a:pt x="11092" y="14843"/>
                        <a:pt x="11092" y="14658"/>
                      </a:cubicBezTo>
                      <a:cubicBezTo>
                        <a:pt x="11128" y="13401"/>
                        <a:pt x="11128" y="12144"/>
                        <a:pt x="11313" y="10887"/>
                      </a:cubicBezTo>
                      <a:cubicBezTo>
                        <a:pt x="11609" y="8816"/>
                        <a:pt x="13421" y="8521"/>
                        <a:pt x="15121" y="7633"/>
                      </a:cubicBezTo>
                      <a:cubicBezTo>
                        <a:pt x="17192" y="6561"/>
                        <a:pt x="21924" y="4491"/>
                        <a:pt x="22405" y="3086"/>
                      </a:cubicBezTo>
                      <a:cubicBezTo>
                        <a:pt x="21887" y="1718"/>
                        <a:pt x="20815" y="1163"/>
                        <a:pt x="20334" y="942"/>
                      </a:cubicBezTo>
                      <a:cubicBezTo>
                        <a:pt x="18784" y="214"/>
                        <a:pt x="16854" y="1"/>
                        <a:pt x="150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1539050" y="3112175"/>
                  <a:ext cx="296725" cy="25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9" h="10147" extrusionOk="0">
                      <a:moveTo>
                        <a:pt x="674" y="1"/>
                      </a:moveTo>
                      <a:cubicBezTo>
                        <a:pt x="481" y="1"/>
                        <a:pt x="410" y="504"/>
                        <a:pt x="519" y="1348"/>
                      </a:cubicBezTo>
                      <a:cubicBezTo>
                        <a:pt x="482" y="1792"/>
                        <a:pt x="223" y="2087"/>
                        <a:pt x="1" y="2457"/>
                      </a:cubicBezTo>
                      <a:cubicBezTo>
                        <a:pt x="1739" y="9407"/>
                        <a:pt x="8578" y="9999"/>
                        <a:pt x="11869" y="10147"/>
                      </a:cubicBezTo>
                      <a:lnTo>
                        <a:pt x="11721" y="9999"/>
                      </a:lnTo>
                      <a:cubicBezTo>
                        <a:pt x="11203" y="9481"/>
                        <a:pt x="10833" y="8187"/>
                        <a:pt x="10759" y="7263"/>
                      </a:cubicBezTo>
                      <a:cubicBezTo>
                        <a:pt x="9835" y="7226"/>
                        <a:pt x="9133" y="6228"/>
                        <a:pt x="8578" y="6043"/>
                      </a:cubicBezTo>
                      <a:cubicBezTo>
                        <a:pt x="6951" y="5489"/>
                        <a:pt x="5990" y="6080"/>
                        <a:pt x="4696" y="4749"/>
                      </a:cubicBezTo>
                      <a:cubicBezTo>
                        <a:pt x="4570" y="4613"/>
                        <a:pt x="4461" y="4579"/>
                        <a:pt x="4356" y="4579"/>
                      </a:cubicBezTo>
                      <a:cubicBezTo>
                        <a:pt x="4254" y="4579"/>
                        <a:pt x="4155" y="4611"/>
                        <a:pt x="4046" y="4611"/>
                      </a:cubicBezTo>
                      <a:cubicBezTo>
                        <a:pt x="3844" y="4611"/>
                        <a:pt x="3609" y="4500"/>
                        <a:pt x="3254" y="3862"/>
                      </a:cubicBezTo>
                      <a:cubicBezTo>
                        <a:pt x="3143" y="3677"/>
                        <a:pt x="3365" y="2346"/>
                        <a:pt x="2700" y="2161"/>
                      </a:cubicBezTo>
                      <a:cubicBezTo>
                        <a:pt x="1295" y="1792"/>
                        <a:pt x="1591" y="1089"/>
                        <a:pt x="925" y="202"/>
                      </a:cubicBezTo>
                      <a:cubicBezTo>
                        <a:pt x="828" y="65"/>
                        <a:pt x="743" y="1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22;p3"/>
                <p:cNvSpPr/>
                <p:nvPr/>
              </p:nvSpPr>
              <p:spPr>
                <a:xfrm>
                  <a:off x="1561250" y="2906700"/>
                  <a:ext cx="537025" cy="23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1" h="9309" extrusionOk="0">
                      <a:moveTo>
                        <a:pt x="13695" y="1"/>
                      </a:moveTo>
                      <a:cubicBezTo>
                        <a:pt x="8744" y="1"/>
                        <a:pt x="2003" y="1513"/>
                        <a:pt x="0" y="2321"/>
                      </a:cubicBezTo>
                      <a:cubicBezTo>
                        <a:pt x="481" y="3541"/>
                        <a:pt x="1109" y="4650"/>
                        <a:pt x="1923" y="5611"/>
                      </a:cubicBezTo>
                      <a:cubicBezTo>
                        <a:pt x="1923" y="5426"/>
                        <a:pt x="1923" y="5241"/>
                        <a:pt x="1997" y="5056"/>
                      </a:cubicBezTo>
                      <a:cubicBezTo>
                        <a:pt x="2034" y="4872"/>
                        <a:pt x="2292" y="4724"/>
                        <a:pt x="2477" y="4724"/>
                      </a:cubicBezTo>
                      <a:cubicBezTo>
                        <a:pt x="3328" y="4095"/>
                        <a:pt x="4733" y="3947"/>
                        <a:pt x="5694" y="3615"/>
                      </a:cubicBezTo>
                      <a:cubicBezTo>
                        <a:pt x="7468" y="3097"/>
                        <a:pt x="9243" y="2801"/>
                        <a:pt x="10981" y="2284"/>
                      </a:cubicBezTo>
                      <a:cubicBezTo>
                        <a:pt x="11000" y="2280"/>
                        <a:pt x="11019" y="2279"/>
                        <a:pt x="11037" y="2279"/>
                      </a:cubicBezTo>
                      <a:cubicBezTo>
                        <a:pt x="11233" y="2279"/>
                        <a:pt x="11384" y="2451"/>
                        <a:pt x="11350" y="2653"/>
                      </a:cubicBezTo>
                      <a:cubicBezTo>
                        <a:pt x="11239" y="3171"/>
                        <a:pt x="11091" y="3356"/>
                        <a:pt x="10648" y="3578"/>
                      </a:cubicBezTo>
                      <a:cubicBezTo>
                        <a:pt x="10352" y="3725"/>
                        <a:pt x="9761" y="4132"/>
                        <a:pt x="9982" y="5500"/>
                      </a:cubicBezTo>
                      <a:cubicBezTo>
                        <a:pt x="10241" y="6794"/>
                        <a:pt x="9687" y="8384"/>
                        <a:pt x="9687" y="9308"/>
                      </a:cubicBezTo>
                      <a:cubicBezTo>
                        <a:pt x="12090" y="9160"/>
                        <a:pt x="15676" y="7533"/>
                        <a:pt x="18633" y="4946"/>
                      </a:cubicBezTo>
                      <a:cubicBezTo>
                        <a:pt x="18855" y="4761"/>
                        <a:pt x="19964" y="4391"/>
                        <a:pt x="20223" y="4280"/>
                      </a:cubicBezTo>
                      <a:cubicBezTo>
                        <a:pt x="21148" y="3725"/>
                        <a:pt x="21480" y="3208"/>
                        <a:pt x="20704" y="2321"/>
                      </a:cubicBezTo>
                      <a:cubicBezTo>
                        <a:pt x="19558" y="1064"/>
                        <a:pt x="17340" y="287"/>
                        <a:pt x="15713" y="102"/>
                      </a:cubicBezTo>
                      <a:cubicBezTo>
                        <a:pt x="15091" y="32"/>
                        <a:pt x="14412" y="1"/>
                        <a:pt x="136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23;p3"/>
                <p:cNvSpPr/>
                <p:nvPr/>
              </p:nvSpPr>
              <p:spPr>
                <a:xfrm>
                  <a:off x="1610225" y="2963125"/>
                  <a:ext cx="236500" cy="17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60" h="7089" extrusionOk="0">
                      <a:moveTo>
                        <a:pt x="9164" y="0"/>
                      </a:moveTo>
                      <a:cubicBezTo>
                        <a:pt x="9131" y="0"/>
                        <a:pt x="9095" y="8"/>
                        <a:pt x="9059" y="27"/>
                      </a:cubicBezTo>
                      <a:cubicBezTo>
                        <a:pt x="7284" y="544"/>
                        <a:pt x="5546" y="840"/>
                        <a:pt x="3772" y="1358"/>
                      </a:cubicBezTo>
                      <a:cubicBezTo>
                        <a:pt x="2774" y="1653"/>
                        <a:pt x="1369" y="1764"/>
                        <a:pt x="555" y="2467"/>
                      </a:cubicBezTo>
                      <a:cubicBezTo>
                        <a:pt x="370" y="2467"/>
                        <a:pt x="149" y="2615"/>
                        <a:pt x="75" y="2799"/>
                      </a:cubicBezTo>
                      <a:cubicBezTo>
                        <a:pt x="38" y="2984"/>
                        <a:pt x="1" y="3169"/>
                        <a:pt x="1" y="3354"/>
                      </a:cubicBezTo>
                      <a:cubicBezTo>
                        <a:pt x="1849" y="5609"/>
                        <a:pt x="4474" y="7051"/>
                        <a:pt x="7432" y="7088"/>
                      </a:cubicBezTo>
                      <a:lnTo>
                        <a:pt x="7802" y="7088"/>
                      </a:lnTo>
                      <a:cubicBezTo>
                        <a:pt x="7802" y="6164"/>
                        <a:pt x="8319" y="4537"/>
                        <a:pt x="8097" y="3243"/>
                      </a:cubicBezTo>
                      <a:cubicBezTo>
                        <a:pt x="7838" y="1875"/>
                        <a:pt x="8430" y="1468"/>
                        <a:pt x="8726" y="1321"/>
                      </a:cubicBezTo>
                      <a:cubicBezTo>
                        <a:pt x="9206" y="1099"/>
                        <a:pt x="9317" y="914"/>
                        <a:pt x="9428" y="396"/>
                      </a:cubicBezTo>
                      <a:cubicBezTo>
                        <a:pt x="9459" y="211"/>
                        <a:pt x="9335" y="0"/>
                        <a:pt x="9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24;p3"/>
                <p:cNvSpPr/>
                <p:nvPr/>
              </p:nvSpPr>
              <p:spPr>
                <a:xfrm>
                  <a:off x="1563100" y="2964700"/>
                  <a:ext cx="527775" cy="3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1" h="15344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07" y="962"/>
                        <a:pt x="629" y="2810"/>
                        <a:pt x="3549" y="5287"/>
                      </a:cubicBezTo>
                      <a:cubicBezTo>
                        <a:pt x="3956" y="5657"/>
                        <a:pt x="4695" y="6397"/>
                        <a:pt x="5213" y="6397"/>
                      </a:cubicBezTo>
                      <a:cubicBezTo>
                        <a:pt x="5472" y="6470"/>
                        <a:pt x="7209" y="6618"/>
                        <a:pt x="7801" y="6877"/>
                      </a:cubicBezTo>
                      <a:cubicBezTo>
                        <a:pt x="8208" y="7062"/>
                        <a:pt x="8725" y="7247"/>
                        <a:pt x="9095" y="8060"/>
                      </a:cubicBezTo>
                      <a:cubicBezTo>
                        <a:pt x="9539" y="9095"/>
                        <a:pt x="9317" y="10352"/>
                        <a:pt x="9317" y="10870"/>
                      </a:cubicBezTo>
                      <a:cubicBezTo>
                        <a:pt x="9280" y="12719"/>
                        <a:pt x="9095" y="14345"/>
                        <a:pt x="10389" y="15343"/>
                      </a:cubicBezTo>
                      <a:cubicBezTo>
                        <a:pt x="9908" y="14234"/>
                        <a:pt x="10093" y="11129"/>
                        <a:pt x="10352" y="8948"/>
                      </a:cubicBezTo>
                      <a:cubicBezTo>
                        <a:pt x="10426" y="8171"/>
                        <a:pt x="10796" y="7173"/>
                        <a:pt x="11276" y="7173"/>
                      </a:cubicBezTo>
                      <a:cubicBezTo>
                        <a:pt x="11310" y="7173"/>
                        <a:pt x="11343" y="7174"/>
                        <a:pt x="11376" y="7174"/>
                      </a:cubicBezTo>
                      <a:cubicBezTo>
                        <a:pt x="13630" y="7174"/>
                        <a:pt x="14472" y="5940"/>
                        <a:pt x="15602" y="5029"/>
                      </a:cubicBezTo>
                      <a:cubicBezTo>
                        <a:pt x="17266" y="3698"/>
                        <a:pt x="17635" y="4622"/>
                        <a:pt x="18670" y="3698"/>
                      </a:cubicBezTo>
                      <a:cubicBezTo>
                        <a:pt x="18966" y="3365"/>
                        <a:pt x="19262" y="2736"/>
                        <a:pt x="19595" y="2589"/>
                      </a:cubicBezTo>
                      <a:cubicBezTo>
                        <a:pt x="20630" y="2108"/>
                        <a:pt x="21074" y="1812"/>
                        <a:pt x="21110" y="814"/>
                      </a:cubicBezTo>
                      <a:lnTo>
                        <a:pt x="21110" y="814"/>
                      </a:lnTo>
                      <a:cubicBezTo>
                        <a:pt x="20334" y="1886"/>
                        <a:pt x="18892" y="1627"/>
                        <a:pt x="17561" y="2773"/>
                      </a:cubicBezTo>
                      <a:cubicBezTo>
                        <a:pt x="15713" y="4363"/>
                        <a:pt x="12866" y="5546"/>
                        <a:pt x="12238" y="5879"/>
                      </a:cubicBezTo>
                      <a:cubicBezTo>
                        <a:pt x="11189" y="6426"/>
                        <a:pt x="10224" y="6678"/>
                        <a:pt x="9379" y="6678"/>
                      </a:cubicBezTo>
                      <a:cubicBezTo>
                        <a:pt x="8853" y="6678"/>
                        <a:pt x="8374" y="6581"/>
                        <a:pt x="7949" y="6397"/>
                      </a:cubicBezTo>
                      <a:cubicBezTo>
                        <a:pt x="6174" y="5583"/>
                        <a:pt x="4806" y="5546"/>
                        <a:pt x="4252" y="4955"/>
                      </a:cubicBezTo>
                      <a:cubicBezTo>
                        <a:pt x="3549" y="4252"/>
                        <a:pt x="2477" y="2330"/>
                        <a:pt x="2218" y="1960"/>
                      </a:cubicBezTo>
                      <a:cubicBezTo>
                        <a:pt x="1886" y="1516"/>
                        <a:pt x="998" y="592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3"/>
                <p:cNvSpPr/>
                <p:nvPr/>
              </p:nvSpPr>
              <p:spPr>
                <a:xfrm>
                  <a:off x="1872725" y="3069150"/>
                  <a:ext cx="168250" cy="26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0" h="10759" extrusionOk="0">
                      <a:moveTo>
                        <a:pt x="6396" y="0"/>
                      </a:moveTo>
                      <a:lnTo>
                        <a:pt x="6396" y="0"/>
                      </a:lnTo>
                      <a:cubicBezTo>
                        <a:pt x="6138" y="1701"/>
                        <a:pt x="5805" y="3217"/>
                        <a:pt x="4252" y="4067"/>
                      </a:cubicBezTo>
                      <a:cubicBezTo>
                        <a:pt x="3365" y="4511"/>
                        <a:pt x="2256" y="6322"/>
                        <a:pt x="1553" y="6729"/>
                      </a:cubicBezTo>
                      <a:cubicBezTo>
                        <a:pt x="0" y="7764"/>
                        <a:pt x="407" y="9687"/>
                        <a:pt x="1036" y="10759"/>
                      </a:cubicBezTo>
                      <a:cubicBezTo>
                        <a:pt x="1331" y="8393"/>
                        <a:pt x="1775" y="7949"/>
                        <a:pt x="2773" y="7210"/>
                      </a:cubicBezTo>
                      <a:cubicBezTo>
                        <a:pt x="3771" y="6396"/>
                        <a:pt x="3808" y="5176"/>
                        <a:pt x="4881" y="4511"/>
                      </a:cubicBezTo>
                      <a:cubicBezTo>
                        <a:pt x="6655" y="3402"/>
                        <a:pt x="6729" y="1590"/>
                        <a:pt x="6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3"/>
                <p:cNvSpPr/>
                <p:nvPr/>
              </p:nvSpPr>
              <p:spPr>
                <a:xfrm>
                  <a:off x="2041563" y="3072744"/>
                  <a:ext cx="277225" cy="11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9" h="4444" extrusionOk="0">
                      <a:moveTo>
                        <a:pt x="7589" y="0"/>
                      </a:moveTo>
                      <a:cubicBezTo>
                        <a:pt x="5654" y="0"/>
                        <a:pt x="3758" y="709"/>
                        <a:pt x="2031" y="1484"/>
                      </a:cubicBezTo>
                      <a:cubicBezTo>
                        <a:pt x="1624" y="1669"/>
                        <a:pt x="996" y="1891"/>
                        <a:pt x="367" y="2150"/>
                      </a:cubicBezTo>
                      <a:cubicBezTo>
                        <a:pt x="293" y="2483"/>
                        <a:pt x="145" y="2889"/>
                        <a:pt x="108" y="3148"/>
                      </a:cubicBezTo>
                      <a:cubicBezTo>
                        <a:pt x="1" y="3900"/>
                        <a:pt x="1558" y="4444"/>
                        <a:pt x="2227" y="4444"/>
                      </a:cubicBezTo>
                      <a:cubicBezTo>
                        <a:pt x="2249" y="4444"/>
                        <a:pt x="2270" y="4443"/>
                        <a:pt x="2290" y="4442"/>
                      </a:cubicBezTo>
                      <a:cubicBezTo>
                        <a:pt x="2401" y="4442"/>
                        <a:pt x="2364" y="3703"/>
                        <a:pt x="2511" y="3666"/>
                      </a:cubicBezTo>
                      <a:cubicBezTo>
                        <a:pt x="3029" y="3481"/>
                        <a:pt x="3325" y="3407"/>
                        <a:pt x="3842" y="3296"/>
                      </a:cubicBezTo>
                      <a:cubicBezTo>
                        <a:pt x="4167" y="3205"/>
                        <a:pt x="4520" y="3178"/>
                        <a:pt x="4883" y="3178"/>
                      </a:cubicBezTo>
                      <a:cubicBezTo>
                        <a:pt x="5415" y="3178"/>
                        <a:pt x="5972" y="3236"/>
                        <a:pt x="6502" y="3236"/>
                      </a:cubicBezTo>
                      <a:cubicBezTo>
                        <a:pt x="6641" y="3236"/>
                        <a:pt x="6777" y="3232"/>
                        <a:pt x="6911" y="3222"/>
                      </a:cubicBezTo>
                      <a:cubicBezTo>
                        <a:pt x="8316" y="3185"/>
                        <a:pt x="9721" y="2963"/>
                        <a:pt x="11089" y="2630"/>
                      </a:cubicBezTo>
                      <a:lnTo>
                        <a:pt x="11089" y="2630"/>
                      </a:lnTo>
                      <a:cubicBezTo>
                        <a:pt x="11052" y="2633"/>
                        <a:pt x="11017" y="2634"/>
                        <a:pt x="10984" y="2634"/>
                      </a:cubicBezTo>
                      <a:cubicBezTo>
                        <a:pt x="10439" y="2634"/>
                        <a:pt x="10277" y="2363"/>
                        <a:pt x="10312" y="2224"/>
                      </a:cubicBezTo>
                      <a:cubicBezTo>
                        <a:pt x="9721" y="782"/>
                        <a:pt x="9425" y="43"/>
                        <a:pt x="7872" y="6"/>
                      </a:cubicBezTo>
                      <a:cubicBezTo>
                        <a:pt x="7778" y="2"/>
                        <a:pt x="7683" y="0"/>
                        <a:pt x="7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2020238" y="3127394"/>
                  <a:ext cx="317050" cy="10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2" h="4142" extrusionOk="0">
                      <a:moveTo>
                        <a:pt x="1257" y="1"/>
                      </a:moveTo>
                      <a:lnTo>
                        <a:pt x="1257" y="1"/>
                      </a:lnTo>
                      <a:cubicBezTo>
                        <a:pt x="592" y="407"/>
                        <a:pt x="0" y="851"/>
                        <a:pt x="37" y="1554"/>
                      </a:cubicBezTo>
                      <a:cubicBezTo>
                        <a:pt x="74" y="2626"/>
                        <a:pt x="1553" y="3180"/>
                        <a:pt x="2329" y="3476"/>
                      </a:cubicBezTo>
                      <a:cubicBezTo>
                        <a:pt x="3968" y="4112"/>
                        <a:pt x="5668" y="4142"/>
                        <a:pt x="7373" y="4142"/>
                      </a:cubicBezTo>
                      <a:cubicBezTo>
                        <a:pt x="7553" y="4142"/>
                        <a:pt x="7732" y="4142"/>
                        <a:pt x="7912" y="4142"/>
                      </a:cubicBezTo>
                      <a:cubicBezTo>
                        <a:pt x="8033" y="4142"/>
                        <a:pt x="8158" y="4142"/>
                        <a:pt x="8286" y="4142"/>
                      </a:cubicBezTo>
                      <a:cubicBezTo>
                        <a:pt x="9378" y="4142"/>
                        <a:pt x="10712" y="4112"/>
                        <a:pt x="11572" y="3550"/>
                      </a:cubicBezTo>
                      <a:cubicBezTo>
                        <a:pt x="12496" y="2921"/>
                        <a:pt x="12681" y="1591"/>
                        <a:pt x="12127" y="629"/>
                      </a:cubicBezTo>
                      <a:lnTo>
                        <a:pt x="12127" y="629"/>
                      </a:lnTo>
                      <a:cubicBezTo>
                        <a:pt x="10759" y="962"/>
                        <a:pt x="9169" y="888"/>
                        <a:pt x="7801" y="999"/>
                      </a:cubicBezTo>
                      <a:cubicBezTo>
                        <a:pt x="7727" y="1002"/>
                        <a:pt x="7651" y="1003"/>
                        <a:pt x="7573" y="1003"/>
                      </a:cubicBezTo>
                      <a:cubicBezTo>
                        <a:pt x="7015" y="1003"/>
                        <a:pt x="6375" y="936"/>
                        <a:pt x="5765" y="936"/>
                      </a:cubicBezTo>
                      <a:cubicBezTo>
                        <a:pt x="5402" y="936"/>
                        <a:pt x="5050" y="960"/>
                        <a:pt x="4732" y="1036"/>
                      </a:cubicBezTo>
                      <a:cubicBezTo>
                        <a:pt x="4178" y="1184"/>
                        <a:pt x="3882" y="1221"/>
                        <a:pt x="3401" y="1406"/>
                      </a:cubicBezTo>
                      <a:cubicBezTo>
                        <a:pt x="3254" y="1443"/>
                        <a:pt x="3291" y="2182"/>
                        <a:pt x="3180" y="2182"/>
                      </a:cubicBezTo>
                      <a:cubicBezTo>
                        <a:pt x="3140" y="2187"/>
                        <a:pt x="3096" y="2189"/>
                        <a:pt x="3050" y="2189"/>
                      </a:cubicBezTo>
                      <a:cubicBezTo>
                        <a:pt x="2325" y="2189"/>
                        <a:pt x="894" y="1657"/>
                        <a:pt x="998" y="962"/>
                      </a:cubicBezTo>
                      <a:cubicBezTo>
                        <a:pt x="1035" y="703"/>
                        <a:pt x="1183" y="297"/>
                        <a:pt x="12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2104338" y="3106144"/>
                  <a:ext cx="218150" cy="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6" h="2618" extrusionOk="0">
                      <a:moveTo>
                        <a:pt x="7432" y="0"/>
                      </a:moveTo>
                      <a:cubicBezTo>
                        <a:pt x="6138" y="333"/>
                        <a:pt x="4844" y="1221"/>
                        <a:pt x="3550" y="1294"/>
                      </a:cubicBezTo>
                      <a:cubicBezTo>
                        <a:pt x="3487" y="1298"/>
                        <a:pt x="3418" y="1300"/>
                        <a:pt x="3345" y="1300"/>
                      </a:cubicBezTo>
                      <a:cubicBezTo>
                        <a:pt x="3051" y="1300"/>
                        <a:pt x="2683" y="1276"/>
                        <a:pt x="2320" y="1276"/>
                      </a:cubicBezTo>
                      <a:cubicBezTo>
                        <a:pt x="1867" y="1276"/>
                        <a:pt x="1424" y="1313"/>
                        <a:pt x="1147" y="1479"/>
                      </a:cubicBezTo>
                      <a:cubicBezTo>
                        <a:pt x="1110" y="1516"/>
                        <a:pt x="740" y="2145"/>
                        <a:pt x="0" y="2330"/>
                      </a:cubicBezTo>
                      <a:cubicBezTo>
                        <a:pt x="280" y="2545"/>
                        <a:pt x="677" y="2617"/>
                        <a:pt x="1119" y="2617"/>
                      </a:cubicBezTo>
                      <a:cubicBezTo>
                        <a:pt x="1966" y="2617"/>
                        <a:pt x="2981" y="2354"/>
                        <a:pt x="3661" y="2330"/>
                      </a:cubicBezTo>
                      <a:cubicBezTo>
                        <a:pt x="4116" y="2330"/>
                        <a:pt x="4636" y="2439"/>
                        <a:pt x="5273" y="2439"/>
                      </a:cubicBezTo>
                      <a:cubicBezTo>
                        <a:pt x="5464" y="2439"/>
                        <a:pt x="5666" y="2429"/>
                        <a:pt x="5879" y="2404"/>
                      </a:cubicBezTo>
                      <a:cubicBezTo>
                        <a:pt x="6877" y="2330"/>
                        <a:pt x="8134" y="1849"/>
                        <a:pt x="8726" y="1590"/>
                      </a:cubicBezTo>
                      <a:cubicBezTo>
                        <a:pt x="8578" y="1221"/>
                        <a:pt x="8023" y="1110"/>
                        <a:pt x="7801" y="888"/>
                      </a:cubicBezTo>
                      <a:cubicBezTo>
                        <a:pt x="7764" y="666"/>
                        <a:pt x="7616" y="222"/>
                        <a:pt x="743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2065488" y="3069144"/>
                  <a:ext cx="215400" cy="5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6" h="2137" extrusionOk="0">
                      <a:moveTo>
                        <a:pt x="6433" y="0"/>
                      </a:moveTo>
                      <a:cubicBezTo>
                        <a:pt x="5406" y="0"/>
                        <a:pt x="4365" y="287"/>
                        <a:pt x="3921" y="408"/>
                      </a:cubicBezTo>
                      <a:cubicBezTo>
                        <a:pt x="2738" y="778"/>
                        <a:pt x="1148" y="1333"/>
                        <a:pt x="150" y="1998"/>
                      </a:cubicBezTo>
                      <a:cubicBezTo>
                        <a:pt x="0" y="2101"/>
                        <a:pt x="4" y="2137"/>
                        <a:pt x="84" y="2137"/>
                      </a:cubicBezTo>
                      <a:cubicBezTo>
                        <a:pt x="261" y="2137"/>
                        <a:pt x="813" y="1961"/>
                        <a:pt x="889" y="1961"/>
                      </a:cubicBezTo>
                      <a:cubicBezTo>
                        <a:pt x="2072" y="1665"/>
                        <a:pt x="3773" y="926"/>
                        <a:pt x="4919" y="704"/>
                      </a:cubicBezTo>
                      <a:cubicBezTo>
                        <a:pt x="5004" y="686"/>
                        <a:pt x="5117" y="679"/>
                        <a:pt x="5250" y="679"/>
                      </a:cubicBezTo>
                      <a:cubicBezTo>
                        <a:pt x="6002" y="679"/>
                        <a:pt x="7408" y="922"/>
                        <a:pt x="8162" y="922"/>
                      </a:cubicBezTo>
                      <a:cubicBezTo>
                        <a:pt x="8376" y="922"/>
                        <a:pt x="8537" y="902"/>
                        <a:pt x="8616" y="852"/>
                      </a:cubicBezTo>
                      <a:cubicBezTo>
                        <a:pt x="8130" y="198"/>
                        <a:pt x="7286" y="0"/>
                        <a:pt x="643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4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4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" name="Google Shape;135;p4"/>
          <p:cNvGrpSpPr/>
          <p:nvPr/>
        </p:nvGrpSpPr>
        <p:grpSpPr>
          <a:xfrm>
            <a:off x="6933151" y="4553982"/>
            <a:ext cx="2454223" cy="850183"/>
            <a:chOff x="6590325" y="4435307"/>
            <a:chExt cx="2797473" cy="969090"/>
          </a:xfrm>
        </p:grpSpPr>
        <p:grpSp>
          <p:nvGrpSpPr>
            <p:cNvPr id="136" name="Google Shape;136;p4"/>
            <p:cNvGrpSpPr/>
            <p:nvPr/>
          </p:nvGrpSpPr>
          <p:grpSpPr>
            <a:xfrm>
              <a:off x="8200993" y="4499421"/>
              <a:ext cx="1186805" cy="748857"/>
              <a:chOff x="1775675" y="3515975"/>
              <a:chExt cx="805050" cy="507975"/>
            </a:xfrm>
          </p:grpSpPr>
          <p:sp>
            <p:nvSpPr>
              <p:cNvPr id="137" name="Google Shape;137;p4"/>
              <p:cNvSpPr/>
              <p:nvPr/>
            </p:nvSpPr>
            <p:spPr>
              <a:xfrm>
                <a:off x="2433750" y="3591350"/>
                <a:ext cx="146975" cy="404850"/>
              </a:xfrm>
              <a:custGeom>
                <a:avLst/>
                <a:gdLst/>
                <a:ahLst/>
                <a:cxnLst/>
                <a:rect l="l" t="t" r="r" b="b"/>
                <a:pathLst>
                  <a:path w="5879" h="16194" extrusionOk="0">
                    <a:moveTo>
                      <a:pt x="3846" y="1"/>
                    </a:moveTo>
                    <a:cubicBezTo>
                      <a:pt x="2589" y="740"/>
                      <a:pt x="1295" y="1590"/>
                      <a:pt x="592" y="2921"/>
                    </a:cubicBezTo>
                    <a:cubicBezTo>
                      <a:pt x="148" y="3772"/>
                      <a:pt x="518" y="4918"/>
                      <a:pt x="1" y="5657"/>
                    </a:cubicBezTo>
                    <a:cubicBezTo>
                      <a:pt x="407" y="7284"/>
                      <a:pt x="777" y="9022"/>
                      <a:pt x="1332" y="10685"/>
                    </a:cubicBezTo>
                    <a:cubicBezTo>
                      <a:pt x="1812" y="12053"/>
                      <a:pt x="2921" y="14013"/>
                      <a:pt x="3550" y="16194"/>
                    </a:cubicBezTo>
                    <a:cubicBezTo>
                      <a:pt x="5879" y="14604"/>
                      <a:pt x="5213" y="11499"/>
                      <a:pt x="5103" y="9059"/>
                    </a:cubicBezTo>
                    <a:cubicBezTo>
                      <a:pt x="4955" y="6212"/>
                      <a:pt x="5287" y="2589"/>
                      <a:pt x="38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2333925" y="3731850"/>
                <a:ext cx="18857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7543" h="11684" extrusionOk="0">
                    <a:moveTo>
                      <a:pt x="3994" y="0"/>
                    </a:moveTo>
                    <a:cubicBezTo>
                      <a:pt x="3920" y="148"/>
                      <a:pt x="3772" y="296"/>
                      <a:pt x="3587" y="370"/>
                    </a:cubicBezTo>
                    <a:cubicBezTo>
                      <a:pt x="2774" y="851"/>
                      <a:pt x="1554" y="1072"/>
                      <a:pt x="555" y="1294"/>
                    </a:cubicBezTo>
                    <a:cubicBezTo>
                      <a:pt x="481" y="2995"/>
                      <a:pt x="1" y="4659"/>
                      <a:pt x="518" y="6396"/>
                    </a:cubicBezTo>
                    <a:cubicBezTo>
                      <a:pt x="851" y="7505"/>
                      <a:pt x="1332" y="8541"/>
                      <a:pt x="1775" y="9613"/>
                    </a:cubicBezTo>
                    <a:cubicBezTo>
                      <a:pt x="2071" y="10278"/>
                      <a:pt x="2515" y="10944"/>
                      <a:pt x="2737" y="11683"/>
                    </a:cubicBezTo>
                    <a:cubicBezTo>
                      <a:pt x="4400" y="11646"/>
                      <a:pt x="6064" y="11424"/>
                      <a:pt x="7358" y="10685"/>
                    </a:cubicBezTo>
                    <a:cubicBezTo>
                      <a:pt x="7432" y="10611"/>
                      <a:pt x="7469" y="10574"/>
                      <a:pt x="7543" y="10537"/>
                    </a:cubicBezTo>
                    <a:cubicBezTo>
                      <a:pt x="6951" y="8356"/>
                      <a:pt x="5842" y="6433"/>
                      <a:pt x="5325" y="5028"/>
                    </a:cubicBezTo>
                    <a:cubicBezTo>
                      <a:pt x="4733" y="3365"/>
                      <a:pt x="4363" y="1627"/>
                      <a:pt x="39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2248900" y="3764200"/>
                <a:ext cx="153450" cy="259750"/>
              </a:xfrm>
              <a:custGeom>
                <a:avLst/>
                <a:gdLst/>
                <a:ahLst/>
                <a:cxnLst/>
                <a:rect l="l" t="t" r="r" b="b"/>
                <a:pathLst>
                  <a:path w="6138" h="10390" extrusionOk="0">
                    <a:moveTo>
                      <a:pt x="3956" y="0"/>
                    </a:moveTo>
                    <a:cubicBezTo>
                      <a:pt x="3845" y="37"/>
                      <a:pt x="3661" y="37"/>
                      <a:pt x="3513" y="74"/>
                    </a:cubicBezTo>
                    <a:cubicBezTo>
                      <a:pt x="2478" y="311"/>
                      <a:pt x="1537" y="382"/>
                      <a:pt x="653" y="382"/>
                    </a:cubicBezTo>
                    <a:cubicBezTo>
                      <a:pt x="432" y="382"/>
                      <a:pt x="215" y="377"/>
                      <a:pt x="0" y="370"/>
                    </a:cubicBezTo>
                    <a:lnTo>
                      <a:pt x="0" y="370"/>
                    </a:lnTo>
                    <a:cubicBezTo>
                      <a:pt x="333" y="2440"/>
                      <a:pt x="740" y="4548"/>
                      <a:pt x="1147" y="6618"/>
                    </a:cubicBezTo>
                    <a:cubicBezTo>
                      <a:pt x="1405" y="7727"/>
                      <a:pt x="1627" y="8836"/>
                      <a:pt x="1812" y="9908"/>
                    </a:cubicBezTo>
                    <a:cubicBezTo>
                      <a:pt x="1812" y="9982"/>
                      <a:pt x="1812" y="10093"/>
                      <a:pt x="1849" y="10167"/>
                    </a:cubicBezTo>
                    <a:cubicBezTo>
                      <a:pt x="3143" y="10278"/>
                      <a:pt x="4659" y="10389"/>
                      <a:pt x="6138" y="10389"/>
                    </a:cubicBezTo>
                    <a:cubicBezTo>
                      <a:pt x="5916" y="9650"/>
                      <a:pt x="5509" y="8984"/>
                      <a:pt x="5176" y="8319"/>
                    </a:cubicBezTo>
                    <a:cubicBezTo>
                      <a:pt x="4733" y="7247"/>
                      <a:pt x="4252" y="6211"/>
                      <a:pt x="3919" y="5102"/>
                    </a:cubicBezTo>
                    <a:cubicBezTo>
                      <a:pt x="3439" y="3365"/>
                      <a:pt x="3845" y="1701"/>
                      <a:pt x="3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1791375" y="3755725"/>
                <a:ext cx="502850" cy="262675"/>
              </a:xfrm>
              <a:custGeom>
                <a:avLst/>
                <a:gdLst/>
                <a:ahLst/>
                <a:cxnLst/>
                <a:rect l="l" t="t" r="r" b="b"/>
                <a:pathLst>
                  <a:path w="20114" h="10507" extrusionOk="0">
                    <a:moveTo>
                      <a:pt x="12738" y="1"/>
                    </a:moveTo>
                    <a:cubicBezTo>
                      <a:pt x="12657" y="1"/>
                      <a:pt x="12577" y="3"/>
                      <a:pt x="12497" y="7"/>
                    </a:cubicBezTo>
                    <a:cubicBezTo>
                      <a:pt x="10316" y="117"/>
                      <a:pt x="8171" y="117"/>
                      <a:pt x="6027" y="154"/>
                    </a:cubicBezTo>
                    <a:cubicBezTo>
                      <a:pt x="5963" y="156"/>
                      <a:pt x="5897" y="157"/>
                      <a:pt x="5828" y="157"/>
                    </a:cubicBezTo>
                    <a:cubicBezTo>
                      <a:pt x="5159" y="157"/>
                      <a:pt x="4271" y="85"/>
                      <a:pt x="3426" y="85"/>
                    </a:cubicBezTo>
                    <a:cubicBezTo>
                      <a:pt x="2448" y="85"/>
                      <a:pt x="1528" y="181"/>
                      <a:pt x="1073" y="598"/>
                    </a:cubicBezTo>
                    <a:cubicBezTo>
                      <a:pt x="777" y="894"/>
                      <a:pt x="371" y="1485"/>
                      <a:pt x="1" y="2262"/>
                    </a:cubicBezTo>
                    <a:lnTo>
                      <a:pt x="408" y="3112"/>
                    </a:lnTo>
                    <a:cubicBezTo>
                      <a:pt x="592" y="3112"/>
                      <a:pt x="777" y="3112"/>
                      <a:pt x="1036" y="3075"/>
                    </a:cubicBezTo>
                    <a:cubicBezTo>
                      <a:pt x="2020" y="2906"/>
                      <a:pt x="2443" y="2207"/>
                      <a:pt x="3392" y="2207"/>
                    </a:cubicBezTo>
                    <a:cubicBezTo>
                      <a:pt x="3477" y="2207"/>
                      <a:pt x="3566" y="2213"/>
                      <a:pt x="3661" y="2225"/>
                    </a:cubicBezTo>
                    <a:cubicBezTo>
                      <a:pt x="5510" y="2521"/>
                      <a:pt x="6656" y="4554"/>
                      <a:pt x="8171" y="5478"/>
                    </a:cubicBezTo>
                    <a:cubicBezTo>
                      <a:pt x="10279" y="6772"/>
                      <a:pt x="12719" y="7364"/>
                      <a:pt x="15085" y="7881"/>
                    </a:cubicBezTo>
                    <a:cubicBezTo>
                      <a:pt x="15677" y="7992"/>
                      <a:pt x="16453" y="7992"/>
                      <a:pt x="16823" y="8621"/>
                    </a:cubicBezTo>
                    <a:cubicBezTo>
                      <a:pt x="17118" y="9027"/>
                      <a:pt x="17192" y="9656"/>
                      <a:pt x="17229" y="10210"/>
                    </a:cubicBezTo>
                    <a:cubicBezTo>
                      <a:pt x="18264" y="10358"/>
                      <a:pt x="19226" y="10469"/>
                      <a:pt x="20113" y="10506"/>
                    </a:cubicBezTo>
                    <a:cubicBezTo>
                      <a:pt x="20113" y="10432"/>
                      <a:pt x="20113" y="10321"/>
                      <a:pt x="20076" y="10210"/>
                    </a:cubicBezTo>
                    <a:cubicBezTo>
                      <a:pt x="19891" y="9138"/>
                      <a:pt x="19632" y="7992"/>
                      <a:pt x="19411" y="6957"/>
                    </a:cubicBezTo>
                    <a:cubicBezTo>
                      <a:pt x="19004" y="4850"/>
                      <a:pt x="18597" y="2779"/>
                      <a:pt x="18264" y="709"/>
                    </a:cubicBezTo>
                    <a:cubicBezTo>
                      <a:pt x="15987" y="604"/>
                      <a:pt x="14208" y="1"/>
                      <a:pt x="127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1803400" y="3812500"/>
                <a:ext cx="418725" cy="200350"/>
              </a:xfrm>
              <a:custGeom>
                <a:avLst/>
                <a:gdLst/>
                <a:ahLst/>
                <a:cxnLst/>
                <a:rect l="l" t="t" r="r" b="b"/>
                <a:pathLst>
                  <a:path w="16749" h="8014" extrusionOk="0">
                    <a:moveTo>
                      <a:pt x="2891" y="1"/>
                    </a:moveTo>
                    <a:cubicBezTo>
                      <a:pt x="1982" y="1"/>
                      <a:pt x="1556" y="675"/>
                      <a:pt x="592" y="841"/>
                    </a:cubicBezTo>
                    <a:cubicBezTo>
                      <a:pt x="370" y="878"/>
                      <a:pt x="185" y="878"/>
                      <a:pt x="1" y="878"/>
                    </a:cubicBezTo>
                    <a:cubicBezTo>
                      <a:pt x="222" y="1248"/>
                      <a:pt x="481" y="1617"/>
                      <a:pt x="777" y="1950"/>
                    </a:cubicBezTo>
                    <a:cubicBezTo>
                      <a:pt x="4622" y="6054"/>
                      <a:pt x="11129" y="7422"/>
                      <a:pt x="16748" y="8013"/>
                    </a:cubicBezTo>
                    <a:cubicBezTo>
                      <a:pt x="16711" y="7459"/>
                      <a:pt x="16637" y="6793"/>
                      <a:pt x="16342" y="6387"/>
                    </a:cubicBezTo>
                    <a:cubicBezTo>
                      <a:pt x="16009" y="5795"/>
                      <a:pt x="15269" y="5795"/>
                      <a:pt x="14641" y="5647"/>
                    </a:cubicBezTo>
                    <a:cubicBezTo>
                      <a:pt x="12275" y="5130"/>
                      <a:pt x="9835" y="4538"/>
                      <a:pt x="7764" y="3244"/>
                    </a:cubicBezTo>
                    <a:cubicBezTo>
                      <a:pt x="6212" y="2320"/>
                      <a:pt x="5103" y="287"/>
                      <a:pt x="3217" y="28"/>
                    </a:cubicBezTo>
                    <a:cubicBezTo>
                      <a:pt x="3101" y="9"/>
                      <a:pt x="2993" y="1"/>
                      <a:pt x="28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1786775" y="3791925"/>
                <a:ext cx="16650" cy="222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888" extrusionOk="0">
                    <a:moveTo>
                      <a:pt x="0" y="0"/>
                    </a:moveTo>
                    <a:cubicBezTo>
                      <a:pt x="0" y="296"/>
                      <a:pt x="111" y="592"/>
                      <a:pt x="222" y="888"/>
                    </a:cubicBezTo>
                    <a:cubicBezTo>
                      <a:pt x="370" y="592"/>
                      <a:pt x="518" y="370"/>
                      <a:pt x="666" y="148"/>
                    </a:cubicBezTo>
                    <a:cubicBezTo>
                      <a:pt x="407" y="74"/>
                      <a:pt x="185" y="37"/>
                      <a:pt x="0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1892125" y="3519200"/>
                <a:ext cx="636700" cy="253850"/>
              </a:xfrm>
              <a:custGeom>
                <a:avLst/>
                <a:gdLst/>
                <a:ahLst/>
                <a:cxnLst/>
                <a:rect l="l" t="t" r="r" b="b"/>
                <a:pathLst>
                  <a:path w="25468" h="10154" extrusionOk="0">
                    <a:moveTo>
                      <a:pt x="18366" y="0"/>
                    </a:moveTo>
                    <a:cubicBezTo>
                      <a:pt x="14172" y="0"/>
                      <a:pt x="9578" y="356"/>
                      <a:pt x="5251" y="1482"/>
                    </a:cubicBezTo>
                    <a:cubicBezTo>
                      <a:pt x="4696" y="1999"/>
                      <a:pt x="4289" y="2628"/>
                      <a:pt x="3772" y="3183"/>
                    </a:cubicBezTo>
                    <a:cubicBezTo>
                      <a:pt x="3143" y="3885"/>
                      <a:pt x="2108" y="4403"/>
                      <a:pt x="1664" y="5216"/>
                    </a:cubicBezTo>
                    <a:cubicBezTo>
                      <a:pt x="1" y="8211"/>
                      <a:pt x="5325" y="8654"/>
                      <a:pt x="6988" y="9431"/>
                    </a:cubicBezTo>
                    <a:cubicBezTo>
                      <a:pt x="7025" y="9431"/>
                      <a:pt x="7025" y="9468"/>
                      <a:pt x="7025" y="9468"/>
                    </a:cubicBezTo>
                    <a:cubicBezTo>
                      <a:pt x="7506" y="9468"/>
                      <a:pt x="8023" y="9431"/>
                      <a:pt x="8504" y="9431"/>
                    </a:cubicBezTo>
                    <a:cubicBezTo>
                      <a:pt x="8560" y="9429"/>
                      <a:pt x="8617" y="9428"/>
                      <a:pt x="8675" y="9428"/>
                    </a:cubicBezTo>
                    <a:cubicBezTo>
                      <a:pt x="10283" y="9428"/>
                      <a:pt x="12268" y="10153"/>
                      <a:pt x="14871" y="10153"/>
                    </a:cubicBezTo>
                    <a:cubicBezTo>
                      <a:pt x="15766" y="10153"/>
                      <a:pt x="16734" y="10068"/>
                      <a:pt x="17784" y="9837"/>
                    </a:cubicBezTo>
                    <a:cubicBezTo>
                      <a:pt x="18819" y="9615"/>
                      <a:pt x="20372" y="9394"/>
                      <a:pt x="21259" y="8839"/>
                    </a:cubicBezTo>
                    <a:cubicBezTo>
                      <a:pt x="22294" y="8174"/>
                      <a:pt x="21666" y="6695"/>
                      <a:pt x="22220" y="5733"/>
                    </a:cubicBezTo>
                    <a:cubicBezTo>
                      <a:pt x="22960" y="4440"/>
                      <a:pt x="24217" y="3552"/>
                      <a:pt x="25437" y="2776"/>
                    </a:cubicBezTo>
                    <a:cubicBezTo>
                      <a:pt x="25447" y="2787"/>
                      <a:pt x="25455" y="2791"/>
                      <a:pt x="25459" y="2791"/>
                    </a:cubicBezTo>
                    <a:cubicBezTo>
                      <a:pt x="25467" y="2791"/>
                      <a:pt x="25452" y="2765"/>
                      <a:pt x="25400" y="2739"/>
                    </a:cubicBezTo>
                    <a:cubicBezTo>
                      <a:pt x="24069" y="373"/>
                      <a:pt x="21481" y="40"/>
                      <a:pt x="19004" y="3"/>
                    </a:cubicBezTo>
                    <a:cubicBezTo>
                      <a:pt x="18792" y="1"/>
                      <a:pt x="18580" y="0"/>
                      <a:pt x="18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1801550" y="3756800"/>
                <a:ext cx="266225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0649" h="1610" extrusionOk="0">
                    <a:moveTo>
                      <a:pt x="10648" y="1"/>
                    </a:moveTo>
                    <a:cubicBezTo>
                      <a:pt x="8985" y="74"/>
                      <a:pt x="7321" y="74"/>
                      <a:pt x="5657" y="111"/>
                    </a:cubicBezTo>
                    <a:cubicBezTo>
                      <a:pt x="5593" y="113"/>
                      <a:pt x="5526" y="114"/>
                      <a:pt x="5457" y="114"/>
                    </a:cubicBezTo>
                    <a:cubicBezTo>
                      <a:pt x="4822" y="114"/>
                      <a:pt x="3992" y="50"/>
                      <a:pt x="3188" y="50"/>
                    </a:cubicBezTo>
                    <a:cubicBezTo>
                      <a:pt x="2161" y="50"/>
                      <a:pt x="1178" y="154"/>
                      <a:pt x="703" y="629"/>
                    </a:cubicBezTo>
                    <a:cubicBezTo>
                      <a:pt x="518" y="814"/>
                      <a:pt x="296" y="1147"/>
                      <a:pt x="1" y="1553"/>
                    </a:cubicBezTo>
                    <a:cubicBezTo>
                      <a:pt x="112" y="1553"/>
                      <a:pt x="259" y="1590"/>
                      <a:pt x="370" y="1590"/>
                    </a:cubicBezTo>
                    <a:cubicBezTo>
                      <a:pt x="544" y="1603"/>
                      <a:pt x="719" y="1609"/>
                      <a:pt x="894" y="1609"/>
                    </a:cubicBezTo>
                    <a:cubicBezTo>
                      <a:pt x="2213" y="1609"/>
                      <a:pt x="3571" y="1277"/>
                      <a:pt x="4844" y="1147"/>
                    </a:cubicBezTo>
                    <a:lnTo>
                      <a:pt x="10279" y="296"/>
                    </a:lnTo>
                    <a:cubicBezTo>
                      <a:pt x="10389" y="296"/>
                      <a:pt x="10463" y="148"/>
                      <a:pt x="10389" y="74"/>
                    </a:cubicBezTo>
                    <a:lnTo>
                      <a:pt x="10611" y="74"/>
                    </a:lnTo>
                    <a:cubicBezTo>
                      <a:pt x="10648" y="74"/>
                      <a:pt x="10648" y="1"/>
                      <a:pt x="106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1777525" y="3557150"/>
                <a:ext cx="290250" cy="238500"/>
              </a:xfrm>
              <a:custGeom>
                <a:avLst/>
                <a:gdLst/>
                <a:ahLst/>
                <a:cxnLst/>
                <a:rect l="l" t="t" r="r" b="b"/>
                <a:pathLst>
                  <a:path w="11610" h="9540" extrusionOk="0">
                    <a:moveTo>
                      <a:pt x="9909" y="1"/>
                    </a:moveTo>
                    <a:lnTo>
                      <a:pt x="9909" y="1"/>
                    </a:lnTo>
                    <a:cubicBezTo>
                      <a:pt x="7912" y="518"/>
                      <a:pt x="5953" y="1258"/>
                      <a:pt x="4178" y="2145"/>
                    </a:cubicBezTo>
                    <a:cubicBezTo>
                      <a:pt x="3106" y="2700"/>
                      <a:pt x="962" y="4142"/>
                      <a:pt x="555" y="5436"/>
                    </a:cubicBezTo>
                    <a:cubicBezTo>
                      <a:pt x="111" y="6840"/>
                      <a:pt x="0" y="8208"/>
                      <a:pt x="333" y="9391"/>
                    </a:cubicBezTo>
                    <a:cubicBezTo>
                      <a:pt x="555" y="9428"/>
                      <a:pt x="740" y="9539"/>
                      <a:pt x="962" y="9539"/>
                    </a:cubicBezTo>
                    <a:cubicBezTo>
                      <a:pt x="1257" y="9133"/>
                      <a:pt x="1479" y="8763"/>
                      <a:pt x="1664" y="8615"/>
                    </a:cubicBezTo>
                    <a:cubicBezTo>
                      <a:pt x="2108" y="8171"/>
                      <a:pt x="2995" y="8070"/>
                      <a:pt x="3947" y="8070"/>
                    </a:cubicBezTo>
                    <a:cubicBezTo>
                      <a:pt x="4753" y="8070"/>
                      <a:pt x="5604" y="8142"/>
                      <a:pt x="6273" y="8142"/>
                    </a:cubicBezTo>
                    <a:cubicBezTo>
                      <a:pt x="6395" y="8142"/>
                      <a:pt x="6510" y="8140"/>
                      <a:pt x="6618" y="8134"/>
                    </a:cubicBezTo>
                    <a:cubicBezTo>
                      <a:pt x="8282" y="8097"/>
                      <a:pt x="9946" y="8097"/>
                      <a:pt x="11609" y="8060"/>
                    </a:cubicBezTo>
                    <a:cubicBezTo>
                      <a:pt x="11609" y="8023"/>
                      <a:pt x="11609" y="8023"/>
                      <a:pt x="11572" y="8023"/>
                    </a:cubicBezTo>
                    <a:cubicBezTo>
                      <a:pt x="9909" y="7173"/>
                      <a:pt x="4622" y="6766"/>
                      <a:pt x="6285" y="3735"/>
                    </a:cubicBezTo>
                    <a:cubicBezTo>
                      <a:pt x="6766" y="2922"/>
                      <a:pt x="7801" y="2404"/>
                      <a:pt x="8430" y="1738"/>
                    </a:cubicBezTo>
                    <a:cubicBezTo>
                      <a:pt x="8910" y="1110"/>
                      <a:pt x="9354" y="518"/>
                      <a:pt x="9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1775675" y="3515975"/>
                <a:ext cx="760700" cy="463600"/>
              </a:xfrm>
              <a:custGeom>
                <a:avLst/>
                <a:gdLst/>
                <a:ahLst/>
                <a:cxnLst/>
                <a:rect l="l" t="t" r="r" b="b"/>
                <a:pathLst>
                  <a:path w="30428" h="18544" extrusionOk="0">
                    <a:moveTo>
                      <a:pt x="21854" y="0"/>
                    </a:moveTo>
                    <a:cubicBezTo>
                      <a:pt x="20717" y="0"/>
                      <a:pt x="19590" y="99"/>
                      <a:pt x="18486" y="354"/>
                    </a:cubicBezTo>
                    <a:cubicBezTo>
                      <a:pt x="18972" y="440"/>
                      <a:pt x="20479" y="792"/>
                      <a:pt x="22112" y="792"/>
                    </a:cubicBezTo>
                    <a:cubicBezTo>
                      <a:pt x="22588" y="792"/>
                      <a:pt x="23075" y="762"/>
                      <a:pt x="23551" y="687"/>
                    </a:cubicBezTo>
                    <a:cubicBezTo>
                      <a:pt x="23824" y="646"/>
                      <a:pt x="24057" y="631"/>
                      <a:pt x="24262" y="631"/>
                    </a:cubicBezTo>
                    <a:cubicBezTo>
                      <a:pt x="25000" y="631"/>
                      <a:pt x="25375" y="834"/>
                      <a:pt x="25954" y="834"/>
                    </a:cubicBezTo>
                    <a:cubicBezTo>
                      <a:pt x="26361" y="834"/>
                      <a:pt x="27544" y="982"/>
                      <a:pt x="28024" y="1352"/>
                    </a:cubicBezTo>
                    <a:cubicBezTo>
                      <a:pt x="28283" y="1537"/>
                      <a:pt x="28912" y="2165"/>
                      <a:pt x="28468" y="2498"/>
                    </a:cubicBezTo>
                    <a:cubicBezTo>
                      <a:pt x="27433" y="3127"/>
                      <a:pt x="26730" y="3644"/>
                      <a:pt x="26435" y="4679"/>
                    </a:cubicBezTo>
                    <a:cubicBezTo>
                      <a:pt x="25991" y="5789"/>
                      <a:pt x="25214" y="6824"/>
                      <a:pt x="24253" y="7526"/>
                    </a:cubicBezTo>
                    <a:cubicBezTo>
                      <a:pt x="22709" y="8677"/>
                      <a:pt x="20952" y="9253"/>
                      <a:pt x="19144" y="9253"/>
                    </a:cubicBezTo>
                    <a:cubicBezTo>
                      <a:pt x="18571" y="9253"/>
                      <a:pt x="17992" y="9195"/>
                      <a:pt x="17414" y="9079"/>
                    </a:cubicBezTo>
                    <a:cubicBezTo>
                      <a:pt x="17183" y="9043"/>
                      <a:pt x="16889" y="9029"/>
                      <a:pt x="16561" y="9029"/>
                    </a:cubicBezTo>
                    <a:cubicBezTo>
                      <a:pt x="15524" y="9029"/>
                      <a:pt x="14135" y="9171"/>
                      <a:pt x="13236" y="9227"/>
                    </a:cubicBezTo>
                    <a:lnTo>
                      <a:pt x="12090" y="9227"/>
                    </a:lnTo>
                    <a:cubicBezTo>
                      <a:pt x="11683" y="9301"/>
                      <a:pt x="11203" y="9301"/>
                      <a:pt x="10796" y="9338"/>
                    </a:cubicBezTo>
                    <a:cubicBezTo>
                      <a:pt x="10463" y="9338"/>
                      <a:pt x="10167" y="9375"/>
                      <a:pt x="9835" y="9375"/>
                    </a:cubicBezTo>
                    <a:cubicBezTo>
                      <a:pt x="9782" y="9377"/>
                      <a:pt x="9723" y="9378"/>
                      <a:pt x="9658" y="9378"/>
                    </a:cubicBezTo>
                    <a:cubicBezTo>
                      <a:pt x="8983" y="9378"/>
                      <a:pt x="7681" y="9255"/>
                      <a:pt x="6310" y="9255"/>
                    </a:cubicBezTo>
                    <a:cubicBezTo>
                      <a:pt x="5871" y="9255"/>
                      <a:pt x="5426" y="9267"/>
                      <a:pt x="4992" y="9301"/>
                    </a:cubicBezTo>
                    <a:cubicBezTo>
                      <a:pt x="4228" y="9349"/>
                      <a:pt x="3679" y="9391"/>
                      <a:pt x="3253" y="9391"/>
                    </a:cubicBezTo>
                    <a:cubicBezTo>
                      <a:pt x="2709" y="9391"/>
                      <a:pt x="2366" y="9323"/>
                      <a:pt x="2034" y="9116"/>
                    </a:cubicBezTo>
                    <a:cubicBezTo>
                      <a:pt x="259" y="8081"/>
                      <a:pt x="1960" y="5419"/>
                      <a:pt x="3328" y="4384"/>
                    </a:cubicBezTo>
                    <a:lnTo>
                      <a:pt x="3180" y="4384"/>
                    </a:lnTo>
                    <a:cubicBezTo>
                      <a:pt x="2293" y="4753"/>
                      <a:pt x="1110" y="5641"/>
                      <a:pt x="481" y="7156"/>
                    </a:cubicBezTo>
                    <a:cubicBezTo>
                      <a:pt x="0" y="8487"/>
                      <a:pt x="111" y="10706"/>
                      <a:pt x="851" y="12000"/>
                    </a:cubicBezTo>
                    <a:cubicBezTo>
                      <a:pt x="1110" y="11408"/>
                      <a:pt x="1664" y="10817"/>
                      <a:pt x="2219" y="10447"/>
                    </a:cubicBezTo>
                    <a:cubicBezTo>
                      <a:pt x="2478" y="10262"/>
                      <a:pt x="2699" y="10114"/>
                      <a:pt x="3032" y="10077"/>
                    </a:cubicBezTo>
                    <a:cubicBezTo>
                      <a:pt x="3059" y="10074"/>
                      <a:pt x="3093" y="10072"/>
                      <a:pt x="3134" y="10072"/>
                    </a:cubicBezTo>
                    <a:cubicBezTo>
                      <a:pt x="3543" y="10072"/>
                      <a:pt x="4588" y="10225"/>
                      <a:pt x="4992" y="10225"/>
                    </a:cubicBezTo>
                    <a:cubicBezTo>
                      <a:pt x="5343" y="10242"/>
                      <a:pt x="5698" y="10250"/>
                      <a:pt x="6054" y="10250"/>
                    </a:cubicBezTo>
                    <a:cubicBezTo>
                      <a:pt x="8020" y="10250"/>
                      <a:pt x="10044" y="10023"/>
                      <a:pt x="12016" y="9929"/>
                    </a:cubicBezTo>
                    <a:cubicBezTo>
                      <a:pt x="12866" y="9892"/>
                      <a:pt x="13754" y="9781"/>
                      <a:pt x="14641" y="9781"/>
                    </a:cubicBezTo>
                    <a:cubicBezTo>
                      <a:pt x="15565" y="9781"/>
                      <a:pt x="16822" y="10114"/>
                      <a:pt x="17746" y="10262"/>
                    </a:cubicBezTo>
                    <a:cubicBezTo>
                      <a:pt x="17968" y="10632"/>
                      <a:pt x="18486" y="11778"/>
                      <a:pt x="18597" y="12074"/>
                    </a:cubicBezTo>
                    <a:cubicBezTo>
                      <a:pt x="19632" y="14181"/>
                      <a:pt x="19484" y="16399"/>
                      <a:pt x="20593" y="18543"/>
                    </a:cubicBezTo>
                    <a:cubicBezTo>
                      <a:pt x="20519" y="16954"/>
                      <a:pt x="20260" y="14957"/>
                      <a:pt x="19854" y="13441"/>
                    </a:cubicBezTo>
                    <a:cubicBezTo>
                      <a:pt x="19632" y="12628"/>
                      <a:pt x="19595" y="11519"/>
                      <a:pt x="19336" y="10410"/>
                    </a:cubicBezTo>
                    <a:lnTo>
                      <a:pt x="19336" y="10410"/>
                    </a:lnTo>
                    <a:cubicBezTo>
                      <a:pt x="19857" y="10446"/>
                      <a:pt x="20420" y="10483"/>
                      <a:pt x="21006" y="10483"/>
                    </a:cubicBezTo>
                    <a:cubicBezTo>
                      <a:pt x="22209" y="10483"/>
                      <a:pt x="23503" y="10329"/>
                      <a:pt x="24697" y="9707"/>
                    </a:cubicBezTo>
                    <a:cubicBezTo>
                      <a:pt x="24905" y="9563"/>
                      <a:pt x="25100" y="9475"/>
                      <a:pt x="25268" y="9475"/>
                    </a:cubicBezTo>
                    <a:cubicBezTo>
                      <a:pt x="25488" y="9475"/>
                      <a:pt x="25664" y="9626"/>
                      <a:pt x="25769" y="10003"/>
                    </a:cubicBezTo>
                    <a:cubicBezTo>
                      <a:pt x="26287" y="11630"/>
                      <a:pt x="26656" y="12517"/>
                      <a:pt x="27581" y="13959"/>
                    </a:cubicBezTo>
                    <a:cubicBezTo>
                      <a:pt x="28135" y="14809"/>
                      <a:pt x="28357" y="15142"/>
                      <a:pt x="29133" y="16880"/>
                    </a:cubicBezTo>
                    <a:cubicBezTo>
                      <a:pt x="28727" y="15179"/>
                      <a:pt x="27950" y="13478"/>
                      <a:pt x="27618" y="11778"/>
                    </a:cubicBezTo>
                    <a:cubicBezTo>
                      <a:pt x="27359" y="10299"/>
                      <a:pt x="26878" y="8672"/>
                      <a:pt x="26730" y="7193"/>
                    </a:cubicBezTo>
                    <a:cubicBezTo>
                      <a:pt x="26619" y="5826"/>
                      <a:pt x="27655" y="4901"/>
                      <a:pt x="28949" y="4125"/>
                    </a:cubicBezTo>
                    <a:cubicBezTo>
                      <a:pt x="29503" y="3866"/>
                      <a:pt x="30427" y="3940"/>
                      <a:pt x="30169" y="3016"/>
                    </a:cubicBezTo>
                    <a:cubicBezTo>
                      <a:pt x="29207" y="724"/>
                      <a:pt x="26989" y="465"/>
                      <a:pt x="25880" y="317"/>
                    </a:cubicBezTo>
                    <a:cubicBezTo>
                      <a:pt x="24541" y="137"/>
                      <a:pt x="23191" y="0"/>
                      <a:pt x="21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" name="Google Shape;147;p4"/>
            <p:cNvGrpSpPr/>
            <p:nvPr/>
          </p:nvGrpSpPr>
          <p:grpSpPr>
            <a:xfrm flipH="1">
              <a:off x="6590325" y="4435307"/>
              <a:ext cx="2031869" cy="969090"/>
              <a:chOff x="2699950" y="1620825"/>
              <a:chExt cx="1643375" cy="783800"/>
            </a:xfrm>
          </p:grpSpPr>
          <p:sp>
            <p:nvSpPr>
              <p:cNvPr id="148" name="Google Shape;148;p4"/>
              <p:cNvSpPr/>
              <p:nvPr/>
            </p:nvSpPr>
            <p:spPr>
              <a:xfrm>
                <a:off x="3297025" y="1726175"/>
                <a:ext cx="695075" cy="471400"/>
              </a:xfrm>
              <a:custGeom>
                <a:avLst/>
                <a:gdLst/>
                <a:ahLst/>
                <a:cxnLst/>
                <a:rect l="l" t="t" r="r" b="b"/>
                <a:pathLst>
                  <a:path w="27803" h="18856" extrusionOk="0">
                    <a:moveTo>
                      <a:pt x="12177" y="2917"/>
                    </a:moveTo>
                    <a:cubicBezTo>
                      <a:pt x="12167" y="2917"/>
                      <a:pt x="12157" y="2917"/>
                      <a:pt x="12147" y="2917"/>
                    </a:cubicBezTo>
                    <a:lnTo>
                      <a:pt x="12147" y="2917"/>
                    </a:lnTo>
                    <a:cubicBezTo>
                      <a:pt x="12390" y="2945"/>
                      <a:pt x="12635" y="2967"/>
                      <a:pt x="12873" y="2974"/>
                    </a:cubicBezTo>
                    <a:lnTo>
                      <a:pt x="12873" y="2974"/>
                    </a:lnTo>
                    <a:cubicBezTo>
                      <a:pt x="12685" y="2930"/>
                      <a:pt x="12446" y="2917"/>
                      <a:pt x="12177" y="2917"/>
                    </a:cubicBezTo>
                    <a:close/>
                    <a:moveTo>
                      <a:pt x="27396" y="1"/>
                    </a:moveTo>
                    <a:cubicBezTo>
                      <a:pt x="26952" y="334"/>
                      <a:pt x="26582" y="592"/>
                      <a:pt x="26471" y="592"/>
                    </a:cubicBezTo>
                    <a:cubicBezTo>
                      <a:pt x="24290" y="888"/>
                      <a:pt x="22183" y="1258"/>
                      <a:pt x="20038" y="1775"/>
                    </a:cubicBezTo>
                    <a:cubicBezTo>
                      <a:pt x="18744" y="2034"/>
                      <a:pt x="16489" y="2515"/>
                      <a:pt x="15269" y="2700"/>
                    </a:cubicBezTo>
                    <a:cubicBezTo>
                      <a:pt x="14826" y="2885"/>
                      <a:pt x="13901" y="2922"/>
                      <a:pt x="13421" y="2959"/>
                    </a:cubicBezTo>
                    <a:cubicBezTo>
                      <a:pt x="13296" y="2971"/>
                      <a:pt x="13165" y="2976"/>
                      <a:pt x="13032" y="2976"/>
                    </a:cubicBezTo>
                    <a:cubicBezTo>
                      <a:pt x="12979" y="2976"/>
                      <a:pt x="12926" y="2976"/>
                      <a:pt x="12873" y="2974"/>
                    </a:cubicBezTo>
                    <a:lnTo>
                      <a:pt x="12873" y="2974"/>
                    </a:lnTo>
                    <a:cubicBezTo>
                      <a:pt x="13044" y="3014"/>
                      <a:pt x="13171" y="3079"/>
                      <a:pt x="13236" y="3180"/>
                    </a:cubicBezTo>
                    <a:cubicBezTo>
                      <a:pt x="13384" y="3365"/>
                      <a:pt x="13495" y="3550"/>
                      <a:pt x="13642" y="3735"/>
                    </a:cubicBezTo>
                    <a:cubicBezTo>
                      <a:pt x="14673" y="5131"/>
                      <a:pt x="17977" y="5870"/>
                      <a:pt x="20299" y="5870"/>
                    </a:cubicBezTo>
                    <a:cubicBezTo>
                      <a:pt x="20559" y="5870"/>
                      <a:pt x="20806" y="5861"/>
                      <a:pt x="21037" y="5842"/>
                    </a:cubicBezTo>
                    <a:cubicBezTo>
                      <a:pt x="21107" y="5835"/>
                      <a:pt x="21173" y="5832"/>
                      <a:pt x="21237" y="5832"/>
                    </a:cubicBezTo>
                    <a:cubicBezTo>
                      <a:pt x="22216" y="5832"/>
                      <a:pt x="22487" y="6584"/>
                      <a:pt x="23181" y="6619"/>
                    </a:cubicBezTo>
                    <a:cubicBezTo>
                      <a:pt x="23809" y="6434"/>
                      <a:pt x="24401" y="6249"/>
                      <a:pt x="24955" y="6212"/>
                    </a:cubicBezTo>
                    <a:cubicBezTo>
                      <a:pt x="25547" y="6138"/>
                      <a:pt x="27026" y="5288"/>
                      <a:pt x="27691" y="5103"/>
                    </a:cubicBezTo>
                    <a:cubicBezTo>
                      <a:pt x="27617" y="4659"/>
                      <a:pt x="27802" y="1665"/>
                      <a:pt x="27802" y="481"/>
                    </a:cubicBezTo>
                    <a:cubicBezTo>
                      <a:pt x="27802" y="371"/>
                      <a:pt x="27506" y="112"/>
                      <a:pt x="27396" y="1"/>
                    </a:cubicBezTo>
                    <a:close/>
                    <a:moveTo>
                      <a:pt x="10463" y="2719"/>
                    </a:moveTo>
                    <a:cubicBezTo>
                      <a:pt x="10378" y="2719"/>
                      <a:pt x="10304" y="2724"/>
                      <a:pt x="10241" y="2737"/>
                    </a:cubicBezTo>
                    <a:lnTo>
                      <a:pt x="9687" y="4955"/>
                    </a:lnTo>
                    <a:cubicBezTo>
                      <a:pt x="7764" y="6101"/>
                      <a:pt x="7357" y="6212"/>
                      <a:pt x="5324" y="7136"/>
                    </a:cubicBezTo>
                    <a:cubicBezTo>
                      <a:pt x="4932" y="7309"/>
                      <a:pt x="4580" y="7368"/>
                      <a:pt x="4240" y="7368"/>
                    </a:cubicBezTo>
                    <a:cubicBezTo>
                      <a:pt x="3778" y="7368"/>
                      <a:pt x="3337" y="7258"/>
                      <a:pt x="2847" y="7173"/>
                    </a:cubicBezTo>
                    <a:cubicBezTo>
                      <a:pt x="2662" y="7321"/>
                      <a:pt x="2477" y="7395"/>
                      <a:pt x="2292" y="7543"/>
                    </a:cubicBezTo>
                    <a:cubicBezTo>
                      <a:pt x="2403" y="7617"/>
                      <a:pt x="2440" y="7728"/>
                      <a:pt x="2403" y="7876"/>
                    </a:cubicBezTo>
                    <a:cubicBezTo>
                      <a:pt x="1553" y="9281"/>
                      <a:pt x="703" y="10722"/>
                      <a:pt x="0" y="12238"/>
                    </a:cubicBezTo>
                    <a:cubicBezTo>
                      <a:pt x="148" y="12756"/>
                      <a:pt x="259" y="13273"/>
                      <a:pt x="370" y="13717"/>
                    </a:cubicBezTo>
                    <a:cubicBezTo>
                      <a:pt x="592" y="14937"/>
                      <a:pt x="1479" y="18856"/>
                      <a:pt x="1479" y="18856"/>
                    </a:cubicBezTo>
                    <a:cubicBezTo>
                      <a:pt x="1479" y="18856"/>
                      <a:pt x="2810" y="17155"/>
                      <a:pt x="3845" y="16933"/>
                    </a:cubicBezTo>
                    <a:cubicBezTo>
                      <a:pt x="5176" y="16601"/>
                      <a:pt x="5361" y="16675"/>
                      <a:pt x="6322" y="16379"/>
                    </a:cubicBezTo>
                    <a:cubicBezTo>
                      <a:pt x="7173" y="16083"/>
                      <a:pt x="8097" y="15676"/>
                      <a:pt x="8910" y="15196"/>
                    </a:cubicBezTo>
                    <a:cubicBezTo>
                      <a:pt x="8910" y="14013"/>
                      <a:pt x="9613" y="13162"/>
                      <a:pt x="10130" y="12349"/>
                    </a:cubicBezTo>
                    <a:cubicBezTo>
                      <a:pt x="10759" y="11314"/>
                      <a:pt x="10241" y="10020"/>
                      <a:pt x="10426" y="9022"/>
                    </a:cubicBezTo>
                    <a:cubicBezTo>
                      <a:pt x="10648" y="7765"/>
                      <a:pt x="10056" y="6138"/>
                      <a:pt x="10130" y="4918"/>
                    </a:cubicBezTo>
                    <a:cubicBezTo>
                      <a:pt x="10130" y="4585"/>
                      <a:pt x="10389" y="3550"/>
                      <a:pt x="10389" y="3254"/>
                    </a:cubicBezTo>
                    <a:cubicBezTo>
                      <a:pt x="10389" y="3106"/>
                      <a:pt x="10537" y="2959"/>
                      <a:pt x="10648" y="2959"/>
                    </a:cubicBezTo>
                    <a:cubicBezTo>
                      <a:pt x="11147" y="2959"/>
                      <a:pt x="11687" y="2918"/>
                      <a:pt x="12147" y="2917"/>
                    </a:cubicBezTo>
                    <a:lnTo>
                      <a:pt x="12147" y="2917"/>
                    </a:lnTo>
                    <a:cubicBezTo>
                      <a:pt x="11495" y="2841"/>
                      <a:pt x="10865" y="2719"/>
                      <a:pt x="10463" y="27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3517925" y="1895325"/>
                <a:ext cx="365100" cy="218175"/>
              </a:xfrm>
              <a:custGeom>
                <a:avLst/>
                <a:gdLst/>
                <a:ahLst/>
                <a:cxnLst/>
                <a:rect l="l" t="t" r="r" b="b"/>
                <a:pathLst>
                  <a:path w="14604" h="8727" extrusionOk="0">
                    <a:moveTo>
                      <a:pt x="14271" y="0"/>
                    </a:moveTo>
                    <a:cubicBezTo>
                      <a:pt x="13495" y="222"/>
                      <a:pt x="12681" y="555"/>
                      <a:pt x="11868" y="629"/>
                    </a:cubicBezTo>
                    <a:cubicBezTo>
                      <a:pt x="9687" y="814"/>
                      <a:pt x="7986" y="1775"/>
                      <a:pt x="6174" y="3032"/>
                    </a:cubicBezTo>
                    <a:cubicBezTo>
                      <a:pt x="5472" y="3550"/>
                      <a:pt x="5065" y="4437"/>
                      <a:pt x="4696" y="4881"/>
                    </a:cubicBezTo>
                    <a:cubicBezTo>
                      <a:pt x="4437" y="5213"/>
                      <a:pt x="3993" y="5546"/>
                      <a:pt x="3402" y="5731"/>
                    </a:cubicBezTo>
                    <a:cubicBezTo>
                      <a:pt x="2625" y="5916"/>
                      <a:pt x="2145" y="7025"/>
                      <a:pt x="1516" y="7469"/>
                    </a:cubicBezTo>
                    <a:cubicBezTo>
                      <a:pt x="1109" y="7801"/>
                      <a:pt x="555" y="8134"/>
                      <a:pt x="0" y="8430"/>
                    </a:cubicBezTo>
                    <a:lnTo>
                      <a:pt x="0" y="8615"/>
                    </a:lnTo>
                    <a:cubicBezTo>
                      <a:pt x="0" y="8696"/>
                      <a:pt x="17" y="8727"/>
                      <a:pt x="47" y="8727"/>
                    </a:cubicBezTo>
                    <a:cubicBezTo>
                      <a:pt x="125" y="8727"/>
                      <a:pt x="293" y="8510"/>
                      <a:pt x="481" y="8430"/>
                    </a:cubicBezTo>
                    <a:cubicBezTo>
                      <a:pt x="1479" y="8134"/>
                      <a:pt x="2403" y="7653"/>
                      <a:pt x="3069" y="6914"/>
                    </a:cubicBezTo>
                    <a:cubicBezTo>
                      <a:pt x="3956" y="5953"/>
                      <a:pt x="11572" y="814"/>
                      <a:pt x="13236" y="555"/>
                    </a:cubicBezTo>
                    <a:cubicBezTo>
                      <a:pt x="13569" y="481"/>
                      <a:pt x="14604" y="0"/>
                      <a:pt x="14271" y="0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3517925" y="1801850"/>
                <a:ext cx="357700" cy="307000"/>
              </a:xfrm>
              <a:custGeom>
                <a:avLst/>
                <a:gdLst/>
                <a:ahLst/>
                <a:cxnLst/>
                <a:rect l="l" t="t" r="r" b="b"/>
                <a:pathLst>
                  <a:path w="14308" h="12280" extrusionOk="0">
                    <a:moveTo>
                      <a:pt x="3268" y="1"/>
                    </a:moveTo>
                    <a:cubicBezTo>
                      <a:pt x="2801" y="1"/>
                      <a:pt x="2248" y="42"/>
                      <a:pt x="1738" y="42"/>
                    </a:cubicBezTo>
                    <a:cubicBezTo>
                      <a:pt x="1590" y="42"/>
                      <a:pt x="1479" y="153"/>
                      <a:pt x="1479" y="301"/>
                    </a:cubicBezTo>
                    <a:cubicBezTo>
                      <a:pt x="1479" y="634"/>
                      <a:pt x="1183" y="1632"/>
                      <a:pt x="1183" y="1965"/>
                    </a:cubicBezTo>
                    <a:cubicBezTo>
                      <a:pt x="1146" y="3222"/>
                      <a:pt x="1775" y="4812"/>
                      <a:pt x="1516" y="6069"/>
                    </a:cubicBezTo>
                    <a:cubicBezTo>
                      <a:pt x="1331" y="7067"/>
                      <a:pt x="1812" y="8398"/>
                      <a:pt x="1183" y="9396"/>
                    </a:cubicBezTo>
                    <a:cubicBezTo>
                      <a:pt x="629" y="10246"/>
                      <a:pt x="0" y="11060"/>
                      <a:pt x="0" y="12280"/>
                    </a:cubicBezTo>
                    <a:cubicBezTo>
                      <a:pt x="555" y="11947"/>
                      <a:pt x="1109" y="11614"/>
                      <a:pt x="1516" y="11282"/>
                    </a:cubicBezTo>
                    <a:cubicBezTo>
                      <a:pt x="2145" y="10838"/>
                      <a:pt x="2625" y="9729"/>
                      <a:pt x="3402" y="9544"/>
                    </a:cubicBezTo>
                    <a:cubicBezTo>
                      <a:pt x="3993" y="9396"/>
                      <a:pt x="4363" y="9063"/>
                      <a:pt x="4696" y="8694"/>
                    </a:cubicBezTo>
                    <a:cubicBezTo>
                      <a:pt x="5065" y="8250"/>
                      <a:pt x="5546" y="7363"/>
                      <a:pt x="6174" y="6845"/>
                    </a:cubicBezTo>
                    <a:cubicBezTo>
                      <a:pt x="7986" y="5551"/>
                      <a:pt x="9687" y="4627"/>
                      <a:pt x="11905" y="4368"/>
                    </a:cubicBezTo>
                    <a:cubicBezTo>
                      <a:pt x="12755" y="4257"/>
                      <a:pt x="13532" y="3961"/>
                      <a:pt x="14308" y="3703"/>
                    </a:cubicBezTo>
                    <a:cubicBezTo>
                      <a:pt x="13601" y="3667"/>
                      <a:pt x="13333" y="2921"/>
                      <a:pt x="12276" y="2921"/>
                    </a:cubicBezTo>
                    <a:cubicBezTo>
                      <a:pt x="12228" y="2921"/>
                      <a:pt x="12178" y="2923"/>
                      <a:pt x="12127" y="2926"/>
                    </a:cubicBezTo>
                    <a:cubicBezTo>
                      <a:pt x="11941" y="2938"/>
                      <a:pt x="11745" y="2944"/>
                      <a:pt x="11540" y="2944"/>
                    </a:cubicBezTo>
                    <a:cubicBezTo>
                      <a:pt x="9208" y="2944"/>
                      <a:pt x="5749" y="2178"/>
                      <a:pt x="4696" y="819"/>
                    </a:cubicBezTo>
                    <a:cubicBezTo>
                      <a:pt x="4548" y="634"/>
                      <a:pt x="4474" y="449"/>
                      <a:pt x="4326" y="264"/>
                    </a:cubicBezTo>
                    <a:cubicBezTo>
                      <a:pt x="4190" y="51"/>
                      <a:pt x="3781" y="1"/>
                      <a:pt x="3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2914375" y="1620825"/>
                <a:ext cx="1065700" cy="341075"/>
              </a:xfrm>
              <a:custGeom>
                <a:avLst/>
                <a:gdLst/>
                <a:ahLst/>
                <a:cxnLst/>
                <a:rect l="l" t="t" r="r" b="b"/>
                <a:pathLst>
                  <a:path w="42628" h="13643" extrusionOk="0">
                    <a:moveTo>
                      <a:pt x="25732" y="0"/>
                    </a:moveTo>
                    <a:cubicBezTo>
                      <a:pt x="18412" y="814"/>
                      <a:pt x="3106" y="3217"/>
                      <a:pt x="0" y="3845"/>
                    </a:cubicBezTo>
                    <a:lnTo>
                      <a:pt x="0" y="3882"/>
                    </a:lnTo>
                    <a:cubicBezTo>
                      <a:pt x="185" y="4326"/>
                      <a:pt x="407" y="4806"/>
                      <a:pt x="518" y="4917"/>
                    </a:cubicBezTo>
                    <a:cubicBezTo>
                      <a:pt x="1331" y="5546"/>
                      <a:pt x="2367" y="6211"/>
                      <a:pt x="3143" y="6766"/>
                    </a:cubicBezTo>
                    <a:cubicBezTo>
                      <a:pt x="6650" y="9171"/>
                      <a:pt x="10249" y="10701"/>
                      <a:pt x="14455" y="10701"/>
                    </a:cubicBezTo>
                    <a:cubicBezTo>
                      <a:pt x="14904" y="10701"/>
                      <a:pt x="15360" y="10683"/>
                      <a:pt x="15824" y="10648"/>
                    </a:cubicBezTo>
                    <a:cubicBezTo>
                      <a:pt x="15849" y="10646"/>
                      <a:pt x="15877" y="10645"/>
                      <a:pt x="15907" y="10645"/>
                    </a:cubicBezTo>
                    <a:cubicBezTo>
                      <a:pt x="16409" y="10645"/>
                      <a:pt x="17557" y="10932"/>
                      <a:pt x="17488" y="11350"/>
                    </a:cubicBezTo>
                    <a:cubicBezTo>
                      <a:pt x="17303" y="12127"/>
                      <a:pt x="17007" y="12903"/>
                      <a:pt x="16748" y="13642"/>
                    </a:cubicBezTo>
                    <a:cubicBezTo>
                      <a:pt x="17007" y="13125"/>
                      <a:pt x="17340" y="12644"/>
                      <a:pt x="17598" y="12090"/>
                    </a:cubicBezTo>
                    <a:cubicBezTo>
                      <a:pt x="17672" y="11942"/>
                      <a:pt x="17598" y="11831"/>
                      <a:pt x="17525" y="11757"/>
                    </a:cubicBezTo>
                    <a:cubicBezTo>
                      <a:pt x="17709" y="11609"/>
                      <a:pt x="17894" y="11535"/>
                      <a:pt x="18079" y="11387"/>
                    </a:cubicBezTo>
                    <a:cubicBezTo>
                      <a:pt x="18548" y="11472"/>
                      <a:pt x="18979" y="11582"/>
                      <a:pt x="19438" y="11582"/>
                    </a:cubicBezTo>
                    <a:cubicBezTo>
                      <a:pt x="19775" y="11582"/>
                      <a:pt x="20127" y="11523"/>
                      <a:pt x="20519" y="11350"/>
                    </a:cubicBezTo>
                    <a:cubicBezTo>
                      <a:pt x="22553" y="10426"/>
                      <a:pt x="22959" y="10315"/>
                      <a:pt x="24919" y="9169"/>
                    </a:cubicBezTo>
                    <a:lnTo>
                      <a:pt x="25473" y="6951"/>
                    </a:lnTo>
                    <a:cubicBezTo>
                      <a:pt x="25548" y="6931"/>
                      <a:pt x="25641" y="6922"/>
                      <a:pt x="25748" y="6922"/>
                    </a:cubicBezTo>
                    <a:cubicBezTo>
                      <a:pt x="26348" y="6922"/>
                      <a:pt x="27395" y="7189"/>
                      <a:pt x="28291" y="7189"/>
                    </a:cubicBezTo>
                    <a:cubicBezTo>
                      <a:pt x="28415" y="7189"/>
                      <a:pt x="28536" y="7184"/>
                      <a:pt x="28653" y="7173"/>
                    </a:cubicBezTo>
                    <a:cubicBezTo>
                      <a:pt x="29170" y="7136"/>
                      <a:pt x="30058" y="7099"/>
                      <a:pt x="30501" y="6914"/>
                    </a:cubicBezTo>
                    <a:cubicBezTo>
                      <a:pt x="31647" y="6729"/>
                      <a:pt x="33940" y="6248"/>
                      <a:pt x="35270" y="5989"/>
                    </a:cubicBezTo>
                    <a:cubicBezTo>
                      <a:pt x="37378" y="5509"/>
                      <a:pt x="39559" y="5139"/>
                      <a:pt x="41703" y="4806"/>
                    </a:cubicBezTo>
                    <a:cubicBezTo>
                      <a:pt x="41777" y="4806"/>
                      <a:pt x="42184" y="4548"/>
                      <a:pt x="42628" y="4215"/>
                    </a:cubicBezTo>
                    <a:cubicBezTo>
                      <a:pt x="42443" y="4030"/>
                      <a:pt x="42147" y="3808"/>
                      <a:pt x="41962" y="3771"/>
                    </a:cubicBezTo>
                    <a:cubicBezTo>
                      <a:pt x="37711" y="2218"/>
                      <a:pt x="30686" y="444"/>
                      <a:pt x="257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3296100" y="1961875"/>
                <a:ext cx="37000" cy="1118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4474" extrusionOk="0">
                    <a:moveTo>
                      <a:pt x="1479" y="0"/>
                    </a:moveTo>
                    <a:cubicBezTo>
                      <a:pt x="925" y="925"/>
                      <a:pt x="407" y="1849"/>
                      <a:pt x="0" y="2810"/>
                    </a:cubicBezTo>
                    <a:cubicBezTo>
                      <a:pt x="74" y="3365"/>
                      <a:pt x="259" y="3882"/>
                      <a:pt x="370" y="4363"/>
                    </a:cubicBezTo>
                    <a:cubicBezTo>
                      <a:pt x="370" y="4400"/>
                      <a:pt x="370" y="4437"/>
                      <a:pt x="407" y="4474"/>
                    </a:cubicBezTo>
                    <a:cubicBezTo>
                      <a:pt x="407" y="2884"/>
                      <a:pt x="962" y="1442"/>
                      <a:pt x="1479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2819175" y="1719725"/>
                <a:ext cx="534100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21364" h="17266" extrusionOk="0">
                    <a:moveTo>
                      <a:pt x="3845" y="0"/>
                    </a:moveTo>
                    <a:cubicBezTo>
                      <a:pt x="2477" y="2033"/>
                      <a:pt x="1183" y="4178"/>
                      <a:pt x="0" y="6396"/>
                    </a:cubicBezTo>
                    <a:cubicBezTo>
                      <a:pt x="2810" y="7986"/>
                      <a:pt x="7432" y="9354"/>
                      <a:pt x="9095" y="11905"/>
                    </a:cubicBezTo>
                    <a:cubicBezTo>
                      <a:pt x="10019" y="13346"/>
                      <a:pt x="10278" y="14086"/>
                      <a:pt x="11905" y="14862"/>
                    </a:cubicBezTo>
                    <a:cubicBezTo>
                      <a:pt x="14160" y="15971"/>
                      <a:pt x="17340" y="15824"/>
                      <a:pt x="20112" y="17265"/>
                    </a:cubicBezTo>
                    <a:cubicBezTo>
                      <a:pt x="19669" y="16156"/>
                      <a:pt x="19484" y="15158"/>
                      <a:pt x="19484" y="14160"/>
                    </a:cubicBezTo>
                    <a:cubicBezTo>
                      <a:pt x="19484" y="14123"/>
                      <a:pt x="19447" y="14086"/>
                      <a:pt x="19447" y="14049"/>
                    </a:cubicBezTo>
                    <a:cubicBezTo>
                      <a:pt x="19336" y="13568"/>
                      <a:pt x="19151" y="13051"/>
                      <a:pt x="19077" y="12570"/>
                    </a:cubicBezTo>
                    <a:cubicBezTo>
                      <a:pt x="19521" y="11572"/>
                      <a:pt x="20039" y="10648"/>
                      <a:pt x="20519" y="9723"/>
                    </a:cubicBezTo>
                    <a:cubicBezTo>
                      <a:pt x="20815" y="8984"/>
                      <a:pt x="21074" y="8208"/>
                      <a:pt x="21259" y="7431"/>
                    </a:cubicBezTo>
                    <a:cubicBezTo>
                      <a:pt x="21364" y="7045"/>
                      <a:pt x="20204" y="6726"/>
                      <a:pt x="19675" y="6726"/>
                    </a:cubicBezTo>
                    <a:cubicBezTo>
                      <a:pt x="19646" y="6726"/>
                      <a:pt x="19619" y="6727"/>
                      <a:pt x="19595" y="6729"/>
                    </a:cubicBezTo>
                    <a:cubicBezTo>
                      <a:pt x="19170" y="6758"/>
                      <a:pt x="18752" y="6773"/>
                      <a:pt x="18340" y="6773"/>
                    </a:cubicBezTo>
                    <a:cubicBezTo>
                      <a:pt x="14084" y="6773"/>
                      <a:pt x="10456" y="5240"/>
                      <a:pt x="6951" y="2847"/>
                    </a:cubicBezTo>
                    <a:cubicBezTo>
                      <a:pt x="6175" y="2292"/>
                      <a:pt x="5139" y="1664"/>
                      <a:pt x="4363" y="998"/>
                    </a:cubicBezTo>
                    <a:cubicBezTo>
                      <a:pt x="4252" y="924"/>
                      <a:pt x="4030" y="407"/>
                      <a:pt x="38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3875600" y="1855575"/>
                <a:ext cx="425200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17008" h="6693" extrusionOk="0">
                    <a:moveTo>
                      <a:pt x="4474" y="1"/>
                    </a:moveTo>
                    <a:cubicBezTo>
                      <a:pt x="3846" y="149"/>
                      <a:pt x="2404" y="1073"/>
                      <a:pt x="1776" y="1110"/>
                    </a:cubicBezTo>
                    <a:cubicBezTo>
                      <a:pt x="1221" y="1147"/>
                      <a:pt x="592" y="1295"/>
                      <a:pt x="1" y="1517"/>
                    </a:cubicBezTo>
                    <a:cubicBezTo>
                      <a:pt x="2700" y="2256"/>
                      <a:pt x="5399" y="4955"/>
                      <a:pt x="7210" y="6692"/>
                    </a:cubicBezTo>
                    <a:cubicBezTo>
                      <a:pt x="7358" y="6655"/>
                      <a:pt x="7543" y="6655"/>
                      <a:pt x="7654" y="6619"/>
                    </a:cubicBezTo>
                    <a:cubicBezTo>
                      <a:pt x="9687" y="6323"/>
                      <a:pt x="11795" y="6212"/>
                      <a:pt x="13717" y="5472"/>
                    </a:cubicBezTo>
                    <a:cubicBezTo>
                      <a:pt x="14789" y="5103"/>
                      <a:pt x="15861" y="4363"/>
                      <a:pt x="17007" y="4252"/>
                    </a:cubicBezTo>
                    <a:cubicBezTo>
                      <a:pt x="15824" y="3735"/>
                      <a:pt x="9281" y="1295"/>
                      <a:pt x="44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3547500" y="1892550"/>
                <a:ext cx="507450" cy="266225"/>
              </a:xfrm>
              <a:custGeom>
                <a:avLst/>
                <a:gdLst/>
                <a:ahLst/>
                <a:cxnLst/>
                <a:rect l="l" t="t" r="r" b="b"/>
                <a:pathLst>
                  <a:path w="20298" h="10649" extrusionOk="0">
                    <a:moveTo>
                      <a:pt x="13088" y="1"/>
                    </a:moveTo>
                    <a:cubicBezTo>
                      <a:pt x="12349" y="296"/>
                      <a:pt x="11498" y="555"/>
                      <a:pt x="10722" y="666"/>
                    </a:cubicBezTo>
                    <a:cubicBezTo>
                      <a:pt x="8541" y="925"/>
                      <a:pt x="6803" y="1849"/>
                      <a:pt x="4991" y="3143"/>
                    </a:cubicBezTo>
                    <a:cubicBezTo>
                      <a:pt x="4289" y="3661"/>
                      <a:pt x="3882" y="4548"/>
                      <a:pt x="3513" y="4992"/>
                    </a:cubicBezTo>
                    <a:cubicBezTo>
                      <a:pt x="3254" y="5324"/>
                      <a:pt x="2810" y="5657"/>
                      <a:pt x="2219" y="5842"/>
                    </a:cubicBezTo>
                    <a:cubicBezTo>
                      <a:pt x="1442" y="6027"/>
                      <a:pt x="962" y="7136"/>
                      <a:pt x="333" y="7580"/>
                    </a:cubicBezTo>
                    <a:cubicBezTo>
                      <a:pt x="222" y="7690"/>
                      <a:pt x="111" y="7727"/>
                      <a:pt x="0" y="7801"/>
                    </a:cubicBezTo>
                    <a:cubicBezTo>
                      <a:pt x="555" y="8097"/>
                      <a:pt x="1036" y="8615"/>
                      <a:pt x="1590" y="8800"/>
                    </a:cubicBezTo>
                    <a:cubicBezTo>
                      <a:pt x="1805" y="8868"/>
                      <a:pt x="2005" y="8890"/>
                      <a:pt x="2197" y="8890"/>
                    </a:cubicBezTo>
                    <a:cubicBezTo>
                      <a:pt x="2539" y="8890"/>
                      <a:pt x="2859" y="8820"/>
                      <a:pt x="3202" y="8820"/>
                    </a:cubicBezTo>
                    <a:cubicBezTo>
                      <a:pt x="3394" y="8820"/>
                      <a:pt x="3593" y="8842"/>
                      <a:pt x="3808" y="8911"/>
                    </a:cubicBezTo>
                    <a:cubicBezTo>
                      <a:pt x="4321" y="9081"/>
                      <a:pt x="4738" y="9662"/>
                      <a:pt x="5236" y="9662"/>
                    </a:cubicBezTo>
                    <a:cubicBezTo>
                      <a:pt x="5277" y="9662"/>
                      <a:pt x="5319" y="9658"/>
                      <a:pt x="5361" y="9650"/>
                    </a:cubicBezTo>
                    <a:cubicBezTo>
                      <a:pt x="5661" y="9618"/>
                      <a:pt x="5968" y="9567"/>
                      <a:pt x="6253" y="9567"/>
                    </a:cubicBezTo>
                    <a:cubicBezTo>
                      <a:pt x="6635" y="9567"/>
                      <a:pt x="6977" y="9660"/>
                      <a:pt x="7210" y="10020"/>
                    </a:cubicBezTo>
                    <a:cubicBezTo>
                      <a:pt x="7357" y="10278"/>
                      <a:pt x="7690" y="10463"/>
                      <a:pt x="8060" y="10648"/>
                    </a:cubicBezTo>
                    <a:cubicBezTo>
                      <a:pt x="8984" y="10094"/>
                      <a:pt x="9945" y="9465"/>
                      <a:pt x="10907" y="8874"/>
                    </a:cubicBezTo>
                    <a:cubicBezTo>
                      <a:pt x="13864" y="7025"/>
                      <a:pt x="16859" y="5731"/>
                      <a:pt x="20297" y="5176"/>
                    </a:cubicBezTo>
                    <a:cubicBezTo>
                      <a:pt x="18449" y="3439"/>
                      <a:pt x="15750" y="740"/>
                      <a:pt x="130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2707325" y="1878700"/>
                <a:ext cx="1041675" cy="524075"/>
              </a:xfrm>
              <a:custGeom>
                <a:avLst/>
                <a:gdLst/>
                <a:ahLst/>
                <a:cxnLst/>
                <a:rect l="l" t="t" r="r" b="b"/>
                <a:pathLst>
                  <a:path w="41667" h="20963" extrusionOk="0">
                    <a:moveTo>
                      <a:pt x="4474" y="0"/>
                    </a:moveTo>
                    <a:cubicBezTo>
                      <a:pt x="2737" y="3327"/>
                      <a:pt x="1258" y="6840"/>
                      <a:pt x="1" y="10426"/>
                    </a:cubicBezTo>
                    <a:cubicBezTo>
                      <a:pt x="885" y="11101"/>
                      <a:pt x="2107" y="11761"/>
                      <a:pt x="3158" y="11761"/>
                    </a:cubicBezTo>
                    <a:cubicBezTo>
                      <a:pt x="3776" y="11761"/>
                      <a:pt x="4336" y="11532"/>
                      <a:pt x="4733" y="10943"/>
                    </a:cubicBezTo>
                    <a:cubicBezTo>
                      <a:pt x="4992" y="10537"/>
                      <a:pt x="5214" y="9797"/>
                      <a:pt x="5473" y="9317"/>
                    </a:cubicBezTo>
                    <a:cubicBezTo>
                      <a:pt x="5916" y="8318"/>
                      <a:pt x="6434" y="6655"/>
                      <a:pt x="8135" y="5250"/>
                    </a:cubicBezTo>
                    <a:lnTo>
                      <a:pt x="8135" y="5250"/>
                    </a:lnTo>
                    <a:cubicBezTo>
                      <a:pt x="7062" y="7357"/>
                      <a:pt x="6988" y="8762"/>
                      <a:pt x="6693" y="10980"/>
                    </a:cubicBezTo>
                    <a:cubicBezTo>
                      <a:pt x="6767" y="11276"/>
                      <a:pt x="7543" y="12829"/>
                      <a:pt x="8430" y="14271"/>
                    </a:cubicBezTo>
                    <a:cubicBezTo>
                      <a:pt x="9835" y="14936"/>
                      <a:pt x="11388" y="14677"/>
                      <a:pt x="12904" y="14973"/>
                    </a:cubicBezTo>
                    <a:cubicBezTo>
                      <a:pt x="13532" y="15121"/>
                      <a:pt x="14235" y="15602"/>
                      <a:pt x="14715" y="16341"/>
                    </a:cubicBezTo>
                    <a:cubicBezTo>
                      <a:pt x="14974" y="16822"/>
                      <a:pt x="16453" y="16711"/>
                      <a:pt x="16971" y="16896"/>
                    </a:cubicBezTo>
                    <a:cubicBezTo>
                      <a:pt x="19448" y="17783"/>
                      <a:pt x="21814" y="17561"/>
                      <a:pt x="24291" y="20112"/>
                    </a:cubicBezTo>
                    <a:cubicBezTo>
                      <a:pt x="25585" y="20408"/>
                      <a:pt x="26731" y="20741"/>
                      <a:pt x="27655" y="20962"/>
                    </a:cubicBezTo>
                    <a:cubicBezTo>
                      <a:pt x="28025" y="18190"/>
                      <a:pt x="30835" y="16230"/>
                      <a:pt x="33349" y="15343"/>
                    </a:cubicBezTo>
                    <a:cubicBezTo>
                      <a:pt x="36343" y="14271"/>
                      <a:pt x="39005" y="12792"/>
                      <a:pt x="41667" y="11239"/>
                    </a:cubicBezTo>
                    <a:cubicBezTo>
                      <a:pt x="41334" y="11017"/>
                      <a:pt x="41001" y="10758"/>
                      <a:pt x="40854" y="10574"/>
                    </a:cubicBezTo>
                    <a:cubicBezTo>
                      <a:pt x="40612" y="10222"/>
                      <a:pt x="40240" y="10132"/>
                      <a:pt x="39838" y="10132"/>
                    </a:cubicBezTo>
                    <a:cubicBezTo>
                      <a:pt x="39563" y="10132"/>
                      <a:pt x="39275" y="10174"/>
                      <a:pt x="39005" y="10204"/>
                    </a:cubicBezTo>
                    <a:cubicBezTo>
                      <a:pt x="38963" y="10212"/>
                      <a:pt x="38921" y="10216"/>
                      <a:pt x="38880" y="10216"/>
                    </a:cubicBezTo>
                    <a:cubicBezTo>
                      <a:pt x="38382" y="10216"/>
                      <a:pt x="37965" y="9635"/>
                      <a:pt x="37452" y="9465"/>
                    </a:cubicBezTo>
                    <a:cubicBezTo>
                      <a:pt x="37227" y="9389"/>
                      <a:pt x="37014" y="9367"/>
                      <a:pt x="36806" y="9367"/>
                    </a:cubicBezTo>
                    <a:cubicBezTo>
                      <a:pt x="36504" y="9367"/>
                      <a:pt x="36211" y="9414"/>
                      <a:pt x="35903" y="9414"/>
                    </a:cubicBezTo>
                    <a:cubicBezTo>
                      <a:pt x="35690" y="9414"/>
                      <a:pt x="35470" y="9392"/>
                      <a:pt x="35234" y="9317"/>
                    </a:cubicBezTo>
                    <a:cubicBezTo>
                      <a:pt x="34679" y="9132"/>
                      <a:pt x="34199" y="8651"/>
                      <a:pt x="33644" y="8355"/>
                    </a:cubicBezTo>
                    <a:cubicBezTo>
                      <a:pt x="32572" y="9095"/>
                      <a:pt x="31093" y="9908"/>
                      <a:pt x="29873" y="10315"/>
                    </a:cubicBezTo>
                    <a:cubicBezTo>
                      <a:pt x="28912" y="10611"/>
                      <a:pt x="28690" y="10537"/>
                      <a:pt x="27359" y="10869"/>
                    </a:cubicBezTo>
                    <a:cubicBezTo>
                      <a:pt x="26361" y="11091"/>
                      <a:pt x="24993" y="12792"/>
                      <a:pt x="24993" y="12792"/>
                    </a:cubicBezTo>
                    <a:cubicBezTo>
                      <a:pt x="24993" y="12792"/>
                      <a:pt x="24217" y="9206"/>
                      <a:pt x="23958" y="7838"/>
                    </a:cubicBezTo>
                    <a:lnTo>
                      <a:pt x="23958" y="7838"/>
                    </a:lnTo>
                    <a:cubicBezTo>
                      <a:pt x="23958" y="8836"/>
                      <a:pt x="24143" y="9797"/>
                      <a:pt x="24586" y="10943"/>
                    </a:cubicBezTo>
                    <a:cubicBezTo>
                      <a:pt x="21814" y="9465"/>
                      <a:pt x="18634" y="9649"/>
                      <a:pt x="16379" y="8540"/>
                    </a:cubicBezTo>
                    <a:cubicBezTo>
                      <a:pt x="14789" y="7764"/>
                      <a:pt x="14530" y="7024"/>
                      <a:pt x="13532" y="5583"/>
                    </a:cubicBezTo>
                    <a:cubicBezTo>
                      <a:pt x="11869" y="3032"/>
                      <a:pt x="7247" y="1664"/>
                      <a:pt x="44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2699950" y="2010850"/>
                <a:ext cx="615575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24623" h="14864" extrusionOk="0">
                    <a:moveTo>
                      <a:pt x="8430" y="1"/>
                    </a:moveTo>
                    <a:cubicBezTo>
                      <a:pt x="6729" y="1369"/>
                      <a:pt x="6285" y="3069"/>
                      <a:pt x="5768" y="4068"/>
                    </a:cubicBezTo>
                    <a:cubicBezTo>
                      <a:pt x="5546" y="4511"/>
                      <a:pt x="5287" y="5214"/>
                      <a:pt x="5028" y="5657"/>
                    </a:cubicBezTo>
                    <a:cubicBezTo>
                      <a:pt x="4629" y="6249"/>
                      <a:pt x="4067" y="6477"/>
                      <a:pt x="3445" y="6477"/>
                    </a:cubicBezTo>
                    <a:cubicBezTo>
                      <a:pt x="2396" y="6477"/>
                      <a:pt x="1178" y="5827"/>
                      <a:pt x="296" y="5177"/>
                    </a:cubicBezTo>
                    <a:cubicBezTo>
                      <a:pt x="222" y="5472"/>
                      <a:pt x="74" y="5842"/>
                      <a:pt x="0" y="6175"/>
                    </a:cubicBezTo>
                    <a:cubicBezTo>
                      <a:pt x="6544" y="9724"/>
                      <a:pt x="17635" y="12978"/>
                      <a:pt x="24623" y="14863"/>
                    </a:cubicBezTo>
                    <a:cubicBezTo>
                      <a:pt x="22109" y="12275"/>
                      <a:pt x="19780" y="12497"/>
                      <a:pt x="17266" y="11647"/>
                    </a:cubicBezTo>
                    <a:cubicBezTo>
                      <a:pt x="16748" y="11462"/>
                      <a:pt x="15343" y="11536"/>
                      <a:pt x="15010" y="11092"/>
                    </a:cubicBezTo>
                    <a:cubicBezTo>
                      <a:pt x="14530" y="10390"/>
                      <a:pt x="13901" y="9835"/>
                      <a:pt x="13199" y="9687"/>
                    </a:cubicBezTo>
                    <a:cubicBezTo>
                      <a:pt x="11683" y="9428"/>
                      <a:pt x="10167" y="9613"/>
                      <a:pt x="8725" y="8985"/>
                    </a:cubicBezTo>
                    <a:cubicBezTo>
                      <a:pt x="7838" y="7580"/>
                      <a:pt x="7025" y="6027"/>
                      <a:pt x="7025" y="5731"/>
                    </a:cubicBezTo>
                    <a:cubicBezTo>
                      <a:pt x="7246" y="3513"/>
                      <a:pt x="7394" y="2071"/>
                      <a:pt x="84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4"/>
              <p:cNvSpPr/>
              <p:nvPr/>
            </p:nvSpPr>
            <p:spPr>
              <a:xfrm>
                <a:off x="3465225" y="1676750"/>
                <a:ext cx="336475" cy="124325"/>
              </a:xfrm>
              <a:custGeom>
                <a:avLst/>
                <a:gdLst/>
                <a:ahLst/>
                <a:cxnLst/>
                <a:rect l="l" t="t" r="r" b="b"/>
                <a:pathLst>
                  <a:path w="13459" h="4973" extrusionOk="0">
                    <a:moveTo>
                      <a:pt x="2167" y="1"/>
                    </a:moveTo>
                    <a:cubicBezTo>
                      <a:pt x="1374" y="1"/>
                      <a:pt x="690" y="234"/>
                      <a:pt x="297" y="1091"/>
                    </a:cubicBezTo>
                    <a:cubicBezTo>
                      <a:pt x="149" y="1423"/>
                      <a:pt x="1" y="1756"/>
                      <a:pt x="334" y="2200"/>
                    </a:cubicBezTo>
                    <a:cubicBezTo>
                      <a:pt x="1036" y="3124"/>
                      <a:pt x="1849" y="3752"/>
                      <a:pt x="2811" y="4381"/>
                    </a:cubicBezTo>
                    <a:cubicBezTo>
                      <a:pt x="3070" y="4529"/>
                      <a:pt x="3365" y="4972"/>
                      <a:pt x="5177" y="4972"/>
                    </a:cubicBezTo>
                    <a:cubicBezTo>
                      <a:pt x="7543" y="4972"/>
                      <a:pt x="10907" y="4344"/>
                      <a:pt x="12534" y="3605"/>
                    </a:cubicBezTo>
                    <a:cubicBezTo>
                      <a:pt x="13052" y="3420"/>
                      <a:pt x="13458" y="2939"/>
                      <a:pt x="13089" y="2939"/>
                    </a:cubicBezTo>
                    <a:cubicBezTo>
                      <a:pt x="12830" y="2902"/>
                      <a:pt x="6471" y="684"/>
                      <a:pt x="3661" y="166"/>
                    </a:cubicBezTo>
                    <a:cubicBezTo>
                      <a:pt x="3150" y="83"/>
                      <a:pt x="2639" y="1"/>
                      <a:pt x="2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4"/>
              <p:cNvSpPr/>
              <p:nvPr/>
            </p:nvSpPr>
            <p:spPr>
              <a:xfrm>
                <a:off x="3399625" y="2186475"/>
                <a:ext cx="304100" cy="21815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8726" extrusionOk="0">
                    <a:moveTo>
                      <a:pt x="12163" y="0"/>
                    </a:moveTo>
                    <a:lnTo>
                      <a:pt x="12163" y="0"/>
                    </a:lnTo>
                    <a:cubicBezTo>
                      <a:pt x="10130" y="1146"/>
                      <a:pt x="7986" y="2219"/>
                      <a:pt x="5694" y="3032"/>
                    </a:cubicBezTo>
                    <a:cubicBezTo>
                      <a:pt x="3179" y="3919"/>
                      <a:pt x="333" y="5879"/>
                      <a:pt x="0" y="8651"/>
                    </a:cubicBezTo>
                    <a:cubicBezTo>
                      <a:pt x="37" y="8651"/>
                      <a:pt x="74" y="8651"/>
                      <a:pt x="74" y="8725"/>
                    </a:cubicBezTo>
                    <a:cubicBezTo>
                      <a:pt x="1257" y="8614"/>
                      <a:pt x="7246" y="7505"/>
                      <a:pt x="11831" y="6618"/>
                    </a:cubicBezTo>
                    <a:cubicBezTo>
                      <a:pt x="11572" y="4363"/>
                      <a:pt x="11572" y="2034"/>
                      <a:pt x="121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3688900" y="2123625"/>
                <a:ext cx="203375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9096" extrusionOk="0">
                    <a:moveTo>
                      <a:pt x="4659" y="0"/>
                    </a:moveTo>
                    <a:cubicBezTo>
                      <a:pt x="3254" y="888"/>
                      <a:pt x="1886" y="1701"/>
                      <a:pt x="555" y="2514"/>
                    </a:cubicBezTo>
                    <a:cubicBezTo>
                      <a:pt x="1" y="4548"/>
                      <a:pt x="1" y="6877"/>
                      <a:pt x="223" y="9095"/>
                    </a:cubicBezTo>
                    <a:cubicBezTo>
                      <a:pt x="1886" y="8799"/>
                      <a:pt x="3365" y="8467"/>
                      <a:pt x="4363" y="8282"/>
                    </a:cubicBezTo>
                    <a:lnTo>
                      <a:pt x="8134" y="7431"/>
                    </a:lnTo>
                    <a:cubicBezTo>
                      <a:pt x="7654" y="5176"/>
                      <a:pt x="7099" y="2958"/>
                      <a:pt x="6656" y="703"/>
                    </a:cubicBezTo>
                    <a:cubicBezTo>
                      <a:pt x="6578" y="312"/>
                      <a:pt x="6232" y="128"/>
                      <a:pt x="5879" y="128"/>
                    </a:cubicBezTo>
                    <a:cubicBezTo>
                      <a:pt x="5563" y="128"/>
                      <a:pt x="5242" y="276"/>
                      <a:pt x="5103" y="555"/>
                    </a:cubicBezTo>
                    <a:cubicBezTo>
                      <a:pt x="5066" y="333"/>
                      <a:pt x="4881" y="111"/>
                      <a:pt x="46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4"/>
              <p:cNvSpPr/>
              <p:nvPr/>
            </p:nvSpPr>
            <p:spPr>
              <a:xfrm>
                <a:off x="4119625" y="1961875"/>
                <a:ext cx="223700" cy="294875"/>
              </a:xfrm>
              <a:custGeom>
                <a:avLst/>
                <a:gdLst/>
                <a:ahLst/>
                <a:cxnLst/>
                <a:rect l="l" t="t" r="r" b="b"/>
                <a:pathLst>
                  <a:path w="8948" h="11795" extrusionOk="0">
                    <a:moveTo>
                      <a:pt x="7246" y="0"/>
                    </a:moveTo>
                    <a:cubicBezTo>
                      <a:pt x="6174" y="111"/>
                      <a:pt x="5213" y="703"/>
                      <a:pt x="4252" y="1110"/>
                    </a:cubicBezTo>
                    <a:lnTo>
                      <a:pt x="4141" y="1220"/>
                    </a:lnTo>
                    <a:cubicBezTo>
                      <a:pt x="3549" y="1664"/>
                      <a:pt x="2218" y="2958"/>
                      <a:pt x="1849" y="3513"/>
                    </a:cubicBezTo>
                    <a:cubicBezTo>
                      <a:pt x="924" y="6470"/>
                      <a:pt x="629" y="8984"/>
                      <a:pt x="0" y="11794"/>
                    </a:cubicBezTo>
                    <a:cubicBezTo>
                      <a:pt x="2995" y="11055"/>
                      <a:pt x="5989" y="10204"/>
                      <a:pt x="8947" y="9391"/>
                    </a:cubicBezTo>
                    <a:cubicBezTo>
                      <a:pt x="8873" y="5213"/>
                      <a:pt x="7431" y="111"/>
                      <a:pt x="7431" y="111"/>
                    </a:cubicBezTo>
                    <a:lnTo>
                      <a:pt x="72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4"/>
              <p:cNvSpPr/>
              <p:nvPr/>
            </p:nvSpPr>
            <p:spPr>
              <a:xfrm>
                <a:off x="3806300" y="2022875"/>
                <a:ext cx="243100" cy="286550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1462" extrusionOk="0">
                    <a:moveTo>
                      <a:pt x="9613" y="0"/>
                    </a:moveTo>
                    <a:lnTo>
                      <a:pt x="9613" y="0"/>
                    </a:lnTo>
                    <a:cubicBezTo>
                      <a:pt x="6322" y="629"/>
                      <a:pt x="3475" y="1849"/>
                      <a:pt x="592" y="3661"/>
                    </a:cubicBezTo>
                    <a:cubicBezTo>
                      <a:pt x="407" y="3808"/>
                      <a:pt x="222" y="3882"/>
                      <a:pt x="0" y="4030"/>
                    </a:cubicBezTo>
                    <a:cubicBezTo>
                      <a:pt x="222" y="4178"/>
                      <a:pt x="407" y="4363"/>
                      <a:pt x="481" y="4585"/>
                    </a:cubicBezTo>
                    <a:cubicBezTo>
                      <a:pt x="603" y="4306"/>
                      <a:pt x="915" y="4158"/>
                      <a:pt x="1225" y="4158"/>
                    </a:cubicBezTo>
                    <a:cubicBezTo>
                      <a:pt x="1573" y="4158"/>
                      <a:pt x="1918" y="4342"/>
                      <a:pt x="1997" y="4733"/>
                    </a:cubicBezTo>
                    <a:cubicBezTo>
                      <a:pt x="2440" y="6988"/>
                      <a:pt x="2958" y="9206"/>
                      <a:pt x="3475" y="11461"/>
                    </a:cubicBezTo>
                    <a:cubicBezTo>
                      <a:pt x="4437" y="11240"/>
                      <a:pt x="5361" y="11018"/>
                      <a:pt x="6322" y="10833"/>
                    </a:cubicBezTo>
                    <a:cubicBezTo>
                      <a:pt x="6655" y="9872"/>
                      <a:pt x="7616" y="8393"/>
                      <a:pt x="7801" y="7838"/>
                    </a:cubicBezTo>
                    <a:cubicBezTo>
                      <a:pt x="7875" y="7542"/>
                      <a:pt x="8910" y="6027"/>
                      <a:pt x="9428" y="4511"/>
                    </a:cubicBezTo>
                    <a:cubicBezTo>
                      <a:pt x="9576" y="4104"/>
                      <a:pt x="9723" y="1664"/>
                      <a:pt x="9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3966200" y="1988675"/>
                <a:ext cx="260650" cy="304100"/>
              </a:xfrm>
              <a:custGeom>
                <a:avLst/>
                <a:gdLst/>
                <a:ahLst/>
                <a:cxnLst/>
                <a:rect l="l" t="t" r="r" b="b"/>
                <a:pathLst>
                  <a:path w="10426" h="12164" extrusionOk="0">
                    <a:moveTo>
                      <a:pt x="10426" y="1"/>
                    </a:moveTo>
                    <a:cubicBezTo>
                      <a:pt x="10352" y="38"/>
                      <a:pt x="10241" y="74"/>
                      <a:pt x="10167" y="74"/>
                    </a:cubicBezTo>
                    <a:cubicBezTo>
                      <a:pt x="8208" y="777"/>
                      <a:pt x="6137" y="925"/>
                      <a:pt x="4104" y="1221"/>
                    </a:cubicBezTo>
                    <a:lnTo>
                      <a:pt x="3253" y="1368"/>
                    </a:lnTo>
                    <a:cubicBezTo>
                      <a:pt x="3290" y="3032"/>
                      <a:pt x="3180" y="5509"/>
                      <a:pt x="3069" y="5879"/>
                    </a:cubicBezTo>
                    <a:cubicBezTo>
                      <a:pt x="2588" y="7395"/>
                      <a:pt x="1553" y="8910"/>
                      <a:pt x="1442" y="9132"/>
                    </a:cubicBezTo>
                    <a:cubicBezTo>
                      <a:pt x="1257" y="9687"/>
                      <a:pt x="296" y="11166"/>
                      <a:pt x="0" y="12164"/>
                    </a:cubicBezTo>
                    <a:cubicBezTo>
                      <a:pt x="2070" y="11646"/>
                      <a:pt x="4141" y="11166"/>
                      <a:pt x="6211" y="10611"/>
                    </a:cubicBezTo>
                    <a:cubicBezTo>
                      <a:pt x="6766" y="7912"/>
                      <a:pt x="7061" y="5398"/>
                      <a:pt x="7986" y="2441"/>
                    </a:cubicBezTo>
                    <a:cubicBezTo>
                      <a:pt x="8355" y="1886"/>
                      <a:pt x="9686" y="592"/>
                      <a:pt x="10278" y="148"/>
                    </a:cubicBezTo>
                    <a:lnTo>
                      <a:pt x="104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4"/>
              <p:cNvSpPr/>
              <p:nvPr/>
            </p:nvSpPr>
            <p:spPr>
              <a:xfrm>
                <a:off x="2961500" y="1707700"/>
                <a:ext cx="13448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53794" h="27655" extrusionOk="0">
                    <a:moveTo>
                      <a:pt x="38931" y="0"/>
                    </a:moveTo>
                    <a:cubicBezTo>
                      <a:pt x="39153" y="296"/>
                      <a:pt x="39227" y="592"/>
                      <a:pt x="39079" y="925"/>
                    </a:cubicBezTo>
                    <a:cubicBezTo>
                      <a:pt x="38783" y="1442"/>
                      <a:pt x="37933" y="1516"/>
                      <a:pt x="37489" y="1627"/>
                    </a:cubicBezTo>
                    <a:cubicBezTo>
                      <a:pt x="37191" y="1675"/>
                      <a:pt x="36851" y="1691"/>
                      <a:pt x="36494" y="1691"/>
                    </a:cubicBezTo>
                    <a:cubicBezTo>
                      <a:pt x="35833" y="1691"/>
                      <a:pt x="35114" y="1637"/>
                      <a:pt x="34496" y="1637"/>
                    </a:cubicBezTo>
                    <a:cubicBezTo>
                      <a:pt x="34162" y="1637"/>
                      <a:pt x="33857" y="1653"/>
                      <a:pt x="33607" y="1701"/>
                    </a:cubicBezTo>
                    <a:cubicBezTo>
                      <a:pt x="32831" y="1849"/>
                      <a:pt x="31611" y="2514"/>
                      <a:pt x="30465" y="2625"/>
                    </a:cubicBezTo>
                    <a:cubicBezTo>
                      <a:pt x="29799" y="2736"/>
                      <a:pt x="29319" y="2884"/>
                      <a:pt x="28505" y="2921"/>
                    </a:cubicBezTo>
                    <a:cubicBezTo>
                      <a:pt x="28320" y="2921"/>
                      <a:pt x="27692" y="2588"/>
                      <a:pt x="27507" y="2588"/>
                    </a:cubicBezTo>
                    <a:cubicBezTo>
                      <a:pt x="27322" y="2588"/>
                      <a:pt x="27100" y="2810"/>
                      <a:pt x="26916" y="2810"/>
                    </a:cubicBezTo>
                    <a:cubicBezTo>
                      <a:pt x="26546" y="2810"/>
                      <a:pt x="26139" y="2699"/>
                      <a:pt x="25733" y="2625"/>
                    </a:cubicBezTo>
                    <a:lnTo>
                      <a:pt x="25733" y="2625"/>
                    </a:lnTo>
                    <a:cubicBezTo>
                      <a:pt x="25991" y="2810"/>
                      <a:pt x="26472" y="3106"/>
                      <a:pt x="26953" y="3180"/>
                    </a:cubicBezTo>
                    <a:cubicBezTo>
                      <a:pt x="27137" y="3254"/>
                      <a:pt x="27322" y="3365"/>
                      <a:pt x="27322" y="3476"/>
                    </a:cubicBezTo>
                    <a:cubicBezTo>
                      <a:pt x="27322" y="3513"/>
                      <a:pt x="27063" y="3624"/>
                      <a:pt x="26916" y="3624"/>
                    </a:cubicBezTo>
                    <a:cubicBezTo>
                      <a:pt x="26425" y="3624"/>
                      <a:pt x="25794" y="3483"/>
                      <a:pt x="25260" y="3483"/>
                    </a:cubicBezTo>
                    <a:cubicBezTo>
                      <a:pt x="25069" y="3483"/>
                      <a:pt x="24890" y="3501"/>
                      <a:pt x="24734" y="3550"/>
                    </a:cubicBezTo>
                    <a:cubicBezTo>
                      <a:pt x="24642" y="3574"/>
                      <a:pt x="24545" y="3586"/>
                      <a:pt x="24447" y="3586"/>
                    </a:cubicBezTo>
                    <a:cubicBezTo>
                      <a:pt x="23958" y="3586"/>
                      <a:pt x="23434" y="3303"/>
                      <a:pt x="23219" y="2995"/>
                    </a:cubicBezTo>
                    <a:cubicBezTo>
                      <a:pt x="23119" y="2895"/>
                      <a:pt x="22207" y="2615"/>
                      <a:pt x="22110" y="2615"/>
                    </a:cubicBezTo>
                    <a:cubicBezTo>
                      <a:pt x="22099" y="2615"/>
                      <a:pt x="22098" y="2618"/>
                      <a:pt x="22109" y="2625"/>
                    </a:cubicBezTo>
                    <a:cubicBezTo>
                      <a:pt x="22183" y="2773"/>
                      <a:pt x="22775" y="3291"/>
                      <a:pt x="22886" y="3439"/>
                    </a:cubicBezTo>
                    <a:cubicBezTo>
                      <a:pt x="22775" y="4548"/>
                      <a:pt x="23329" y="4955"/>
                      <a:pt x="22849" y="5472"/>
                    </a:cubicBezTo>
                    <a:cubicBezTo>
                      <a:pt x="22738" y="5583"/>
                      <a:pt x="22183" y="6027"/>
                      <a:pt x="21555" y="6433"/>
                    </a:cubicBezTo>
                    <a:cubicBezTo>
                      <a:pt x="20520" y="7062"/>
                      <a:pt x="19004" y="7247"/>
                      <a:pt x="17858" y="7432"/>
                    </a:cubicBezTo>
                    <a:cubicBezTo>
                      <a:pt x="17774" y="7448"/>
                      <a:pt x="17682" y="7456"/>
                      <a:pt x="17584" y="7456"/>
                    </a:cubicBezTo>
                    <a:cubicBezTo>
                      <a:pt x="17034" y="7456"/>
                      <a:pt x="16301" y="7219"/>
                      <a:pt x="15861" y="7062"/>
                    </a:cubicBezTo>
                    <a:cubicBezTo>
                      <a:pt x="15310" y="6878"/>
                      <a:pt x="14151" y="6619"/>
                      <a:pt x="13139" y="6619"/>
                    </a:cubicBezTo>
                    <a:cubicBezTo>
                      <a:pt x="12929" y="6619"/>
                      <a:pt x="12725" y="6630"/>
                      <a:pt x="12534" y="6655"/>
                    </a:cubicBezTo>
                    <a:cubicBezTo>
                      <a:pt x="12495" y="6659"/>
                      <a:pt x="12456" y="6660"/>
                      <a:pt x="12415" y="6660"/>
                    </a:cubicBezTo>
                    <a:cubicBezTo>
                      <a:pt x="11562" y="6660"/>
                      <a:pt x="10286" y="5951"/>
                      <a:pt x="8874" y="5916"/>
                    </a:cubicBezTo>
                    <a:cubicBezTo>
                      <a:pt x="8061" y="5879"/>
                      <a:pt x="6767" y="5990"/>
                      <a:pt x="6027" y="5583"/>
                    </a:cubicBezTo>
                    <a:cubicBezTo>
                      <a:pt x="4585" y="4844"/>
                      <a:pt x="2885" y="4067"/>
                      <a:pt x="1295" y="3365"/>
                    </a:cubicBezTo>
                    <a:lnTo>
                      <a:pt x="1295" y="3365"/>
                    </a:lnTo>
                    <a:cubicBezTo>
                      <a:pt x="2071" y="4289"/>
                      <a:pt x="3698" y="5065"/>
                      <a:pt x="4733" y="5731"/>
                    </a:cubicBezTo>
                    <a:cubicBezTo>
                      <a:pt x="6027" y="6507"/>
                      <a:pt x="7358" y="7136"/>
                      <a:pt x="8837" y="7505"/>
                    </a:cubicBezTo>
                    <a:cubicBezTo>
                      <a:pt x="10068" y="7821"/>
                      <a:pt x="11354" y="8002"/>
                      <a:pt x="12624" y="8002"/>
                    </a:cubicBezTo>
                    <a:cubicBezTo>
                      <a:pt x="12841" y="8002"/>
                      <a:pt x="13058" y="7997"/>
                      <a:pt x="13273" y="7986"/>
                    </a:cubicBezTo>
                    <a:cubicBezTo>
                      <a:pt x="13643" y="7986"/>
                      <a:pt x="14272" y="8171"/>
                      <a:pt x="14826" y="8652"/>
                    </a:cubicBezTo>
                    <a:cubicBezTo>
                      <a:pt x="14530" y="9650"/>
                      <a:pt x="14013" y="11683"/>
                      <a:pt x="13236" y="13236"/>
                    </a:cubicBezTo>
                    <a:cubicBezTo>
                      <a:pt x="13273" y="13606"/>
                      <a:pt x="13310" y="14086"/>
                      <a:pt x="13384" y="14567"/>
                    </a:cubicBezTo>
                    <a:cubicBezTo>
                      <a:pt x="13283" y="15242"/>
                      <a:pt x="12935" y="16411"/>
                      <a:pt x="12030" y="16411"/>
                    </a:cubicBezTo>
                    <a:cubicBezTo>
                      <a:pt x="11944" y="16411"/>
                      <a:pt x="11854" y="16401"/>
                      <a:pt x="11758" y="16378"/>
                    </a:cubicBezTo>
                    <a:cubicBezTo>
                      <a:pt x="11055" y="16231"/>
                      <a:pt x="10427" y="15898"/>
                      <a:pt x="9724" y="15750"/>
                    </a:cubicBezTo>
                    <a:cubicBezTo>
                      <a:pt x="8024" y="15454"/>
                      <a:pt x="6730" y="15195"/>
                      <a:pt x="5362" y="14012"/>
                    </a:cubicBezTo>
                    <a:cubicBezTo>
                      <a:pt x="3809" y="12607"/>
                      <a:pt x="2145" y="10204"/>
                      <a:pt x="1" y="9650"/>
                    </a:cubicBezTo>
                    <a:lnTo>
                      <a:pt x="1" y="9650"/>
                    </a:lnTo>
                    <a:cubicBezTo>
                      <a:pt x="1" y="9650"/>
                      <a:pt x="2589" y="11868"/>
                      <a:pt x="3661" y="13162"/>
                    </a:cubicBezTo>
                    <a:cubicBezTo>
                      <a:pt x="4548" y="14271"/>
                      <a:pt x="5583" y="15343"/>
                      <a:pt x="6914" y="15898"/>
                    </a:cubicBezTo>
                    <a:cubicBezTo>
                      <a:pt x="7728" y="16268"/>
                      <a:pt x="8615" y="16305"/>
                      <a:pt x="9539" y="16489"/>
                    </a:cubicBezTo>
                    <a:cubicBezTo>
                      <a:pt x="10648" y="16748"/>
                      <a:pt x="12201" y="17192"/>
                      <a:pt x="13273" y="17598"/>
                    </a:cubicBezTo>
                    <a:cubicBezTo>
                      <a:pt x="13865" y="18227"/>
                      <a:pt x="14161" y="18671"/>
                      <a:pt x="14383" y="19410"/>
                    </a:cubicBezTo>
                    <a:cubicBezTo>
                      <a:pt x="13089" y="19706"/>
                      <a:pt x="11758" y="20667"/>
                      <a:pt x="10501" y="20852"/>
                    </a:cubicBezTo>
                    <a:cubicBezTo>
                      <a:pt x="10780" y="21050"/>
                      <a:pt x="11173" y="21138"/>
                      <a:pt x="11617" y="21138"/>
                    </a:cubicBezTo>
                    <a:cubicBezTo>
                      <a:pt x="12583" y="21138"/>
                      <a:pt x="13794" y="20721"/>
                      <a:pt x="14604" y="20113"/>
                    </a:cubicBezTo>
                    <a:cubicBezTo>
                      <a:pt x="14920" y="19962"/>
                      <a:pt x="15206" y="19902"/>
                      <a:pt x="15462" y="19902"/>
                    </a:cubicBezTo>
                    <a:cubicBezTo>
                      <a:pt x="16402" y="19902"/>
                      <a:pt x="16936" y="20722"/>
                      <a:pt x="17081" y="20926"/>
                    </a:cubicBezTo>
                    <a:cubicBezTo>
                      <a:pt x="17451" y="21480"/>
                      <a:pt x="17858" y="22183"/>
                      <a:pt x="17895" y="22922"/>
                    </a:cubicBezTo>
                    <a:cubicBezTo>
                      <a:pt x="18006" y="24549"/>
                      <a:pt x="17081" y="25510"/>
                      <a:pt x="17303" y="26176"/>
                    </a:cubicBezTo>
                    <a:cubicBezTo>
                      <a:pt x="17451" y="26582"/>
                      <a:pt x="17599" y="27655"/>
                      <a:pt x="17599" y="27655"/>
                    </a:cubicBezTo>
                    <a:cubicBezTo>
                      <a:pt x="17599" y="27655"/>
                      <a:pt x="18634" y="25917"/>
                      <a:pt x="19041" y="25288"/>
                    </a:cubicBezTo>
                    <a:cubicBezTo>
                      <a:pt x="20261" y="23514"/>
                      <a:pt x="22331" y="23107"/>
                      <a:pt x="24291" y="22405"/>
                    </a:cubicBezTo>
                    <a:cubicBezTo>
                      <a:pt x="25659" y="22183"/>
                      <a:pt x="27840" y="21222"/>
                      <a:pt x="28949" y="21074"/>
                    </a:cubicBezTo>
                    <a:cubicBezTo>
                      <a:pt x="29614" y="21000"/>
                      <a:pt x="29688" y="20445"/>
                      <a:pt x="30021" y="20113"/>
                    </a:cubicBezTo>
                    <a:cubicBezTo>
                      <a:pt x="30945" y="19151"/>
                      <a:pt x="31944" y="17894"/>
                      <a:pt x="32720" y="17894"/>
                    </a:cubicBezTo>
                    <a:cubicBezTo>
                      <a:pt x="33903" y="17894"/>
                      <a:pt x="34864" y="17894"/>
                      <a:pt x="35973" y="17340"/>
                    </a:cubicBezTo>
                    <a:cubicBezTo>
                      <a:pt x="36195" y="17229"/>
                      <a:pt x="39375" y="14789"/>
                      <a:pt x="40632" y="14197"/>
                    </a:cubicBezTo>
                    <a:cubicBezTo>
                      <a:pt x="43146" y="13088"/>
                      <a:pt x="47176" y="12718"/>
                      <a:pt x="50022" y="11979"/>
                    </a:cubicBezTo>
                    <a:cubicBezTo>
                      <a:pt x="51908" y="11461"/>
                      <a:pt x="52832" y="10463"/>
                      <a:pt x="53793" y="10278"/>
                    </a:cubicBezTo>
                    <a:cubicBezTo>
                      <a:pt x="53601" y="10196"/>
                      <a:pt x="53374" y="10156"/>
                      <a:pt x="53108" y="10156"/>
                    </a:cubicBezTo>
                    <a:cubicBezTo>
                      <a:pt x="52302" y="10156"/>
                      <a:pt x="51135" y="10517"/>
                      <a:pt x="49468" y="11129"/>
                    </a:cubicBezTo>
                    <a:cubicBezTo>
                      <a:pt x="47323" y="11942"/>
                      <a:pt x="44181" y="12201"/>
                      <a:pt x="41926" y="12718"/>
                    </a:cubicBezTo>
                    <a:cubicBezTo>
                      <a:pt x="38524" y="13532"/>
                      <a:pt x="35419" y="14937"/>
                      <a:pt x="34753" y="15380"/>
                    </a:cubicBezTo>
                    <a:cubicBezTo>
                      <a:pt x="33975" y="15911"/>
                      <a:pt x="32383" y="16679"/>
                      <a:pt x="31341" y="16679"/>
                    </a:cubicBezTo>
                    <a:cubicBezTo>
                      <a:pt x="31294" y="16679"/>
                      <a:pt x="31249" y="16677"/>
                      <a:pt x="31204" y="16674"/>
                    </a:cubicBezTo>
                    <a:cubicBezTo>
                      <a:pt x="31143" y="16674"/>
                      <a:pt x="31011" y="16662"/>
                      <a:pt x="30854" y="16662"/>
                    </a:cubicBezTo>
                    <a:cubicBezTo>
                      <a:pt x="30539" y="16662"/>
                      <a:pt x="30120" y="16711"/>
                      <a:pt x="29947" y="17007"/>
                    </a:cubicBezTo>
                    <a:cubicBezTo>
                      <a:pt x="29097" y="18597"/>
                      <a:pt x="27655" y="20334"/>
                      <a:pt x="25991" y="21000"/>
                    </a:cubicBezTo>
                    <a:cubicBezTo>
                      <a:pt x="25649" y="21068"/>
                      <a:pt x="23784" y="21866"/>
                      <a:pt x="22571" y="21866"/>
                    </a:cubicBezTo>
                    <a:cubicBezTo>
                      <a:pt x="22474" y="21866"/>
                      <a:pt x="22382" y="21861"/>
                      <a:pt x="22294" y="21850"/>
                    </a:cubicBezTo>
                    <a:cubicBezTo>
                      <a:pt x="21748" y="21816"/>
                      <a:pt x="20855" y="21624"/>
                      <a:pt x="20284" y="21624"/>
                    </a:cubicBezTo>
                    <a:cubicBezTo>
                      <a:pt x="20237" y="21624"/>
                      <a:pt x="20192" y="21625"/>
                      <a:pt x="20150" y="21628"/>
                    </a:cubicBezTo>
                    <a:cubicBezTo>
                      <a:pt x="19595" y="21480"/>
                      <a:pt x="19041" y="21296"/>
                      <a:pt x="18597" y="20889"/>
                    </a:cubicBezTo>
                    <a:cubicBezTo>
                      <a:pt x="16601" y="19077"/>
                      <a:pt x="15344" y="19077"/>
                      <a:pt x="14900" y="19077"/>
                    </a:cubicBezTo>
                    <a:cubicBezTo>
                      <a:pt x="14567" y="18042"/>
                      <a:pt x="14900" y="14641"/>
                      <a:pt x="14383" y="13532"/>
                    </a:cubicBezTo>
                    <a:cubicBezTo>
                      <a:pt x="14900" y="11683"/>
                      <a:pt x="15898" y="10352"/>
                      <a:pt x="17340" y="8984"/>
                    </a:cubicBezTo>
                    <a:cubicBezTo>
                      <a:pt x="17858" y="8467"/>
                      <a:pt x="18597" y="8799"/>
                      <a:pt x="19189" y="8541"/>
                    </a:cubicBezTo>
                    <a:cubicBezTo>
                      <a:pt x="19484" y="8467"/>
                      <a:pt x="20113" y="7912"/>
                      <a:pt x="20409" y="7875"/>
                    </a:cubicBezTo>
                    <a:cubicBezTo>
                      <a:pt x="23403" y="7210"/>
                      <a:pt x="23921" y="6138"/>
                      <a:pt x="24032" y="5509"/>
                    </a:cubicBezTo>
                    <a:cubicBezTo>
                      <a:pt x="24180" y="4955"/>
                      <a:pt x="24217" y="4400"/>
                      <a:pt x="24106" y="3919"/>
                    </a:cubicBezTo>
                    <a:lnTo>
                      <a:pt x="24106" y="3919"/>
                    </a:lnTo>
                    <a:cubicBezTo>
                      <a:pt x="24529" y="4032"/>
                      <a:pt x="24910" y="4081"/>
                      <a:pt x="25313" y="4081"/>
                    </a:cubicBezTo>
                    <a:cubicBezTo>
                      <a:pt x="25438" y="4081"/>
                      <a:pt x="25565" y="4076"/>
                      <a:pt x="25696" y="4067"/>
                    </a:cubicBezTo>
                    <a:cubicBezTo>
                      <a:pt x="25825" y="4078"/>
                      <a:pt x="25943" y="4083"/>
                      <a:pt x="26056" y="4083"/>
                    </a:cubicBezTo>
                    <a:cubicBezTo>
                      <a:pt x="26328" y="4083"/>
                      <a:pt x="26576" y="4056"/>
                      <a:pt x="26916" y="4030"/>
                    </a:cubicBezTo>
                    <a:cubicBezTo>
                      <a:pt x="27507" y="3993"/>
                      <a:pt x="27618" y="4067"/>
                      <a:pt x="29023" y="3550"/>
                    </a:cubicBezTo>
                    <a:cubicBezTo>
                      <a:pt x="29504" y="3365"/>
                      <a:pt x="30797" y="3439"/>
                      <a:pt x="31352" y="3365"/>
                    </a:cubicBezTo>
                    <a:cubicBezTo>
                      <a:pt x="32350" y="3254"/>
                      <a:pt x="33164" y="2810"/>
                      <a:pt x="33940" y="2625"/>
                    </a:cubicBezTo>
                    <a:cubicBezTo>
                      <a:pt x="34079" y="2598"/>
                      <a:pt x="34231" y="2588"/>
                      <a:pt x="34391" y="2588"/>
                    </a:cubicBezTo>
                    <a:cubicBezTo>
                      <a:pt x="34711" y="2588"/>
                      <a:pt x="35061" y="2625"/>
                      <a:pt x="35391" y="2625"/>
                    </a:cubicBezTo>
                    <a:cubicBezTo>
                      <a:pt x="35555" y="2625"/>
                      <a:pt x="35715" y="2616"/>
                      <a:pt x="35862" y="2588"/>
                    </a:cubicBezTo>
                    <a:cubicBezTo>
                      <a:pt x="36676" y="2514"/>
                      <a:pt x="37230" y="2256"/>
                      <a:pt x="38007" y="2182"/>
                    </a:cubicBezTo>
                    <a:cubicBezTo>
                      <a:pt x="38783" y="2034"/>
                      <a:pt x="40927" y="2182"/>
                      <a:pt x="41297" y="1331"/>
                    </a:cubicBezTo>
                    <a:cubicBezTo>
                      <a:pt x="41334" y="1220"/>
                      <a:pt x="41297" y="925"/>
                      <a:pt x="41149" y="851"/>
                    </a:cubicBezTo>
                    <a:cubicBezTo>
                      <a:pt x="40595" y="481"/>
                      <a:pt x="39707" y="148"/>
                      <a:pt x="389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5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5"/>
          <p:cNvSpPr txBox="1">
            <a:spLocks noGrp="1"/>
          </p:cNvSpPr>
          <p:nvPr>
            <p:ph type="subTitle" idx="1"/>
          </p:nvPr>
        </p:nvSpPr>
        <p:spPr>
          <a:xfrm>
            <a:off x="1290756" y="1824200"/>
            <a:ext cx="2907600" cy="48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68" name="Google Shape;168;p5"/>
          <p:cNvSpPr txBox="1">
            <a:spLocks noGrp="1"/>
          </p:cNvSpPr>
          <p:nvPr>
            <p:ph type="subTitle" idx="2"/>
          </p:nvPr>
        </p:nvSpPr>
        <p:spPr>
          <a:xfrm>
            <a:off x="4945631" y="1824200"/>
            <a:ext cx="2907600" cy="48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69" name="Google Shape;169;p5"/>
          <p:cNvSpPr txBox="1">
            <a:spLocks noGrp="1"/>
          </p:cNvSpPr>
          <p:nvPr>
            <p:ph type="subTitle" idx="3"/>
          </p:nvPr>
        </p:nvSpPr>
        <p:spPr>
          <a:xfrm>
            <a:off x="1290769" y="2314100"/>
            <a:ext cx="2907600" cy="14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5"/>
          <p:cNvSpPr txBox="1">
            <a:spLocks noGrp="1"/>
          </p:cNvSpPr>
          <p:nvPr>
            <p:ph type="subTitle" idx="4"/>
          </p:nvPr>
        </p:nvSpPr>
        <p:spPr>
          <a:xfrm>
            <a:off x="4945644" y="2314100"/>
            <a:ext cx="2907600" cy="14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5"/>
          <p:cNvGrpSpPr/>
          <p:nvPr/>
        </p:nvGrpSpPr>
        <p:grpSpPr>
          <a:xfrm>
            <a:off x="3305027" y="4480959"/>
            <a:ext cx="2533951" cy="877802"/>
            <a:chOff x="6590325" y="4435307"/>
            <a:chExt cx="2797473" cy="969090"/>
          </a:xfrm>
        </p:grpSpPr>
        <p:grpSp>
          <p:nvGrpSpPr>
            <p:cNvPr id="174" name="Google Shape;174;p5"/>
            <p:cNvGrpSpPr/>
            <p:nvPr/>
          </p:nvGrpSpPr>
          <p:grpSpPr>
            <a:xfrm>
              <a:off x="8200993" y="4499421"/>
              <a:ext cx="1186805" cy="748857"/>
              <a:chOff x="1775675" y="3515975"/>
              <a:chExt cx="805050" cy="507975"/>
            </a:xfrm>
          </p:grpSpPr>
          <p:sp>
            <p:nvSpPr>
              <p:cNvPr id="175" name="Google Shape;175;p5"/>
              <p:cNvSpPr/>
              <p:nvPr/>
            </p:nvSpPr>
            <p:spPr>
              <a:xfrm>
                <a:off x="2433750" y="3591350"/>
                <a:ext cx="146975" cy="404850"/>
              </a:xfrm>
              <a:custGeom>
                <a:avLst/>
                <a:gdLst/>
                <a:ahLst/>
                <a:cxnLst/>
                <a:rect l="l" t="t" r="r" b="b"/>
                <a:pathLst>
                  <a:path w="5879" h="16194" extrusionOk="0">
                    <a:moveTo>
                      <a:pt x="3846" y="1"/>
                    </a:moveTo>
                    <a:cubicBezTo>
                      <a:pt x="2589" y="740"/>
                      <a:pt x="1295" y="1590"/>
                      <a:pt x="592" y="2921"/>
                    </a:cubicBezTo>
                    <a:cubicBezTo>
                      <a:pt x="148" y="3772"/>
                      <a:pt x="518" y="4918"/>
                      <a:pt x="1" y="5657"/>
                    </a:cubicBezTo>
                    <a:cubicBezTo>
                      <a:pt x="407" y="7284"/>
                      <a:pt x="777" y="9022"/>
                      <a:pt x="1332" y="10685"/>
                    </a:cubicBezTo>
                    <a:cubicBezTo>
                      <a:pt x="1812" y="12053"/>
                      <a:pt x="2921" y="14013"/>
                      <a:pt x="3550" y="16194"/>
                    </a:cubicBezTo>
                    <a:cubicBezTo>
                      <a:pt x="5879" y="14604"/>
                      <a:pt x="5213" y="11499"/>
                      <a:pt x="5103" y="9059"/>
                    </a:cubicBezTo>
                    <a:cubicBezTo>
                      <a:pt x="4955" y="6212"/>
                      <a:pt x="5287" y="2589"/>
                      <a:pt x="38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>
                <a:off x="2333925" y="3731850"/>
                <a:ext cx="18857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7543" h="11684" extrusionOk="0">
                    <a:moveTo>
                      <a:pt x="3994" y="0"/>
                    </a:moveTo>
                    <a:cubicBezTo>
                      <a:pt x="3920" y="148"/>
                      <a:pt x="3772" y="296"/>
                      <a:pt x="3587" y="370"/>
                    </a:cubicBezTo>
                    <a:cubicBezTo>
                      <a:pt x="2774" y="851"/>
                      <a:pt x="1554" y="1072"/>
                      <a:pt x="555" y="1294"/>
                    </a:cubicBezTo>
                    <a:cubicBezTo>
                      <a:pt x="481" y="2995"/>
                      <a:pt x="1" y="4659"/>
                      <a:pt x="518" y="6396"/>
                    </a:cubicBezTo>
                    <a:cubicBezTo>
                      <a:pt x="851" y="7505"/>
                      <a:pt x="1332" y="8541"/>
                      <a:pt x="1775" y="9613"/>
                    </a:cubicBezTo>
                    <a:cubicBezTo>
                      <a:pt x="2071" y="10278"/>
                      <a:pt x="2515" y="10944"/>
                      <a:pt x="2737" y="11683"/>
                    </a:cubicBezTo>
                    <a:cubicBezTo>
                      <a:pt x="4400" y="11646"/>
                      <a:pt x="6064" y="11424"/>
                      <a:pt x="7358" y="10685"/>
                    </a:cubicBezTo>
                    <a:cubicBezTo>
                      <a:pt x="7432" y="10611"/>
                      <a:pt x="7469" y="10574"/>
                      <a:pt x="7543" y="10537"/>
                    </a:cubicBezTo>
                    <a:cubicBezTo>
                      <a:pt x="6951" y="8356"/>
                      <a:pt x="5842" y="6433"/>
                      <a:pt x="5325" y="5028"/>
                    </a:cubicBezTo>
                    <a:cubicBezTo>
                      <a:pt x="4733" y="3365"/>
                      <a:pt x="4363" y="1627"/>
                      <a:pt x="39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2248900" y="3764200"/>
                <a:ext cx="153450" cy="259750"/>
              </a:xfrm>
              <a:custGeom>
                <a:avLst/>
                <a:gdLst/>
                <a:ahLst/>
                <a:cxnLst/>
                <a:rect l="l" t="t" r="r" b="b"/>
                <a:pathLst>
                  <a:path w="6138" h="10390" extrusionOk="0">
                    <a:moveTo>
                      <a:pt x="3956" y="0"/>
                    </a:moveTo>
                    <a:cubicBezTo>
                      <a:pt x="3845" y="37"/>
                      <a:pt x="3661" y="37"/>
                      <a:pt x="3513" y="74"/>
                    </a:cubicBezTo>
                    <a:cubicBezTo>
                      <a:pt x="2478" y="311"/>
                      <a:pt x="1537" y="382"/>
                      <a:pt x="653" y="382"/>
                    </a:cubicBezTo>
                    <a:cubicBezTo>
                      <a:pt x="432" y="382"/>
                      <a:pt x="215" y="377"/>
                      <a:pt x="0" y="370"/>
                    </a:cubicBezTo>
                    <a:lnTo>
                      <a:pt x="0" y="370"/>
                    </a:lnTo>
                    <a:cubicBezTo>
                      <a:pt x="333" y="2440"/>
                      <a:pt x="740" y="4548"/>
                      <a:pt x="1147" y="6618"/>
                    </a:cubicBezTo>
                    <a:cubicBezTo>
                      <a:pt x="1405" y="7727"/>
                      <a:pt x="1627" y="8836"/>
                      <a:pt x="1812" y="9908"/>
                    </a:cubicBezTo>
                    <a:cubicBezTo>
                      <a:pt x="1812" y="9982"/>
                      <a:pt x="1812" y="10093"/>
                      <a:pt x="1849" y="10167"/>
                    </a:cubicBezTo>
                    <a:cubicBezTo>
                      <a:pt x="3143" y="10278"/>
                      <a:pt x="4659" y="10389"/>
                      <a:pt x="6138" y="10389"/>
                    </a:cubicBezTo>
                    <a:cubicBezTo>
                      <a:pt x="5916" y="9650"/>
                      <a:pt x="5509" y="8984"/>
                      <a:pt x="5176" y="8319"/>
                    </a:cubicBezTo>
                    <a:cubicBezTo>
                      <a:pt x="4733" y="7247"/>
                      <a:pt x="4252" y="6211"/>
                      <a:pt x="3919" y="5102"/>
                    </a:cubicBezTo>
                    <a:cubicBezTo>
                      <a:pt x="3439" y="3365"/>
                      <a:pt x="3845" y="1701"/>
                      <a:pt x="3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>
                <a:off x="1791375" y="3755725"/>
                <a:ext cx="502850" cy="262675"/>
              </a:xfrm>
              <a:custGeom>
                <a:avLst/>
                <a:gdLst/>
                <a:ahLst/>
                <a:cxnLst/>
                <a:rect l="l" t="t" r="r" b="b"/>
                <a:pathLst>
                  <a:path w="20114" h="10507" extrusionOk="0">
                    <a:moveTo>
                      <a:pt x="12738" y="1"/>
                    </a:moveTo>
                    <a:cubicBezTo>
                      <a:pt x="12657" y="1"/>
                      <a:pt x="12577" y="3"/>
                      <a:pt x="12497" y="7"/>
                    </a:cubicBezTo>
                    <a:cubicBezTo>
                      <a:pt x="10316" y="117"/>
                      <a:pt x="8171" y="117"/>
                      <a:pt x="6027" y="154"/>
                    </a:cubicBezTo>
                    <a:cubicBezTo>
                      <a:pt x="5963" y="156"/>
                      <a:pt x="5897" y="157"/>
                      <a:pt x="5828" y="157"/>
                    </a:cubicBezTo>
                    <a:cubicBezTo>
                      <a:pt x="5159" y="157"/>
                      <a:pt x="4271" y="85"/>
                      <a:pt x="3426" y="85"/>
                    </a:cubicBezTo>
                    <a:cubicBezTo>
                      <a:pt x="2448" y="85"/>
                      <a:pt x="1528" y="181"/>
                      <a:pt x="1073" y="598"/>
                    </a:cubicBezTo>
                    <a:cubicBezTo>
                      <a:pt x="777" y="894"/>
                      <a:pt x="371" y="1485"/>
                      <a:pt x="1" y="2262"/>
                    </a:cubicBezTo>
                    <a:lnTo>
                      <a:pt x="408" y="3112"/>
                    </a:lnTo>
                    <a:cubicBezTo>
                      <a:pt x="592" y="3112"/>
                      <a:pt x="777" y="3112"/>
                      <a:pt x="1036" y="3075"/>
                    </a:cubicBezTo>
                    <a:cubicBezTo>
                      <a:pt x="2020" y="2906"/>
                      <a:pt x="2443" y="2207"/>
                      <a:pt x="3392" y="2207"/>
                    </a:cubicBezTo>
                    <a:cubicBezTo>
                      <a:pt x="3477" y="2207"/>
                      <a:pt x="3566" y="2213"/>
                      <a:pt x="3661" y="2225"/>
                    </a:cubicBezTo>
                    <a:cubicBezTo>
                      <a:pt x="5510" y="2521"/>
                      <a:pt x="6656" y="4554"/>
                      <a:pt x="8171" y="5478"/>
                    </a:cubicBezTo>
                    <a:cubicBezTo>
                      <a:pt x="10279" y="6772"/>
                      <a:pt x="12719" y="7364"/>
                      <a:pt x="15085" y="7881"/>
                    </a:cubicBezTo>
                    <a:cubicBezTo>
                      <a:pt x="15677" y="7992"/>
                      <a:pt x="16453" y="7992"/>
                      <a:pt x="16823" y="8621"/>
                    </a:cubicBezTo>
                    <a:cubicBezTo>
                      <a:pt x="17118" y="9027"/>
                      <a:pt x="17192" y="9656"/>
                      <a:pt x="17229" y="10210"/>
                    </a:cubicBezTo>
                    <a:cubicBezTo>
                      <a:pt x="18264" y="10358"/>
                      <a:pt x="19226" y="10469"/>
                      <a:pt x="20113" y="10506"/>
                    </a:cubicBezTo>
                    <a:cubicBezTo>
                      <a:pt x="20113" y="10432"/>
                      <a:pt x="20113" y="10321"/>
                      <a:pt x="20076" y="10210"/>
                    </a:cubicBezTo>
                    <a:cubicBezTo>
                      <a:pt x="19891" y="9138"/>
                      <a:pt x="19632" y="7992"/>
                      <a:pt x="19411" y="6957"/>
                    </a:cubicBezTo>
                    <a:cubicBezTo>
                      <a:pt x="19004" y="4850"/>
                      <a:pt x="18597" y="2779"/>
                      <a:pt x="18264" y="709"/>
                    </a:cubicBezTo>
                    <a:cubicBezTo>
                      <a:pt x="15987" y="604"/>
                      <a:pt x="14208" y="1"/>
                      <a:pt x="127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>
                <a:off x="1803400" y="3812500"/>
                <a:ext cx="418725" cy="200350"/>
              </a:xfrm>
              <a:custGeom>
                <a:avLst/>
                <a:gdLst/>
                <a:ahLst/>
                <a:cxnLst/>
                <a:rect l="l" t="t" r="r" b="b"/>
                <a:pathLst>
                  <a:path w="16749" h="8014" extrusionOk="0">
                    <a:moveTo>
                      <a:pt x="2891" y="1"/>
                    </a:moveTo>
                    <a:cubicBezTo>
                      <a:pt x="1982" y="1"/>
                      <a:pt x="1556" y="675"/>
                      <a:pt x="592" y="841"/>
                    </a:cubicBezTo>
                    <a:cubicBezTo>
                      <a:pt x="370" y="878"/>
                      <a:pt x="185" y="878"/>
                      <a:pt x="1" y="878"/>
                    </a:cubicBezTo>
                    <a:cubicBezTo>
                      <a:pt x="222" y="1248"/>
                      <a:pt x="481" y="1617"/>
                      <a:pt x="777" y="1950"/>
                    </a:cubicBezTo>
                    <a:cubicBezTo>
                      <a:pt x="4622" y="6054"/>
                      <a:pt x="11129" y="7422"/>
                      <a:pt x="16748" y="8013"/>
                    </a:cubicBezTo>
                    <a:cubicBezTo>
                      <a:pt x="16711" y="7459"/>
                      <a:pt x="16637" y="6793"/>
                      <a:pt x="16342" y="6387"/>
                    </a:cubicBezTo>
                    <a:cubicBezTo>
                      <a:pt x="16009" y="5795"/>
                      <a:pt x="15269" y="5795"/>
                      <a:pt x="14641" y="5647"/>
                    </a:cubicBezTo>
                    <a:cubicBezTo>
                      <a:pt x="12275" y="5130"/>
                      <a:pt x="9835" y="4538"/>
                      <a:pt x="7764" y="3244"/>
                    </a:cubicBezTo>
                    <a:cubicBezTo>
                      <a:pt x="6212" y="2320"/>
                      <a:pt x="5103" y="287"/>
                      <a:pt x="3217" y="28"/>
                    </a:cubicBezTo>
                    <a:cubicBezTo>
                      <a:pt x="3101" y="9"/>
                      <a:pt x="2993" y="1"/>
                      <a:pt x="28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5"/>
              <p:cNvSpPr/>
              <p:nvPr/>
            </p:nvSpPr>
            <p:spPr>
              <a:xfrm>
                <a:off x="1786775" y="3791925"/>
                <a:ext cx="16650" cy="222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888" extrusionOk="0">
                    <a:moveTo>
                      <a:pt x="0" y="0"/>
                    </a:moveTo>
                    <a:cubicBezTo>
                      <a:pt x="0" y="296"/>
                      <a:pt x="111" y="592"/>
                      <a:pt x="222" y="888"/>
                    </a:cubicBezTo>
                    <a:cubicBezTo>
                      <a:pt x="370" y="592"/>
                      <a:pt x="518" y="370"/>
                      <a:pt x="666" y="148"/>
                    </a:cubicBezTo>
                    <a:cubicBezTo>
                      <a:pt x="407" y="74"/>
                      <a:pt x="185" y="37"/>
                      <a:pt x="0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1892125" y="3519200"/>
                <a:ext cx="636700" cy="253850"/>
              </a:xfrm>
              <a:custGeom>
                <a:avLst/>
                <a:gdLst/>
                <a:ahLst/>
                <a:cxnLst/>
                <a:rect l="l" t="t" r="r" b="b"/>
                <a:pathLst>
                  <a:path w="25468" h="10154" extrusionOk="0">
                    <a:moveTo>
                      <a:pt x="18366" y="0"/>
                    </a:moveTo>
                    <a:cubicBezTo>
                      <a:pt x="14172" y="0"/>
                      <a:pt x="9578" y="356"/>
                      <a:pt x="5251" y="1482"/>
                    </a:cubicBezTo>
                    <a:cubicBezTo>
                      <a:pt x="4696" y="1999"/>
                      <a:pt x="4289" y="2628"/>
                      <a:pt x="3772" y="3183"/>
                    </a:cubicBezTo>
                    <a:cubicBezTo>
                      <a:pt x="3143" y="3885"/>
                      <a:pt x="2108" y="4403"/>
                      <a:pt x="1664" y="5216"/>
                    </a:cubicBezTo>
                    <a:cubicBezTo>
                      <a:pt x="1" y="8211"/>
                      <a:pt x="5325" y="8654"/>
                      <a:pt x="6988" y="9431"/>
                    </a:cubicBezTo>
                    <a:cubicBezTo>
                      <a:pt x="7025" y="9431"/>
                      <a:pt x="7025" y="9468"/>
                      <a:pt x="7025" y="9468"/>
                    </a:cubicBezTo>
                    <a:cubicBezTo>
                      <a:pt x="7506" y="9468"/>
                      <a:pt x="8023" y="9431"/>
                      <a:pt x="8504" y="9431"/>
                    </a:cubicBezTo>
                    <a:cubicBezTo>
                      <a:pt x="8560" y="9429"/>
                      <a:pt x="8617" y="9428"/>
                      <a:pt x="8675" y="9428"/>
                    </a:cubicBezTo>
                    <a:cubicBezTo>
                      <a:pt x="10283" y="9428"/>
                      <a:pt x="12268" y="10153"/>
                      <a:pt x="14871" y="10153"/>
                    </a:cubicBezTo>
                    <a:cubicBezTo>
                      <a:pt x="15766" y="10153"/>
                      <a:pt x="16734" y="10068"/>
                      <a:pt x="17784" y="9837"/>
                    </a:cubicBezTo>
                    <a:cubicBezTo>
                      <a:pt x="18819" y="9615"/>
                      <a:pt x="20372" y="9394"/>
                      <a:pt x="21259" y="8839"/>
                    </a:cubicBezTo>
                    <a:cubicBezTo>
                      <a:pt x="22294" y="8174"/>
                      <a:pt x="21666" y="6695"/>
                      <a:pt x="22220" y="5733"/>
                    </a:cubicBezTo>
                    <a:cubicBezTo>
                      <a:pt x="22960" y="4440"/>
                      <a:pt x="24217" y="3552"/>
                      <a:pt x="25437" y="2776"/>
                    </a:cubicBezTo>
                    <a:cubicBezTo>
                      <a:pt x="25447" y="2787"/>
                      <a:pt x="25455" y="2791"/>
                      <a:pt x="25459" y="2791"/>
                    </a:cubicBezTo>
                    <a:cubicBezTo>
                      <a:pt x="25467" y="2791"/>
                      <a:pt x="25452" y="2765"/>
                      <a:pt x="25400" y="2739"/>
                    </a:cubicBezTo>
                    <a:cubicBezTo>
                      <a:pt x="24069" y="373"/>
                      <a:pt x="21481" y="40"/>
                      <a:pt x="19004" y="3"/>
                    </a:cubicBezTo>
                    <a:cubicBezTo>
                      <a:pt x="18792" y="1"/>
                      <a:pt x="18580" y="0"/>
                      <a:pt x="18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1801550" y="3756800"/>
                <a:ext cx="266225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0649" h="1610" extrusionOk="0">
                    <a:moveTo>
                      <a:pt x="10648" y="1"/>
                    </a:moveTo>
                    <a:cubicBezTo>
                      <a:pt x="8985" y="74"/>
                      <a:pt x="7321" y="74"/>
                      <a:pt x="5657" y="111"/>
                    </a:cubicBezTo>
                    <a:cubicBezTo>
                      <a:pt x="5593" y="113"/>
                      <a:pt x="5526" y="114"/>
                      <a:pt x="5457" y="114"/>
                    </a:cubicBezTo>
                    <a:cubicBezTo>
                      <a:pt x="4822" y="114"/>
                      <a:pt x="3992" y="50"/>
                      <a:pt x="3188" y="50"/>
                    </a:cubicBezTo>
                    <a:cubicBezTo>
                      <a:pt x="2161" y="50"/>
                      <a:pt x="1178" y="154"/>
                      <a:pt x="703" y="629"/>
                    </a:cubicBezTo>
                    <a:cubicBezTo>
                      <a:pt x="518" y="814"/>
                      <a:pt x="296" y="1147"/>
                      <a:pt x="1" y="1553"/>
                    </a:cubicBezTo>
                    <a:cubicBezTo>
                      <a:pt x="112" y="1553"/>
                      <a:pt x="259" y="1590"/>
                      <a:pt x="370" y="1590"/>
                    </a:cubicBezTo>
                    <a:cubicBezTo>
                      <a:pt x="544" y="1603"/>
                      <a:pt x="719" y="1609"/>
                      <a:pt x="894" y="1609"/>
                    </a:cubicBezTo>
                    <a:cubicBezTo>
                      <a:pt x="2213" y="1609"/>
                      <a:pt x="3571" y="1277"/>
                      <a:pt x="4844" y="1147"/>
                    </a:cubicBezTo>
                    <a:lnTo>
                      <a:pt x="10279" y="296"/>
                    </a:lnTo>
                    <a:cubicBezTo>
                      <a:pt x="10389" y="296"/>
                      <a:pt x="10463" y="148"/>
                      <a:pt x="10389" y="74"/>
                    </a:cubicBezTo>
                    <a:lnTo>
                      <a:pt x="10611" y="74"/>
                    </a:lnTo>
                    <a:cubicBezTo>
                      <a:pt x="10648" y="74"/>
                      <a:pt x="10648" y="1"/>
                      <a:pt x="106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1777525" y="3557150"/>
                <a:ext cx="290250" cy="238500"/>
              </a:xfrm>
              <a:custGeom>
                <a:avLst/>
                <a:gdLst/>
                <a:ahLst/>
                <a:cxnLst/>
                <a:rect l="l" t="t" r="r" b="b"/>
                <a:pathLst>
                  <a:path w="11610" h="9540" extrusionOk="0">
                    <a:moveTo>
                      <a:pt x="9909" y="1"/>
                    </a:moveTo>
                    <a:lnTo>
                      <a:pt x="9909" y="1"/>
                    </a:lnTo>
                    <a:cubicBezTo>
                      <a:pt x="7912" y="518"/>
                      <a:pt x="5953" y="1258"/>
                      <a:pt x="4178" y="2145"/>
                    </a:cubicBezTo>
                    <a:cubicBezTo>
                      <a:pt x="3106" y="2700"/>
                      <a:pt x="962" y="4142"/>
                      <a:pt x="555" y="5436"/>
                    </a:cubicBezTo>
                    <a:cubicBezTo>
                      <a:pt x="111" y="6840"/>
                      <a:pt x="0" y="8208"/>
                      <a:pt x="333" y="9391"/>
                    </a:cubicBezTo>
                    <a:cubicBezTo>
                      <a:pt x="555" y="9428"/>
                      <a:pt x="740" y="9539"/>
                      <a:pt x="962" y="9539"/>
                    </a:cubicBezTo>
                    <a:cubicBezTo>
                      <a:pt x="1257" y="9133"/>
                      <a:pt x="1479" y="8763"/>
                      <a:pt x="1664" y="8615"/>
                    </a:cubicBezTo>
                    <a:cubicBezTo>
                      <a:pt x="2108" y="8171"/>
                      <a:pt x="2995" y="8070"/>
                      <a:pt x="3947" y="8070"/>
                    </a:cubicBezTo>
                    <a:cubicBezTo>
                      <a:pt x="4753" y="8070"/>
                      <a:pt x="5604" y="8142"/>
                      <a:pt x="6273" y="8142"/>
                    </a:cubicBezTo>
                    <a:cubicBezTo>
                      <a:pt x="6395" y="8142"/>
                      <a:pt x="6510" y="8140"/>
                      <a:pt x="6618" y="8134"/>
                    </a:cubicBezTo>
                    <a:cubicBezTo>
                      <a:pt x="8282" y="8097"/>
                      <a:pt x="9946" y="8097"/>
                      <a:pt x="11609" y="8060"/>
                    </a:cubicBezTo>
                    <a:cubicBezTo>
                      <a:pt x="11609" y="8023"/>
                      <a:pt x="11609" y="8023"/>
                      <a:pt x="11572" y="8023"/>
                    </a:cubicBezTo>
                    <a:cubicBezTo>
                      <a:pt x="9909" y="7173"/>
                      <a:pt x="4622" y="6766"/>
                      <a:pt x="6285" y="3735"/>
                    </a:cubicBezTo>
                    <a:cubicBezTo>
                      <a:pt x="6766" y="2922"/>
                      <a:pt x="7801" y="2404"/>
                      <a:pt x="8430" y="1738"/>
                    </a:cubicBezTo>
                    <a:cubicBezTo>
                      <a:pt x="8910" y="1110"/>
                      <a:pt x="9354" y="518"/>
                      <a:pt x="9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1775675" y="3515975"/>
                <a:ext cx="760700" cy="463600"/>
              </a:xfrm>
              <a:custGeom>
                <a:avLst/>
                <a:gdLst/>
                <a:ahLst/>
                <a:cxnLst/>
                <a:rect l="l" t="t" r="r" b="b"/>
                <a:pathLst>
                  <a:path w="30428" h="18544" extrusionOk="0">
                    <a:moveTo>
                      <a:pt x="21854" y="0"/>
                    </a:moveTo>
                    <a:cubicBezTo>
                      <a:pt x="20717" y="0"/>
                      <a:pt x="19590" y="99"/>
                      <a:pt x="18486" y="354"/>
                    </a:cubicBezTo>
                    <a:cubicBezTo>
                      <a:pt x="18972" y="440"/>
                      <a:pt x="20479" y="792"/>
                      <a:pt x="22112" y="792"/>
                    </a:cubicBezTo>
                    <a:cubicBezTo>
                      <a:pt x="22588" y="792"/>
                      <a:pt x="23075" y="762"/>
                      <a:pt x="23551" y="687"/>
                    </a:cubicBezTo>
                    <a:cubicBezTo>
                      <a:pt x="23824" y="646"/>
                      <a:pt x="24057" y="631"/>
                      <a:pt x="24262" y="631"/>
                    </a:cubicBezTo>
                    <a:cubicBezTo>
                      <a:pt x="25000" y="631"/>
                      <a:pt x="25375" y="834"/>
                      <a:pt x="25954" y="834"/>
                    </a:cubicBezTo>
                    <a:cubicBezTo>
                      <a:pt x="26361" y="834"/>
                      <a:pt x="27544" y="982"/>
                      <a:pt x="28024" y="1352"/>
                    </a:cubicBezTo>
                    <a:cubicBezTo>
                      <a:pt x="28283" y="1537"/>
                      <a:pt x="28912" y="2165"/>
                      <a:pt x="28468" y="2498"/>
                    </a:cubicBezTo>
                    <a:cubicBezTo>
                      <a:pt x="27433" y="3127"/>
                      <a:pt x="26730" y="3644"/>
                      <a:pt x="26435" y="4679"/>
                    </a:cubicBezTo>
                    <a:cubicBezTo>
                      <a:pt x="25991" y="5789"/>
                      <a:pt x="25214" y="6824"/>
                      <a:pt x="24253" y="7526"/>
                    </a:cubicBezTo>
                    <a:cubicBezTo>
                      <a:pt x="22709" y="8677"/>
                      <a:pt x="20952" y="9253"/>
                      <a:pt x="19144" y="9253"/>
                    </a:cubicBezTo>
                    <a:cubicBezTo>
                      <a:pt x="18571" y="9253"/>
                      <a:pt x="17992" y="9195"/>
                      <a:pt x="17414" y="9079"/>
                    </a:cubicBezTo>
                    <a:cubicBezTo>
                      <a:pt x="17183" y="9043"/>
                      <a:pt x="16889" y="9029"/>
                      <a:pt x="16561" y="9029"/>
                    </a:cubicBezTo>
                    <a:cubicBezTo>
                      <a:pt x="15524" y="9029"/>
                      <a:pt x="14135" y="9171"/>
                      <a:pt x="13236" y="9227"/>
                    </a:cubicBezTo>
                    <a:lnTo>
                      <a:pt x="12090" y="9227"/>
                    </a:lnTo>
                    <a:cubicBezTo>
                      <a:pt x="11683" y="9301"/>
                      <a:pt x="11203" y="9301"/>
                      <a:pt x="10796" y="9338"/>
                    </a:cubicBezTo>
                    <a:cubicBezTo>
                      <a:pt x="10463" y="9338"/>
                      <a:pt x="10167" y="9375"/>
                      <a:pt x="9835" y="9375"/>
                    </a:cubicBezTo>
                    <a:cubicBezTo>
                      <a:pt x="9782" y="9377"/>
                      <a:pt x="9723" y="9378"/>
                      <a:pt x="9658" y="9378"/>
                    </a:cubicBezTo>
                    <a:cubicBezTo>
                      <a:pt x="8983" y="9378"/>
                      <a:pt x="7681" y="9255"/>
                      <a:pt x="6310" y="9255"/>
                    </a:cubicBezTo>
                    <a:cubicBezTo>
                      <a:pt x="5871" y="9255"/>
                      <a:pt x="5426" y="9267"/>
                      <a:pt x="4992" y="9301"/>
                    </a:cubicBezTo>
                    <a:cubicBezTo>
                      <a:pt x="4228" y="9349"/>
                      <a:pt x="3679" y="9391"/>
                      <a:pt x="3253" y="9391"/>
                    </a:cubicBezTo>
                    <a:cubicBezTo>
                      <a:pt x="2709" y="9391"/>
                      <a:pt x="2366" y="9323"/>
                      <a:pt x="2034" y="9116"/>
                    </a:cubicBezTo>
                    <a:cubicBezTo>
                      <a:pt x="259" y="8081"/>
                      <a:pt x="1960" y="5419"/>
                      <a:pt x="3328" y="4384"/>
                    </a:cubicBezTo>
                    <a:lnTo>
                      <a:pt x="3180" y="4384"/>
                    </a:lnTo>
                    <a:cubicBezTo>
                      <a:pt x="2293" y="4753"/>
                      <a:pt x="1110" y="5641"/>
                      <a:pt x="481" y="7156"/>
                    </a:cubicBezTo>
                    <a:cubicBezTo>
                      <a:pt x="0" y="8487"/>
                      <a:pt x="111" y="10706"/>
                      <a:pt x="851" y="12000"/>
                    </a:cubicBezTo>
                    <a:cubicBezTo>
                      <a:pt x="1110" y="11408"/>
                      <a:pt x="1664" y="10817"/>
                      <a:pt x="2219" y="10447"/>
                    </a:cubicBezTo>
                    <a:cubicBezTo>
                      <a:pt x="2478" y="10262"/>
                      <a:pt x="2699" y="10114"/>
                      <a:pt x="3032" y="10077"/>
                    </a:cubicBezTo>
                    <a:cubicBezTo>
                      <a:pt x="3059" y="10074"/>
                      <a:pt x="3093" y="10072"/>
                      <a:pt x="3134" y="10072"/>
                    </a:cubicBezTo>
                    <a:cubicBezTo>
                      <a:pt x="3543" y="10072"/>
                      <a:pt x="4588" y="10225"/>
                      <a:pt x="4992" y="10225"/>
                    </a:cubicBezTo>
                    <a:cubicBezTo>
                      <a:pt x="5343" y="10242"/>
                      <a:pt x="5698" y="10250"/>
                      <a:pt x="6054" y="10250"/>
                    </a:cubicBezTo>
                    <a:cubicBezTo>
                      <a:pt x="8020" y="10250"/>
                      <a:pt x="10044" y="10023"/>
                      <a:pt x="12016" y="9929"/>
                    </a:cubicBezTo>
                    <a:cubicBezTo>
                      <a:pt x="12866" y="9892"/>
                      <a:pt x="13754" y="9781"/>
                      <a:pt x="14641" y="9781"/>
                    </a:cubicBezTo>
                    <a:cubicBezTo>
                      <a:pt x="15565" y="9781"/>
                      <a:pt x="16822" y="10114"/>
                      <a:pt x="17746" y="10262"/>
                    </a:cubicBezTo>
                    <a:cubicBezTo>
                      <a:pt x="17968" y="10632"/>
                      <a:pt x="18486" y="11778"/>
                      <a:pt x="18597" y="12074"/>
                    </a:cubicBezTo>
                    <a:cubicBezTo>
                      <a:pt x="19632" y="14181"/>
                      <a:pt x="19484" y="16399"/>
                      <a:pt x="20593" y="18543"/>
                    </a:cubicBezTo>
                    <a:cubicBezTo>
                      <a:pt x="20519" y="16954"/>
                      <a:pt x="20260" y="14957"/>
                      <a:pt x="19854" y="13441"/>
                    </a:cubicBezTo>
                    <a:cubicBezTo>
                      <a:pt x="19632" y="12628"/>
                      <a:pt x="19595" y="11519"/>
                      <a:pt x="19336" y="10410"/>
                    </a:cubicBezTo>
                    <a:lnTo>
                      <a:pt x="19336" y="10410"/>
                    </a:lnTo>
                    <a:cubicBezTo>
                      <a:pt x="19857" y="10446"/>
                      <a:pt x="20420" y="10483"/>
                      <a:pt x="21006" y="10483"/>
                    </a:cubicBezTo>
                    <a:cubicBezTo>
                      <a:pt x="22209" y="10483"/>
                      <a:pt x="23503" y="10329"/>
                      <a:pt x="24697" y="9707"/>
                    </a:cubicBezTo>
                    <a:cubicBezTo>
                      <a:pt x="24905" y="9563"/>
                      <a:pt x="25100" y="9475"/>
                      <a:pt x="25268" y="9475"/>
                    </a:cubicBezTo>
                    <a:cubicBezTo>
                      <a:pt x="25488" y="9475"/>
                      <a:pt x="25664" y="9626"/>
                      <a:pt x="25769" y="10003"/>
                    </a:cubicBezTo>
                    <a:cubicBezTo>
                      <a:pt x="26287" y="11630"/>
                      <a:pt x="26656" y="12517"/>
                      <a:pt x="27581" y="13959"/>
                    </a:cubicBezTo>
                    <a:cubicBezTo>
                      <a:pt x="28135" y="14809"/>
                      <a:pt x="28357" y="15142"/>
                      <a:pt x="29133" y="16880"/>
                    </a:cubicBezTo>
                    <a:cubicBezTo>
                      <a:pt x="28727" y="15179"/>
                      <a:pt x="27950" y="13478"/>
                      <a:pt x="27618" y="11778"/>
                    </a:cubicBezTo>
                    <a:cubicBezTo>
                      <a:pt x="27359" y="10299"/>
                      <a:pt x="26878" y="8672"/>
                      <a:pt x="26730" y="7193"/>
                    </a:cubicBezTo>
                    <a:cubicBezTo>
                      <a:pt x="26619" y="5826"/>
                      <a:pt x="27655" y="4901"/>
                      <a:pt x="28949" y="4125"/>
                    </a:cubicBezTo>
                    <a:cubicBezTo>
                      <a:pt x="29503" y="3866"/>
                      <a:pt x="30427" y="3940"/>
                      <a:pt x="30169" y="3016"/>
                    </a:cubicBezTo>
                    <a:cubicBezTo>
                      <a:pt x="29207" y="724"/>
                      <a:pt x="26989" y="465"/>
                      <a:pt x="25880" y="317"/>
                    </a:cubicBezTo>
                    <a:cubicBezTo>
                      <a:pt x="24541" y="137"/>
                      <a:pt x="23191" y="0"/>
                      <a:pt x="21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" name="Google Shape;185;p5"/>
            <p:cNvGrpSpPr/>
            <p:nvPr/>
          </p:nvGrpSpPr>
          <p:grpSpPr>
            <a:xfrm flipH="1">
              <a:off x="6590325" y="4435307"/>
              <a:ext cx="2031869" cy="969090"/>
              <a:chOff x="2699950" y="1620825"/>
              <a:chExt cx="1643375" cy="783800"/>
            </a:xfrm>
          </p:grpSpPr>
          <p:sp>
            <p:nvSpPr>
              <p:cNvPr id="186" name="Google Shape;186;p5"/>
              <p:cNvSpPr/>
              <p:nvPr/>
            </p:nvSpPr>
            <p:spPr>
              <a:xfrm>
                <a:off x="3297025" y="1726175"/>
                <a:ext cx="695075" cy="471400"/>
              </a:xfrm>
              <a:custGeom>
                <a:avLst/>
                <a:gdLst/>
                <a:ahLst/>
                <a:cxnLst/>
                <a:rect l="l" t="t" r="r" b="b"/>
                <a:pathLst>
                  <a:path w="27803" h="18856" extrusionOk="0">
                    <a:moveTo>
                      <a:pt x="12177" y="2917"/>
                    </a:moveTo>
                    <a:cubicBezTo>
                      <a:pt x="12167" y="2917"/>
                      <a:pt x="12157" y="2917"/>
                      <a:pt x="12147" y="2917"/>
                    </a:cubicBezTo>
                    <a:lnTo>
                      <a:pt x="12147" y="2917"/>
                    </a:lnTo>
                    <a:cubicBezTo>
                      <a:pt x="12390" y="2945"/>
                      <a:pt x="12635" y="2967"/>
                      <a:pt x="12873" y="2974"/>
                    </a:cubicBezTo>
                    <a:lnTo>
                      <a:pt x="12873" y="2974"/>
                    </a:lnTo>
                    <a:cubicBezTo>
                      <a:pt x="12685" y="2930"/>
                      <a:pt x="12446" y="2917"/>
                      <a:pt x="12177" y="2917"/>
                    </a:cubicBezTo>
                    <a:close/>
                    <a:moveTo>
                      <a:pt x="27396" y="1"/>
                    </a:moveTo>
                    <a:cubicBezTo>
                      <a:pt x="26952" y="334"/>
                      <a:pt x="26582" y="592"/>
                      <a:pt x="26471" y="592"/>
                    </a:cubicBezTo>
                    <a:cubicBezTo>
                      <a:pt x="24290" y="888"/>
                      <a:pt x="22183" y="1258"/>
                      <a:pt x="20038" y="1775"/>
                    </a:cubicBezTo>
                    <a:cubicBezTo>
                      <a:pt x="18744" y="2034"/>
                      <a:pt x="16489" y="2515"/>
                      <a:pt x="15269" y="2700"/>
                    </a:cubicBezTo>
                    <a:cubicBezTo>
                      <a:pt x="14826" y="2885"/>
                      <a:pt x="13901" y="2922"/>
                      <a:pt x="13421" y="2959"/>
                    </a:cubicBezTo>
                    <a:cubicBezTo>
                      <a:pt x="13296" y="2971"/>
                      <a:pt x="13165" y="2976"/>
                      <a:pt x="13032" y="2976"/>
                    </a:cubicBezTo>
                    <a:cubicBezTo>
                      <a:pt x="12979" y="2976"/>
                      <a:pt x="12926" y="2976"/>
                      <a:pt x="12873" y="2974"/>
                    </a:cubicBezTo>
                    <a:lnTo>
                      <a:pt x="12873" y="2974"/>
                    </a:lnTo>
                    <a:cubicBezTo>
                      <a:pt x="13044" y="3014"/>
                      <a:pt x="13171" y="3079"/>
                      <a:pt x="13236" y="3180"/>
                    </a:cubicBezTo>
                    <a:cubicBezTo>
                      <a:pt x="13384" y="3365"/>
                      <a:pt x="13495" y="3550"/>
                      <a:pt x="13642" y="3735"/>
                    </a:cubicBezTo>
                    <a:cubicBezTo>
                      <a:pt x="14673" y="5131"/>
                      <a:pt x="17977" y="5870"/>
                      <a:pt x="20299" y="5870"/>
                    </a:cubicBezTo>
                    <a:cubicBezTo>
                      <a:pt x="20559" y="5870"/>
                      <a:pt x="20806" y="5861"/>
                      <a:pt x="21037" y="5842"/>
                    </a:cubicBezTo>
                    <a:cubicBezTo>
                      <a:pt x="21107" y="5835"/>
                      <a:pt x="21173" y="5832"/>
                      <a:pt x="21237" y="5832"/>
                    </a:cubicBezTo>
                    <a:cubicBezTo>
                      <a:pt x="22216" y="5832"/>
                      <a:pt x="22487" y="6584"/>
                      <a:pt x="23181" y="6619"/>
                    </a:cubicBezTo>
                    <a:cubicBezTo>
                      <a:pt x="23809" y="6434"/>
                      <a:pt x="24401" y="6249"/>
                      <a:pt x="24955" y="6212"/>
                    </a:cubicBezTo>
                    <a:cubicBezTo>
                      <a:pt x="25547" y="6138"/>
                      <a:pt x="27026" y="5288"/>
                      <a:pt x="27691" y="5103"/>
                    </a:cubicBezTo>
                    <a:cubicBezTo>
                      <a:pt x="27617" y="4659"/>
                      <a:pt x="27802" y="1665"/>
                      <a:pt x="27802" y="481"/>
                    </a:cubicBezTo>
                    <a:cubicBezTo>
                      <a:pt x="27802" y="371"/>
                      <a:pt x="27506" y="112"/>
                      <a:pt x="27396" y="1"/>
                    </a:cubicBezTo>
                    <a:close/>
                    <a:moveTo>
                      <a:pt x="10463" y="2719"/>
                    </a:moveTo>
                    <a:cubicBezTo>
                      <a:pt x="10378" y="2719"/>
                      <a:pt x="10304" y="2724"/>
                      <a:pt x="10241" y="2737"/>
                    </a:cubicBezTo>
                    <a:lnTo>
                      <a:pt x="9687" y="4955"/>
                    </a:lnTo>
                    <a:cubicBezTo>
                      <a:pt x="7764" y="6101"/>
                      <a:pt x="7357" y="6212"/>
                      <a:pt x="5324" y="7136"/>
                    </a:cubicBezTo>
                    <a:cubicBezTo>
                      <a:pt x="4932" y="7309"/>
                      <a:pt x="4580" y="7368"/>
                      <a:pt x="4240" y="7368"/>
                    </a:cubicBezTo>
                    <a:cubicBezTo>
                      <a:pt x="3778" y="7368"/>
                      <a:pt x="3337" y="7258"/>
                      <a:pt x="2847" y="7173"/>
                    </a:cubicBezTo>
                    <a:cubicBezTo>
                      <a:pt x="2662" y="7321"/>
                      <a:pt x="2477" y="7395"/>
                      <a:pt x="2292" y="7543"/>
                    </a:cubicBezTo>
                    <a:cubicBezTo>
                      <a:pt x="2403" y="7617"/>
                      <a:pt x="2440" y="7728"/>
                      <a:pt x="2403" y="7876"/>
                    </a:cubicBezTo>
                    <a:cubicBezTo>
                      <a:pt x="1553" y="9281"/>
                      <a:pt x="703" y="10722"/>
                      <a:pt x="0" y="12238"/>
                    </a:cubicBezTo>
                    <a:cubicBezTo>
                      <a:pt x="148" y="12756"/>
                      <a:pt x="259" y="13273"/>
                      <a:pt x="370" y="13717"/>
                    </a:cubicBezTo>
                    <a:cubicBezTo>
                      <a:pt x="592" y="14937"/>
                      <a:pt x="1479" y="18856"/>
                      <a:pt x="1479" y="18856"/>
                    </a:cubicBezTo>
                    <a:cubicBezTo>
                      <a:pt x="1479" y="18856"/>
                      <a:pt x="2810" y="17155"/>
                      <a:pt x="3845" y="16933"/>
                    </a:cubicBezTo>
                    <a:cubicBezTo>
                      <a:pt x="5176" y="16601"/>
                      <a:pt x="5361" y="16675"/>
                      <a:pt x="6322" y="16379"/>
                    </a:cubicBezTo>
                    <a:cubicBezTo>
                      <a:pt x="7173" y="16083"/>
                      <a:pt x="8097" y="15676"/>
                      <a:pt x="8910" y="15196"/>
                    </a:cubicBezTo>
                    <a:cubicBezTo>
                      <a:pt x="8910" y="14013"/>
                      <a:pt x="9613" y="13162"/>
                      <a:pt x="10130" y="12349"/>
                    </a:cubicBezTo>
                    <a:cubicBezTo>
                      <a:pt x="10759" y="11314"/>
                      <a:pt x="10241" y="10020"/>
                      <a:pt x="10426" y="9022"/>
                    </a:cubicBezTo>
                    <a:cubicBezTo>
                      <a:pt x="10648" y="7765"/>
                      <a:pt x="10056" y="6138"/>
                      <a:pt x="10130" y="4918"/>
                    </a:cubicBezTo>
                    <a:cubicBezTo>
                      <a:pt x="10130" y="4585"/>
                      <a:pt x="10389" y="3550"/>
                      <a:pt x="10389" y="3254"/>
                    </a:cubicBezTo>
                    <a:cubicBezTo>
                      <a:pt x="10389" y="3106"/>
                      <a:pt x="10537" y="2959"/>
                      <a:pt x="10648" y="2959"/>
                    </a:cubicBezTo>
                    <a:cubicBezTo>
                      <a:pt x="11147" y="2959"/>
                      <a:pt x="11687" y="2918"/>
                      <a:pt x="12147" y="2917"/>
                    </a:cubicBezTo>
                    <a:lnTo>
                      <a:pt x="12147" y="2917"/>
                    </a:lnTo>
                    <a:cubicBezTo>
                      <a:pt x="11495" y="2841"/>
                      <a:pt x="10865" y="2719"/>
                      <a:pt x="10463" y="27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3517925" y="1895325"/>
                <a:ext cx="365100" cy="218175"/>
              </a:xfrm>
              <a:custGeom>
                <a:avLst/>
                <a:gdLst/>
                <a:ahLst/>
                <a:cxnLst/>
                <a:rect l="l" t="t" r="r" b="b"/>
                <a:pathLst>
                  <a:path w="14604" h="8727" extrusionOk="0">
                    <a:moveTo>
                      <a:pt x="14271" y="0"/>
                    </a:moveTo>
                    <a:cubicBezTo>
                      <a:pt x="13495" y="222"/>
                      <a:pt x="12681" y="555"/>
                      <a:pt x="11868" y="629"/>
                    </a:cubicBezTo>
                    <a:cubicBezTo>
                      <a:pt x="9687" y="814"/>
                      <a:pt x="7986" y="1775"/>
                      <a:pt x="6174" y="3032"/>
                    </a:cubicBezTo>
                    <a:cubicBezTo>
                      <a:pt x="5472" y="3550"/>
                      <a:pt x="5065" y="4437"/>
                      <a:pt x="4696" y="4881"/>
                    </a:cubicBezTo>
                    <a:cubicBezTo>
                      <a:pt x="4437" y="5213"/>
                      <a:pt x="3993" y="5546"/>
                      <a:pt x="3402" y="5731"/>
                    </a:cubicBezTo>
                    <a:cubicBezTo>
                      <a:pt x="2625" y="5916"/>
                      <a:pt x="2145" y="7025"/>
                      <a:pt x="1516" y="7469"/>
                    </a:cubicBezTo>
                    <a:cubicBezTo>
                      <a:pt x="1109" y="7801"/>
                      <a:pt x="555" y="8134"/>
                      <a:pt x="0" y="8430"/>
                    </a:cubicBezTo>
                    <a:lnTo>
                      <a:pt x="0" y="8615"/>
                    </a:lnTo>
                    <a:cubicBezTo>
                      <a:pt x="0" y="8696"/>
                      <a:pt x="17" y="8727"/>
                      <a:pt x="47" y="8727"/>
                    </a:cubicBezTo>
                    <a:cubicBezTo>
                      <a:pt x="125" y="8727"/>
                      <a:pt x="293" y="8510"/>
                      <a:pt x="481" y="8430"/>
                    </a:cubicBezTo>
                    <a:cubicBezTo>
                      <a:pt x="1479" y="8134"/>
                      <a:pt x="2403" y="7653"/>
                      <a:pt x="3069" y="6914"/>
                    </a:cubicBezTo>
                    <a:cubicBezTo>
                      <a:pt x="3956" y="5953"/>
                      <a:pt x="11572" y="814"/>
                      <a:pt x="13236" y="555"/>
                    </a:cubicBezTo>
                    <a:cubicBezTo>
                      <a:pt x="13569" y="481"/>
                      <a:pt x="14604" y="0"/>
                      <a:pt x="14271" y="0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3517925" y="1801850"/>
                <a:ext cx="357700" cy="307000"/>
              </a:xfrm>
              <a:custGeom>
                <a:avLst/>
                <a:gdLst/>
                <a:ahLst/>
                <a:cxnLst/>
                <a:rect l="l" t="t" r="r" b="b"/>
                <a:pathLst>
                  <a:path w="14308" h="12280" extrusionOk="0">
                    <a:moveTo>
                      <a:pt x="3268" y="1"/>
                    </a:moveTo>
                    <a:cubicBezTo>
                      <a:pt x="2801" y="1"/>
                      <a:pt x="2248" y="42"/>
                      <a:pt x="1738" y="42"/>
                    </a:cubicBezTo>
                    <a:cubicBezTo>
                      <a:pt x="1590" y="42"/>
                      <a:pt x="1479" y="153"/>
                      <a:pt x="1479" y="301"/>
                    </a:cubicBezTo>
                    <a:cubicBezTo>
                      <a:pt x="1479" y="634"/>
                      <a:pt x="1183" y="1632"/>
                      <a:pt x="1183" y="1965"/>
                    </a:cubicBezTo>
                    <a:cubicBezTo>
                      <a:pt x="1146" y="3222"/>
                      <a:pt x="1775" y="4812"/>
                      <a:pt x="1516" y="6069"/>
                    </a:cubicBezTo>
                    <a:cubicBezTo>
                      <a:pt x="1331" y="7067"/>
                      <a:pt x="1812" y="8398"/>
                      <a:pt x="1183" y="9396"/>
                    </a:cubicBezTo>
                    <a:cubicBezTo>
                      <a:pt x="629" y="10246"/>
                      <a:pt x="0" y="11060"/>
                      <a:pt x="0" y="12280"/>
                    </a:cubicBezTo>
                    <a:cubicBezTo>
                      <a:pt x="555" y="11947"/>
                      <a:pt x="1109" y="11614"/>
                      <a:pt x="1516" y="11282"/>
                    </a:cubicBezTo>
                    <a:cubicBezTo>
                      <a:pt x="2145" y="10838"/>
                      <a:pt x="2625" y="9729"/>
                      <a:pt x="3402" y="9544"/>
                    </a:cubicBezTo>
                    <a:cubicBezTo>
                      <a:pt x="3993" y="9396"/>
                      <a:pt x="4363" y="9063"/>
                      <a:pt x="4696" y="8694"/>
                    </a:cubicBezTo>
                    <a:cubicBezTo>
                      <a:pt x="5065" y="8250"/>
                      <a:pt x="5546" y="7363"/>
                      <a:pt x="6174" y="6845"/>
                    </a:cubicBezTo>
                    <a:cubicBezTo>
                      <a:pt x="7986" y="5551"/>
                      <a:pt x="9687" y="4627"/>
                      <a:pt x="11905" y="4368"/>
                    </a:cubicBezTo>
                    <a:cubicBezTo>
                      <a:pt x="12755" y="4257"/>
                      <a:pt x="13532" y="3961"/>
                      <a:pt x="14308" y="3703"/>
                    </a:cubicBezTo>
                    <a:cubicBezTo>
                      <a:pt x="13601" y="3667"/>
                      <a:pt x="13333" y="2921"/>
                      <a:pt x="12276" y="2921"/>
                    </a:cubicBezTo>
                    <a:cubicBezTo>
                      <a:pt x="12228" y="2921"/>
                      <a:pt x="12178" y="2923"/>
                      <a:pt x="12127" y="2926"/>
                    </a:cubicBezTo>
                    <a:cubicBezTo>
                      <a:pt x="11941" y="2938"/>
                      <a:pt x="11745" y="2944"/>
                      <a:pt x="11540" y="2944"/>
                    </a:cubicBezTo>
                    <a:cubicBezTo>
                      <a:pt x="9208" y="2944"/>
                      <a:pt x="5749" y="2178"/>
                      <a:pt x="4696" y="819"/>
                    </a:cubicBezTo>
                    <a:cubicBezTo>
                      <a:pt x="4548" y="634"/>
                      <a:pt x="4474" y="449"/>
                      <a:pt x="4326" y="264"/>
                    </a:cubicBezTo>
                    <a:cubicBezTo>
                      <a:pt x="4190" y="51"/>
                      <a:pt x="3781" y="1"/>
                      <a:pt x="3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2914375" y="1620825"/>
                <a:ext cx="1065700" cy="341075"/>
              </a:xfrm>
              <a:custGeom>
                <a:avLst/>
                <a:gdLst/>
                <a:ahLst/>
                <a:cxnLst/>
                <a:rect l="l" t="t" r="r" b="b"/>
                <a:pathLst>
                  <a:path w="42628" h="13643" extrusionOk="0">
                    <a:moveTo>
                      <a:pt x="25732" y="0"/>
                    </a:moveTo>
                    <a:cubicBezTo>
                      <a:pt x="18412" y="814"/>
                      <a:pt x="3106" y="3217"/>
                      <a:pt x="0" y="3845"/>
                    </a:cubicBezTo>
                    <a:lnTo>
                      <a:pt x="0" y="3882"/>
                    </a:lnTo>
                    <a:cubicBezTo>
                      <a:pt x="185" y="4326"/>
                      <a:pt x="407" y="4806"/>
                      <a:pt x="518" y="4917"/>
                    </a:cubicBezTo>
                    <a:cubicBezTo>
                      <a:pt x="1331" y="5546"/>
                      <a:pt x="2367" y="6211"/>
                      <a:pt x="3143" y="6766"/>
                    </a:cubicBezTo>
                    <a:cubicBezTo>
                      <a:pt x="6650" y="9171"/>
                      <a:pt x="10249" y="10701"/>
                      <a:pt x="14455" y="10701"/>
                    </a:cubicBezTo>
                    <a:cubicBezTo>
                      <a:pt x="14904" y="10701"/>
                      <a:pt x="15360" y="10683"/>
                      <a:pt x="15824" y="10648"/>
                    </a:cubicBezTo>
                    <a:cubicBezTo>
                      <a:pt x="15849" y="10646"/>
                      <a:pt x="15877" y="10645"/>
                      <a:pt x="15907" y="10645"/>
                    </a:cubicBezTo>
                    <a:cubicBezTo>
                      <a:pt x="16409" y="10645"/>
                      <a:pt x="17557" y="10932"/>
                      <a:pt x="17488" y="11350"/>
                    </a:cubicBezTo>
                    <a:cubicBezTo>
                      <a:pt x="17303" y="12127"/>
                      <a:pt x="17007" y="12903"/>
                      <a:pt x="16748" y="13642"/>
                    </a:cubicBezTo>
                    <a:cubicBezTo>
                      <a:pt x="17007" y="13125"/>
                      <a:pt x="17340" y="12644"/>
                      <a:pt x="17598" y="12090"/>
                    </a:cubicBezTo>
                    <a:cubicBezTo>
                      <a:pt x="17672" y="11942"/>
                      <a:pt x="17598" y="11831"/>
                      <a:pt x="17525" y="11757"/>
                    </a:cubicBezTo>
                    <a:cubicBezTo>
                      <a:pt x="17709" y="11609"/>
                      <a:pt x="17894" y="11535"/>
                      <a:pt x="18079" y="11387"/>
                    </a:cubicBezTo>
                    <a:cubicBezTo>
                      <a:pt x="18548" y="11472"/>
                      <a:pt x="18979" y="11582"/>
                      <a:pt x="19438" y="11582"/>
                    </a:cubicBezTo>
                    <a:cubicBezTo>
                      <a:pt x="19775" y="11582"/>
                      <a:pt x="20127" y="11523"/>
                      <a:pt x="20519" y="11350"/>
                    </a:cubicBezTo>
                    <a:cubicBezTo>
                      <a:pt x="22553" y="10426"/>
                      <a:pt x="22959" y="10315"/>
                      <a:pt x="24919" y="9169"/>
                    </a:cubicBezTo>
                    <a:lnTo>
                      <a:pt x="25473" y="6951"/>
                    </a:lnTo>
                    <a:cubicBezTo>
                      <a:pt x="25548" y="6931"/>
                      <a:pt x="25641" y="6922"/>
                      <a:pt x="25748" y="6922"/>
                    </a:cubicBezTo>
                    <a:cubicBezTo>
                      <a:pt x="26348" y="6922"/>
                      <a:pt x="27395" y="7189"/>
                      <a:pt x="28291" y="7189"/>
                    </a:cubicBezTo>
                    <a:cubicBezTo>
                      <a:pt x="28415" y="7189"/>
                      <a:pt x="28536" y="7184"/>
                      <a:pt x="28653" y="7173"/>
                    </a:cubicBezTo>
                    <a:cubicBezTo>
                      <a:pt x="29170" y="7136"/>
                      <a:pt x="30058" y="7099"/>
                      <a:pt x="30501" y="6914"/>
                    </a:cubicBezTo>
                    <a:cubicBezTo>
                      <a:pt x="31647" y="6729"/>
                      <a:pt x="33940" y="6248"/>
                      <a:pt x="35270" y="5989"/>
                    </a:cubicBezTo>
                    <a:cubicBezTo>
                      <a:pt x="37378" y="5509"/>
                      <a:pt x="39559" y="5139"/>
                      <a:pt x="41703" y="4806"/>
                    </a:cubicBezTo>
                    <a:cubicBezTo>
                      <a:pt x="41777" y="4806"/>
                      <a:pt x="42184" y="4548"/>
                      <a:pt x="42628" y="4215"/>
                    </a:cubicBezTo>
                    <a:cubicBezTo>
                      <a:pt x="42443" y="4030"/>
                      <a:pt x="42147" y="3808"/>
                      <a:pt x="41962" y="3771"/>
                    </a:cubicBezTo>
                    <a:cubicBezTo>
                      <a:pt x="37711" y="2218"/>
                      <a:pt x="30686" y="444"/>
                      <a:pt x="257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3296100" y="1961875"/>
                <a:ext cx="37000" cy="1118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4474" extrusionOk="0">
                    <a:moveTo>
                      <a:pt x="1479" y="0"/>
                    </a:moveTo>
                    <a:cubicBezTo>
                      <a:pt x="925" y="925"/>
                      <a:pt x="407" y="1849"/>
                      <a:pt x="0" y="2810"/>
                    </a:cubicBezTo>
                    <a:cubicBezTo>
                      <a:pt x="74" y="3365"/>
                      <a:pt x="259" y="3882"/>
                      <a:pt x="370" y="4363"/>
                    </a:cubicBezTo>
                    <a:cubicBezTo>
                      <a:pt x="370" y="4400"/>
                      <a:pt x="370" y="4437"/>
                      <a:pt x="407" y="4474"/>
                    </a:cubicBezTo>
                    <a:cubicBezTo>
                      <a:pt x="407" y="2884"/>
                      <a:pt x="962" y="1442"/>
                      <a:pt x="1479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2819175" y="1719725"/>
                <a:ext cx="534100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21364" h="17266" extrusionOk="0">
                    <a:moveTo>
                      <a:pt x="3845" y="0"/>
                    </a:moveTo>
                    <a:cubicBezTo>
                      <a:pt x="2477" y="2033"/>
                      <a:pt x="1183" y="4178"/>
                      <a:pt x="0" y="6396"/>
                    </a:cubicBezTo>
                    <a:cubicBezTo>
                      <a:pt x="2810" y="7986"/>
                      <a:pt x="7432" y="9354"/>
                      <a:pt x="9095" y="11905"/>
                    </a:cubicBezTo>
                    <a:cubicBezTo>
                      <a:pt x="10019" y="13346"/>
                      <a:pt x="10278" y="14086"/>
                      <a:pt x="11905" y="14862"/>
                    </a:cubicBezTo>
                    <a:cubicBezTo>
                      <a:pt x="14160" y="15971"/>
                      <a:pt x="17340" y="15824"/>
                      <a:pt x="20112" y="17265"/>
                    </a:cubicBezTo>
                    <a:cubicBezTo>
                      <a:pt x="19669" y="16156"/>
                      <a:pt x="19484" y="15158"/>
                      <a:pt x="19484" y="14160"/>
                    </a:cubicBezTo>
                    <a:cubicBezTo>
                      <a:pt x="19484" y="14123"/>
                      <a:pt x="19447" y="14086"/>
                      <a:pt x="19447" y="14049"/>
                    </a:cubicBezTo>
                    <a:cubicBezTo>
                      <a:pt x="19336" y="13568"/>
                      <a:pt x="19151" y="13051"/>
                      <a:pt x="19077" y="12570"/>
                    </a:cubicBezTo>
                    <a:cubicBezTo>
                      <a:pt x="19521" y="11572"/>
                      <a:pt x="20039" y="10648"/>
                      <a:pt x="20519" y="9723"/>
                    </a:cubicBezTo>
                    <a:cubicBezTo>
                      <a:pt x="20815" y="8984"/>
                      <a:pt x="21074" y="8208"/>
                      <a:pt x="21259" y="7431"/>
                    </a:cubicBezTo>
                    <a:cubicBezTo>
                      <a:pt x="21364" y="7045"/>
                      <a:pt x="20204" y="6726"/>
                      <a:pt x="19675" y="6726"/>
                    </a:cubicBezTo>
                    <a:cubicBezTo>
                      <a:pt x="19646" y="6726"/>
                      <a:pt x="19619" y="6727"/>
                      <a:pt x="19595" y="6729"/>
                    </a:cubicBezTo>
                    <a:cubicBezTo>
                      <a:pt x="19170" y="6758"/>
                      <a:pt x="18752" y="6773"/>
                      <a:pt x="18340" y="6773"/>
                    </a:cubicBezTo>
                    <a:cubicBezTo>
                      <a:pt x="14084" y="6773"/>
                      <a:pt x="10456" y="5240"/>
                      <a:pt x="6951" y="2847"/>
                    </a:cubicBezTo>
                    <a:cubicBezTo>
                      <a:pt x="6175" y="2292"/>
                      <a:pt x="5139" y="1664"/>
                      <a:pt x="4363" y="998"/>
                    </a:cubicBezTo>
                    <a:cubicBezTo>
                      <a:pt x="4252" y="924"/>
                      <a:pt x="4030" y="407"/>
                      <a:pt x="38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5"/>
              <p:cNvSpPr/>
              <p:nvPr/>
            </p:nvSpPr>
            <p:spPr>
              <a:xfrm>
                <a:off x="3875600" y="1855575"/>
                <a:ext cx="425200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17008" h="6693" extrusionOk="0">
                    <a:moveTo>
                      <a:pt x="4474" y="1"/>
                    </a:moveTo>
                    <a:cubicBezTo>
                      <a:pt x="3846" y="149"/>
                      <a:pt x="2404" y="1073"/>
                      <a:pt x="1776" y="1110"/>
                    </a:cubicBezTo>
                    <a:cubicBezTo>
                      <a:pt x="1221" y="1147"/>
                      <a:pt x="592" y="1295"/>
                      <a:pt x="1" y="1517"/>
                    </a:cubicBezTo>
                    <a:cubicBezTo>
                      <a:pt x="2700" y="2256"/>
                      <a:pt x="5399" y="4955"/>
                      <a:pt x="7210" y="6692"/>
                    </a:cubicBezTo>
                    <a:cubicBezTo>
                      <a:pt x="7358" y="6655"/>
                      <a:pt x="7543" y="6655"/>
                      <a:pt x="7654" y="6619"/>
                    </a:cubicBezTo>
                    <a:cubicBezTo>
                      <a:pt x="9687" y="6323"/>
                      <a:pt x="11795" y="6212"/>
                      <a:pt x="13717" y="5472"/>
                    </a:cubicBezTo>
                    <a:cubicBezTo>
                      <a:pt x="14789" y="5103"/>
                      <a:pt x="15861" y="4363"/>
                      <a:pt x="17007" y="4252"/>
                    </a:cubicBezTo>
                    <a:cubicBezTo>
                      <a:pt x="15824" y="3735"/>
                      <a:pt x="9281" y="1295"/>
                      <a:pt x="44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5"/>
              <p:cNvSpPr/>
              <p:nvPr/>
            </p:nvSpPr>
            <p:spPr>
              <a:xfrm>
                <a:off x="3547500" y="1892550"/>
                <a:ext cx="507450" cy="266225"/>
              </a:xfrm>
              <a:custGeom>
                <a:avLst/>
                <a:gdLst/>
                <a:ahLst/>
                <a:cxnLst/>
                <a:rect l="l" t="t" r="r" b="b"/>
                <a:pathLst>
                  <a:path w="20298" h="10649" extrusionOk="0">
                    <a:moveTo>
                      <a:pt x="13088" y="1"/>
                    </a:moveTo>
                    <a:cubicBezTo>
                      <a:pt x="12349" y="296"/>
                      <a:pt x="11498" y="555"/>
                      <a:pt x="10722" y="666"/>
                    </a:cubicBezTo>
                    <a:cubicBezTo>
                      <a:pt x="8541" y="925"/>
                      <a:pt x="6803" y="1849"/>
                      <a:pt x="4991" y="3143"/>
                    </a:cubicBezTo>
                    <a:cubicBezTo>
                      <a:pt x="4289" y="3661"/>
                      <a:pt x="3882" y="4548"/>
                      <a:pt x="3513" y="4992"/>
                    </a:cubicBezTo>
                    <a:cubicBezTo>
                      <a:pt x="3254" y="5324"/>
                      <a:pt x="2810" y="5657"/>
                      <a:pt x="2219" y="5842"/>
                    </a:cubicBezTo>
                    <a:cubicBezTo>
                      <a:pt x="1442" y="6027"/>
                      <a:pt x="962" y="7136"/>
                      <a:pt x="333" y="7580"/>
                    </a:cubicBezTo>
                    <a:cubicBezTo>
                      <a:pt x="222" y="7690"/>
                      <a:pt x="111" y="7727"/>
                      <a:pt x="0" y="7801"/>
                    </a:cubicBezTo>
                    <a:cubicBezTo>
                      <a:pt x="555" y="8097"/>
                      <a:pt x="1036" y="8615"/>
                      <a:pt x="1590" y="8800"/>
                    </a:cubicBezTo>
                    <a:cubicBezTo>
                      <a:pt x="1805" y="8868"/>
                      <a:pt x="2005" y="8890"/>
                      <a:pt x="2197" y="8890"/>
                    </a:cubicBezTo>
                    <a:cubicBezTo>
                      <a:pt x="2539" y="8890"/>
                      <a:pt x="2859" y="8820"/>
                      <a:pt x="3202" y="8820"/>
                    </a:cubicBezTo>
                    <a:cubicBezTo>
                      <a:pt x="3394" y="8820"/>
                      <a:pt x="3593" y="8842"/>
                      <a:pt x="3808" y="8911"/>
                    </a:cubicBezTo>
                    <a:cubicBezTo>
                      <a:pt x="4321" y="9081"/>
                      <a:pt x="4738" y="9662"/>
                      <a:pt x="5236" y="9662"/>
                    </a:cubicBezTo>
                    <a:cubicBezTo>
                      <a:pt x="5277" y="9662"/>
                      <a:pt x="5319" y="9658"/>
                      <a:pt x="5361" y="9650"/>
                    </a:cubicBezTo>
                    <a:cubicBezTo>
                      <a:pt x="5661" y="9618"/>
                      <a:pt x="5968" y="9567"/>
                      <a:pt x="6253" y="9567"/>
                    </a:cubicBezTo>
                    <a:cubicBezTo>
                      <a:pt x="6635" y="9567"/>
                      <a:pt x="6977" y="9660"/>
                      <a:pt x="7210" y="10020"/>
                    </a:cubicBezTo>
                    <a:cubicBezTo>
                      <a:pt x="7357" y="10278"/>
                      <a:pt x="7690" y="10463"/>
                      <a:pt x="8060" y="10648"/>
                    </a:cubicBezTo>
                    <a:cubicBezTo>
                      <a:pt x="8984" y="10094"/>
                      <a:pt x="9945" y="9465"/>
                      <a:pt x="10907" y="8874"/>
                    </a:cubicBezTo>
                    <a:cubicBezTo>
                      <a:pt x="13864" y="7025"/>
                      <a:pt x="16859" y="5731"/>
                      <a:pt x="20297" y="5176"/>
                    </a:cubicBezTo>
                    <a:cubicBezTo>
                      <a:pt x="18449" y="3439"/>
                      <a:pt x="15750" y="740"/>
                      <a:pt x="130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2707325" y="1878700"/>
                <a:ext cx="1041675" cy="524075"/>
              </a:xfrm>
              <a:custGeom>
                <a:avLst/>
                <a:gdLst/>
                <a:ahLst/>
                <a:cxnLst/>
                <a:rect l="l" t="t" r="r" b="b"/>
                <a:pathLst>
                  <a:path w="41667" h="20963" extrusionOk="0">
                    <a:moveTo>
                      <a:pt x="4474" y="0"/>
                    </a:moveTo>
                    <a:cubicBezTo>
                      <a:pt x="2737" y="3327"/>
                      <a:pt x="1258" y="6840"/>
                      <a:pt x="1" y="10426"/>
                    </a:cubicBezTo>
                    <a:cubicBezTo>
                      <a:pt x="885" y="11101"/>
                      <a:pt x="2107" y="11761"/>
                      <a:pt x="3158" y="11761"/>
                    </a:cubicBezTo>
                    <a:cubicBezTo>
                      <a:pt x="3776" y="11761"/>
                      <a:pt x="4336" y="11532"/>
                      <a:pt x="4733" y="10943"/>
                    </a:cubicBezTo>
                    <a:cubicBezTo>
                      <a:pt x="4992" y="10537"/>
                      <a:pt x="5214" y="9797"/>
                      <a:pt x="5473" y="9317"/>
                    </a:cubicBezTo>
                    <a:cubicBezTo>
                      <a:pt x="5916" y="8318"/>
                      <a:pt x="6434" y="6655"/>
                      <a:pt x="8135" y="5250"/>
                    </a:cubicBezTo>
                    <a:lnTo>
                      <a:pt x="8135" y="5250"/>
                    </a:lnTo>
                    <a:cubicBezTo>
                      <a:pt x="7062" y="7357"/>
                      <a:pt x="6988" y="8762"/>
                      <a:pt x="6693" y="10980"/>
                    </a:cubicBezTo>
                    <a:cubicBezTo>
                      <a:pt x="6767" y="11276"/>
                      <a:pt x="7543" y="12829"/>
                      <a:pt x="8430" y="14271"/>
                    </a:cubicBezTo>
                    <a:cubicBezTo>
                      <a:pt x="9835" y="14936"/>
                      <a:pt x="11388" y="14677"/>
                      <a:pt x="12904" y="14973"/>
                    </a:cubicBezTo>
                    <a:cubicBezTo>
                      <a:pt x="13532" y="15121"/>
                      <a:pt x="14235" y="15602"/>
                      <a:pt x="14715" y="16341"/>
                    </a:cubicBezTo>
                    <a:cubicBezTo>
                      <a:pt x="14974" y="16822"/>
                      <a:pt x="16453" y="16711"/>
                      <a:pt x="16971" y="16896"/>
                    </a:cubicBezTo>
                    <a:cubicBezTo>
                      <a:pt x="19448" y="17783"/>
                      <a:pt x="21814" y="17561"/>
                      <a:pt x="24291" y="20112"/>
                    </a:cubicBezTo>
                    <a:cubicBezTo>
                      <a:pt x="25585" y="20408"/>
                      <a:pt x="26731" y="20741"/>
                      <a:pt x="27655" y="20962"/>
                    </a:cubicBezTo>
                    <a:cubicBezTo>
                      <a:pt x="28025" y="18190"/>
                      <a:pt x="30835" y="16230"/>
                      <a:pt x="33349" y="15343"/>
                    </a:cubicBezTo>
                    <a:cubicBezTo>
                      <a:pt x="36343" y="14271"/>
                      <a:pt x="39005" y="12792"/>
                      <a:pt x="41667" y="11239"/>
                    </a:cubicBezTo>
                    <a:cubicBezTo>
                      <a:pt x="41334" y="11017"/>
                      <a:pt x="41001" y="10758"/>
                      <a:pt x="40854" y="10574"/>
                    </a:cubicBezTo>
                    <a:cubicBezTo>
                      <a:pt x="40612" y="10222"/>
                      <a:pt x="40240" y="10132"/>
                      <a:pt x="39838" y="10132"/>
                    </a:cubicBezTo>
                    <a:cubicBezTo>
                      <a:pt x="39563" y="10132"/>
                      <a:pt x="39275" y="10174"/>
                      <a:pt x="39005" y="10204"/>
                    </a:cubicBezTo>
                    <a:cubicBezTo>
                      <a:pt x="38963" y="10212"/>
                      <a:pt x="38921" y="10216"/>
                      <a:pt x="38880" y="10216"/>
                    </a:cubicBezTo>
                    <a:cubicBezTo>
                      <a:pt x="38382" y="10216"/>
                      <a:pt x="37965" y="9635"/>
                      <a:pt x="37452" y="9465"/>
                    </a:cubicBezTo>
                    <a:cubicBezTo>
                      <a:pt x="37227" y="9389"/>
                      <a:pt x="37014" y="9367"/>
                      <a:pt x="36806" y="9367"/>
                    </a:cubicBezTo>
                    <a:cubicBezTo>
                      <a:pt x="36504" y="9367"/>
                      <a:pt x="36211" y="9414"/>
                      <a:pt x="35903" y="9414"/>
                    </a:cubicBezTo>
                    <a:cubicBezTo>
                      <a:pt x="35690" y="9414"/>
                      <a:pt x="35470" y="9392"/>
                      <a:pt x="35234" y="9317"/>
                    </a:cubicBezTo>
                    <a:cubicBezTo>
                      <a:pt x="34679" y="9132"/>
                      <a:pt x="34199" y="8651"/>
                      <a:pt x="33644" y="8355"/>
                    </a:cubicBezTo>
                    <a:cubicBezTo>
                      <a:pt x="32572" y="9095"/>
                      <a:pt x="31093" y="9908"/>
                      <a:pt x="29873" y="10315"/>
                    </a:cubicBezTo>
                    <a:cubicBezTo>
                      <a:pt x="28912" y="10611"/>
                      <a:pt x="28690" y="10537"/>
                      <a:pt x="27359" y="10869"/>
                    </a:cubicBezTo>
                    <a:cubicBezTo>
                      <a:pt x="26361" y="11091"/>
                      <a:pt x="24993" y="12792"/>
                      <a:pt x="24993" y="12792"/>
                    </a:cubicBezTo>
                    <a:cubicBezTo>
                      <a:pt x="24993" y="12792"/>
                      <a:pt x="24217" y="9206"/>
                      <a:pt x="23958" y="7838"/>
                    </a:cubicBezTo>
                    <a:lnTo>
                      <a:pt x="23958" y="7838"/>
                    </a:lnTo>
                    <a:cubicBezTo>
                      <a:pt x="23958" y="8836"/>
                      <a:pt x="24143" y="9797"/>
                      <a:pt x="24586" y="10943"/>
                    </a:cubicBezTo>
                    <a:cubicBezTo>
                      <a:pt x="21814" y="9465"/>
                      <a:pt x="18634" y="9649"/>
                      <a:pt x="16379" y="8540"/>
                    </a:cubicBezTo>
                    <a:cubicBezTo>
                      <a:pt x="14789" y="7764"/>
                      <a:pt x="14530" y="7024"/>
                      <a:pt x="13532" y="5583"/>
                    </a:cubicBezTo>
                    <a:cubicBezTo>
                      <a:pt x="11869" y="3032"/>
                      <a:pt x="7247" y="1664"/>
                      <a:pt x="44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2699950" y="2010850"/>
                <a:ext cx="615575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24623" h="14864" extrusionOk="0">
                    <a:moveTo>
                      <a:pt x="8430" y="1"/>
                    </a:moveTo>
                    <a:cubicBezTo>
                      <a:pt x="6729" y="1369"/>
                      <a:pt x="6285" y="3069"/>
                      <a:pt x="5768" y="4068"/>
                    </a:cubicBezTo>
                    <a:cubicBezTo>
                      <a:pt x="5546" y="4511"/>
                      <a:pt x="5287" y="5214"/>
                      <a:pt x="5028" y="5657"/>
                    </a:cubicBezTo>
                    <a:cubicBezTo>
                      <a:pt x="4629" y="6249"/>
                      <a:pt x="4067" y="6477"/>
                      <a:pt x="3445" y="6477"/>
                    </a:cubicBezTo>
                    <a:cubicBezTo>
                      <a:pt x="2396" y="6477"/>
                      <a:pt x="1178" y="5827"/>
                      <a:pt x="296" y="5177"/>
                    </a:cubicBezTo>
                    <a:cubicBezTo>
                      <a:pt x="222" y="5472"/>
                      <a:pt x="74" y="5842"/>
                      <a:pt x="0" y="6175"/>
                    </a:cubicBezTo>
                    <a:cubicBezTo>
                      <a:pt x="6544" y="9724"/>
                      <a:pt x="17635" y="12978"/>
                      <a:pt x="24623" y="14863"/>
                    </a:cubicBezTo>
                    <a:cubicBezTo>
                      <a:pt x="22109" y="12275"/>
                      <a:pt x="19780" y="12497"/>
                      <a:pt x="17266" y="11647"/>
                    </a:cubicBezTo>
                    <a:cubicBezTo>
                      <a:pt x="16748" y="11462"/>
                      <a:pt x="15343" y="11536"/>
                      <a:pt x="15010" y="11092"/>
                    </a:cubicBezTo>
                    <a:cubicBezTo>
                      <a:pt x="14530" y="10390"/>
                      <a:pt x="13901" y="9835"/>
                      <a:pt x="13199" y="9687"/>
                    </a:cubicBezTo>
                    <a:cubicBezTo>
                      <a:pt x="11683" y="9428"/>
                      <a:pt x="10167" y="9613"/>
                      <a:pt x="8725" y="8985"/>
                    </a:cubicBezTo>
                    <a:cubicBezTo>
                      <a:pt x="7838" y="7580"/>
                      <a:pt x="7025" y="6027"/>
                      <a:pt x="7025" y="5731"/>
                    </a:cubicBezTo>
                    <a:cubicBezTo>
                      <a:pt x="7246" y="3513"/>
                      <a:pt x="7394" y="2071"/>
                      <a:pt x="84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3465225" y="1676750"/>
                <a:ext cx="336475" cy="124325"/>
              </a:xfrm>
              <a:custGeom>
                <a:avLst/>
                <a:gdLst/>
                <a:ahLst/>
                <a:cxnLst/>
                <a:rect l="l" t="t" r="r" b="b"/>
                <a:pathLst>
                  <a:path w="13459" h="4973" extrusionOk="0">
                    <a:moveTo>
                      <a:pt x="2167" y="1"/>
                    </a:moveTo>
                    <a:cubicBezTo>
                      <a:pt x="1374" y="1"/>
                      <a:pt x="690" y="234"/>
                      <a:pt x="297" y="1091"/>
                    </a:cubicBezTo>
                    <a:cubicBezTo>
                      <a:pt x="149" y="1423"/>
                      <a:pt x="1" y="1756"/>
                      <a:pt x="334" y="2200"/>
                    </a:cubicBezTo>
                    <a:cubicBezTo>
                      <a:pt x="1036" y="3124"/>
                      <a:pt x="1849" y="3752"/>
                      <a:pt x="2811" y="4381"/>
                    </a:cubicBezTo>
                    <a:cubicBezTo>
                      <a:pt x="3070" y="4529"/>
                      <a:pt x="3365" y="4972"/>
                      <a:pt x="5177" y="4972"/>
                    </a:cubicBezTo>
                    <a:cubicBezTo>
                      <a:pt x="7543" y="4972"/>
                      <a:pt x="10907" y="4344"/>
                      <a:pt x="12534" y="3605"/>
                    </a:cubicBezTo>
                    <a:cubicBezTo>
                      <a:pt x="13052" y="3420"/>
                      <a:pt x="13458" y="2939"/>
                      <a:pt x="13089" y="2939"/>
                    </a:cubicBezTo>
                    <a:cubicBezTo>
                      <a:pt x="12830" y="2902"/>
                      <a:pt x="6471" y="684"/>
                      <a:pt x="3661" y="166"/>
                    </a:cubicBezTo>
                    <a:cubicBezTo>
                      <a:pt x="3150" y="83"/>
                      <a:pt x="2639" y="1"/>
                      <a:pt x="2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3399625" y="2186475"/>
                <a:ext cx="304100" cy="21815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8726" extrusionOk="0">
                    <a:moveTo>
                      <a:pt x="12163" y="0"/>
                    </a:moveTo>
                    <a:lnTo>
                      <a:pt x="12163" y="0"/>
                    </a:lnTo>
                    <a:cubicBezTo>
                      <a:pt x="10130" y="1146"/>
                      <a:pt x="7986" y="2219"/>
                      <a:pt x="5694" y="3032"/>
                    </a:cubicBezTo>
                    <a:cubicBezTo>
                      <a:pt x="3179" y="3919"/>
                      <a:pt x="333" y="5879"/>
                      <a:pt x="0" y="8651"/>
                    </a:cubicBezTo>
                    <a:cubicBezTo>
                      <a:pt x="37" y="8651"/>
                      <a:pt x="74" y="8651"/>
                      <a:pt x="74" y="8725"/>
                    </a:cubicBezTo>
                    <a:cubicBezTo>
                      <a:pt x="1257" y="8614"/>
                      <a:pt x="7246" y="7505"/>
                      <a:pt x="11831" y="6618"/>
                    </a:cubicBezTo>
                    <a:cubicBezTo>
                      <a:pt x="11572" y="4363"/>
                      <a:pt x="11572" y="2034"/>
                      <a:pt x="121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3688900" y="2123625"/>
                <a:ext cx="203375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9096" extrusionOk="0">
                    <a:moveTo>
                      <a:pt x="4659" y="0"/>
                    </a:moveTo>
                    <a:cubicBezTo>
                      <a:pt x="3254" y="888"/>
                      <a:pt x="1886" y="1701"/>
                      <a:pt x="555" y="2514"/>
                    </a:cubicBezTo>
                    <a:cubicBezTo>
                      <a:pt x="1" y="4548"/>
                      <a:pt x="1" y="6877"/>
                      <a:pt x="223" y="9095"/>
                    </a:cubicBezTo>
                    <a:cubicBezTo>
                      <a:pt x="1886" y="8799"/>
                      <a:pt x="3365" y="8467"/>
                      <a:pt x="4363" y="8282"/>
                    </a:cubicBezTo>
                    <a:lnTo>
                      <a:pt x="8134" y="7431"/>
                    </a:lnTo>
                    <a:cubicBezTo>
                      <a:pt x="7654" y="5176"/>
                      <a:pt x="7099" y="2958"/>
                      <a:pt x="6656" y="703"/>
                    </a:cubicBezTo>
                    <a:cubicBezTo>
                      <a:pt x="6578" y="312"/>
                      <a:pt x="6232" y="128"/>
                      <a:pt x="5879" y="128"/>
                    </a:cubicBezTo>
                    <a:cubicBezTo>
                      <a:pt x="5563" y="128"/>
                      <a:pt x="5242" y="276"/>
                      <a:pt x="5103" y="555"/>
                    </a:cubicBezTo>
                    <a:cubicBezTo>
                      <a:pt x="5066" y="333"/>
                      <a:pt x="4881" y="111"/>
                      <a:pt x="46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4119625" y="1961875"/>
                <a:ext cx="223700" cy="294875"/>
              </a:xfrm>
              <a:custGeom>
                <a:avLst/>
                <a:gdLst/>
                <a:ahLst/>
                <a:cxnLst/>
                <a:rect l="l" t="t" r="r" b="b"/>
                <a:pathLst>
                  <a:path w="8948" h="11795" extrusionOk="0">
                    <a:moveTo>
                      <a:pt x="7246" y="0"/>
                    </a:moveTo>
                    <a:cubicBezTo>
                      <a:pt x="6174" y="111"/>
                      <a:pt x="5213" y="703"/>
                      <a:pt x="4252" y="1110"/>
                    </a:cubicBezTo>
                    <a:lnTo>
                      <a:pt x="4141" y="1220"/>
                    </a:lnTo>
                    <a:cubicBezTo>
                      <a:pt x="3549" y="1664"/>
                      <a:pt x="2218" y="2958"/>
                      <a:pt x="1849" y="3513"/>
                    </a:cubicBezTo>
                    <a:cubicBezTo>
                      <a:pt x="924" y="6470"/>
                      <a:pt x="629" y="8984"/>
                      <a:pt x="0" y="11794"/>
                    </a:cubicBezTo>
                    <a:cubicBezTo>
                      <a:pt x="2995" y="11055"/>
                      <a:pt x="5989" y="10204"/>
                      <a:pt x="8947" y="9391"/>
                    </a:cubicBezTo>
                    <a:cubicBezTo>
                      <a:pt x="8873" y="5213"/>
                      <a:pt x="7431" y="111"/>
                      <a:pt x="7431" y="111"/>
                    </a:cubicBezTo>
                    <a:lnTo>
                      <a:pt x="72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3806300" y="2022875"/>
                <a:ext cx="243100" cy="286550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1462" extrusionOk="0">
                    <a:moveTo>
                      <a:pt x="9613" y="0"/>
                    </a:moveTo>
                    <a:lnTo>
                      <a:pt x="9613" y="0"/>
                    </a:lnTo>
                    <a:cubicBezTo>
                      <a:pt x="6322" y="629"/>
                      <a:pt x="3475" y="1849"/>
                      <a:pt x="592" y="3661"/>
                    </a:cubicBezTo>
                    <a:cubicBezTo>
                      <a:pt x="407" y="3808"/>
                      <a:pt x="222" y="3882"/>
                      <a:pt x="0" y="4030"/>
                    </a:cubicBezTo>
                    <a:cubicBezTo>
                      <a:pt x="222" y="4178"/>
                      <a:pt x="407" y="4363"/>
                      <a:pt x="481" y="4585"/>
                    </a:cubicBezTo>
                    <a:cubicBezTo>
                      <a:pt x="603" y="4306"/>
                      <a:pt x="915" y="4158"/>
                      <a:pt x="1225" y="4158"/>
                    </a:cubicBezTo>
                    <a:cubicBezTo>
                      <a:pt x="1573" y="4158"/>
                      <a:pt x="1918" y="4342"/>
                      <a:pt x="1997" y="4733"/>
                    </a:cubicBezTo>
                    <a:cubicBezTo>
                      <a:pt x="2440" y="6988"/>
                      <a:pt x="2958" y="9206"/>
                      <a:pt x="3475" y="11461"/>
                    </a:cubicBezTo>
                    <a:cubicBezTo>
                      <a:pt x="4437" y="11240"/>
                      <a:pt x="5361" y="11018"/>
                      <a:pt x="6322" y="10833"/>
                    </a:cubicBezTo>
                    <a:cubicBezTo>
                      <a:pt x="6655" y="9872"/>
                      <a:pt x="7616" y="8393"/>
                      <a:pt x="7801" y="7838"/>
                    </a:cubicBezTo>
                    <a:cubicBezTo>
                      <a:pt x="7875" y="7542"/>
                      <a:pt x="8910" y="6027"/>
                      <a:pt x="9428" y="4511"/>
                    </a:cubicBezTo>
                    <a:cubicBezTo>
                      <a:pt x="9576" y="4104"/>
                      <a:pt x="9723" y="1664"/>
                      <a:pt x="9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3966200" y="1988675"/>
                <a:ext cx="260650" cy="304100"/>
              </a:xfrm>
              <a:custGeom>
                <a:avLst/>
                <a:gdLst/>
                <a:ahLst/>
                <a:cxnLst/>
                <a:rect l="l" t="t" r="r" b="b"/>
                <a:pathLst>
                  <a:path w="10426" h="12164" extrusionOk="0">
                    <a:moveTo>
                      <a:pt x="10426" y="1"/>
                    </a:moveTo>
                    <a:cubicBezTo>
                      <a:pt x="10352" y="38"/>
                      <a:pt x="10241" y="74"/>
                      <a:pt x="10167" y="74"/>
                    </a:cubicBezTo>
                    <a:cubicBezTo>
                      <a:pt x="8208" y="777"/>
                      <a:pt x="6137" y="925"/>
                      <a:pt x="4104" y="1221"/>
                    </a:cubicBezTo>
                    <a:lnTo>
                      <a:pt x="3253" y="1368"/>
                    </a:lnTo>
                    <a:cubicBezTo>
                      <a:pt x="3290" y="3032"/>
                      <a:pt x="3180" y="5509"/>
                      <a:pt x="3069" y="5879"/>
                    </a:cubicBezTo>
                    <a:cubicBezTo>
                      <a:pt x="2588" y="7395"/>
                      <a:pt x="1553" y="8910"/>
                      <a:pt x="1442" y="9132"/>
                    </a:cubicBezTo>
                    <a:cubicBezTo>
                      <a:pt x="1257" y="9687"/>
                      <a:pt x="296" y="11166"/>
                      <a:pt x="0" y="12164"/>
                    </a:cubicBezTo>
                    <a:cubicBezTo>
                      <a:pt x="2070" y="11646"/>
                      <a:pt x="4141" y="11166"/>
                      <a:pt x="6211" y="10611"/>
                    </a:cubicBezTo>
                    <a:cubicBezTo>
                      <a:pt x="6766" y="7912"/>
                      <a:pt x="7061" y="5398"/>
                      <a:pt x="7986" y="2441"/>
                    </a:cubicBezTo>
                    <a:cubicBezTo>
                      <a:pt x="8355" y="1886"/>
                      <a:pt x="9686" y="592"/>
                      <a:pt x="10278" y="148"/>
                    </a:cubicBezTo>
                    <a:lnTo>
                      <a:pt x="104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5"/>
              <p:cNvSpPr/>
              <p:nvPr/>
            </p:nvSpPr>
            <p:spPr>
              <a:xfrm>
                <a:off x="2961500" y="1707700"/>
                <a:ext cx="13448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53794" h="27655" extrusionOk="0">
                    <a:moveTo>
                      <a:pt x="38931" y="0"/>
                    </a:moveTo>
                    <a:cubicBezTo>
                      <a:pt x="39153" y="296"/>
                      <a:pt x="39227" y="592"/>
                      <a:pt x="39079" y="925"/>
                    </a:cubicBezTo>
                    <a:cubicBezTo>
                      <a:pt x="38783" y="1442"/>
                      <a:pt x="37933" y="1516"/>
                      <a:pt x="37489" y="1627"/>
                    </a:cubicBezTo>
                    <a:cubicBezTo>
                      <a:pt x="37191" y="1675"/>
                      <a:pt x="36851" y="1691"/>
                      <a:pt x="36494" y="1691"/>
                    </a:cubicBezTo>
                    <a:cubicBezTo>
                      <a:pt x="35833" y="1691"/>
                      <a:pt x="35114" y="1637"/>
                      <a:pt x="34496" y="1637"/>
                    </a:cubicBezTo>
                    <a:cubicBezTo>
                      <a:pt x="34162" y="1637"/>
                      <a:pt x="33857" y="1653"/>
                      <a:pt x="33607" y="1701"/>
                    </a:cubicBezTo>
                    <a:cubicBezTo>
                      <a:pt x="32831" y="1849"/>
                      <a:pt x="31611" y="2514"/>
                      <a:pt x="30465" y="2625"/>
                    </a:cubicBezTo>
                    <a:cubicBezTo>
                      <a:pt x="29799" y="2736"/>
                      <a:pt x="29319" y="2884"/>
                      <a:pt x="28505" y="2921"/>
                    </a:cubicBezTo>
                    <a:cubicBezTo>
                      <a:pt x="28320" y="2921"/>
                      <a:pt x="27692" y="2588"/>
                      <a:pt x="27507" y="2588"/>
                    </a:cubicBezTo>
                    <a:cubicBezTo>
                      <a:pt x="27322" y="2588"/>
                      <a:pt x="27100" y="2810"/>
                      <a:pt x="26916" y="2810"/>
                    </a:cubicBezTo>
                    <a:cubicBezTo>
                      <a:pt x="26546" y="2810"/>
                      <a:pt x="26139" y="2699"/>
                      <a:pt x="25733" y="2625"/>
                    </a:cubicBezTo>
                    <a:lnTo>
                      <a:pt x="25733" y="2625"/>
                    </a:lnTo>
                    <a:cubicBezTo>
                      <a:pt x="25991" y="2810"/>
                      <a:pt x="26472" y="3106"/>
                      <a:pt x="26953" y="3180"/>
                    </a:cubicBezTo>
                    <a:cubicBezTo>
                      <a:pt x="27137" y="3254"/>
                      <a:pt x="27322" y="3365"/>
                      <a:pt x="27322" y="3476"/>
                    </a:cubicBezTo>
                    <a:cubicBezTo>
                      <a:pt x="27322" y="3513"/>
                      <a:pt x="27063" y="3624"/>
                      <a:pt x="26916" y="3624"/>
                    </a:cubicBezTo>
                    <a:cubicBezTo>
                      <a:pt x="26425" y="3624"/>
                      <a:pt x="25794" y="3483"/>
                      <a:pt x="25260" y="3483"/>
                    </a:cubicBezTo>
                    <a:cubicBezTo>
                      <a:pt x="25069" y="3483"/>
                      <a:pt x="24890" y="3501"/>
                      <a:pt x="24734" y="3550"/>
                    </a:cubicBezTo>
                    <a:cubicBezTo>
                      <a:pt x="24642" y="3574"/>
                      <a:pt x="24545" y="3586"/>
                      <a:pt x="24447" y="3586"/>
                    </a:cubicBezTo>
                    <a:cubicBezTo>
                      <a:pt x="23958" y="3586"/>
                      <a:pt x="23434" y="3303"/>
                      <a:pt x="23219" y="2995"/>
                    </a:cubicBezTo>
                    <a:cubicBezTo>
                      <a:pt x="23119" y="2895"/>
                      <a:pt x="22207" y="2615"/>
                      <a:pt x="22110" y="2615"/>
                    </a:cubicBezTo>
                    <a:cubicBezTo>
                      <a:pt x="22099" y="2615"/>
                      <a:pt x="22098" y="2618"/>
                      <a:pt x="22109" y="2625"/>
                    </a:cubicBezTo>
                    <a:cubicBezTo>
                      <a:pt x="22183" y="2773"/>
                      <a:pt x="22775" y="3291"/>
                      <a:pt x="22886" y="3439"/>
                    </a:cubicBezTo>
                    <a:cubicBezTo>
                      <a:pt x="22775" y="4548"/>
                      <a:pt x="23329" y="4955"/>
                      <a:pt x="22849" y="5472"/>
                    </a:cubicBezTo>
                    <a:cubicBezTo>
                      <a:pt x="22738" y="5583"/>
                      <a:pt x="22183" y="6027"/>
                      <a:pt x="21555" y="6433"/>
                    </a:cubicBezTo>
                    <a:cubicBezTo>
                      <a:pt x="20520" y="7062"/>
                      <a:pt x="19004" y="7247"/>
                      <a:pt x="17858" y="7432"/>
                    </a:cubicBezTo>
                    <a:cubicBezTo>
                      <a:pt x="17774" y="7448"/>
                      <a:pt x="17682" y="7456"/>
                      <a:pt x="17584" y="7456"/>
                    </a:cubicBezTo>
                    <a:cubicBezTo>
                      <a:pt x="17034" y="7456"/>
                      <a:pt x="16301" y="7219"/>
                      <a:pt x="15861" y="7062"/>
                    </a:cubicBezTo>
                    <a:cubicBezTo>
                      <a:pt x="15310" y="6878"/>
                      <a:pt x="14151" y="6619"/>
                      <a:pt x="13139" y="6619"/>
                    </a:cubicBezTo>
                    <a:cubicBezTo>
                      <a:pt x="12929" y="6619"/>
                      <a:pt x="12725" y="6630"/>
                      <a:pt x="12534" y="6655"/>
                    </a:cubicBezTo>
                    <a:cubicBezTo>
                      <a:pt x="12495" y="6659"/>
                      <a:pt x="12456" y="6660"/>
                      <a:pt x="12415" y="6660"/>
                    </a:cubicBezTo>
                    <a:cubicBezTo>
                      <a:pt x="11562" y="6660"/>
                      <a:pt x="10286" y="5951"/>
                      <a:pt x="8874" y="5916"/>
                    </a:cubicBezTo>
                    <a:cubicBezTo>
                      <a:pt x="8061" y="5879"/>
                      <a:pt x="6767" y="5990"/>
                      <a:pt x="6027" y="5583"/>
                    </a:cubicBezTo>
                    <a:cubicBezTo>
                      <a:pt x="4585" y="4844"/>
                      <a:pt x="2885" y="4067"/>
                      <a:pt x="1295" y="3365"/>
                    </a:cubicBezTo>
                    <a:lnTo>
                      <a:pt x="1295" y="3365"/>
                    </a:lnTo>
                    <a:cubicBezTo>
                      <a:pt x="2071" y="4289"/>
                      <a:pt x="3698" y="5065"/>
                      <a:pt x="4733" y="5731"/>
                    </a:cubicBezTo>
                    <a:cubicBezTo>
                      <a:pt x="6027" y="6507"/>
                      <a:pt x="7358" y="7136"/>
                      <a:pt x="8837" y="7505"/>
                    </a:cubicBezTo>
                    <a:cubicBezTo>
                      <a:pt x="10068" y="7821"/>
                      <a:pt x="11354" y="8002"/>
                      <a:pt x="12624" y="8002"/>
                    </a:cubicBezTo>
                    <a:cubicBezTo>
                      <a:pt x="12841" y="8002"/>
                      <a:pt x="13058" y="7997"/>
                      <a:pt x="13273" y="7986"/>
                    </a:cubicBezTo>
                    <a:cubicBezTo>
                      <a:pt x="13643" y="7986"/>
                      <a:pt x="14272" y="8171"/>
                      <a:pt x="14826" y="8652"/>
                    </a:cubicBezTo>
                    <a:cubicBezTo>
                      <a:pt x="14530" y="9650"/>
                      <a:pt x="14013" y="11683"/>
                      <a:pt x="13236" y="13236"/>
                    </a:cubicBezTo>
                    <a:cubicBezTo>
                      <a:pt x="13273" y="13606"/>
                      <a:pt x="13310" y="14086"/>
                      <a:pt x="13384" y="14567"/>
                    </a:cubicBezTo>
                    <a:cubicBezTo>
                      <a:pt x="13283" y="15242"/>
                      <a:pt x="12935" y="16411"/>
                      <a:pt x="12030" y="16411"/>
                    </a:cubicBezTo>
                    <a:cubicBezTo>
                      <a:pt x="11944" y="16411"/>
                      <a:pt x="11854" y="16401"/>
                      <a:pt x="11758" y="16378"/>
                    </a:cubicBezTo>
                    <a:cubicBezTo>
                      <a:pt x="11055" y="16231"/>
                      <a:pt x="10427" y="15898"/>
                      <a:pt x="9724" y="15750"/>
                    </a:cubicBezTo>
                    <a:cubicBezTo>
                      <a:pt x="8024" y="15454"/>
                      <a:pt x="6730" y="15195"/>
                      <a:pt x="5362" y="14012"/>
                    </a:cubicBezTo>
                    <a:cubicBezTo>
                      <a:pt x="3809" y="12607"/>
                      <a:pt x="2145" y="10204"/>
                      <a:pt x="1" y="9650"/>
                    </a:cubicBezTo>
                    <a:lnTo>
                      <a:pt x="1" y="9650"/>
                    </a:lnTo>
                    <a:cubicBezTo>
                      <a:pt x="1" y="9650"/>
                      <a:pt x="2589" y="11868"/>
                      <a:pt x="3661" y="13162"/>
                    </a:cubicBezTo>
                    <a:cubicBezTo>
                      <a:pt x="4548" y="14271"/>
                      <a:pt x="5583" y="15343"/>
                      <a:pt x="6914" y="15898"/>
                    </a:cubicBezTo>
                    <a:cubicBezTo>
                      <a:pt x="7728" y="16268"/>
                      <a:pt x="8615" y="16305"/>
                      <a:pt x="9539" y="16489"/>
                    </a:cubicBezTo>
                    <a:cubicBezTo>
                      <a:pt x="10648" y="16748"/>
                      <a:pt x="12201" y="17192"/>
                      <a:pt x="13273" y="17598"/>
                    </a:cubicBezTo>
                    <a:cubicBezTo>
                      <a:pt x="13865" y="18227"/>
                      <a:pt x="14161" y="18671"/>
                      <a:pt x="14383" y="19410"/>
                    </a:cubicBezTo>
                    <a:cubicBezTo>
                      <a:pt x="13089" y="19706"/>
                      <a:pt x="11758" y="20667"/>
                      <a:pt x="10501" y="20852"/>
                    </a:cubicBezTo>
                    <a:cubicBezTo>
                      <a:pt x="10780" y="21050"/>
                      <a:pt x="11173" y="21138"/>
                      <a:pt x="11617" y="21138"/>
                    </a:cubicBezTo>
                    <a:cubicBezTo>
                      <a:pt x="12583" y="21138"/>
                      <a:pt x="13794" y="20721"/>
                      <a:pt x="14604" y="20113"/>
                    </a:cubicBezTo>
                    <a:cubicBezTo>
                      <a:pt x="14920" y="19962"/>
                      <a:pt x="15206" y="19902"/>
                      <a:pt x="15462" y="19902"/>
                    </a:cubicBezTo>
                    <a:cubicBezTo>
                      <a:pt x="16402" y="19902"/>
                      <a:pt x="16936" y="20722"/>
                      <a:pt x="17081" y="20926"/>
                    </a:cubicBezTo>
                    <a:cubicBezTo>
                      <a:pt x="17451" y="21480"/>
                      <a:pt x="17858" y="22183"/>
                      <a:pt x="17895" y="22922"/>
                    </a:cubicBezTo>
                    <a:cubicBezTo>
                      <a:pt x="18006" y="24549"/>
                      <a:pt x="17081" y="25510"/>
                      <a:pt x="17303" y="26176"/>
                    </a:cubicBezTo>
                    <a:cubicBezTo>
                      <a:pt x="17451" y="26582"/>
                      <a:pt x="17599" y="27655"/>
                      <a:pt x="17599" y="27655"/>
                    </a:cubicBezTo>
                    <a:cubicBezTo>
                      <a:pt x="17599" y="27655"/>
                      <a:pt x="18634" y="25917"/>
                      <a:pt x="19041" y="25288"/>
                    </a:cubicBezTo>
                    <a:cubicBezTo>
                      <a:pt x="20261" y="23514"/>
                      <a:pt x="22331" y="23107"/>
                      <a:pt x="24291" y="22405"/>
                    </a:cubicBezTo>
                    <a:cubicBezTo>
                      <a:pt x="25659" y="22183"/>
                      <a:pt x="27840" y="21222"/>
                      <a:pt x="28949" y="21074"/>
                    </a:cubicBezTo>
                    <a:cubicBezTo>
                      <a:pt x="29614" y="21000"/>
                      <a:pt x="29688" y="20445"/>
                      <a:pt x="30021" y="20113"/>
                    </a:cubicBezTo>
                    <a:cubicBezTo>
                      <a:pt x="30945" y="19151"/>
                      <a:pt x="31944" y="17894"/>
                      <a:pt x="32720" y="17894"/>
                    </a:cubicBezTo>
                    <a:cubicBezTo>
                      <a:pt x="33903" y="17894"/>
                      <a:pt x="34864" y="17894"/>
                      <a:pt x="35973" y="17340"/>
                    </a:cubicBezTo>
                    <a:cubicBezTo>
                      <a:pt x="36195" y="17229"/>
                      <a:pt x="39375" y="14789"/>
                      <a:pt x="40632" y="14197"/>
                    </a:cubicBezTo>
                    <a:cubicBezTo>
                      <a:pt x="43146" y="13088"/>
                      <a:pt x="47176" y="12718"/>
                      <a:pt x="50022" y="11979"/>
                    </a:cubicBezTo>
                    <a:cubicBezTo>
                      <a:pt x="51908" y="11461"/>
                      <a:pt x="52832" y="10463"/>
                      <a:pt x="53793" y="10278"/>
                    </a:cubicBezTo>
                    <a:cubicBezTo>
                      <a:pt x="53601" y="10196"/>
                      <a:pt x="53374" y="10156"/>
                      <a:pt x="53108" y="10156"/>
                    </a:cubicBezTo>
                    <a:cubicBezTo>
                      <a:pt x="52302" y="10156"/>
                      <a:pt x="51135" y="10517"/>
                      <a:pt x="49468" y="11129"/>
                    </a:cubicBezTo>
                    <a:cubicBezTo>
                      <a:pt x="47323" y="11942"/>
                      <a:pt x="44181" y="12201"/>
                      <a:pt x="41926" y="12718"/>
                    </a:cubicBezTo>
                    <a:cubicBezTo>
                      <a:pt x="38524" y="13532"/>
                      <a:pt x="35419" y="14937"/>
                      <a:pt x="34753" y="15380"/>
                    </a:cubicBezTo>
                    <a:cubicBezTo>
                      <a:pt x="33975" y="15911"/>
                      <a:pt x="32383" y="16679"/>
                      <a:pt x="31341" y="16679"/>
                    </a:cubicBezTo>
                    <a:cubicBezTo>
                      <a:pt x="31294" y="16679"/>
                      <a:pt x="31249" y="16677"/>
                      <a:pt x="31204" y="16674"/>
                    </a:cubicBezTo>
                    <a:cubicBezTo>
                      <a:pt x="31143" y="16674"/>
                      <a:pt x="31011" y="16662"/>
                      <a:pt x="30854" y="16662"/>
                    </a:cubicBezTo>
                    <a:cubicBezTo>
                      <a:pt x="30539" y="16662"/>
                      <a:pt x="30120" y="16711"/>
                      <a:pt x="29947" y="17007"/>
                    </a:cubicBezTo>
                    <a:cubicBezTo>
                      <a:pt x="29097" y="18597"/>
                      <a:pt x="27655" y="20334"/>
                      <a:pt x="25991" y="21000"/>
                    </a:cubicBezTo>
                    <a:cubicBezTo>
                      <a:pt x="25649" y="21068"/>
                      <a:pt x="23784" y="21866"/>
                      <a:pt x="22571" y="21866"/>
                    </a:cubicBezTo>
                    <a:cubicBezTo>
                      <a:pt x="22474" y="21866"/>
                      <a:pt x="22382" y="21861"/>
                      <a:pt x="22294" y="21850"/>
                    </a:cubicBezTo>
                    <a:cubicBezTo>
                      <a:pt x="21748" y="21816"/>
                      <a:pt x="20855" y="21624"/>
                      <a:pt x="20284" y="21624"/>
                    </a:cubicBezTo>
                    <a:cubicBezTo>
                      <a:pt x="20237" y="21624"/>
                      <a:pt x="20192" y="21625"/>
                      <a:pt x="20150" y="21628"/>
                    </a:cubicBezTo>
                    <a:cubicBezTo>
                      <a:pt x="19595" y="21480"/>
                      <a:pt x="19041" y="21296"/>
                      <a:pt x="18597" y="20889"/>
                    </a:cubicBezTo>
                    <a:cubicBezTo>
                      <a:pt x="16601" y="19077"/>
                      <a:pt x="15344" y="19077"/>
                      <a:pt x="14900" y="19077"/>
                    </a:cubicBezTo>
                    <a:cubicBezTo>
                      <a:pt x="14567" y="18042"/>
                      <a:pt x="14900" y="14641"/>
                      <a:pt x="14383" y="13532"/>
                    </a:cubicBezTo>
                    <a:cubicBezTo>
                      <a:pt x="14900" y="11683"/>
                      <a:pt x="15898" y="10352"/>
                      <a:pt x="17340" y="8984"/>
                    </a:cubicBezTo>
                    <a:cubicBezTo>
                      <a:pt x="17858" y="8467"/>
                      <a:pt x="18597" y="8799"/>
                      <a:pt x="19189" y="8541"/>
                    </a:cubicBezTo>
                    <a:cubicBezTo>
                      <a:pt x="19484" y="8467"/>
                      <a:pt x="20113" y="7912"/>
                      <a:pt x="20409" y="7875"/>
                    </a:cubicBezTo>
                    <a:cubicBezTo>
                      <a:pt x="23403" y="7210"/>
                      <a:pt x="23921" y="6138"/>
                      <a:pt x="24032" y="5509"/>
                    </a:cubicBezTo>
                    <a:cubicBezTo>
                      <a:pt x="24180" y="4955"/>
                      <a:pt x="24217" y="4400"/>
                      <a:pt x="24106" y="3919"/>
                    </a:cubicBezTo>
                    <a:lnTo>
                      <a:pt x="24106" y="3919"/>
                    </a:lnTo>
                    <a:cubicBezTo>
                      <a:pt x="24529" y="4032"/>
                      <a:pt x="24910" y="4081"/>
                      <a:pt x="25313" y="4081"/>
                    </a:cubicBezTo>
                    <a:cubicBezTo>
                      <a:pt x="25438" y="4081"/>
                      <a:pt x="25565" y="4076"/>
                      <a:pt x="25696" y="4067"/>
                    </a:cubicBezTo>
                    <a:cubicBezTo>
                      <a:pt x="25825" y="4078"/>
                      <a:pt x="25943" y="4083"/>
                      <a:pt x="26056" y="4083"/>
                    </a:cubicBezTo>
                    <a:cubicBezTo>
                      <a:pt x="26328" y="4083"/>
                      <a:pt x="26576" y="4056"/>
                      <a:pt x="26916" y="4030"/>
                    </a:cubicBezTo>
                    <a:cubicBezTo>
                      <a:pt x="27507" y="3993"/>
                      <a:pt x="27618" y="4067"/>
                      <a:pt x="29023" y="3550"/>
                    </a:cubicBezTo>
                    <a:cubicBezTo>
                      <a:pt x="29504" y="3365"/>
                      <a:pt x="30797" y="3439"/>
                      <a:pt x="31352" y="3365"/>
                    </a:cubicBezTo>
                    <a:cubicBezTo>
                      <a:pt x="32350" y="3254"/>
                      <a:pt x="33164" y="2810"/>
                      <a:pt x="33940" y="2625"/>
                    </a:cubicBezTo>
                    <a:cubicBezTo>
                      <a:pt x="34079" y="2598"/>
                      <a:pt x="34231" y="2588"/>
                      <a:pt x="34391" y="2588"/>
                    </a:cubicBezTo>
                    <a:cubicBezTo>
                      <a:pt x="34711" y="2588"/>
                      <a:pt x="35061" y="2625"/>
                      <a:pt x="35391" y="2625"/>
                    </a:cubicBezTo>
                    <a:cubicBezTo>
                      <a:pt x="35555" y="2625"/>
                      <a:pt x="35715" y="2616"/>
                      <a:pt x="35862" y="2588"/>
                    </a:cubicBezTo>
                    <a:cubicBezTo>
                      <a:pt x="36676" y="2514"/>
                      <a:pt x="37230" y="2256"/>
                      <a:pt x="38007" y="2182"/>
                    </a:cubicBezTo>
                    <a:cubicBezTo>
                      <a:pt x="38783" y="2034"/>
                      <a:pt x="40927" y="2182"/>
                      <a:pt x="41297" y="1331"/>
                    </a:cubicBezTo>
                    <a:cubicBezTo>
                      <a:pt x="41334" y="1220"/>
                      <a:pt x="41297" y="925"/>
                      <a:pt x="41149" y="851"/>
                    </a:cubicBezTo>
                    <a:cubicBezTo>
                      <a:pt x="40595" y="481"/>
                      <a:pt x="39707" y="148"/>
                      <a:pt x="389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8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1" name="Google Shape;271;p8"/>
          <p:cNvGrpSpPr/>
          <p:nvPr/>
        </p:nvGrpSpPr>
        <p:grpSpPr>
          <a:xfrm>
            <a:off x="-276549" y="3529514"/>
            <a:ext cx="9955818" cy="1970773"/>
            <a:chOff x="-276549" y="3529514"/>
            <a:chExt cx="9955818" cy="1970773"/>
          </a:xfrm>
        </p:grpSpPr>
        <p:grpSp>
          <p:nvGrpSpPr>
            <p:cNvPr id="272" name="Google Shape;272;p8"/>
            <p:cNvGrpSpPr/>
            <p:nvPr/>
          </p:nvGrpSpPr>
          <p:grpSpPr>
            <a:xfrm>
              <a:off x="-276549" y="4012598"/>
              <a:ext cx="1726117" cy="1487689"/>
              <a:chOff x="1542750" y="460850"/>
              <a:chExt cx="1149825" cy="991000"/>
            </a:xfrm>
          </p:grpSpPr>
          <p:sp>
            <p:nvSpPr>
              <p:cNvPr id="273" name="Google Shape;273;p8"/>
              <p:cNvSpPr/>
              <p:nvPr/>
            </p:nvSpPr>
            <p:spPr>
              <a:xfrm>
                <a:off x="1542750" y="483975"/>
                <a:ext cx="687700" cy="734800"/>
              </a:xfrm>
              <a:custGeom>
                <a:avLst/>
                <a:gdLst/>
                <a:ahLst/>
                <a:cxnLst/>
                <a:rect l="l" t="t" r="r" b="b"/>
                <a:pathLst>
                  <a:path w="27508" h="29392" extrusionOk="0">
                    <a:moveTo>
                      <a:pt x="16896" y="0"/>
                    </a:moveTo>
                    <a:cubicBezTo>
                      <a:pt x="11610" y="1183"/>
                      <a:pt x="6582" y="4400"/>
                      <a:pt x="4252" y="6359"/>
                    </a:cubicBezTo>
                    <a:cubicBezTo>
                      <a:pt x="3254" y="7209"/>
                      <a:pt x="814" y="10278"/>
                      <a:pt x="814" y="10278"/>
                    </a:cubicBezTo>
                    <a:cubicBezTo>
                      <a:pt x="814" y="10278"/>
                      <a:pt x="1" y="18966"/>
                      <a:pt x="75" y="22146"/>
                    </a:cubicBezTo>
                    <a:cubicBezTo>
                      <a:pt x="75" y="22737"/>
                      <a:pt x="1" y="23624"/>
                      <a:pt x="75" y="24327"/>
                    </a:cubicBezTo>
                    <a:cubicBezTo>
                      <a:pt x="914" y="24730"/>
                      <a:pt x="2454" y="25498"/>
                      <a:pt x="2841" y="25498"/>
                    </a:cubicBezTo>
                    <a:cubicBezTo>
                      <a:pt x="2880" y="25498"/>
                      <a:pt x="2908" y="25490"/>
                      <a:pt x="2922" y="25473"/>
                    </a:cubicBezTo>
                    <a:cubicBezTo>
                      <a:pt x="3328" y="25066"/>
                      <a:pt x="3735" y="23551"/>
                      <a:pt x="4216" y="23070"/>
                    </a:cubicBezTo>
                    <a:cubicBezTo>
                      <a:pt x="4440" y="22846"/>
                      <a:pt x="4590" y="22754"/>
                      <a:pt x="4690" y="22754"/>
                    </a:cubicBezTo>
                    <a:cubicBezTo>
                      <a:pt x="5004" y="22754"/>
                      <a:pt x="4834" y="23647"/>
                      <a:pt x="4918" y="24179"/>
                    </a:cubicBezTo>
                    <a:cubicBezTo>
                      <a:pt x="4992" y="25140"/>
                      <a:pt x="4844" y="25843"/>
                      <a:pt x="5362" y="26508"/>
                    </a:cubicBezTo>
                    <a:cubicBezTo>
                      <a:pt x="5394" y="26549"/>
                      <a:pt x="5448" y="26559"/>
                      <a:pt x="5519" y="26559"/>
                    </a:cubicBezTo>
                    <a:cubicBezTo>
                      <a:pt x="5594" y="26559"/>
                      <a:pt x="5688" y="26548"/>
                      <a:pt x="5797" y="26548"/>
                    </a:cubicBezTo>
                    <a:cubicBezTo>
                      <a:pt x="6061" y="26548"/>
                      <a:pt x="6415" y="26614"/>
                      <a:pt x="6803" y="27063"/>
                    </a:cubicBezTo>
                    <a:cubicBezTo>
                      <a:pt x="7876" y="28246"/>
                      <a:pt x="8800" y="29096"/>
                      <a:pt x="12682" y="29392"/>
                    </a:cubicBezTo>
                    <a:cubicBezTo>
                      <a:pt x="11942" y="27876"/>
                      <a:pt x="11499" y="26323"/>
                      <a:pt x="11462" y="24586"/>
                    </a:cubicBezTo>
                    <a:cubicBezTo>
                      <a:pt x="11425" y="22848"/>
                      <a:pt x="12127" y="21443"/>
                      <a:pt x="13273" y="20408"/>
                    </a:cubicBezTo>
                    <a:cubicBezTo>
                      <a:pt x="17525" y="16452"/>
                      <a:pt x="22701" y="13642"/>
                      <a:pt x="27507" y="10463"/>
                    </a:cubicBezTo>
                    <a:cubicBezTo>
                      <a:pt x="26952" y="8614"/>
                      <a:pt x="26398" y="7209"/>
                      <a:pt x="25917" y="6766"/>
                    </a:cubicBezTo>
                    <a:cubicBezTo>
                      <a:pt x="23292" y="4141"/>
                      <a:pt x="19965" y="1997"/>
                      <a:pt x="168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8"/>
              <p:cNvSpPr/>
              <p:nvPr/>
            </p:nvSpPr>
            <p:spPr>
              <a:xfrm>
                <a:off x="1564950" y="465475"/>
                <a:ext cx="665500" cy="610050"/>
              </a:xfrm>
              <a:custGeom>
                <a:avLst/>
                <a:gdLst/>
                <a:ahLst/>
                <a:cxnLst/>
                <a:rect l="l" t="t" r="r" b="b"/>
                <a:pathLst>
                  <a:path w="26620" h="24402" extrusionOk="0">
                    <a:moveTo>
                      <a:pt x="15824" y="1"/>
                    </a:moveTo>
                    <a:cubicBezTo>
                      <a:pt x="15676" y="1"/>
                      <a:pt x="15565" y="75"/>
                      <a:pt x="15454" y="75"/>
                    </a:cubicBezTo>
                    <a:cubicBezTo>
                      <a:pt x="15454" y="149"/>
                      <a:pt x="15380" y="260"/>
                      <a:pt x="15269" y="297"/>
                    </a:cubicBezTo>
                    <a:cubicBezTo>
                      <a:pt x="14345" y="481"/>
                      <a:pt x="13347" y="740"/>
                      <a:pt x="12422" y="1184"/>
                    </a:cubicBezTo>
                    <a:cubicBezTo>
                      <a:pt x="11498" y="1591"/>
                      <a:pt x="10537" y="2108"/>
                      <a:pt x="9576" y="2589"/>
                    </a:cubicBezTo>
                    <a:cubicBezTo>
                      <a:pt x="9021" y="2921"/>
                      <a:pt x="8503" y="3291"/>
                      <a:pt x="8060" y="3661"/>
                    </a:cubicBezTo>
                    <a:cubicBezTo>
                      <a:pt x="8097" y="3772"/>
                      <a:pt x="8060" y="3846"/>
                      <a:pt x="7986" y="3883"/>
                    </a:cubicBezTo>
                    <a:cubicBezTo>
                      <a:pt x="7764" y="4068"/>
                      <a:pt x="7542" y="4252"/>
                      <a:pt x="7246" y="4400"/>
                    </a:cubicBezTo>
                    <a:cubicBezTo>
                      <a:pt x="7062" y="4548"/>
                      <a:pt x="6877" y="4733"/>
                      <a:pt x="6692" y="4881"/>
                    </a:cubicBezTo>
                    <a:cubicBezTo>
                      <a:pt x="6633" y="4916"/>
                      <a:pt x="6573" y="4933"/>
                      <a:pt x="6519" y="4933"/>
                    </a:cubicBezTo>
                    <a:cubicBezTo>
                      <a:pt x="6404" y="4933"/>
                      <a:pt x="6310" y="4859"/>
                      <a:pt x="6285" y="4733"/>
                    </a:cubicBezTo>
                    <a:cubicBezTo>
                      <a:pt x="6248" y="4733"/>
                      <a:pt x="6211" y="4696"/>
                      <a:pt x="6211" y="4622"/>
                    </a:cubicBezTo>
                    <a:cubicBezTo>
                      <a:pt x="5176" y="5288"/>
                      <a:pt x="4400" y="5916"/>
                      <a:pt x="3919" y="6360"/>
                    </a:cubicBezTo>
                    <a:cubicBezTo>
                      <a:pt x="2810" y="7395"/>
                      <a:pt x="1035" y="8763"/>
                      <a:pt x="0" y="11055"/>
                    </a:cubicBezTo>
                    <a:cubicBezTo>
                      <a:pt x="2255" y="15418"/>
                      <a:pt x="6877" y="21333"/>
                      <a:pt x="10722" y="24401"/>
                    </a:cubicBezTo>
                    <a:cubicBezTo>
                      <a:pt x="12903" y="22812"/>
                      <a:pt x="22478" y="15122"/>
                      <a:pt x="26619" y="11203"/>
                    </a:cubicBezTo>
                    <a:cubicBezTo>
                      <a:pt x="26028" y="8874"/>
                      <a:pt x="25436" y="6803"/>
                      <a:pt x="23033" y="4992"/>
                    </a:cubicBezTo>
                    <a:cubicBezTo>
                      <a:pt x="21110" y="3624"/>
                      <a:pt x="17968" y="814"/>
                      <a:pt x="158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>
                <a:off x="1837600" y="474725"/>
                <a:ext cx="314275" cy="44570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17828" extrusionOk="0">
                    <a:moveTo>
                      <a:pt x="3845" y="1"/>
                    </a:moveTo>
                    <a:cubicBezTo>
                      <a:pt x="1479" y="555"/>
                      <a:pt x="1" y="3587"/>
                      <a:pt x="740" y="4585"/>
                    </a:cubicBezTo>
                    <a:cubicBezTo>
                      <a:pt x="1812" y="6027"/>
                      <a:pt x="629" y="6840"/>
                      <a:pt x="555" y="7764"/>
                    </a:cubicBezTo>
                    <a:cubicBezTo>
                      <a:pt x="481" y="8504"/>
                      <a:pt x="925" y="9502"/>
                      <a:pt x="1405" y="9872"/>
                    </a:cubicBezTo>
                    <a:cubicBezTo>
                      <a:pt x="1775" y="10130"/>
                      <a:pt x="2145" y="10315"/>
                      <a:pt x="2551" y="10500"/>
                    </a:cubicBezTo>
                    <a:cubicBezTo>
                      <a:pt x="3661" y="11018"/>
                      <a:pt x="4215" y="11424"/>
                      <a:pt x="4622" y="12644"/>
                    </a:cubicBezTo>
                    <a:cubicBezTo>
                      <a:pt x="5176" y="14234"/>
                      <a:pt x="5583" y="15972"/>
                      <a:pt x="6027" y="17599"/>
                    </a:cubicBezTo>
                    <a:cubicBezTo>
                      <a:pt x="6054" y="17733"/>
                      <a:pt x="6177" y="17828"/>
                      <a:pt x="6300" y="17828"/>
                    </a:cubicBezTo>
                    <a:cubicBezTo>
                      <a:pt x="6346" y="17828"/>
                      <a:pt x="6393" y="17814"/>
                      <a:pt x="6433" y="17783"/>
                    </a:cubicBezTo>
                    <a:cubicBezTo>
                      <a:pt x="8615" y="16379"/>
                      <a:pt x="11055" y="14715"/>
                      <a:pt x="11794" y="12016"/>
                    </a:cubicBezTo>
                    <a:cubicBezTo>
                      <a:pt x="12571" y="9021"/>
                      <a:pt x="10870" y="6101"/>
                      <a:pt x="8910" y="3956"/>
                    </a:cubicBezTo>
                    <a:cubicBezTo>
                      <a:pt x="7579" y="2404"/>
                      <a:pt x="5805" y="703"/>
                      <a:pt x="38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1544600" y="966425"/>
                <a:ext cx="441825" cy="290525"/>
              </a:xfrm>
              <a:custGeom>
                <a:avLst/>
                <a:gdLst/>
                <a:ahLst/>
                <a:cxnLst/>
                <a:rect l="l" t="t" r="r" b="b"/>
                <a:pathLst>
                  <a:path w="17673" h="11621" extrusionOk="0">
                    <a:moveTo>
                      <a:pt x="14456" y="1"/>
                    </a:moveTo>
                    <a:cubicBezTo>
                      <a:pt x="14050" y="371"/>
                      <a:pt x="13606" y="666"/>
                      <a:pt x="13199" y="1036"/>
                    </a:cubicBezTo>
                    <a:cubicBezTo>
                      <a:pt x="12053" y="2108"/>
                      <a:pt x="11388" y="3513"/>
                      <a:pt x="11388" y="5251"/>
                    </a:cubicBezTo>
                    <a:cubicBezTo>
                      <a:pt x="11462" y="6951"/>
                      <a:pt x="11868" y="8578"/>
                      <a:pt x="12608" y="10057"/>
                    </a:cubicBezTo>
                    <a:cubicBezTo>
                      <a:pt x="8726" y="9724"/>
                      <a:pt x="7802" y="8911"/>
                      <a:pt x="6729" y="7691"/>
                    </a:cubicBezTo>
                    <a:cubicBezTo>
                      <a:pt x="6348" y="7269"/>
                      <a:pt x="6000" y="7218"/>
                      <a:pt x="5737" y="7218"/>
                    </a:cubicBezTo>
                    <a:cubicBezTo>
                      <a:pt x="5653" y="7218"/>
                      <a:pt x="5578" y="7224"/>
                      <a:pt x="5513" y="7224"/>
                    </a:cubicBezTo>
                    <a:cubicBezTo>
                      <a:pt x="5407" y="7224"/>
                      <a:pt x="5330" y="7210"/>
                      <a:pt x="5288" y="7136"/>
                    </a:cubicBezTo>
                    <a:cubicBezTo>
                      <a:pt x="4807" y="6471"/>
                      <a:pt x="4918" y="5768"/>
                      <a:pt x="4844" y="4844"/>
                    </a:cubicBezTo>
                    <a:cubicBezTo>
                      <a:pt x="4760" y="4312"/>
                      <a:pt x="4952" y="3419"/>
                      <a:pt x="4632" y="3419"/>
                    </a:cubicBezTo>
                    <a:cubicBezTo>
                      <a:pt x="4529" y="3419"/>
                      <a:pt x="4375" y="3511"/>
                      <a:pt x="4142" y="3735"/>
                    </a:cubicBezTo>
                    <a:cubicBezTo>
                      <a:pt x="3698" y="4179"/>
                      <a:pt x="3254" y="5731"/>
                      <a:pt x="2848" y="6138"/>
                    </a:cubicBezTo>
                    <a:cubicBezTo>
                      <a:pt x="2830" y="6155"/>
                      <a:pt x="2800" y="6163"/>
                      <a:pt x="2758" y="6163"/>
                    </a:cubicBezTo>
                    <a:cubicBezTo>
                      <a:pt x="2349" y="6163"/>
                      <a:pt x="840" y="5398"/>
                      <a:pt x="1" y="5029"/>
                    </a:cubicBezTo>
                    <a:lnTo>
                      <a:pt x="1" y="5029"/>
                    </a:lnTo>
                    <a:cubicBezTo>
                      <a:pt x="1" y="5436"/>
                      <a:pt x="38" y="5805"/>
                      <a:pt x="112" y="5916"/>
                    </a:cubicBezTo>
                    <a:cubicBezTo>
                      <a:pt x="3071" y="10085"/>
                      <a:pt x="7248" y="11621"/>
                      <a:pt x="11721" y="11621"/>
                    </a:cubicBezTo>
                    <a:cubicBezTo>
                      <a:pt x="13674" y="11621"/>
                      <a:pt x="15684" y="11328"/>
                      <a:pt x="17673" y="10833"/>
                    </a:cubicBezTo>
                    <a:cubicBezTo>
                      <a:pt x="17303" y="9798"/>
                      <a:pt x="16896" y="8098"/>
                      <a:pt x="16859" y="6360"/>
                    </a:cubicBezTo>
                    <a:cubicBezTo>
                      <a:pt x="16822" y="4548"/>
                      <a:pt x="15935" y="3180"/>
                      <a:pt x="15381" y="2478"/>
                    </a:cubicBezTo>
                    <a:cubicBezTo>
                      <a:pt x="15233" y="2330"/>
                      <a:pt x="14789" y="1184"/>
                      <a:pt x="14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>
                <a:off x="2145375" y="744600"/>
                <a:ext cx="169175" cy="436300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17452" extrusionOk="0">
                    <a:moveTo>
                      <a:pt x="3439" y="1"/>
                    </a:moveTo>
                    <a:cubicBezTo>
                      <a:pt x="3069" y="223"/>
                      <a:pt x="2700" y="482"/>
                      <a:pt x="2293" y="740"/>
                    </a:cubicBezTo>
                    <a:cubicBezTo>
                      <a:pt x="2404" y="2256"/>
                      <a:pt x="2404" y="3920"/>
                      <a:pt x="1849" y="4696"/>
                    </a:cubicBezTo>
                    <a:cubicBezTo>
                      <a:pt x="555" y="6508"/>
                      <a:pt x="407" y="8874"/>
                      <a:pt x="186" y="11018"/>
                    </a:cubicBezTo>
                    <a:cubicBezTo>
                      <a:pt x="38" y="12608"/>
                      <a:pt x="1" y="15344"/>
                      <a:pt x="112" y="17451"/>
                    </a:cubicBezTo>
                    <a:cubicBezTo>
                      <a:pt x="2589" y="16342"/>
                      <a:pt x="4844" y="15085"/>
                      <a:pt x="6766" y="13865"/>
                    </a:cubicBezTo>
                    <a:cubicBezTo>
                      <a:pt x="6360" y="11942"/>
                      <a:pt x="4881" y="4622"/>
                      <a:pt x="34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8"/>
              <p:cNvSpPr/>
              <p:nvPr/>
            </p:nvSpPr>
            <p:spPr>
              <a:xfrm>
                <a:off x="1906000" y="764950"/>
                <a:ext cx="299475" cy="475100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19004" extrusionOk="0">
                    <a:moveTo>
                      <a:pt x="11868" y="0"/>
                    </a:moveTo>
                    <a:lnTo>
                      <a:pt x="11868" y="0"/>
                    </a:lnTo>
                    <a:cubicBezTo>
                      <a:pt x="7838" y="2625"/>
                      <a:pt x="3660" y="5028"/>
                      <a:pt x="0" y="8134"/>
                    </a:cubicBezTo>
                    <a:cubicBezTo>
                      <a:pt x="370" y="9354"/>
                      <a:pt x="814" y="10426"/>
                      <a:pt x="925" y="10611"/>
                    </a:cubicBezTo>
                    <a:cubicBezTo>
                      <a:pt x="1479" y="11313"/>
                      <a:pt x="2329" y="12718"/>
                      <a:pt x="2329" y="14530"/>
                    </a:cubicBezTo>
                    <a:cubicBezTo>
                      <a:pt x="2403" y="16267"/>
                      <a:pt x="2810" y="17931"/>
                      <a:pt x="3180" y="19003"/>
                    </a:cubicBezTo>
                    <a:cubicBezTo>
                      <a:pt x="5398" y="18449"/>
                      <a:pt x="7579" y="17672"/>
                      <a:pt x="9650" y="16748"/>
                    </a:cubicBezTo>
                    <a:cubicBezTo>
                      <a:pt x="9502" y="14567"/>
                      <a:pt x="9576" y="11831"/>
                      <a:pt x="9761" y="10278"/>
                    </a:cubicBezTo>
                    <a:cubicBezTo>
                      <a:pt x="9982" y="8097"/>
                      <a:pt x="10130" y="5694"/>
                      <a:pt x="11424" y="3919"/>
                    </a:cubicBezTo>
                    <a:cubicBezTo>
                      <a:pt x="11979" y="3143"/>
                      <a:pt x="11979" y="1442"/>
                      <a:pt x="11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8"/>
              <p:cNvSpPr/>
              <p:nvPr/>
            </p:nvSpPr>
            <p:spPr>
              <a:xfrm>
                <a:off x="1583425" y="460850"/>
                <a:ext cx="657175" cy="706175"/>
              </a:xfrm>
              <a:custGeom>
                <a:avLst/>
                <a:gdLst/>
                <a:ahLst/>
                <a:cxnLst/>
                <a:rect l="l" t="t" r="r" b="b"/>
                <a:pathLst>
                  <a:path w="26287" h="28247" extrusionOk="0">
                    <a:moveTo>
                      <a:pt x="15048" y="1"/>
                    </a:moveTo>
                    <a:cubicBezTo>
                      <a:pt x="13902" y="149"/>
                      <a:pt x="10759" y="888"/>
                      <a:pt x="10020" y="1369"/>
                    </a:cubicBezTo>
                    <a:cubicBezTo>
                      <a:pt x="7247" y="3106"/>
                      <a:pt x="4215" y="4696"/>
                      <a:pt x="2256" y="7321"/>
                    </a:cubicBezTo>
                    <a:cubicBezTo>
                      <a:pt x="4141" y="6064"/>
                      <a:pt x="6101" y="5842"/>
                      <a:pt x="7543" y="4437"/>
                    </a:cubicBezTo>
                    <a:cubicBezTo>
                      <a:pt x="8733" y="3319"/>
                      <a:pt x="11754" y="1180"/>
                      <a:pt x="13617" y="1180"/>
                    </a:cubicBezTo>
                    <a:cubicBezTo>
                      <a:pt x="13663" y="1180"/>
                      <a:pt x="13709" y="1181"/>
                      <a:pt x="13754" y="1184"/>
                    </a:cubicBezTo>
                    <a:cubicBezTo>
                      <a:pt x="14863" y="2108"/>
                      <a:pt x="16489" y="4068"/>
                      <a:pt x="17710" y="4918"/>
                    </a:cubicBezTo>
                    <a:cubicBezTo>
                      <a:pt x="18449" y="6286"/>
                      <a:pt x="20039" y="8061"/>
                      <a:pt x="20150" y="9687"/>
                    </a:cubicBezTo>
                    <a:cubicBezTo>
                      <a:pt x="20224" y="11647"/>
                      <a:pt x="20371" y="13495"/>
                      <a:pt x="18893" y="15085"/>
                    </a:cubicBezTo>
                    <a:cubicBezTo>
                      <a:pt x="17192" y="16934"/>
                      <a:pt x="13717" y="18412"/>
                      <a:pt x="11979" y="19743"/>
                    </a:cubicBezTo>
                    <a:cubicBezTo>
                      <a:pt x="10881" y="20594"/>
                      <a:pt x="9824" y="21262"/>
                      <a:pt x="8823" y="21262"/>
                    </a:cubicBezTo>
                    <a:cubicBezTo>
                      <a:pt x="8475" y="21262"/>
                      <a:pt x="8135" y="21181"/>
                      <a:pt x="7801" y="21000"/>
                    </a:cubicBezTo>
                    <a:cubicBezTo>
                      <a:pt x="5916" y="19965"/>
                      <a:pt x="4215" y="16971"/>
                      <a:pt x="3882" y="16564"/>
                    </a:cubicBezTo>
                    <a:cubicBezTo>
                      <a:pt x="4511" y="15861"/>
                      <a:pt x="5435" y="14715"/>
                      <a:pt x="6360" y="14383"/>
                    </a:cubicBezTo>
                    <a:lnTo>
                      <a:pt x="6360" y="14383"/>
                    </a:lnTo>
                    <a:cubicBezTo>
                      <a:pt x="4992" y="14567"/>
                      <a:pt x="4030" y="14604"/>
                      <a:pt x="2921" y="15455"/>
                    </a:cubicBezTo>
                    <a:cubicBezTo>
                      <a:pt x="1812" y="14789"/>
                      <a:pt x="2071" y="13939"/>
                      <a:pt x="1" y="12867"/>
                    </a:cubicBezTo>
                    <a:lnTo>
                      <a:pt x="1" y="12867"/>
                    </a:lnTo>
                    <a:cubicBezTo>
                      <a:pt x="1" y="13717"/>
                      <a:pt x="2921" y="17007"/>
                      <a:pt x="5546" y="20668"/>
                    </a:cubicBezTo>
                    <a:cubicBezTo>
                      <a:pt x="6544" y="22109"/>
                      <a:pt x="8208" y="23219"/>
                      <a:pt x="8652" y="24623"/>
                    </a:cubicBezTo>
                    <a:cubicBezTo>
                      <a:pt x="9243" y="26731"/>
                      <a:pt x="10020" y="27729"/>
                      <a:pt x="10168" y="28247"/>
                    </a:cubicBezTo>
                    <a:cubicBezTo>
                      <a:pt x="10796" y="27877"/>
                      <a:pt x="11129" y="27174"/>
                      <a:pt x="11129" y="26435"/>
                    </a:cubicBezTo>
                    <a:cubicBezTo>
                      <a:pt x="11166" y="25548"/>
                      <a:pt x="11720" y="25622"/>
                      <a:pt x="12090" y="25104"/>
                    </a:cubicBezTo>
                    <a:cubicBezTo>
                      <a:pt x="12460" y="24586"/>
                      <a:pt x="12386" y="24217"/>
                      <a:pt x="12460" y="23773"/>
                    </a:cubicBezTo>
                    <a:cubicBezTo>
                      <a:pt x="12534" y="23514"/>
                      <a:pt x="12977" y="22590"/>
                      <a:pt x="13273" y="22331"/>
                    </a:cubicBezTo>
                    <a:cubicBezTo>
                      <a:pt x="14789" y="20815"/>
                      <a:pt x="18708" y="18819"/>
                      <a:pt x="19595" y="18080"/>
                    </a:cubicBezTo>
                    <a:cubicBezTo>
                      <a:pt x="21813" y="16231"/>
                      <a:pt x="24771" y="14235"/>
                      <a:pt x="25769" y="11388"/>
                    </a:cubicBezTo>
                    <a:cubicBezTo>
                      <a:pt x="26287" y="10316"/>
                      <a:pt x="24808" y="6841"/>
                      <a:pt x="22775" y="5325"/>
                    </a:cubicBezTo>
                    <a:cubicBezTo>
                      <a:pt x="20482" y="3587"/>
                      <a:pt x="17746" y="1221"/>
                      <a:pt x="150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8"/>
              <p:cNvSpPr/>
              <p:nvPr/>
            </p:nvSpPr>
            <p:spPr>
              <a:xfrm>
                <a:off x="1739625" y="1115500"/>
                <a:ext cx="332775" cy="154125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6165" extrusionOk="0">
                    <a:moveTo>
                      <a:pt x="3172" y="0"/>
                    </a:moveTo>
                    <a:cubicBezTo>
                      <a:pt x="2933" y="0"/>
                      <a:pt x="2702" y="9"/>
                      <a:pt x="2478" y="27"/>
                    </a:cubicBezTo>
                    <a:cubicBezTo>
                      <a:pt x="1369" y="397"/>
                      <a:pt x="1" y="1062"/>
                      <a:pt x="444" y="2282"/>
                    </a:cubicBezTo>
                    <a:cubicBezTo>
                      <a:pt x="1110" y="4242"/>
                      <a:pt x="2404" y="6164"/>
                      <a:pt x="2404" y="6164"/>
                    </a:cubicBezTo>
                    <a:cubicBezTo>
                      <a:pt x="2404" y="6164"/>
                      <a:pt x="7099" y="5314"/>
                      <a:pt x="8023" y="5129"/>
                    </a:cubicBezTo>
                    <a:cubicBezTo>
                      <a:pt x="8541" y="5018"/>
                      <a:pt x="11092" y="4242"/>
                      <a:pt x="13310" y="3207"/>
                    </a:cubicBezTo>
                    <a:lnTo>
                      <a:pt x="13162" y="2948"/>
                    </a:lnTo>
                    <a:cubicBezTo>
                      <a:pt x="12645" y="2393"/>
                      <a:pt x="11166" y="2061"/>
                      <a:pt x="10426" y="1802"/>
                    </a:cubicBezTo>
                    <a:cubicBezTo>
                      <a:pt x="8874" y="1173"/>
                      <a:pt x="7284" y="656"/>
                      <a:pt x="5694" y="286"/>
                    </a:cubicBezTo>
                    <a:cubicBezTo>
                      <a:pt x="4742" y="90"/>
                      <a:pt x="3917" y="0"/>
                      <a:pt x="3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1792300" y="1231700"/>
                <a:ext cx="23150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14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60" y="481"/>
                      <a:pt x="555" y="925"/>
                      <a:pt x="925" y="1405"/>
                    </a:cubicBezTo>
                    <a:cubicBezTo>
                      <a:pt x="925" y="1405"/>
                      <a:pt x="519" y="851"/>
                      <a:pt x="1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1639800" y="1116175"/>
                <a:ext cx="193200" cy="213875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8555" extrusionOk="0">
                    <a:moveTo>
                      <a:pt x="6471" y="0"/>
                    </a:moveTo>
                    <a:lnTo>
                      <a:pt x="6471" y="0"/>
                    </a:lnTo>
                    <a:cubicBezTo>
                      <a:pt x="5325" y="148"/>
                      <a:pt x="4400" y="555"/>
                      <a:pt x="3587" y="1257"/>
                    </a:cubicBezTo>
                    <a:cubicBezTo>
                      <a:pt x="2108" y="2255"/>
                      <a:pt x="925" y="3808"/>
                      <a:pt x="1" y="5509"/>
                    </a:cubicBezTo>
                    <a:cubicBezTo>
                      <a:pt x="999" y="6470"/>
                      <a:pt x="2515" y="7357"/>
                      <a:pt x="3698" y="7801"/>
                    </a:cubicBezTo>
                    <a:cubicBezTo>
                      <a:pt x="4271" y="8070"/>
                      <a:pt x="4997" y="8555"/>
                      <a:pt x="5625" y="8555"/>
                    </a:cubicBezTo>
                    <a:cubicBezTo>
                      <a:pt x="5686" y="8555"/>
                      <a:pt x="5746" y="8550"/>
                      <a:pt x="5805" y="8540"/>
                    </a:cubicBezTo>
                    <a:cubicBezTo>
                      <a:pt x="6212" y="7690"/>
                      <a:pt x="7210" y="6470"/>
                      <a:pt x="7728" y="5879"/>
                    </a:cubicBezTo>
                    <a:cubicBezTo>
                      <a:pt x="7358" y="5398"/>
                      <a:pt x="6397" y="5102"/>
                      <a:pt x="6101" y="4622"/>
                    </a:cubicBezTo>
                    <a:cubicBezTo>
                      <a:pt x="5694" y="3993"/>
                      <a:pt x="5251" y="3106"/>
                      <a:pt x="4955" y="2255"/>
                    </a:cubicBezTo>
                    <a:cubicBezTo>
                      <a:pt x="4548" y="1035"/>
                      <a:pt x="5362" y="370"/>
                      <a:pt x="64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1840375" y="1248325"/>
                <a:ext cx="266200" cy="203375"/>
              </a:xfrm>
              <a:custGeom>
                <a:avLst/>
                <a:gdLst/>
                <a:ahLst/>
                <a:cxnLst/>
                <a:rect l="l" t="t" r="r" b="b"/>
                <a:pathLst>
                  <a:path w="10648" h="8135" extrusionOk="0">
                    <a:moveTo>
                      <a:pt x="9724" y="1"/>
                    </a:moveTo>
                    <a:cubicBezTo>
                      <a:pt x="8319" y="482"/>
                      <a:pt x="6951" y="1221"/>
                      <a:pt x="5620" y="1886"/>
                    </a:cubicBezTo>
                    <a:cubicBezTo>
                      <a:pt x="4363" y="2478"/>
                      <a:pt x="2810" y="2959"/>
                      <a:pt x="1738" y="3772"/>
                    </a:cubicBezTo>
                    <a:cubicBezTo>
                      <a:pt x="666" y="4622"/>
                      <a:pt x="0" y="6656"/>
                      <a:pt x="74" y="8135"/>
                    </a:cubicBezTo>
                    <a:lnTo>
                      <a:pt x="296" y="8135"/>
                    </a:lnTo>
                    <a:cubicBezTo>
                      <a:pt x="3624" y="7802"/>
                      <a:pt x="7395" y="5842"/>
                      <a:pt x="10574" y="4844"/>
                    </a:cubicBezTo>
                    <a:cubicBezTo>
                      <a:pt x="10648" y="4807"/>
                      <a:pt x="10315" y="2108"/>
                      <a:pt x="98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8"/>
              <p:cNvSpPr/>
              <p:nvPr/>
            </p:nvSpPr>
            <p:spPr>
              <a:xfrm>
                <a:off x="1588975" y="1254800"/>
                <a:ext cx="195975" cy="18120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7248" extrusionOk="0">
                    <a:moveTo>
                      <a:pt x="2034" y="1"/>
                    </a:moveTo>
                    <a:cubicBezTo>
                      <a:pt x="1220" y="1517"/>
                      <a:pt x="555" y="3143"/>
                      <a:pt x="74" y="4548"/>
                    </a:cubicBezTo>
                    <a:cubicBezTo>
                      <a:pt x="0" y="4659"/>
                      <a:pt x="3439" y="6323"/>
                      <a:pt x="6581" y="7247"/>
                    </a:cubicBezTo>
                    <a:cubicBezTo>
                      <a:pt x="6840" y="6471"/>
                      <a:pt x="7025" y="5288"/>
                      <a:pt x="7210" y="4659"/>
                    </a:cubicBezTo>
                    <a:cubicBezTo>
                      <a:pt x="7395" y="4105"/>
                      <a:pt x="7468" y="3476"/>
                      <a:pt x="7838" y="2995"/>
                    </a:cubicBezTo>
                    <a:lnTo>
                      <a:pt x="7838" y="2995"/>
                    </a:lnTo>
                    <a:cubicBezTo>
                      <a:pt x="7779" y="3005"/>
                      <a:pt x="7718" y="3010"/>
                      <a:pt x="7657" y="3010"/>
                    </a:cubicBezTo>
                    <a:cubicBezTo>
                      <a:pt x="7029" y="3010"/>
                      <a:pt x="6303" y="2532"/>
                      <a:pt x="5731" y="2330"/>
                    </a:cubicBezTo>
                    <a:cubicBezTo>
                      <a:pt x="4585" y="1849"/>
                      <a:pt x="3032" y="962"/>
                      <a:pt x="2034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8"/>
              <p:cNvSpPr/>
              <p:nvPr/>
            </p:nvSpPr>
            <p:spPr>
              <a:xfrm>
                <a:off x="1784925" y="1262200"/>
                <a:ext cx="58250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700" extrusionOk="0">
                    <a:moveTo>
                      <a:pt x="2329" y="1"/>
                    </a:moveTo>
                    <a:lnTo>
                      <a:pt x="2329" y="1"/>
                    </a:lnTo>
                    <a:cubicBezTo>
                      <a:pt x="1701" y="111"/>
                      <a:pt x="1220" y="185"/>
                      <a:pt x="1220" y="185"/>
                    </a:cubicBezTo>
                    <a:cubicBezTo>
                      <a:pt x="777" y="777"/>
                      <a:pt x="370" y="1849"/>
                      <a:pt x="0" y="2699"/>
                    </a:cubicBezTo>
                    <a:cubicBezTo>
                      <a:pt x="666" y="1775"/>
                      <a:pt x="1294" y="666"/>
                      <a:pt x="1516" y="444"/>
                    </a:cubicBezTo>
                    <a:cubicBezTo>
                      <a:pt x="1590" y="370"/>
                      <a:pt x="1923" y="185"/>
                      <a:pt x="2329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>
                <a:off x="1784000" y="1195650"/>
                <a:ext cx="304100" cy="25620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0248" extrusionOk="0">
                    <a:moveTo>
                      <a:pt x="11498" y="1"/>
                    </a:moveTo>
                    <a:cubicBezTo>
                      <a:pt x="9280" y="1036"/>
                      <a:pt x="6729" y="1812"/>
                      <a:pt x="6211" y="1923"/>
                    </a:cubicBezTo>
                    <a:cubicBezTo>
                      <a:pt x="6063" y="1960"/>
                      <a:pt x="5879" y="1960"/>
                      <a:pt x="5694" y="1997"/>
                    </a:cubicBezTo>
                    <a:cubicBezTo>
                      <a:pt x="5324" y="2736"/>
                      <a:pt x="4880" y="3883"/>
                      <a:pt x="4326" y="4437"/>
                    </a:cubicBezTo>
                    <a:cubicBezTo>
                      <a:pt x="3808" y="4918"/>
                      <a:pt x="2921" y="5066"/>
                      <a:pt x="2551" y="5251"/>
                    </a:cubicBezTo>
                    <a:cubicBezTo>
                      <a:pt x="2292" y="5361"/>
                      <a:pt x="1627" y="5620"/>
                      <a:pt x="1331" y="5805"/>
                    </a:cubicBezTo>
                    <a:cubicBezTo>
                      <a:pt x="629" y="7025"/>
                      <a:pt x="407" y="8245"/>
                      <a:pt x="111" y="9687"/>
                    </a:cubicBezTo>
                    <a:cubicBezTo>
                      <a:pt x="111" y="9761"/>
                      <a:pt x="74" y="9872"/>
                      <a:pt x="0" y="9946"/>
                    </a:cubicBezTo>
                    <a:cubicBezTo>
                      <a:pt x="795" y="10111"/>
                      <a:pt x="1501" y="10247"/>
                      <a:pt x="2144" y="10247"/>
                    </a:cubicBezTo>
                    <a:cubicBezTo>
                      <a:pt x="2219" y="10247"/>
                      <a:pt x="2293" y="10245"/>
                      <a:pt x="2366" y="10242"/>
                    </a:cubicBezTo>
                    <a:cubicBezTo>
                      <a:pt x="2292" y="8763"/>
                      <a:pt x="2958" y="6729"/>
                      <a:pt x="4030" y="5879"/>
                    </a:cubicBezTo>
                    <a:cubicBezTo>
                      <a:pt x="5102" y="5066"/>
                      <a:pt x="6692" y="4585"/>
                      <a:pt x="7912" y="3993"/>
                    </a:cubicBezTo>
                    <a:cubicBezTo>
                      <a:pt x="9317" y="3328"/>
                      <a:pt x="10648" y="2589"/>
                      <a:pt x="12053" y="2108"/>
                    </a:cubicBezTo>
                    <a:lnTo>
                      <a:pt x="12164" y="2108"/>
                    </a:lnTo>
                    <a:cubicBezTo>
                      <a:pt x="11942" y="1221"/>
                      <a:pt x="11720" y="481"/>
                      <a:pt x="11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>
                <a:off x="1843150" y="1236425"/>
                <a:ext cx="86400" cy="2395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958" extrusionOk="0">
                    <a:moveTo>
                      <a:pt x="3159" y="1"/>
                    </a:moveTo>
                    <a:cubicBezTo>
                      <a:pt x="2545" y="1"/>
                      <a:pt x="978" y="511"/>
                      <a:pt x="0" y="958"/>
                    </a:cubicBezTo>
                    <a:cubicBezTo>
                      <a:pt x="1036" y="773"/>
                      <a:pt x="2477" y="514"/>
                      <a:pt x="3328" y="329"/>
                    </a:cubicBezTo>
                    <a:cubicBezTo>
                      <a:pt x="3328" y="329"/>
                      <a:pt x="3402" y="292"/>
                      <a:pt x="3402" y="181"/>
                    </a:cubicBezTo>
                    <a:cubicBezTo>
                      <a:pt x="3456" y="55"/>
                      <a:pt x="3357" y="1"/>
                      <a:pt x="315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>
                <a:off x="1753500" y="1245575"/>
                <a:ext cx="171925" cy="198725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7949" extrusionOk="0">
                    <a:moveTo>
                      <a:pt x="6877" y="0"/>
                    </a:moveTo>
                    <a:lnTo>
                      <a:pt x="6877" y="0"/>
                    </a:lnTo>
                    <a:cubicBezTo>
                      <a:pt x="5989" y="185"/>
                      <a:pt x="4585" y="481"/>
                      <a:pt x="3549" y="666"/>
                    </a:cubicBezTo>
                    <a:cubicBezTo>
                      <a:pt x="3143" y="850"/>
                      <a:pt x="2847" y="1035"/>
                      <a:pt x="2736" y="1109"/>
                    </a:cubicBezTo>
                    <a:cubicBezTo>
                      <a:pt x="2477" y="1331"/>
                      <a:pt x="1886" y="2440"/>
                      <a:pt x="1183" y="3364"/>
                    </a:cubicBezTo>
                    <a:cubicBezTo>
                      <a:pt x="814" y="3845"/>
                      <a:pt x="777" y="4474"/>
                      <a:pt x="629" y="5028"/>
                    </a:cubicBezTo>
                    <a:cubicBezTo>
                      <a:pt x="444" y="5657"/>
                      <a:pt x="259" y="6840"/>
                      <a:pt x="0" y="7616"/>
                    </a:cubicBezTo>
                    <a:cubicBezTo>
                      <a:pt x="407" y="7764"/>
                      <a:pt x="814" y="7875"/>
                      <a:pt x="1183" y="7949"/>
                    </a:cubicBezTo>
                    <a:cubicBezTo>
                      <a:pt x="1257" y="7875"/>
                      <a:pt x="1257" y="7764"/>
                      <a:pt x="1294" y="7690"/>
                    </a:cubicBezTo>
                    <a:cubicBezTo>
                      <a:pt x="1553" y="6248"/>
                      <a:pt x="1812" y="5028"/>
                      <a:pt x="2477" y="3808"/>
                    </a:cubicBezTo>
                    <a:cubicBezTo>
                      <a:pt x="2773" y="3623"/>
                      <a:pt x="3401" y="3364"/>
                      <a:pt x="3734" y="3254"/>
                    </a:cubicBezTo>
                    <a:cubicBezTo>
                      <a:pt x="4141" y="3069"/>
                      <a:pt x="5028" y="2921"/>
                      <a:pt x="5509" y="2440"/>
                    </a:cubicBezTo>
                    <a:cubicBezTo>
                      <a:pt x="6100" y="1886"/>
                      <a:pt x="6507" y="739"/>
                      <a:pt x="68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1748875" y="1130950"/>
                <a:ext cx="314275" cy="19875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7950" extrusionOk="0">
                    <a:moveTo>
                      <a:pt x="962" y="1"/>
                    </a:moveTo>
                    <a:cubicBezTo>
                      <a:pt x="0" y="149"/>
                      <a:pt x="370" y="2145"/>
                      <a:pt x="555" y="2663"/>
                    </a:cubicBezTo>
                    <a:cubicBezTo>
                      <a:pt x="740" y="3106"/>
                      <a:pt x="888" y="3661"/>
                      <a:pt x="1183" y="4031"/>
                    </a:cubicBezTo>
                    <a:cubicBezTo>
                      <a:pt x="1664" y="4622"/>
                      <a:pt x="1701" y="5324"/>
                      <a:pt x="1701" y="5324"/>
                    </a:cubicBezTo>
                    <a:cubicBezTo>
                      <a:pt x="1738" y="6471"/>
                      <a:pt x="1183" y="7025"/>
                      <a:pt x="1368" y="7949"/>
                    </a:cubicBezTo>
                    <a:cubicBezTo>
                      <a:pt x="2625" y="6471"/>
                      <a:pt x="3106" y="5694"/>
                      <a:pt x="4954" y="5177"/>
                    </a:cubicBezTo>
                    <a:cubicBezTo>
                      <a:pt x="6248" y="4807"/>
                      <a:pt x="9687" y="3883"/>
                      <a:pt x="9945" y="3846"/>
                    </a:cubicBezTo>
                    <a:cubicBezTo>
                      <a:pt x="10685" y="3624"/>
                      <a:pt x="11868" y="3254"/>
                      <a:pt x="12570" y="2737"/>
                    </a:cubicBezTo>
                    <a:lnTo>
                      <a:pt x="12570" y="2737"/>
                    </a:lnTo>
                    <a:cubicBezTo>
                      <a:pt x="10278" y="2958"/>
                      <a:pt x="7949" y="3809"/>
                      <a:pt x="5916" y="4326"/>
                    </a:cubicBezTo>
                    <a:cubicBezTo>
                      <a:pt x="5386" y="4459"/>
                      <a:pt x="4879" y="4532"/>
                      <a:pt x="4395" y="4532"/>
                    </a:cubicBezTo>
                    <a:cubicBezTo>
                      <a:pt x="3259" y="4532"/>
                      <a:pt x="2250" y="4129"/>
                      <a:pt x="1368" y="3143"/>
                    </a:cubicBezTo>
                    <a:cubicBezTo>
                      <a:pt x="888" y="2552"/>
                      <a:pt x="333" y="1110"/>
                      <a:pt x="9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>
                <a:off x="1856075" y="1253825"/>
                <a:ext cx="213550" cy="129475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5179" extrusionOk="0">
                    <a:moveTo>
                      <a:pt x="7427" y="0"/>
                    </a:moveTo>
                    <a:cubicBezTo>
                      <a:pt x="6841" y="0"/>
                      <a:pt x="6261" y="64"/>
                      <a:pt x="5694" y="336"/>
                    </a:cubicBezTo>
                    <a:cubicBezTo>
                      <a:pt x="4807" y="705"/>
                      <a:pt x="5140" y="927"/>
                      <a:pt x="4363" y="1445"/>
                    </a:cubicBezTo>
                    <a:cubicBezTo>
                      <a:pt x="4031" y="1630"/>
                      <a:pt x="2922" y="2184"/>
                      <a:pt x="2552" y="2443"/>
                    </a:cubicBezTo>
                    <a:cubicBezTo>
                      <a:pt x="2071" y="2628"/>
                      <a:pt x="888" y="2813"/>
                      <a:pt x="703" y="3182"/>
                    </a:cubicBezTo>
                    <a:cubicBezTo>
                      <a:pt x="666" y="3219"/>
                      <a:pt x="1" y="4698"/>
                      <a:pt x="1" y="5179"/>
                    </a:cubicBezTo>
                    <a:cubicBezTo>
                      <a:pt x="519" y="4698"/>
                      <a:pt x="888" y="3885"/>
                      <a:pt x="1628" y="3367"/>
                    </a:cubicBezTo>
                    <a:cubicBezTo>
                      <a:pt x="2589" y="3219"/>
                      <a:pt x="3291" y="2850"/>
                      <a:pt x="3994" y="2332"/>
                    </a:cubicBezTo>
                    <a:cubicBezTo>
                      <a:pt x="5473" y="1223"/>
                      <a:pt x="6877" y="853"/>
                      <a:pt x="8541" y="40"/>
                    </a:cubicBezTo>
                    <a:cubicBezTo>
                      <a:pt x="8169" y="25"/>
                      <a:pt x="7797" y="0"/>
                      <a:pt x="7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2266450" y="916300"/>
                <a:ext cx="380825" cy="26045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10418" extrusionOk="0">
                    <a:moveTo>
                      <a:pt x="2575" y="0"/>
                    </a:moveTo>
                    <a:cubicBezTo>
                      <a:pt x="2164" y="0"/>
                      <a:pt x="1757" y="46"/>
                      <a:pt x="1332" y="231"/>
                    </a:cubicBezTo>
                    <a:cubicBezTo>
                      <a:pt x="814" y="453"/>
                      <a:pt x="371" y="786"/>
                      <a:pt x="1" y="1193"/>
                    </a:cubicBezTo>
                    <a:lnTo>
                      <a:pt x="1" y="1303"/>
                    </a:lnTo>
                    <a:cubicBezTo>
                      <a:pt x="149" y="1895"/>
                      <a:pt x="703" y="2302"/>
                      <a:pt x="1147" y="2634"/>
                    </a:cubicBezTo>
                    <a:cubicBezTo>
                      <a:pt x="1886" y="3152"/>
                      <a:pt x="4031" y="3300"/>
                      <a:pt x="4807" y="3744"/>
                    </a:cubicBezTo>
                    <a:cubicBezTo>
                      <a:pt x="6064" y="4483"/>
                      <a:pt x="5990" y="5962"/>
                      <a:pt x="7210" y="7810"/>
                    </a:cubicBezTo>
                    <a:cubicBezTo>
                      <a:pt x="8430" y="9687"/>
                      <a:pt x="9516" y="10418"/>
                      <a:pt x="11299" y="10418"/>
                    </a:cubicBezTo>
                    <a:cubicBezTo>
                      <a:pt x="12326" y="10418"/>
                      <a:pt x="13584" y="10175"/>
                      <a:pt x="15233" y="9770"/>
                    </a:cubicBezTo>
                    <a:cubicBezTo>
                      <a:pt x="13717" y="7625"/>
                      <a:pt x="11573" y="6147"/>
                      <a:pt x="9872" y="4446"/>
                    </a:cubicBezTo>
                    <a:cubicBezTo>
                      <a:pt x="8282" y="2782"/>
                      <a:pt x="6323" y="46"/>
                      <a:pt x="3846" y="46"/>
                    </a:cubicBezTo>
                    <a:cubicBezTo>
                      <a:pt x="3402" y="46"/>
                      <a:pt x="2986" y="0"/>
                      <a:pt x="2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>
                <a:off x="2197150" y="946100"/>
                <a:ext cx="495425" cy="401150"/>
              </a:xfrm>
              <a:custGeom>
                <a:avLst/>
                <a:gdLst/>
                <a:ahLst/>
                <a:cxnLst/>
                <a:rect l="l" t="t" r="r" b="b"/>
                <a:pathLst>
                  <a:path w="19817" h="16046" extrusionOk="0">
                    <a:moveTo>
                      <a:pt x="2810" y="1"/>
                    </a:moveTo>
                    <a:cubicBezTo>
                      <a:pt x="2366" y="481"/>
                      <a:pt x="1923" y="1036"/>
                      <a:pt x="1553" y="1516"/>
                    </a:cubicBezTo>
                    <a:cubicBezTo>
                      <a:pt x="998" y="2330"/>
                      <a:pt x="518" y="3180"/>
                      <a:pt x="0" y="4067"/>
                    </a:cubicBezTo>
                    <a:cubicBezTo>
                      <a:pt x="1072" y="4400"/>
                      <a:pt x="3032" y="5435"/>
                      <a:pt x="3882" y="6138"/>
                    </a:cubicBezTo>
                    <a:cubicBezTo>
                      <a:pt x="5398" y="7432"/>
                      <a:pt x="8023" y="8652"/>
                      <a:pt x="8282" y="10685"/>
                    </a:cubicBezTo>
                    <a:cubicBezTo>
                      <a:pt x="8466" y="12090"/>
                      <a:pt x="8725" y="13828"/>
                      <a:pt x="8540" y="16046"/>
                    </a:cubicBezTo>
                    <a:cubicBezTo>
                      <a:pt x="8947" y="16046"/>
                      <a:pt x="9428" y="16046"/>
                      <a:pt x="9871" y="16009"/>
                    </a:cubicBezTo>
                    <a:cubicBezTo>
                      <a:pt x="9945" y="14974"/>
                      <a:pt x="10943" y="13939"/>
                      <a:pt x="11979" y="12312"/>
                    </a:cubicBezTo>
                    <a:cubicBezTo>
                      <a:pt x="12533" y="11461"/>
                      <a:pt x="13716" y="10537"/>
                      <a:pt x="14677" y="10352"/>
                    </a:cubicBezTo>
                    <a:cubicBezTo>
                      <a:pt x="15274" y="10229"/>
                      <a:pt x="15950" y="10094"/>
                      <a:pt x="16592" y="10094"/>
                    </a:cubicBezTo>
                    <a:cubicBezTo>
                      <a:pt x="17104" y="10094"/>
                      <a:pt x="17595" y="10180"/>
                      <a:pt x="18005" y="10426"/>
                    </a:cubicBezTo>
                    <a:cubicBezTo>
                      <a:pt x="18744" y="10833"/>
                      <a:pt x="19040" y="13236"/>
                      <a:pt x="19114" y="13975"/>
                    </a:cubicBezTo>
                    <a:cubicBezTo>
                      <a:pt x="19114" y="14123"/>
                      <a:pt x="19188" y="14308"/>
                      <a:pt x="19188" y="14419"/>
                    </a:cubicBezTo>
                    <a:cubicBezTo>
                      <a:pt x="19410" y="14382"/>
                      <a:pt x="19595" y="14345"/>
                      <a:pt x="19816" y="14234"/>
                    </a:cubicBezTo>
                    <a:cubicBezTo>
                      <a:pt x="19816" y="11831"/>
                      <a:pt x="19114" y="10057"/>
                      <a:pt x="18079" y="8578"/>
                    </a:cubicBezTo>
                    <a:cubicBezTo>
                      <a:pt x="16417" y="8983"/>
                      <a:pt x="15155" y="9226"/>
                      <a:pt x="14127" y="9226"/>
                    </a:cubicBezTo>
                    <a:cubicBezTo>
                      <a:pt x="12342" y="9226"/>
                      <a:pt x="11262" y="8495"/>
                      <a:pt x="10019" y="6618"/>
                    </a:cubicBezTo>
                    <a:cubicBezTo>
                      <a:pt x="8836" y="4770"/>
                      <a:pt x="8873" y="3291"/>
                      <a:pt x="7616" y="2552"/>
                    </a:cubicBezTo>
                    <a:cubicBezTo>
                      <a:pt x="6840" y="2108"/>
                      <a:pt x="4695" y="1960"/>
                      <a:pt x="3956" y="1442"/>
                    </a:cubicBezTo>
                    <a:cubicBezTo>
                      <a:pt x="3512" y="1110"/>
                      <a:pt x="2958" y="703"/>
                      <a:pt x="2810" y="111"/>
                    </a:cubicBezTo>
                    <a:lnTo>
                      <a:pt x="281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>
                <a:off x="2443925" y="1198450"/>
                <a:ext cx="232925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9317" h="5952" extrusionOk="0">
                    <a:moveTo>
                      <a:pt x="6721" y="0"/>
                    </a:moveTo>
                    <a:cubicBezTo>
                      <a:pt x="6079" y="0"/>
                      <a:pt x="5403" y="135"/>
                      <a:pt x="4806" y="258"/>
                    </a:cubicBezTo>
                    <a:cubicBezTo>
                      <a:pt x="3845" y="443"/>
                      <a:pt x="2625" y="1367"/>
                      <a:pt x="2071" y="2255"/>
                    </a:cubicBezTo>
                    <a:cubicBezTo>
                      <a:pt x="1072" y="3881"/>
                      <a:pt x="37" y="4954"/>
                      <a:pt x="0" y="5952"/>
                    </a:cubicBezTo>
                    <a:cubicBezTo>
                      <a:pt x="2884" y="5878"/>
                      <a:pt x="5916" y="5360"/>
                      <a:pt x="9317" y="4399"/>
                    </a:cubicBezTo>
                    <a:cubicBezTo>
                      <a:pt x="9317" y="4214"/>
                      <a:pt x="9243" y="4029"/>
                      <a:pt x="9243" y="3881"/>
                    </a:cubicBezTo>
                    <a:cubicBezTo>
                      <a:pt x="9169" y="3142"/>
                      <a:pt x="8947" y="739"/>
                      <a:pt x="8134" y="332"/>
                    </a:cubicBezTo>
                    <a:cubicBezTo>
                      <a:pt x="7724" y="86"/>
                      <a:pt x="7233" y="0"/>
                      <a:pt x="67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2147225" y="1047775"/>
                <a:ext cx="256975" cy="223700"/>
              </a:xfrm>
              <a:custGeom>
                <a:avLst/>
                <a:gdLst/>
                <a:ahLst/>
                <a:cxnLst/>
                <a:rect l="l" t="t" r="r" b="b"/>
                <a:pathLst>
                  <a:path w="10279" h="8948" extrusionOk="0">
                    <a:moveTo>
                      <a:pt x="1997" y="0"/>
                    </a:moveTo>
                    <a:cubicBezTo>
                      <a:pt x="925" y="1997"/>
                      <a:pt x="112" y="4178"/>
                      <a:pt x="1" y="6248"/>
                    </a:cubicBezTo>
                    <a:cubicBezTo>
                      <a:pt x="740" y="6988"/>
                      <a:pt x="1775" y="7949"/>
                      <a:pt x="2884" y="8947"/>
                    </a:cubicBezTo>
                    <a:cubicBezTo>
                      <a:pt x="2958" y="8245"/>
                      <a:pt x="3439" y="5435"/>
                      <a:pt x="4067" y="4917"/>
                    </a:cubicBezTo>
                    <a:cubicBezTo>
                      <a:pt x="4358" y="4638"/>
                      <a:pt x="4744" y="4538"/>
                      <a:pt x="5169" y="4538"/>
                    </a:cubicBezTo>
                    <a:cubicBezTo>
                      <a:pt x="6094" y="4538"/>
                      <a:pt x="7203" y="5013"/>
                      <a:pt x="7912" y="5139"/>
                    </a:cubicBezTo>
                    <a:cubicBezTo>
                      <a:pt x="9354" y="5435"/>
                      <a:pt x="9724" y="5472"/>
                      <a:pt x="10279" y="6655"/>
                    </a:cubicBezTo>
                    <a:lnTo>
                      <a:pt x="10279" y="6618"/>
                    </a:lnTo>
                    <a:cubicBezTo>
                      <a:pt x="10020" y="4585"/>
                      <a:pt x="7395" y="3402"/>
                      <a:pt x="5879" y="2108"/>
                    </a:cubicBezTo>
                    <a:cubicBezTo>
                      <a:pt x="5029" y="1368"/>
                      <a:pt x="3069" y="333"/>
                      <a:pt x="19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2217475" y="1160925"/>
                <a:ext cx="197825" cy="185400"/>
              </a:xfrm>
              <a:custGeom>
                <a:avLst/>
                <a:gdLst/>
                <a:ahLst/>
                <a:cxnLst/>
                <a:rect l="l" t="t" r="r" b="b"/>
                <a:pathLst>
                  <a:path w="7913" h="7416" extrusionOk="0">
                    <a:moveTo>
                      <a:pt x="2311" y="0"/>
                    </a:moveTo>
                    <a:cubicBezTo>
                      <a:pt x="1895" y="0"/>
                      <a:pt x="1514" y="94"/>
                      <a:pt x="1220" y="354"/>
                    </a:cubicBezTo>
                    <a:cubicBezTo>
                      <a:pt x="555" y="909"/>
                      <a:pt x="111" y="3719"/>
                      <a:pt x="0" y="4347"/>
                    </a:cubicBezTo>
                    <a:cubicBezTo>
                      <a:pt x="1590" y="5715"/>
                      <a:pt x="3328" y="6898"/>
                      <a:pt x="4992" y="7194"/>
                    </a:cubicBezTo>
                    <a:cubicBezTo>
                      <a:pt x="5842" y="7305"/>
                      <a:pt x="6729" y="7379"/>
                      <a:pt x="7653" y="7416"/>
                    </a:cubicBezTo>
                    <a:lnTo>
                      <a:pt x="7764" y="7416"/>
                    </a:lnTo>
                    <a:cubicBezTo>
                      <a:pt x="7838" y="7009"/>
                      <a:pt x="7912" y="6640"/>
                      <a:pt x="7912" y="6270"/>
                    </a:cubicBezTo>
                    <a:cubicBezTo>
                      <a:pt x="7875" y="4643"/>
                      <a:pt x="7579" y="3238"/>
                      <a:pt x="7469" y="2129"/>
                    </a:cubicBezTo>
                    <a:cubicBezTo>
                      <a:pt x="6914" y="946"/>
                      <a:pt x="6544" y="909"/>
                      <a:pt x="5102" y="613"/>
                    </a:cubicBezTo>
                    <a:cubicBezTo>
                      <a:pt x="4384" y="485"/>
                      <a:pt x="3256" y="0"/>
                      <a:pt x="23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2254450" y="915125"/>
                <a:ext cx="360475" cy="371125"/>
              </a:xfrm>
              <a:custGeom>
                <a:avLst/>
                <a:gdLst/>
                <a:ahLst/>
                <a:cxnLst/>
                <a:rect l="l" t="t" r="r" b="b"/>
                <a:pathLst>
                  <a:path w="14419" h="14845" extrusionOk="0">
                    <a:moveTo>
                      <a:pt x="2557" y="1"/>
                    </a:moveTo>
                    <a:cubicBezTo>
                      <a:pt x="1653" y="1"/>
                      <a:pt x="1153" y="399"/>
                      <a:pt x="333" y="1350"/>
                    </a:cubicBezTo>
                    <a:cubicBezTo>
                      <a:pt x="0" y="1720"/>
                      <a:pt x="1627" y="2903"/>
                      <a:pt x="1664" y="2903"/>
                    </a:cubicBezTo>
                    <a:cubicBezTo>
                      <a:pt x="2551" y="3458"/>
                      <a:pt x="4585" y="3754"/>
                      <a:pt x="5065" y="4345"/>
                    </a:cubicBezTo>
                    <a:cubicBezTo>
                      <a:pt x="5546" y="5085"/>
                      <a:pt x="5176" y="6342"/>
                      <a:pt x="4917" y="7155"/>
                    </a:cubicBezTo>
                    <a:cubicBezTo>
                      <a:pt x="4363" y="8782"/>
                      <a:pt x="4511" y="10926"/>
                      <a:pt x="4548" y="11148"/>
                    </a:cubicBezTo>
                    <a:cubicBezTo>
                      <a:pt x="4917" y="12220"/>
                      <a:pt x="5435" y="11776"/>
                      <a:pt x="5620" y="11961"/>
                    </a:cubicBezTo>
                    <a:cubicBezTo>
                      <a:pt x="6063" y="12331"/>
                      <a:pt x="5731" y="14142"/>
                      <a:pt x="6359" y="14845"/>
                    </a:cubicBezTo>
                    <a:cubicBezTo>
                      <a:pt x="6433" y="14105"/>
                      <a:pt x="6174" y="11517"/>
                      <a:pt x="6951" y="10556"/>
                    </a:cubicBezTo>
                    <a:cubicBezTo>
                      <a:pt x="7045" y="10431"/>
                      <a:pt x="7198" y="10385"/>
                      <a:pt x="7466" y="10385"/>
                    </a:cubicBezTo>
                    <a:cubicBezTo>
                      <a:pt x="7833" y="10385"/>
                      <a:pt x="8415" y="10471"/>
                      <a:pt x="9354" y="10556"/>
                    </a:cubicBezTo>
                    <a:cubicBezTo>
                      <a:pt x="10072" y="10576"/>
                      <a:pt x="10606" y="10737"/>
                      <a:pt x="11385" y="10737"/>
                    </a:cubicBezTo>
                    <a:cubicBezTo>
                      <a:pt x="12090" y="10737"/>
                      <a:pt x="12995" y="10605"/>
                      <a:pt x="14419" y="10113"/>
                    </a:cubicBezTo>
                    <a:cubicBezTo>
                      <a:pt x="13642" y="10076"/>
                      <a:pt x="12275" y="10113"/>
                      <a:pt x="11535" y="10039"/>
                    </a:cubicBezTo>
                    <a:cubicBezTo>
                      <a:pt x="9613" y="9706"/>
                      <a:pt x="9243" y="8745"/>
                      <a:pt x="9132" y="8597"/>
                    </a:cubicBezTo>
                    <a:cubicBezTo>
                      <a:pt x="8097" y="7303"/>
                      <a:pt x="7764" y="6970"/>
                      <a:pt x="7025" y="5565"/>
                    </a:cubicBezTo>
                    <a:cubicBezTo>
                      <a:pt x="6803" y="5085"/>
                      <a:pt x="6729" y="3901"/>
                      <a:pt x="6248" y="3643"/>
                    </a:cubicBezTo>
                    <a:cubicBezTo>
                      <a:pt x="6100" y="3569"/>
                      <a:pt x="5065" y="3162"/>
                      <a:pt x="4622" y="2977"/>
                    </a:cubicBezTo>
                    <a:cubicBezTo>
                      <a:pt x="4252" y="2792"/>
                      <a:pt x="3106" y="2718"/>
                      <a:pt x="2477" y="2312"/>
                    </a:cubicBezTo>
                    <a:cubicBezTo>
                      <a:pt x="1849" y="1905"/>
                      <a:pt x="1775" y="981"/>
                      <a:pt x="1775" y="833"/>
                    </a:cubicBezTo>
                    <a:cubicBezTo>
                      <a:pt x="1812" y="463"/>
                      <a:pt x="2958" y="57"/>
                      <a:pt x="2921" y="20"/>
                    </a:cubicBezTo>
                    <a:cubicBezTo>
                      <a:pt x="2792" y="7"/>
                      <a:pt x="2671" y="1"/>
                      <a:pt x="2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7" name="Google Shape;297;p8"/>
            <p:cNvGrpSpPr/>
            <p:nvPr/>
          </p:nvGrpSpPr>
          <p:grpSpPr>
            <a:xfrm>
              <a:off x="8066379" y="3529514"/>
              <a:ext cx="1612890" cy="1941666"/>
              <a:chOff x="7212056" y="2340313"/>
              <a:chExt cx="2593905" cy="3122653"/>
            </a:xfrm>
          </p:grpSpPr>
          <p:grpSp>
            <p:nvGrpSpPr>
              <p:cNvPr id="298" name="Google Shape;298;p8"/>
              <p:cNvGrpSpPr/>
              <p:nvPr/>
            </p:nvGrpSpPr>
            <p:grpSpPr>
              <a:xfrm flipH="1">
                <a:off x="8062020" y="2340313"/>
                <a:ext cx="1743941" cy="3122653"/>
                <a:chOff x="1527975" y="1800375"/>
                <a:chExt cx="874375" cy="1565475"/>
              </a:xfrm>
            </p:grpSpPr>
            <p:sp>
              <p:nvSpPr>
                <p:cNvPr id="299" name="Google Shape;299;p8"/>
                <p:cNvSpPr/>
                <p:nvPr/>
              </p:nvSpPr>
              <p:spPr>
                <a:xfrm>
                  <a:off x="1761550" y="1802950"/>
                  <a:ext cx="639750" cy="4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90" h="19499" extrusionOk="0">
                      <a:moveTo>
                        <a:pt x="9391" y="0"/>
                      </a:moveTo>
                      <a:cubicBezTo>
                        <a:pt x="8833" y="0"/>
                        <a:pt x="8269" y="112"/>
                        <a:pt x="7701" y="368"/>
                      </a:cubicBezTo>
                      <a:cubicBezTo>
                        <a:pt x="6222" y="997"/>
                        <a:pt x="5113" y="2697"/>
                        <a:pt x="4004" y="3806"/>
                      </a:cubicBezTo>
                      <a:cubicBezTo>
                        <a:pt x="2858" y="4916"/>
                        <a:pt x="2044" y="6320"/>
                        <a:pt x="1675" y="7836"/>
                      </a:cubicBezTo>
                      <a:cubicBezTo>
                        <a:pt x="1" y="14436"/>
                        <a:pt x="5448" y="19499"/>
                        <a:pt x="11450" y="19499"/>
                      </a:cubicBezTo>
                      <a:cubicBezTo>
                        <a:pt x="12475" y="19499"/>
                        <a:pt x="13516" y="19351"/>
                        <a:pt x="14540" y="19038"/>
                      </a:cubicBezTo>
                      <a:cubicBezTo>
                        <a:pt x="14725" y="18964"/>
                        <a:pt x="14873" y="18853"/>
                        <a:pt x="14910" y="18669"/>
                      </a:cubicBezTo>
                      <a:cubicBezTo>
                        <a:pt x="15021" y="18299"/>
                        <a:pt x="15095" y="17855"/>
                        <a:pt x="15206" y="17486"/>
                      </a:cubicBezTo>
                      <a:cubicBezTo>
                        <a:pt x="16437" y="18094"/>
                        <a:pt x="18203" y="18490"/>
                        <a:pt x="19902" y="18490"/>
                      </a:cubicBezTo>
                      <a:cubicBezTo>
                        <a:pt x="22846" y="18490"/>
                        <a:pt x="25589" y="17302"/>
                        <a:pt x="25003" y="13973"/>
                      </a:cubicBezTo>
                      <a:cubicBezTo>
                        <a:pt x="24522" y="11348"/>
                        <a:pt x="21565" y="8354"/>
                        <a:pt x="19790" y="6505"/>
                      </a:cubicBezTo>
                      <a:cubicBezTo>
                        <a:pt x="17831" y="4509"/>
                        <a:pt x="15613" y="2697"/>
                        <a:pt x="13136" y="1403"/>
                      </a:cubicBezTo>
                      <a:cubicBezTo>
                        <a:pt x="11947" y="602"/>
                        <a:pt x="10686" y="0"/>
                        <a:pt x="93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8"/>
                <p:cNvSpPr/>
                <p:nvPr/>
              </p:nvSpPr>
              <p:spPr>
                <a:xfrm>
                  <a:off x="1796975" y="2140550"/>
                  <a:ext cx="605375" cy="97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15" h="38811" extrusionOk="0">
                      <a:moveTo>
                        <a:pt x="23581" y="0"/>
                      </a:moveTo>
                      <a:cubicBezTo>
                        <a:pt x="23129" y="0"/>
                        <a:pt x="22115" y="2245"/>
                        <a:pt x="20222" y="3538"/>
                      </a:cubicBezTo>
                      <a:cubicBezTo>
                        <a:pt x="19324" y="4123"/>
                        <a:pt x="18049" y="4342"/>
                        <a:pt x="16869" y="4342"/>
                      </a:cubicBezTo>
                      <a:cubicBezTo>
                        <a:pt x="15960" y="4342"/>
                        <a:pt x="15107" y="4212"/>
                        <a:pt x="14528" y="4019"/>
                      </a:cubicBezTo>
                      <a:cubicBezTo>
                        <a:pt x="14417" y="3982"/>
                        <a:pt x="14380" y="3908"/>
                        <a:pt x="14306" y="3834"/>
                      </a:cubicBezTo>
                      <a:cubicBezTo>
                        <a:pt x="14220" y="3790"/>
                        <a:pt x="14121" y="3772"/>
                        <a:pt x="14023" y="3772"/>
                      </a:cubicBezTo>
                      <a:cubicBezTo>
                        <a:pt x="13955" y="3772"/>
                        <a:pt x="13887" y="3781"/>
                        <a:pt x="13826" y="3797"/>
                      </a:cubicBezTo>
                      <a:lnTo>
                        <a:pt x="13419" y="3649"/>
                      </a:lnTo>
                      <a:cubicBezTo>
                        <a:pt x="13197" y="4166"/>
                        <a:pt x="12902" y="4647"/>
                        <a:pt x="12532" y="4943"/>
                      </a:cubicBezTo>
                      <a:cubicBezTo>
                        <a:pt x="12495" y="5017"/>
                        <a:pt x="12384" y="5091"/>
                        <a:pt x="12347" y="5202"/>
                      </a:cubicBezTo>
                      <a:cubicBezTo>
                        <a:pt x="12162" y="5313"/>
                        <a:pt x="11977" y="5460"/>
                        <a:pt x="11792" y="5497"/>
                      </a:cubicBezTo>
                      <a:cubicBezTo>
                        <a:pt x="11332" y="5756"/>
                        <a:pt x="10804" y="5903"/>
                        <a:pt x="10191" y="5903"/>
                      </a:cubicBezTo>
                      <a:cubicBezTo>
                        <a:pt x="10017" y="5903"/>
                        <a:pt x="9836" y="5892"/>
                        <a:pt x="9648" y="5867"/>
                      </a:cubicBezTo>
                      <a:cubicBezTo>
                        <a:pt x="8872" y="5793"/>
                        <a:pt x="8021" y="5608"/>
                        <a:pt x="7208" y="5202"/>
                      </a:cubicBezTo>
                      <a:lnTo>
                        <a:pt x="6580" y="5202"/>
                      </a:lnTo>
                      <a:cubicBezTo>
                        <a:pt x="6321" y="5202"/>
                        <a:pt x="6099" y="5349"/>
                        <a:pt x="6062" y="5571"/>
                      </a:cubicBezTo>
                      <a:cubicBezTo>
                        <a:pt x="3400" y="16330"/>
                        <a:pt x="1367" y="27236"/>
                        <a:pt x="36" y="38290"/>
                      </a:cubicBezTo>
                      <a:cubicBezTo>
                        <a:pt x="1" y="38501"/>
                        <a:pt x="265" y="38811"/>
                        <a:pt x="513" y="38811"/>
                      </a:cubicBezTo>
                      <a:cubicBezTo>
                        <a:pt x="526" y="38811"/>
                        <a:pt x="540" y="38810"/>
                        <a:pt x="553" y="38808"/>
                      </a:cubicBezTo>
                      <a:cubicBezTo>
                        <a:pt x="4583" y="38327"/>
                        <a:pt x="8539" y="37440"/>
                        <a:pt x="12384" y="36072"/>
                      </a:cubicBezTo>
                      <a:cubicBezTo>
                        <a:pt x="14565" y="35222"/>
                        <a:pt x="17227" y="34261"/>
                        <a:pt x="17708" y="31636"/>
                      </a:cubicBezTo>
                      <a:cubicBezTo>
                        <a:pt x="17738" y="31237"/>
                        <a:pt x="17463" y="31016"/>
                        <a:pt x="17179" y="31016"/>
                      </a:cubicBezTo>
                      <a:cubicBezTo>
                        <a:pt x="17120" y="31016"/>
                        <a:pt x="17062" y="31025"/>
                        <a:pt x="17005" y="31044"/>
                      </a:cubicBezTo>
                      <a:cubicBezTo>
                        <a:pt x="17005" y="31044"/>
                        <a:pt x="18780" y="24463"/>
                        <a:pt x="19261" y="22504"/>
                      </a:cubicBezTo>
                      <a:cubicBezTo>
                        <a:pt x="20444" y="18141"/>
                        <a:pt x="22551" y="10747"/>
                        <a:pt x="23623" y="5978"/>
                      </a:cubicBezTo>
                      <a:cubicBezTo>
                        <a:pt x="24215" y="3316"/>
                        <a:pt x="24141" y="2059"/>
                        <a:pt x="23808" y="395"/>
                      </a:cubicBezTo>
                      <a:cubicBezTo>
                        <a:pt x="23760" y="119"/>
                        <a:pt x="23685" y="0"/>
                        <a:pt x="235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8"/>
                <p:cNvSpPr/>
                <p:nvPr/>
              </p:nvSpPr>
              <p:spPr>
                <a:xfrm>
                  <a:off x="1675850" y="1844550"/>
                  <a:ext cx="591550" cy="12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62" h="51319" extrusionOk="0">
                      <a:moveTo>
                        <a:pt x="10298" y="1"/>
                      </a:moveTo>
                      <a:cubicBezTo>
                        <a:pt x="10269" y="1"/>
                        <a:pt x="10237" y="11"/>
                        <a:pt x="10205" y="35"/>
                      </a:cubicBezTo>
                      <a:cubicBezTo>
                        <a:pt x="9909" y="257"/>
                        <a:pt x="9576" y="479"/>
                        <a:pt x="9243" y="774"/>
                      </a:cubicBezTo>
                      <a:cubicBezTo>
                        <a:pt x="9218" y="570"/>
                        <a:pt x="9034" y="401"/>
                        <a:pt x="8849" y="401"/>
                      </a:cubicBezTo>
                      <a:cubicBezTo>
                        <a:pt x="8766" y="401"/>
                        <a:pt x="8684" y="436"/>
                        <a:pt x="8615" y="516"/>
                      </a:cubicBezTo>
                      <a:cubicBezTo>
                        <a:pt x="6212" y="3067"/>
                        <a:pt x="3624" y="4730"/>
                        <a:pt x="2773" y="8353"/>
                      </a:cubicBezTo>
                      <a:cubicBezTo>
                        <a:pt x="1886" y="12124"/>
                        <a:pt x="1849" y="16191"/>
                        <a:pt x="1479" y="20073"/>
                      </a:cubicBezTo>
                      <a:cubicBezTo>
                        <a:pt x="666" y="29205"/>
                        <a:pt x="38" y="45916"/>
                        <a:pt x="1" y="47764"/>
                      </a:cubicBezTo>
                      <a:cubicBezTo>
                        <a:pt x="2108" y="48430"/>
                        <a:pt x="3920" y="49576"/>
                        <a:pt x="5324" y="51276"/>
                      </a:cubicBezTo>
                      <a:cubicBezTo>
                        <a:pt x="5759" y="51304"/>
                        <a:pt x="6276" y="51318"/>
                        <a:pt x="6827" y="51318"/>
                      </a:cubicBezTo>
                      <a:cubicBezTo>
                        <a:pt x="8478" y="51318"/>
                        <a:pt x="10426" y="51193"/>
                        <a:pt x="11314" y="50944"/>
                      </a:cubicBezTo>
                      <a:cubicBezTo>
                        <a:pt x="12349" y="50685"/>
                        <a:pt x="13162" y="50130"/>
                        <a:pt x="14197" y="49909"/>
                      </a:cubicBezTo>
                      <a:cubicBezTo>
                        <a:pt x="14697" y="49784"/>
                        <a:pt x="15224" y="49738"/>
                        <a:pt x="15760" y="49738"/>
                      </a:cubicBezTo>
                      <a:cubicBezTo>
                        <a:pt x="16492" y="49738"/>
                        <a:pt x="17243" y="49823"/>
                        <a:pt x="17968" y="49909"/>
                      </a:cubicBezTo>
                      <a:cubicBezTo>
                        <a:pt x="18005" y="49921"/>
                        <a:pt x="18038" y="49925"/>
                        <a:pt x="18070" y="49925"/>
                      </a:cubicBezTo>
                      <a:cubicBezTo>
                        <a:pt x="18133" y="49925"/>
                        <a:pt x="18190" y="49909"/>
                        <a:pt x="18264" y="49909"/>
                      </a:cubicBezTo>
                      <a:cubicBezTo>
                        <a:pt x="19038" y="49952"/>
                        <a:pt x="20063" y="50282"/>
                        <a:pt x="21119" y="50282"/>
                      </a:cubicBezTo>
                      <a:cubicBezTo>
                        <a:pt x="21878" y="50282"/>
                        <a:pt x="22655" y="50111"/>
                        <a:pt x="23366" y="49539"/>
                      </a:cubicBezTo>
                      <a:cubicBezTo>
                        <a:pt x="23662" y="46877"/>
                        <a:pt x="23440" y="43069"/>
                        <a:pt x="22553" y="40333"/>
                      </a:cubicBezTo>
                      <a:cubicBezTo>
                        <a:pt x="22220" y="41331"/>
                        <a:pt x="21148" y="42773"/>
                        <a:pt x="20852" y="43845"/>
                      </a:cubicBezTo>
                      <a:cubicBezTo>
                        <a:pt x="20519" y="44622"/>
                        <a:pt x="20113" y="45361"/>
                        <a:pt x="19558" y="46027"/>
                      </a:cubicBezTo>
                      <a:cubicBezTo>
                        <a:pt x="19490" y="45975"/>
                        <a:pt x="19413" y="45948"/>
                        <a:pt x="19336" y="45948"/>
                      </a:cubicBezTo>
                      <a:cubicBezTo>
                        <a:pt x="19247" y="45948"/>
                        <a:pt x="19157" y="45984"/>
                        <a:pt x="19078" y="46064"/>
                      </a:cubicBezTo>
                      <a:lnTo>
                        <a:pt x="18116" y="46877"/>
                      </a:lnTo>
                      <a:cubicBezTo>
                        <a:pt x="17970" y="46942"/>
                        <a:pt x="17825" y="46971"/>
                        <a:pt x="17675" y="46971"/>
                      </a:cubicBezTo>
                      <a:cubicBezTo>
                        <a:pt x="17485" y="46971"/>
                        <a:pt x="17289" y="46923"/>
                        <a:pt x="17081" y="46840"/>
                      </a:cubicBezTo>
                      <a:cubicBezTo>
                        <a:pt x="16822" y="46840"/>
                        <a:pt x="16674" y="46766"/>
                        <a:pt x="16711" y="46618"/>
                      </a:cubicBezTo>
                      <a:cubicBezTo>
                        <a:pt x="17155" y="46101"/>
                        <a:pt x="17414" y="45546"/>
                        <a:pt x="17562" y="44844"/>
                      </a:cubicBezTo>
                      <a:cubicBezTo>
                        <a:pt x="17599" y="44733"/>
                        <a:pt x="17562" y="44622"/>
                        <a:pt x="17525" y="44548"/>
                      </a:cubicBezTo>
                      <a:lnTo>
                        <a:pt x="18782" y="40925"/>
                      </a:lnTo>
                      <a:lnTo>
                        <a:pt x="18782" y="40925"/>
                      </a:lnTo>
                      <a:cubicBezTo>
                        <a:pt x="17599" y="41110"/>
                        <a:pt x="16490" y="43254"/>
                        <a:pt x="16342" y="43439"/>
                      </a:cubicBezTo>
                      <a:cubicBezTo>
                        <a:pt x="15639" y="44363"/>
                        <a:pt x="14123" y="46322"/>
                        <a:pt x="13199" y="46988"/>
                      </a:cubicBezTo>
                      <a:cubicBezTo>
                        <a:pt x="12386" y="47542"/>
                        <a:pt x="8800" y="48282"/>
                        <a:pt x="8356" y="48799"/>
                      </a:cubicBezTo>
                      <a:cubicBezTo>
                        <a:pt x="7903" y="49411"/>
                        <a:pt x="7502" y="49559"/>
                        <a:pt x="7148" y="49559"/>
                      </a:cubicBezTo>
                      <a:cubicBezTo>
                        <a:pt x="6838" y="49559"/>
                        <a:pt x="6564" y="49445"/>
                        <a:pt x="6323" y="49428"/>
                      </a:cubicBezTo>
                      <a:cubicBezTo>
                        <a:pt x="7247" y="44252"/>
                        <a:pt x="8245" y="39076"/>
                        <a:pt x="9095" y="33863"/>
                      </a:cubicBezTo>
                      <a:cubicBezTo>
                        <a:pt x="9576" y="30906"/>
                        <a:pt x="10094" y="27948"/>
                        <a:pt x="10500" y="24990"/>
                      </a:cubicBezTo>
                      <a:cubicBezTo>
                        <a:pt x="10722" y="23585"/>
                        <a:pt x="10907" y="22218"/>
                        <a:pt x="11092" y="20776"/>
                      </a:cubicBezTo>
                      <a:cubicBezTo>
                        <a:pt x="11263" y="19613"/>
                        <a:pt x="11086" y="18007"/>
                        <a:pt x="12522" y="18007"/>
                      </a:cubicBezTo>
                      <a:cubicBezTo>
                        <a:pt x="12638" y="18007"/>
                        <a:pt x="12765" y="18018"/>
                        <a:pt x="12903" y="18040"/>
                      </a:cubicBezTo>
                      <a:cubicBezTo>
                        <a:pt x="12939" y="18046"/>
                        <a:pt x="12973" y="18049"/>
                        <a:pt x="13006" y="18049"/>
                      </a:cubicBezTo>
                      <a:cubicBezTo>
                        <a:pt x="13558" y="18049"/>
                        <a:pt x="13755" y="17218"/>
                        <a:pt x="13162" y="17079"/>
                      </a:cubicBezTo>
                      <a:cubicBezTo>
                        <a:pt x="12090" y="16820"/>
                        <a:pt x="11129" y="16376"/>
                        <a:pt x="10205" y="15896"/>
                      </a:cubicBezTo>
                      <a:cubicBezTo>
                        <a:pt x="8504" y="13345"/>
                        <a:pt x="6988" y="10757"/>
                        <a:pt x="5731" y="7984"/>
                      </a:cubicBezTo>
                      <a:cubicBezTo>
                        <a:pt x="6138" y="5063"/>
                        <a:pt x="8171" y="2253"/>
                        <a:pt x="10352" y="220"/>
                      </a:cubicBezTo>
                      <a:cubicBezTo>
                        <a:pt x="10468" y="133"/>
                        <a:pt x="10403" y="1"/>
                        <a:pt x="1029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8"/>
                <p:cNvSpPr/>
                <p:nvPr/>
              </p:nvSpPr>
              <p:spPr>
                <a:xfrm>
                  <a:off x="1833900" y="1817250"/>
                  <a:ext cx="455700" cy="37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8" h="14807" extrusionOk="0">
                      <a:moveTo>
                        <a:pt x="6778" y="1"/>
                      </a:moveTo>
                      <a:cubicBezTo>
                        <a:pt x="5630" y="1"/>
                        <a:pt x="4508" y="361"/>
                        <a:pt x="3328" y="1127"/>
                      </a:cubicBezTo>
                      <a:cubicBezTo>
                        <a:pt x="128" y="3164"/>
                        <a:pt x="290" y="9636"/>
                        <a:pt x="15" y="9636"/>
                      </a:cubicBezTo>
                      <a:cubicBezTo>
                        <a:pt x="10" y="9636"/>
                        <a:pt x="5" y="9634"/>
                        <a:pt x="1" y="9630"/>
                      </a:cubicBezTo>
                      <a:lnTo>
                        <a:pt x="1" y="9630"/>
                      </a:lnTo>
                      <a:lnTo>
                        <a:pt x="5177" y="14806"/>
                      </a:lnTo>
                      <a:cubicBezTo>
                        <a:pt x="4770" y="11664"/>
                        <a:pt x="2921" y="5970"/>
                        <a:pt x="7727" y="4676"/>
                      </a:cubicBezTo>
                      <a:cubicBezTo>
                        <a:pt x="7880" y="4636"/>
                        <a:pt x="8049" y="4617"/>
                        <a:pt x="8233" y="4617"/>
                      </a:cubicBezTo>
                      <a:cubicBezTo>
                        <a:pt x="10559" y="4617"/>
                        <a:pt x="15253" y="7605"/>
                        <a:pt x="17426" y="7605"/>
                      </a:cubicBezTo>
                      <a:cubicBezTo>
                        <a:pt x="17757" y="7605"/>
                        <a:pt x="18030" y="7535"/>
                        <a:pt x="18227" y="7375"/>
                      </a:cubicBezTo>
                      <a:cubicBezTo>
                        <a:pt x="16637" y="4787"/>
                        <a:pt x="12349" y="1866"/>
                        <a:pt x="9576" y="646"/>
                      </a:cubicBezTo>
                      <a:cubicBezTo>
                        <a:pt x="8600" y="223"/>
                        <a:pt x="7681" y="1"/>
                        <a:pt x="677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8"/>
                <p:cNvSpPr/>
                <p:nvPr/>
              </p:nvSpPr>
              <p:spPr>
                <a:xfrm>
                  <a:off x="1813575" y="1800375"/>
                  <a:ext cx="586925" cy="1019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77" h="40783" extrusionOk="0">
                      <a:moveTo>
                        <a:pt x="7049" y="0"/>
                      </a:moveTo>
                      <a:cubicBezTo>
                        <a:pt x="6572" y="0"/>
                        <a:pt x="6115" y="67"/>
                        <a:pt x="5694" y="212"/>
                      </a:cubicBezTo>
                      <a:cubicBezTo>
                        <a:pt x="2921" y="1211"/>
                        <a:pt x="0" y="5832"/>
                        <a:pt x="148" y="8900"/>
                      </a:cubicBezTo>
                      <a:cubicBezTo>
                        <a:pt x="222" y="12191"/>
                        <a:pt x="4030" y="16479"/>
                        <a:pt x="4141" y="17589"/>
                      </a:cubicBezTo>
                      <a:cubicBezTo>
                        <a:pt x="5065" y="24391"/>
                        <a:pt x="4030" y="31194"/>
                        <a:pt x="2588" y="37812"/>
                      </a:cubicBezTo>
                      <a:cubicBezTo>
                        <a:pt x="2307" y="39147"/>
                        <a:pt x="2694" y="40783"/>
                        <a:pt x="2765" y="40783"/>
                      </a:cubicBezTo>
                      <a:cubicBezTo>
                        <a:pt x="2768" y="40783"/>
                        <a:pt x="2771" y="40778"/>
                        <a:pt x="2773" y="40769"/>
                      </a:cubicBezTo>
                      <a:cubicBezTo>
                        <a:pt x="4067" y="35778"/>
                        <a:pt x="5398" y="30417"/>
                        <a:pt x="6248" y="24798"/>
                      </a:cubicBezTo>
                      <a:cubicBezTo>
                        <a:pt x="6359" y="23874"/>
                        <a:pt x="7801" y="21729"/>
                        <a:pt x="8023" y="20990"/>
                      </a:cubicBezTo>
                      <a:cubicBezTo>
                        <a:pt x="8245" y="20213"/>
                        <a:pt x="8707" y="20010"/>
                        <a:pt x="9137" y="20010"/>
                      </a:cubicBezTo>
                      <a:cubicBezTo>
                        <a:pt x="9566" y="20010"/>
                        <a:pt x="9964" y="20213"/>
                        <a:pt x="10056" y="20250"/>
                      </a:cubicBezTo>
                      <a:cubicBezTo>
                        <a:pt x="10595" y="20412"/>
                        <a:pt x="11213" y="20672"/>
                        <a:pt x="11781" y="20672"/>
                      </a:cubicBezTo>
                      <a:cubicBezTo>
                        <a:pt x="11991" y="20672"/>
                        <a:pt x="12195" y="20636"/>
                        <a:pt x="12385" y="20546"/>
                      </a:cubicBezTo>
                      <a:cubicBezTo>
                        <a:pt x="12396" y="20549"/>
                        <a:pt x="12407" y="20551"/>
                        <a:pt x="12417" y="20551"/>
                      </a:cubicBezTo>
                      <a:cubicBezTo>
                        <a:pt x="12657" y="20551"/>
                        <a:pt x="12798" y="19764"/>
                        <a:pt x="12940" y="19622"/>
                      </a:cubicBezTo>
                      <a:cubicBezTo>
                        <a:pt x="13162" y="19363"/>
                        <a:pt x="13310" y="19030"/>
                        <a:pt x="13273" y="18772"/>
                      </a:cubicBezTo>
                      <a:cubicBezTo>
                        <a:pt x="13347" y="18698"/>
                        <a:pt x="13495" y="18661"/>
                        <a:pt x="13642" y="18624"/>
                      </a:cubicBezTo>
                      <a:cubicBezTo>
                        <a:pt x="13938" y="19030"/>
                        <a:pt x="14308" y="19437"/>
                        <a:pt x="14678" y="19881"/>
                      </a:cubicBezTo>
                      <a:cubicBezTo>
                        <a:pt x="13532" y="21212"/>
                        <a:pt x="12977" y="23282"/>
                        <a:pt x="12718" y="25278"/>
                      </a:cubicBezTo>
                      <a:cubicBezTo>
                        <a:pt x="12164" y="27201"/>
                        <a:pt x="11979" y="29308"/>
                        <a:pt x="12238" y="31379"/>
                      </a:cubicBezTo>
                      <a:cubicBezTo>
                        <a:pt x="12256" y="31600"/>
                        <a:pt x="12395" y="31711"/>
                        <a:pt x="12552" y="31711"/>
                      </a:cubicBezTo>
                      <a:cubicBezTo>
                        <a:pt x="12709" y="31711"/>
                        <a:pt x="12885" y="31600"/>
                        <a:pt x="12977" y="31379"/>
                      </a:cubicBezTo>
                      <a:cubicBezTo>
                        <a:pt x="14271" y="28236"/>
                        <a:pt x="14493" y="23578"/>
                        <a:pt x="16341" y="19992"/>
                      </a:cubicBezTo>
                      <a:cubicBezTo>
                        <a:pt x="16859" y="19400"/>
                        <a:pt x="17266" y="19215"/>
                        <a:pt x="18005" y="18883"/>
                      </a:cubicBezTo>
                      <a:cubicBezTo>
                        <a:pt x="18818" y="18513"/>
                        <a:pt x="20963" y="18661"/>
                        <a:pt x="22515" y="17145"/>
                      </a:cubicBezTo>
                      <a:cubicBezTo>
                        <a:pt x="23477" y="16184"/>
                        <a:pt x="23255" y="14594"/>
                        <a:pt x="22922" y="13300"/>
                      </a:cubicBezTo>
                      <a:cubicBezTo>
                        <a:pt x="22589" y="11932"/>
                        <a:pt x="20519" y="9566"/>
                        <a:pt x="19595" y="8679"/>
                      </a:cubicBezTo>
                      <a:lnTo>
                        <a:pt x="19595" y="8679"/>
                      </a:lnTo>
                      <a:cubicBezTo>
                        <a:pt x="21037" y="11267"/>
                        <a:pt x="20926" y="12967"/>
                        <a:pt x="20334" y="14520"/>
                      </a:cubicBezTo>
                      <a:cubicBezTo>
                        <a:pt x="20112" y="15185"/>
                        <a:pt x="19299" y="15925"/>
                        <a:pt x="18670" y="16369"/>
                      </a:cubicBezTo>
                      <a:cubicBezTo>
                        <a:pt x="17894" y="16812"/>
                        <a:pt x="17007" y="17108"/>
                        <a:pt x="16119" y="17367"/>
                      </a:cubicBezTo>
                      <a:cubicBezTo>
                        <a:pt x="15711" y="17499"/>
                        <a:pt x="15359" y="17579"/>
                        <a:pt x="14991" y="17579"/>
                      </a:cubicBezTo>
                      <a:cubicBezTo>
                        <a:pt x="14327" y="17579"/>
                        <a:pt x="13612" y="17317"/>
                        <a:pt x="12422" y="16627"/>
                      </a:cubicBezTo>
                      <a:cubicBezTo>
                        <a:pt x="12193" y="17972"/>
                        <a:pt x="10945" y="18618"/>
                        <a:pt x="10408" y="18618"/>
                      </a:cubicBezTo>
                      <a:cubicBezTo>
                        <a:pt x="10340" y="18618"/>
                        <a:pt x="10283" y="18608"/>
                        <a:pt x="10241" y="18587"/>
                      </a:cubicBezTo>
                      <a:cubicBezTo>
                        <a:pt x="9798" y="18439"/>
                        <a:pt x="9576" y="17773"/>
                        <a:pt x="9021" y="17736"/>
                      </a:cubicBezTo>
                      <a:cubicBezTo>
                        <a:pt x="8990" y="17735"/>
                        <a:pt x="8960" y="17734"/>
                        <a:pt x="8931" y="17734"/>
                      </a:cubicBezTo>
                      <a:cubicBezTo>
                        <a:pt x="8728" y="17734"/>
                        <a:pt x="8575" y="17771"/>
                        <a:pt x="8433" y="17771"/>
                      </a:cubicBezTo>
                      <a:cubicBezTo>
                        <a:pt x="8162" y="17771"/>
                        <a:pt x="7931" y="17636"/>
                        <a:pt x="7468" y="16849"/>
                      </a:cubicBezTo>
                      <a:cubicBezTo>
                        <a:pt x="7210" y="16442"/>
                        <a:pt x="5879" y="15703"/>
                        <a:pt x="5694" y="14964"/>
                      </a:cubicBezTo>
                      <a:cubicBezTo>
                        <a:pt x="5139" y="12893"/>
                        <a:pt x="5139" y="12228"/>
                        <a:pt x="3734" y="11599"/>
                      </a:cubicBezTo>
                      <a:cubicBezTo>
                        <a:pt x="1812" y="10712"/>
                        <a:pt x="1479" y="10860"/>
                        <a:pt x="1516" y="9455"/>
                      </a:cubicBezTo>
                      <a:cubicBezTo>
                        <a:pt x="1627" y="8198"/>
                        <a:pt x="1886" y="5314"/>
                        <a:pt x="3734" y="3022"/>
                      </a:cubicBezTo>
                      <a:cubicBezTo>
                        <a:pt x="4673" y="1889"/>
                        <a:pt x="6163" y="1476"/>
                        <a:pt x="7758" y="1476"/>
                      </a:cubicBezTo>
                      <a:cubicBezTo>
                        <a:pt x="9492" y="1476"/>
                        <a:pt x="11349" y="1964"/>
                        <a:pt x="12755" y="2541"/>
                      </a:cubicBezTo>
                      <a:cubicBezTo>
                        <a:pt x="11270" y="1116"/>
                        <a:pt x="8997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8"/>
                <p:cNvSpPr/>
                <p:nvPr/>
              </p:nvSpPr>
              <p:spPr>
                <a:xfrm>
                  <a:off x="1720225" y="2108400"/>
                  <a:ext cx="187650" cy="97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38948" extrusionOk="0">
                      <a:moveTo>
                        <a:pt x="5690" y="1"/>
                      </a:moveTo>
                      <a:cubicBezTo>
                        <a:pt x="5454" y="1"/>
                        <a:pt x="5231" y="28"/>
                        <a:pt x="5028" y="92"/>
                      </a:cubicBezTo>
                      <a:cubicBezTo>
                        <a:pt x="4437" y="2680"/>
                        <a:pt x="555" y="25306"/>
                        <a:pt x="0" y="37839"/>
                      </a:cubicBezTo>
                      <a:cubicBezTo>
                        <a:pt x="407" y="38098"/>
                        <a:pt x="1220" y="38541"/>
                        <a:pt x="1849" y="38948"/>
                      </a:cubicBezTo>
                      <a:cubicBezTo>
                        <a:pt x="2255" y="32589"/>
                        <a:pt x="2440" y="25823"/>
                        <a:pt x="3365" y="19501"/>
                      </a:cubicBezTo>
                      <a:cubicBezTo>
                        <a:pt x="4178" y="13438"/>
                        <a:pt x="5065" y="8040"/>
                        <a:pt x="6026" y="2051"/>
                      </a:cubicBezTo>
                      <a:cubicBezTo>
                        <a:pt x="6359" y="1718"/>
                        <a:pt x="7246" y="720"/>
                        <a:pt x="7505" y="350"/>
                      </a:cubicBezTo>
                      <a:cubicBezTo>
                        <a:pt x="6926" y="166"/>
                        <a:pt x="6272" y="1"/>
                        <a:pt x="569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8"/>
                <p:cNvSpPr/>
                <p:nvPr/>
              </p:nvSpPr>
              <p:spPr>
                <a:xfrm>
                  <a:off x="2080900" y="2253875"/>
                  <a:ext cx="107950" cy="4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8" h="18970" extrusionOk="0">
                      <a:moveTo>
                        <a:pt x="2021" y="0"/>
                      </a:moveTo>
                      <a:lnTo>
                        <a:pt x="2021" y="0"/>
                      </a:lnTo>
                      <a:cubicBezTo>
                        <a:pt x="2021" y="0"/>
                        <a:pt x="2022" y="1"/>
                        <a:pt x="2025" y="3"/>
                      </a:cubicBezTo>
                      <a:cubicBezTo>
                        <a:pt x="2099" y="299"/>
                        <a:pt x="1951" y="1482"/>
                        <a:pt x="1766" y="2221"/>
                      </a:cubicBezTo>
                      <a:cubicBezTo>
                        <a:pt x="1765" y="2220"/>
                        <a:pt x="1763" y="2219"/>
                        <a:pt x="1761" y="2219"/>
                      </a:cubicBezTo>
                      <a:cubicBezTo>
                        <a:pt x="1487" y="2219"/>
                        <a:pt x="0" y="15188"/>
                        <a:pt x="1175" y="18969"/>
                      </a:cubicBezTo>
                      <a:cubicBezTo>
                        <a:pt x="2210" y="16751"/>
                        <a:pt x="2469" y="13017"/>
                        <a:pt x="2802" y="10503"/>
                      </a:cubicBezTo>
                      <a:cubicBezTo>
                        <a:pt x="3134" y="8026"/>
                        <a:pt x="3874" y="3330"/>
                        <a:pt x="4317" y="1482"/>
                      </a:cubicBezTo>
                      <a:cubicBezTo>
                        <a:pt x="4065" y="1302"/>
                        <a:pt x="2026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8"/>
                <p:cNvSpPr/>
                <p:nvPr/>
              </p:nvSpPr>
              <p:spPr>
                <a:xfrm>
                  <a:off x="1897675" y="2887075"/>
                  <a:ext cx="363275" cy="23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1" h="9540" extrusionOk="0">
                      <a:moveTo>
                        <a:pt x="9613" y="0"/>
                      </a:moveTo>
                      <a:cubicBezTo>
                        <a:pt x="8984" y="518"/>
                        <a:pt x="8282" y="2884"/>
                        <a:pt x="7801" y="3808"/>
                      </a:cubicBezTo>
                      <a:cubicBezTo>
                        <a:pt x="7543" y="4363"/>
                        <a:pt x="7210" y="4732"/>
                        <a:pt x="6581" y="6026"/>
                      </a:cubicBezTo>
                      <a:cubicBezTo>
                        <a:pt x="5657" y="7912"/>
                        <a:pt x="1997" y="7764"/>
                        <a:pt x="1" y="9539"/>
                      </a:cubicBezTo>
                      <a:cubicBezTo>
                        <a:pt x="37" y="9539"/>
                        <a:pt x="73" y="9539"/>
                        <a:pt x="109" y="9539"/>
                      </a:cubicBezTo>
                      <a:cubicBezTo>
                        <a:pt x="2883" y="9539"/>
                        <a:pt x="4806" y="8252"/>
                        <a:pt x="6579" y="8252"/>
                      </a:cubicBezTo>
                      <a:cubicBezTo>
                        <a:pt x="6728" y="8252"/>
                        <a:pt x="6877" y="8262"/>
                        <a:pt x="7025" y="8282"/>
                      </a:cubicBezTo>
                      <a:cubicBezTo>
                        <a:pt x="8242" y="8470"/>
                        <a:pt x="9984" y="8957"/>
                        <a:pt x="11553" y="8957"/>
                      </a:cubicBezTo>
                      <a:cubicBezTo>
                        <a:pt x="12748" y="8957"/>
                        <a:pt x="13843" y="8675"/>
                        <a:pt x="14530" y="7764"/>
                      </a:cubicBezTo>
                      <a:cubicBezTo>
                        <a:pt x="14269" y="7607"/>
                        <a:pt x="13924" y="7554"/>
                        <a:pt x="13547" y="7554"/>
                      </a:cubicBezTo>
                      <a:cubicBezTo>
                        <a:pt x="12744" y="7554"/>
                        <a:pt x="11791" y="7794"/>
                        <a:pt x="11160" y="7794"/>
                      </a:cubicBezTo>
                      <a:cubicBezTo>
                        <a:pt x="11038" y="7794"/>
                        <a:pt x="10928" y="7785"/>
                        <a:pt x="10833" y="7764"/>
                      </a:cubicBezTo>
                      <a:cubicBezTo>
                        <a:pt x="10463" y="7727"/>
                        <a:pt x="10907" y="6211"/>
                        <a:pt x="10870" y="5435"/>
                      </a:cubicBezTo>
                      <a:cubicBezTo>
                        <a:pt x="10759" y="3697"/>
                        <a:pt x="9983" y="1405"/>
                        <a:pt x="961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8"/>
                <p:cNvSpPr/>
                <p:nvPr/>
              </p:nvSpPr>
              <p:spPr>
                <a:xfrm>
                  <a:off x="1805250" y="3034950"/>
                  <a:ext cx="230175" cy="33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7" h="13236" extrusionOk="0">
                      <a:moveTo>
                        <a:pt x="9206" y="0"/>
                      </a:moveTo>
                      <a:lnTo>
                        <a:pt x="9206" y="0"/>
                      </a:lnTo>
                      <a:cubicBezTo>
                        <a:pt x="7543" y="1036"/>
                        <a:pt x="5324" y="2034"/>
                        <a:pt x="4067" y="2699"/>
                      </a:cubicBezTo>
                      <a:cubicBezTo>
                        <a:pt x="2367" y="3587"/>
                        <a:pt x="555" y="3882"/>
                        <a:pt x="296" y="5990"/>
                      </a:cubicBezTo>
                      <a:cubicBezTo>
                        <a:pt x="111" y="7210"/>
                        <a:pt x="111" y="8467"/>
                        <a:pt x="37" y="9724"/>
                      </a:cubicBezTo>
                      <a:cubicBezTo>
                        <a:pt x="1" y="10500"/>
                        <a:pt x="370" y="12460"/>
                        <a:pt x="1073" y="13088"/>
                      </a:cubicBezTo>
                      <a:lnTo>
                        <a:pt x="1221" y="13236"/>
                      </a:lnTo>
                      <a:lnTo>
                        <a:pt x="1997" y="13236"/>
                      </a:lnTo>
                      <a:cubicBezTo>
                        <a:pt x="2404" y="13236"/>
                        <a:pt x="3069" y="13051"/>
                        <a:pt x="3809" y="12718"/>
                      </a:cubicBezTo>
                      <a:cubicBezTo>
                        <a:pt x="3624" y="10537"/>
                        <a:pt x="4807" y="8319"/>
                        <a:pt x="5509" y="7173"/>
                      </a:cubicBezTo>
                      <a:cubicBezTo>
                        <a:pt x="6101" y="6211"/>
                        <a:pt x="7986" y="6174"/>
                        <a:pt x="8282" y="4991"/>
                      </a:cubicBezTo>
                      <a:cubicBezTo>
                        <a:pt x="8615" y="3587"/>
                        <a:pt x="9169" y="2108"/>
                        <a:pt x="92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8"/>
                <p:cNvSpPr/>
                <p:nvPr/>
              </p:nvSpPr>
              <p:spPr>
                <a:xfrm>
                  <a:off x="1894900" y="2988725"/>
                  <a:ext cx="212600" cy="3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4" h="14568" extrusionOk="0">
                      <a:moveTo>
                        <a:pt x="7802" y="1"/>
                      </a:moveTo>
                      <a:cubicBezTo>
                        <a:pt x="7543" y="555"/>
                        <a:pt x="6729" y="1221"/>
                        <a:pt x="5620" y="1923"/>
                      </a:cubicBezTo>
                      <a:cubicBezTo>
                        <a:pt x="5620" y="3957"/>
                        <a:pt x="5029" y="5473"/>
                        <a:pt x="4696" y="6914"/>
                      </a:cubicBezTo>
                      <a:cubicBezTo>
                        <a:pt x="4400" y="8060"/>
                        <a:pt x="2515" y="8134"/>
                        <a:pt x="1923" y="9059"/>
                      </a:cubicBezTo>
                      <a:cubicBezTo>
                        <a:pt x="1221" y="10168"/>
                        <a:pt x="1" y="12460"/>
                        <a:pt x="149" y="14567"/>
                      </a:cubicBezTo>
                      <a:cubicBezTo>
                        <a:pt x="2478" y="13606"/>
                        <a:pt x="5805" y="11388"/>
                        <a:pt x="6988" y="9761"/>
                      </a:cubicBezTo>
                      <a:cubicBezTo>
                        <a:pt x="8504" y="7728"/>
                        <a:pt x="8467" y="3513"/>
                        <a:pt x="8060" y="1036"/>
                      </a:cubicBezTo>
                      <a:cubicBezTo>
                        <a:pt x="8023" y="666"/>
                        <a:pt x="7912" y="334"/>
                        <a:pt x="7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8"/>
                <p:cNvSpPr/>
                <p:nvPr/>
              </p:nvSpPr>
              <p:spPr>
                <a:xfrm>
                  <a:off x="1527975" y="2911600"/>
                  <a:ext cx="560125" cy="38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05" h="15287" extrusionOk="0">
                      <a:moveTo>
                        <a:pt x="15009" y="1"/>
                      </a:moveTo>
                      <a:cubicBezTo>
                        <a:pt x="14698" y="1"/>
                        <a:pt x="14390" y="7"/>
                        <a:pt x="14086" y="17"/>
                      </a:cubicBezTo>
                      <a:cubicBezTo>
                        <a:pt x="13162" y="17"/>
                        <a:pt x="12238" y="54"/>
                        <a:pt x="11387" y="91"/>
                      </a:cubicBezTo>
                      <a:cubicBezTo>
                        <a:pt x="8504" y="276"/>
                        <a:pt x="4104" y="1385"/>
                        <a:pt x="1405" y="2125"/>
                      </a:cubicBezTo>
                      <a:cubicBezTo>
                        <a:pt x="148" y="3382"/>
                        <a:pt x="0" y="7411"/>
                        <a:pt x="185" y="8816"/>
                      </a:cubicBezTo>
                      <a:cubicBezTo>
                        <a:pt x="222" y="9445"/>
                        <a:pt x="370" y="9925"/>
                        <a:pt x="481" y="10480"/>
                      </a:cubicBezTo>
                      <a:cubicBezTo>
                        <a:pt x="703" y="10110"/>
                        <a:pt x="925" y="9815"/>
                        <a:pt x="962" y="9371"/>
                      </a:cubicBezTo>
                      <a:cubicBezTo>
                        <a:pt x="879" y="8519"/>
                        <a:pt x="960" y="8055"/>
                        <a:pt x="1159" y="8055"/>
                      </a:cubicBezTo>
                      <a:cubicBezTo>
                        <a:pt x="1227" y="8055"/>
                        <a:pt x="1310" y="8111"/>
                        <a:pt x="1405" y="8225"/>
                      </a:cubicBezTo>
                      <a:cubicBezTo>
                        <a:pt x="2071" y="9149"/>
                        <a:pt x="1775" y="9815"/>
                        <a:pt x="3143" y="10147"/>
                      </a:cubicBezTo>
                      <a:cubicBezTo>
                        <a:pt x="3808" y="10369"/>
                        <a:pt x="3623" y="11700"/>
                        <a:pt x="3697" y="11885"/>
                      </a:cubicBezTo>
                      <a:cubicBezTo>
                        <a:pt x="4028" y="12512"/>
                        <a:pt x="4253" y="12630"/>
                        <a:pt x="4451" y="12630"/>
                      </a:cubicBezTo>
                      <a:cubicBezTo>
                        <a:pt x="4572" y="12630"/>
                        <a:pt x="4683" y="12587"/>
                        <a:pt x="4803" y="12587"/>
                      </a:cubicBezTo>
                      <a:cubicBezTo>
                        <a:pt x="4905" y="12587"/>
                        <a:pt x="5013" y="12618"/>
                        <a:pt x="5139" y="12735"/>
                      </a:cubicBezTo>
                      <a:cubicBezTo>
                        <a:pt x="6433" y="14103"/>
                        <a:pt x="7394" y="13475"/>
                        <a:pt x="8984" y="14029"/>
                      </a:cubicBezTo>
                      <a:cubicBezTo>
                        <a:pt x="9539" y="14214"/>
                        <a:pt x="10204" y="15249"/>
                        <a:pt x="11128" y="15286"/>
                      </a:cubicBezTo>
                      <a:cubicBezTo>
                        <a:pt x="11092" y="15064"/>
                        <a:pt x="11092" y="14843"/>
                        <a:pt x="11092" y="14658"/>
                      </a:cubicBezTo>
                      <a:cubicBezTo>
                        <a:pt x="11128" y="13401"/>
                        <a:pt x="11128" y="12144"/>
                        <a:pt x="11313" y="10887"/>
                      </a:cubicBezTo>
                      <a:cubicBezTo>
                        <a:pt x="11609" y="8816"/>
                        <a:pt x="13421" y="8521"/>
                        <a:pt x="15121" y="7633"/>
                      </a:cubicBezTo>
                      <a:cubicBezTo>
                        <a:pt x="17192" y="6561"/>
                        <a:pt x="21924" y="4491"/>
                        <a:pt x="22405" y="3086"/>
                      </a:cubicBezTo>
                      <a:cubicBezTo>
                        <a:pt x="21887" y="1718"/>
                        <a:pt x="20815" y="1163"/>
                        <a:pt x="20334" y="942"/>
                      </a:cubicBezTo>
                      <a:cubicBezTo>
                        <a:pt x="18784" y="214"/>
                        <a:pt x="16854" y="1"/>
                        <a:pt x="150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8"/>
                <p:cNvSpPr/>
                <p:nvPr/>
              </p:nvSpPr>
              <p:spPr>
                <a:xfrm>
                  <a:off x="1539050" y="3112175"/>
                  <a:ext cx="296725" cy="25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9" h="10147" extrusionOk="0">
                      <a:moveTo>
                        <a:pt x="674" y="1"/>
                      </a:moveTo>
                      <a:cubicBezTo>
                        <a:pt x="481" y="1"/>
                        <a:pt x="410" y="504"/>
                        <a:pt x="519" y="1348"/>
                      </a:cubicBezTo>
                      <a:cubicBezTo>
                        <a:pt x="482" y="1792"/>
                        <a:pt x="223" y="2087"/>
                        <a:pt x="1" y="2457"/>
                      </a:cubicBezTo>
                      <a:cubicBezTo>
                        <a:pt x="1739" y="9407"/>
                        <a:pt x="8578" y="9999"/>
                        <a:pt x="11869" y="10147"/>
                      </a:cubicBezTo>
                      <a:lnTo>
                        <a:pt x="11721" y="9999"/>
                      </a:lnTo>
                      <a:cubicBezTo>
                        <a:pt x="11203" y="9481"/>
                        <a:pt x="10833" y="8187"/>
                        <a:pt x="10759" y="7263"/>
                      </a:cubicBezTo>
                      <a:cubicBezTo>
                        <a:pt x="9835" y="7226"/>
                        <a:pt x="9133" y="6228"/>
                        <a:pt x="8578" y="6043"/>
                      </a:cubicBezTo>
                      <a:cubicBezTo>
                        <a:pt x="6951" y="5489"/>
                        <a:pt x="5990" y="6080"/>
                        <a:pt x="4696" y="4749"/>
                      </a:cubicBezTo>
                      <a:cubicBezTo>
                        <a:pt x="4570" y="4613"/>
                        <a:pt x="4461" y="4579"/>
                        <a:pt x="4356" y="4579"/>
                      </a:cubicBezTo>
                      <a:cubicBezTo>
                        <a:pt x="4254" y="4579"/>
                        <a:pt x="4155" y="4611"/>
                        <a:pt x="4046" y="4611"/>
                      </a:cubicBezTo>
                      <a:cubicBezTo>
                        <a:pt x="3844" y="4611"/>
                        <a:pt x="3609" y="4500"/>
                        <a:pt x="3254" y="3862"/>
                      </a:cubicBezTo>
                      <a:cubicBezTo>
                        <a:pt x="3143" y="3677"/>
                        <a:pt x="3365" y="2346"/>
                        <a:pt x="2700" y="2161"/>
                      </a:cubicBezTo>
                      <a:cubicBezTo>
                        <a:pt x="1295" y="1792"/>
                        <a:pt x="1591" y="1089"/>
                        <a:pt x="925" y="202"/>
                      </a:cubicBezTo>
                      <a:cubicBezTo>
                        <a:pt x="828" y="65"/>
                        <a:pt x="743" y="1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8"/>
                <p:cNvSpPr/>
                <p:nvPr/>
              </p:nvSpPr>
              <p:spPr>
                <a:xfrm>
                  <a:off x="1561250" y="2906700"/>
                  <a:ext cx="537025" cy="23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1" h="9309" extrusionOk="0">
                      <a:moveTo>
                        <a:pt x="13695" y="1"/>
                      </a:moveTo>
                      <a:cubicBezTo>
                        <a:pt x="8744" y="1"/>
                        <a:pt x="2003" y="1513"/>
                        <a:pt x="0" y="2321"/>
                      </a:cubicBezTo>
                      <a:cubicBezTo>
                        <a:pt x="481" y="3541"/>
                        <a:pt x="1109" y="4650"/>
                        <a:pt x="1923" y="5611"/>
                      </a:cubicBezTo>
                      <a:cubicBezTo>
                        <a:pt x="1923" y="5426"/>
                        <a:pt x="1923" y="5241"/>
                        <a:pt x="1997" y="5056"/>
                      </a:cubicBezTo>
                      <a:cubicBezTo>
                        <a:pt x="2034" y="4872"/>
                        <a:pt x="2292" y="4724"/>
                        <a:pt x="2477" y="4724"/>
                      </a:cubicBezTo>
                      <a:cubicBezTo>
                        <a:pt x="3328" y="4095"/>
                        <a:pt x="4733" y="3947"/>
                        <a:pt x="5694" y="3615"/>
                      </a:cubicBezTo>
                      <a:cubicBezTo>
                        <a:pt x="7468" y="3097"/>
                        <a:pt x="9243" y="2801"/>
                        <a:pt x="10981" y="2284"/>
                      </a:cubicBezTo>
                      <a:cubicBezTo>
                        <a:pt x="11000" y="2280"/>
                        <a:pt x="11019" y="2279"/>
                        <a:pt x="11037" y="2279"/>
                      </a:cubicBezTo>
                      <a:cubicBezTo>
                        <a:pt x="11233" y="2279"/>
                        <a:pt x="11384" y="2451"/>
                        <a:pt x="11350" y="2653"/>
                      </a:cubicBezTo>
                      <a:cubicBezTo>
                        <a:pt x="11239" y="3171"/>
                        <a:pt x="11091" y="3356"/>
                        <a:pt x="10648" y="3578"/>
                      </a:cubicBezTo>
                      <a:cubicBezTo>
                        <a:pt x="10352" y="3725"/>
                        <a:pt x="9761" y="4132"/>
                        <a:pt x="9982" y="5500"/>
                      </a:cubicBezTo>
                      <a:cubicBezTo>
                        <a:pt x="10241" y="6794"/>
                        <a:pt x="9687" y="8384"/>
                        <a:pt x="9687" y="9308"/>
                      </a:cubicBezTo>
                      <a:cubicBezTo>
                        <a:pt x="12090" y="9160"/>
                        <a:pt x="15676" y="7533"/>
                        <a:pt x="18633" y="4946"/>
                      </a:cubicBezTo>
                      <a:cubicBezTo>
                        <a:pt x="18855" y="4761"/>
                        <a:pt x="19964" y="4391"/>
                        <a:pt x="20223" y="4280"/>
                      </a:cubicBezTo>
                      <a:cubicBezTo>
                        <a:pt x="21148" y="3725"/>
                        <a:pt x="21480" y="3208"/>
                        <a:pt x="20704" y="2321"/>
                      </a:cubicBezTo>
                      <a:cubicBezTo>
                        <a:pt x="19558" y="1064"/>
                        <a:pt x="17340" y="287"/>
                        <a:pt x="15713" y="102"/>
                      </a:cubicBezTo>
                      <a:cubicBezTo>
                        <a:pt x="15091" y="32"/>
                        <a:pt x="14412" y="1"/>
                        <a:pt x="136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8"/>
                <p:cNvSpPr/>
                <p:nvPr/>
              </p:nvSpPr>
              <p:spPr>
                <a:xfrm>
                  <a:off x="1610225" y="2963125"/>
                  <a:ext cx="236500" cy="17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60" h="7089" extrusionOk="0">
                      <a:moveTo>
                        <a:pt x="9164" y="0"/>
                      </a:moveTo>
                      <a:cubicBezTo>
                        <a:pt x="9131" y="0"/>
                        <a:pt x="9095" y="8"/>
                        <a:pt x="9059" y="27"/>
                      </a:cubicBezTo>
                      <a:cubicBezTo>
                        <a:pt x="7284" y="544"/>
                        <a:pt x="5546" y="840"/>
                        <a:pt x="3772" y="1358"/>
                      </a:cubicBezTo>
                      <a:cubicBezTo>
                        <a:pt x="2774" y="1653"/>
                        <a:pt x="1369" y="1764"/>
                        <a:pt x="555" y="2467"/>
                      </a:cubicBezTo>
                      <a:cubicBezTo>
                        <a:pt x="370" y="2467"/>
                        <a:pt x="149" y="2615"/>
                        <a:pt x="75" y="2799"/>
                      </a:cubicBezTo>
                      <a:cubicBezTo>
                        <a:pt x="38" y="2984"/>
                        <a:pt x="1" y="3169"/>
                        <a:pt x="1" y="3354"/>
                      </a:cubicBezTo>
                      <a:cubicBezTo>
                        <a:pt x="1849" y="5609"/>
                        <a:pt x="4474" y="7051"/>
                        <a:pt x="7432" y="7088"/>
                      </a:cubicBezTo>
                      <a:lnTo>
                        <a:pt x="7802" y="7088"/>
                      </a:lnTo>
                      <a:cubicBezTo>
                        <a:pt x="7802" y="6164"/>
                        <a:pt x="8319" y="4537"/>
                        <a:pt x="8097" y="3243"/>
                      </a:cubicBezTo>
                      <a:cubicBezTo>
                        <a:pt x="7838" y="1875"/>
                        <a:pt x="8430" y="1468"/>
                        <a:pt x="8726" y="1321"/>
                      </a:cubicBezTo>
                      <a:cubicBezTo>
                        <a:pt x="9206" y="1099"/>
                        <a:pt x="9317" y="914"/>
                        <a:pt x="9428" y="396"/>
                      </a:cubicBezTo>
                      <a:cubicBezTo>
                        <a:pt x="9459" y="211"/>
                        <a:pt x="9335" y="0"/>
                        <a:pt x="9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8"/>
                <p:cNvSpPr/>
                <p:nvPr/>
              </p:nvSpPr>
              <p:spPr>
                <a:xfrm>
                  <a:off x="1563100" y="2964700"/>
                  <a:ext cx="527775" cy="3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1" h="15344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07" y="962"/>
                        <a:pt x="629" y="2810"/>
                        <a:pt x="3549" y="5287"/>
                      </a:cubicBezTo>
                      <a:cubicBezTo>
                        <a:pt x="3956" y="5657"/>
                        <a:pt x="4695" y="6397"/>
                        <a:pt x="5213" y="6397"/>
                      </a:cubicBezTo>
                      <a:cubicBezTo>
                        <a:pt x="5472" y="6470"/>
                        <a:pt x="7209" y="6618"/>
                        <a:pt x="7801" y="6877"/>
                      </a:cubicBezTo>
                      <a:cubicBezTo>
                        <a:pt x="8208" y="7062"/>
                        <a:pt x="8725" y="7247"/>
                        <a:pt x="9095" y="8060"/>
                      </a:cubicBezTo>
                      <a:cubicBezTo>
                        <a:pt x="9539" y="9095"/>
                        <a:pt x="9317" y="10352"/>
                        <a:pt x="9317" y="10870"/>
                      </a:cubicBezTo>
                      <a:cubicBezTo>
                        <a:pt x="9280" y="12719"/>
                        <a:pt x="9095" y="14345"/>
                        <a:pt x="10389" y="15343"/>
                      </a:cubicBezTo>
                      <a:cubicBezTo>
                        <a:pt x="9908" y="14234"/>
                        <a:pt x="10093" y="11129"/>
                        <a:pt x="10352" y="8948"/>
                      </a:cubicBezTo>
                      <a:cubicBezTo>
                        <a:pt x="10426" y="8171"/>
                        <a:pt x="10796" y="7173"/>
                        <a:pt x="11276" y="7173"/>
                      </a:cubicBezTo>
                      <a:cubicBezTo>
                        <a:pt x="11310" y="7173"/>
                        <a:pt x="11343" y="7174"/>
                        <a:pt x="11376" y="7174"/>
                      </a:cubicBezTo>
                      <a:cubicBezTo>
                        <a:pt x="13630" y="7174"/>
                        <a:pt x="14472" y="5940"/>
                        <a:pt x="15602" y="5029"/>
                      </a:cubicBezTo>
                      <a:cubicBezTo>
                        <a:pt x="17266" y="3698"/>
                        <a:pt x="17635" y="4622"/>
                        <a:pt x="18670" y="3698"/>
                      </a:cubicBezTo>
                      <a:cubicBezTo>
                        <a:pt x="18966" y="3365"/>
                        <a:pt x="19262" y="2736"/>
                        <a:pt x="19595" y="2589"/>
                      </a:cubicBezTo>
                      <a:cubicBezTo>
                        <a:pt x="20630" y="2108"/>
                        <a:pt x="21074" y="1812"/>
                        <a:pt x="21110" y="814"/>
                      </a:cubicBezTo>
                      <a:lnTo>
                        <a:pt x="21110" y="814"/>
                      </a:lnTo>
                      <a:cubicBezTo>
                        <a:pt x="20334" y="1886"/>
                        <a:pt x="18892" y="1627"/>
                        <a:pt x="17561" y="2773"/>
                      </a:cubicBezTo>
                      <a:cubicBezTo>
                        <a:pt x="15713" y="4363"/>
                        <a:pt x="12866" y="5546"/>
                        <a:pt x="12238" y="5879"/>
                      </a:cubicBezTo>
                      <a:cubicBezTo>
                        <a:pt x="11189" y="6426"/>
                        <a:pt x="10224" y="6678"/>
                        <a:pt x="9379" y="6678"/>
                      </a:cubicBezTo>
                      <a:cubicBezTo>
                        <a:pt x="8853" y="6678"/>
                        <a:pt x="8374" y="6581"/>
                        <a:pt x="7949" y="6397"/>
                      </a:cubicBezTo>
                      <a:cubicBezTo>
                        <a:pt x="6174" y="5583"/>
                        <a:pt x="4806" y="5546"/>
                        <a:pt x="4252" y="4955"/>
                      </a:cubicBezTo>
                      <a:cubicBezTo>
                        <a:pt x="3549" y="4252"/>
                        <a:pt x="2477" y="2330"/>
                        <a:pt x="2218" y="1960"/>
                      </a:cubicBezTo>
                      <a:cubicBezTo>
                        <a:pt x="1886" y="1516"/>
                        <a:pt x="998" y="592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8"/>
                <p:cNvSpPr/>
                <p:nvPr/>
              </p:nvSpPr>
              <p:spPr>
                <a:xfrm>
                  <a:off x="1872725" y="3069150"/>
                  <a:ext cx="168250" cy="26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0" h="10759" extrusionOk="0">
                      <a:moveTo>
                        <a:pt x="6396" y="0"/>
                      </a:moveTo>
                      <a:lnTo>
                        <a:pt x="6396" y="0"/>
                      </a:lnTo>
                      <a:cubicBezTo>
                        <a:pt x="6138" y="1701"/>
                        <a:pt x="5805" y="3217"/>
                        <a:pt x="4252" y="4067"/>
                      </a:cubicBezTo>
                      <a:cubicBezTo>
                        <a:pt x="3365" y="4511"/>
                        <a:pt x="2256" y="6322"/>
                        <a:pt x="1553" y="6729"/>
                      </a:cubicBezTo>
                      <a:cubicBezTo>
                        <a:pt x="0" y="7764"/>
                        <a:pt x="407" y="9687"/>
                        <a:pt x="1036" y="10759"/>
                      </a:cubicBezTo>
                      <a:cubicBezTo>
                        <a:pt x="1331" y="8393"/>
                        <a:pt x="1775" y="7949"/>
                        <a:pt x="2773" y="7210"/>
                      </a:cubicBezTo>
                      <a:cubicBezTo>
                        <a:pt x="3771" y="6396"/>
                        <a:pt x="3808" y="5176"/>
                        <a:pt x="4881" y="4511"/>
                      </a:cubicBezTo>
                      <a:cubicBezTo>
                        <a:pt x="6655" y="3402"/>
                        <a:pt x="6729" y="1590"/>
                        <a:pt x="6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8"/>
                <p:cNvSpPr/>
                <p:nvPr/>
              </p:nvSpPr>
              <p:spPr>
                <a:xfrm>
                  <a:off x="2041563" y="3072744"/>
                  <a:ext cx="277225" cy="11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9" h="4444" extrusionOk="0">
                      <a:moveTo>
                        <a:pt x="7589" y="0"/>
                      </a:moveTo>
                      <a:cubicBezTo>
                        <a:pt x="5654" y="0"/>
                        <a:pt x="3758" y="709"/>
                        <a:pt x="2031" y="1484"/>
                      </a:cubicBezTo>
                      <a:cubicBezTo>
                        <a:pt x="1624" y="1669"/>
                        <a:pt x="996" y="1891"/>
                        <a:pt x="367" y="2150"/>
                      </a:cubicBezTo>
                      <a:cubicBezTo>
                        <a:pt x="293" y="2483"/>
                        <a:pt x="145" y="2889"/>
                        <a:pt x="108" y="3148"/>
                      </a:cubicBezTo>
                      <a:cubicBezTo>
                        <a:pt x="1" y="3900"/>
                        <a:pt x="1558" y="4444"/>
                        <a:pt x="2227" y="4444"/>
                      </a:cubicBezTo>
                      <a:cubicBezTo>
                        <a:pt x="2249" y="4444"/>
                        <a:pt x="2270" y="4443"/>
                        <a:pt x="2290" y="4442"/>
                      </a:cubicBezTo>
                      <a:cubicBezTo>
                        <a:pt x="2401" y="4442"/>
                        <a:pt x="2364" y="3703"/>
                        <a:pt x="2511" y="3666"/>
                      </a:cubicBezTo>
                      <a:cubicBezTo>
                        <a:pt x="3029" y="3481"/>
                        <a:pt x="3325" y="3407"/>
                        <a:pt x="3842" y="3296"/>
                      </a:cubicBezTo>
                      <a:cubicBezTo>
                        <a:pt x="4167" y="3205"/>
                        <a:pt x="4520" y="3178"/>
                        <a:pt x="4883" y="3178"/>
                      </a:cubicBezTo>
                      <a:cubicBezTo>
                        <a:pt x="5415" y="3178"/>
                        <a:pt x="5972" y="3236"/>
                        <a:pt x="6502" y="3236"/>
                      </a:cubicBezTo>
                      <a:cubicBezTo>
                        <a:pt x="6641" y="3236"/>
                        <a:pt x="6777" y="3232"/>
                        <a:pt x="6911" y="3222"/>
                      </a:cubicBezTo>
                      <a:cubicBezTo>
                        <a:pt x="8316" y="3185"/>
                        <a:pt x="9721" y="2963"/>
                        <a:pt x="11089" y="2630"/>
                      </a:cubicBezTo>
                      <a:lnTo>
                        <a:pt x="11089" y="2630"/>
                      </a:lnTo>
                      <a:cubicBezTo>
                        <a:pt x="11052" y="2633"/>
                        <a:pt x="11017" y="2634"/>
                        <a:pt x="10984" y="2634"/>
                      </a:cubicBezTo>
                      <a:cubicBezTo>
                        <a:pt x="10439" y="2634"/>
                        <a:pt x="10277" y="2363"/>
                        <a:pt x="10312" y="2224"/>
                      </a:cubicBezTo>
                      <a:cubicBezTo>
                        <a:pt x="9721" y="782"/>
                        <a:pt x="9425" y="43"/>
                        <a:pt x="7872" y="6"/>
                      </a:cubicBezTo>
                      <a:cubicBezTo>
                        <a:pt x="7778" y="2"/>
                        <a:pt x="7683" y="0"/>
                        <a:pt x="7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8"/>
                <p:cNvSpPr/>
                <p:nvPr/>
              </p:nvSpPr>
              <p:spPr>
                <a:xfrm>
                  <a:off x="2020238" y="3127394"/>
                  <a:ext cx="317050" cy="10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2" h="4142" extrusionOk="0">
                      <a:moveTo>
                        <a:pt x="1257" y="1"/>
                      </a:moveTo>
                      <a:lnTo>
                        <a:pt x="1257" y="1"/>
                      </a:lnTo>
                      <a:cubicBezTo>
                        <a:pt x="592" y="407"/>
                        <a:pt x="0" y="851"/>
                        <a:pt x="37" y="1554"/>
                      </a:cubicBezTo>
                      <a:cubicBezTo>
                        <a:pt x="74" y="2626"/>
                        <a:pt x="1553" y="3180"/>
                        <a:pt x="2329" y="3476"/>
                      </a:cubicBezTo>
                      <a:cubicBezTo>
                        <a:pt x="3968" y="4112"/>
                        <a:pt x="5668" y="4142"/>
                        <a:pt x="7373" y="4142"/>
                      </a:cubicBezTo>
                      <a:cubicBezTo>
                        <a:pt x="7553" y="4142"/>
                        <a:pt x="7732" y="4142"/>
                        <a:pt x="7912" y="4142"/>
                      </a:cubicBezTo>
                      <a:cubicBezTo>
                        <a:pt x="8033" y="4142"/>
                        <a:pt x="8158" y="4142"/>
                        <a:pt x="8286" y="4142"/>
                      </a:cubicBezTo>
                      <a:cubicBezTo>
                        <a:pt x="9378" y="4142"/>
                        <a:pt x="10712" y="4112"/>
                        <a:pt x="11572" y="3550"/>
                      </a:cubicBezTo>
                      <a:cubicBezTo>
                        <a:pt x="12496" y="2921"/>
                        <a:pt x="12681" y="1591"/>
                        <a:pt x="12127" y="629"/>
                      </a:cubicBezTo>
                      <a:lnTo>
                        <a:pt x="12127" y="629"/>
                      </a:lnTo>
                      <a:cubicBezTo>
                        <a:pt x="10759" y="962"/>
                        <a:pt x="9169" y="888"/>
                        <a:pt x="7801" y="999"/>
                      </a:cubicBezTo>
                      <a:cubicBezTo>
                        <a:pt x="7727" y="1002"/>
                        <a:pt x="7651" y="1003"/>
                        <a:pt x="7573" y="1003"/>
                      </a:cubicBezTo>
                      <a:cubicBezTo>
                        <a:pt x="7015" y="1003"/>
                        <a:pt x="6375" y="936"/>
                        <a:pt x="5765" y="936"/>
                      </a:cubicBezTo>
                      <a:cubicBezTo>
                        <a:pt x="5402" y="936"/>
                        <a:pt x="5050" y="960"/>
                        <a:pt x="4732" y="1036"/>
                      </a:cubicBezTo>
                      <a:cubicBezTo>
                        <a:pt x="4178" y="1184"/>
                        <a:pt x="3882" y="1221"/>
                        <a:pt x="3401" y="1406"/>
                      </a:cubicBezTo>
                      <a:cubicBezTo>
                        <a:pt x="3254" y="1443"/>
                        <a:pt x="3291" y="2182"/>
                        <a:pt x="3180" y="2182"/>
                      </a:cubicBezTo>
                      <a:cubicBezTo>
                        <a:pt x="3140" y="2187"/>
                        <a:pt x="3096" y="2189"/>
                        <a:pt x="3050" y="2189"/>
                      </a:cubicBezTo>
                      <a:cubicBezTo>
                        <a:pt x="2325" y="2189"/>
                        <a:pt x="894" y="1657"/>
                        <a:pt x="998" y="962"/>
                      </a:cubicBezTo>
                      <a:cubicBezTo>
                        <a:pt x="1035" y="703"/>
                        <a:pt x="1183" y="297"/>
                        <a:pt x="12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8"/>
                <p:cNvSpPr/>
                <p:nvPr/>
              </p:nvSpPr>
              <p:spPr>
                <a:xfrm>
                  <a:off x="2104338" y="3106144"/>
                  <a:ext cx="218150" cy="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6" h="2618" extrusionOk="0">
                      <a:moveTo>
                        <a:pt x="7432" y="0"/>
                      </a:moveTo>
                      <a:cubicBezTo>
                        <a:pt x="6138" y="333"/>
                        <a:pt x="4844" y="1221"/>
                        <a:pt x="3550" y="1294"/>
                      </a:cubicBezTo>
                      <a:cubicBezTo>
                        <a:pt x="3487" y="1298"/>
                        <a:pt x="3418" y="1300"/>
                        <a:pt x="3345" y="1300"/>
                      </a:cubicBezTo>
                      <a:cubicBezTo>
                        <a:pt x="3051" y="1300"/>
                        <a:pt x="2683" y="1276"/>
                        <a:pt x="2320" y="1276"/>
                      </a:cubicBezTo>
                      <a:cubicBezTo>
                        <a:pt x="1867" y="1276"/>
                        <a:pt x="1424" y="1313"/>
                        <a:pt x="1147" y="1479"/>
                      </a:cubicBezTo>
                      <a:cubicBezTo>
                        <a:pt x="1110" y="1516"/>
                        <a:pt x="740" y="2145"/>
                        <a:pt x="0" y="2330"/>
                      </a:cubicBezTo>
                      <a:cubicBezTo>
                        <a:pt x="280" y="2545"/>
                        <a:pt x="677" y="2617"/>
                        <a:pt x="1119" y="2617"/>
                      </a:cubicBezTo>
                      <a:cubicBezTo>
                        <a:pt x="1966" y="2617"/>
                        <a:pt x="2981" y="2354"/>
                        <a:pt x="3661" y="2330"/>
                      </a:cubicBezTo>
                      <a:cubicBezTo>
                        <a:pt x="4116" y="2330"/>
                        <a:pt x="4636" y="2439"/>
                        <a:pt x="5273" y="2439"/>
                      </a:cubicBezTo>
                      <a:cubicBezTo>
                        <a:pt x="5464" y="2439"/>
                        <a:pt x="5666" y="2429"/>
                        <a:pt x="5879" y="2404"/>
                      </a:cubicBezTo>
                      <a:cubicBezTo>
                        <a:pt x="6877" y="2330"/>
                        <a:pt x="8134" y="1849"/>
                        <a:pt x="8726" y="1590"/>
                      </a:cubicBezTo>
                      <a:cubicBezTo>
                        <a:pt x="8578" y="1221"/>
                        <a:pt x="8023" y="1110"/>
                        <a:pt x="7801" y="888"/>
                      </a:cubicBezTo>
                      <a:cubicBezTo>
                        <a:pt x="7764" y="666"/>
                        <a:pt x="7616" y="222"/>
                        <a:pt x="743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8"/>
                <p:cNvSpPr/>
                <p:nvPr/>
              </p:nvSpPr>
              <p:spPr>
                <a:xfrm>
                  <a:off x="2065488" y="3069144"/>
                  <a:ext cx="215400" cy="5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6" h="2137" extrusionOk="0">
                      <a:moveTo>
                        <a:pt x="6433" y="0"/>
                      </a:moveTo>
                      <a:cubicBezTo>
                        <a:pt x="5406" y="0"/>
                        <a:pt x="4365" y="287"/>
                        <a:pt x="3921" y="408"/>
                      </a:cubicBezTo>
                      <a:cubicBezTo>
                        <a:pt x="2738" y="778"/>
                        <a:pt x="1148" y="1333"/>
                        <a:pt x="150" y="1998"/>
                      </a:cubicBezTo>
                      <a:cubicBezTo>
                        <a:pt x="0" y="2101"/>
                        <a:pt x="4" y="2137"/>
                        <a:pt x="84" y="2137"/>
                      </a:cubicBezTo>
                      <a:cubicBezTo>
                        <a:pt x="261" y="2137"/>
                        <a:pt x="813" y="1961"/>
                        <a:pt x="889" y="1961"/>
                      </a:cubicBezTo>
                      <a:cubicBezTo>
                        <a:pt x="2072" y="1665"/>
                        <a:pt x="3773" y="926"/>
                        <a:pt x="4919" y="704"/>
                      </a:cubicBezTo>
                      <a:cubicBezTo>
                        <a:pt x="5004" y="686"/>
                        <a:pt x="5117" y="679"/>
                        <a:pt x="5250" y="679"/>
                      </a:cubicBezTo>
                      <a:cubicBezTo>
                        <a:pt x="6002" y="679"/>
                        <a:pt x="7408" y="922"/>
                        <a:pt x="8162" y="922"/>
                      </a:cubicBezTo>
                      <a:cubicBezTo>
                        <a:pt x="8376" y="922"/>
                        <a:pt x="8537" y="902"/>
                        <a:pt x="8616" y="852"/>
                      </a:cubicBezTo>
                      <a:cubicBezTo>
                        <a:pt x="8130" y="198"/>
                        <a:pt x="7286" y="0"/>
                        <a:pt x="643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19" name="Google Shape;319;p8"/>
              <p:cNvGrpSpPr/>
              <p:nvPr/>
            </p:nvGrpSpPr>
            <p:grpSpPr>
              <a:xfrm>
                <a:off x="7212056" y="4385641"/>
                <a:ext cx="1579214" cy="1022193"/>
                <a:chOff x="2875550" y="4674500"/>
                <a:chExt cx="725575" cy="469650"/>
              </a:xfrm>
            </p:grpSpPr>
            <p:sp>
              <p:nvSpPr>
                <p:cNvPr id="320" name="Google Shape;320;p8"/>
                <p:cNvSpPr/>
                <p:nvPr/>
              </p:nvSpPr>
              <p:spPr>
                <a:xfrm>
                  <a:off x="3086275" y="4674500"/>
                  <a:ext cx="464025" cy="21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1" h="8656" extrusionOk="0">
                      <a:moveTo>
                        <a:pt x="4440" y="0"/>
                      </a:moveTo>
                      <a:cubicBezTo>
                        <a:pt x="4105" y="0"/>
                        <a:pt x="3784" y="14"/>
                        <a:pt x="3476" y="41"/>
                      </a:cubicBezTo>
                      <a:cubicBezTo>
                        <a:pt x="1923" y="559"/>
                        <a:pt x="1" y="1446"/>
                        <a:pt x="629" y="3184"/>
                      </a:cubicBezTo>
                      <a:cubicBezTo>
                        <a:pt x="1554" y="5883"/>
                        <a:pt x="3291" y="8656"/>
                        <a:pt x="3291" y="8656"/>
                      </a:cubicBezTo>
                      <a:cubicBezTo>
                        <a:pt x="3291" y="8656"/>
                        <a:pt x="9872" y="7436"/>
                        <a:pt x="11166" y="7177"/>
                      </a:cubicBezTo>
                      <a:cubicBezTo>
                        <a:pt x="11906" y="7029"/>
                        <a:pt x="15455" y="5920"/>
                        <a:pt x="18560" y="4552"/>
                      </a:cubicBezTo>
                      <a:cubicBezTo>
                        <a:pt x="18449" y="4404"/>
                        <a:pt x="18412" y="4256"/>
                        <a:pt x="18301" y="4182"/>
                      </a:cubicBezTo>
                      <a:cubicBezTo>
                        <a:pt x="17710" y="3295"/>
                        <a:pt x="15603" y="2888"/>
                        <a:pt x="14567" y="2444"/>
                      </a:cubicBezTo>
                      <a:cubicBezTo>
                        <a:pt x="12386" y="1631"/>
                        <a:pt x="10168" y="929"/>
                        <a:pt x="7913" y="411"/>
                      </a:cubicBezTo>
                      <a:cubicBezTo>
                        <a:pt x="6629" y="132"/>
                        <a:pt x="5471" y="0"/>
                        <a:pt x="44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8"/>
                <p:cNvSpPr/>
                <p:nvPr/>
              </p:nvSpPr>
              <p:spPr>
                <a:xfrm>
                  <a:off x="3159300" y="4837275"/>
                  <a:ext cx="33300" cy="4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2" h="1960" extrusionOk="0">
                      <a:moveTo>
                        <a:pt x="1" y="0"/>
                      </a:moveTo>
                      <a:cubicBezTo>
                        <a:pt x="333" y="666"/>
                        <a:pt x="777" y="1294"/>
                        <a:pt x="1295" y="1960"/>
                      </a:cubicBezTo>
                      <a:cubicBezTo>
                        <a:pt x="1332" y="1960"/>
                        <a:pt x="703" y="1109"/>
                        <a:pt x="1" y="0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8"/>
                <p:cNvSpPr/>
                <p:nvPr/>
              </p:nvSpPr>
              <p:spPr>
                <a:xfrm>
                  <a:off x="2946725" y="4674600"/>
                  <a:ext cx="268050" cy="29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22" h="11997" extrusionOk="0">
                      <a:moveTo>
                        <a:pt x="9021" y="0"/>
                      </a:moveTo>
                      <a:lnTo>
                        <a:pt x="9021" y="0"/>
                      </a:lnTo>
                      <a:cubicBezTo>
                        <a:pt x="7431" y="185"/>
                        <a:pt x="6101" y="740"/>
                        <a:pt x="4954" y="1738"/>
                      </a:cubicBezTo>
                      <a:cubicBezTo>
                        <a:pt x="2921" y="3143"/>
                        <a:pt x="1294" y="5361"/>
                        <a:pt x="0" y="7727"/>
                      </a:cubicBezTo>
                      <a:cubicBezTo>
                        <a:pt x="1331" y="9058"/>
                        <a:pt x="3513" y="10315"/>
                        <a:pt x="5176" y="10944"/>
                      </a:cubicBezTo>
                      <a:cubicBezTo>
                        <a:pt x="5957" y="11283"/>
                        <a:pt x="6987" y="11997"/>
                        <a:pt x="7837" y="11997"/>
                      </a:cubicBezTo>
                      <a:cubicBezTo>
                        <a:pt x="7913" y="11997"/>
                        <a:pt x="7987" y="11991"/>
                        <a:pt x="8060" y="11979"/>
                      </a:cubicBezTo>
                      <a:cubicBezTo>
                        <a:pt x="8615" y="10759"/>
                        <a:pt x="10093" y="9058"/>
                        <a:pt x="10722" y="8208"/>
                      </a:cubicBezTo>
                      <a:cubicBezTo>
                        <a:pt x="10204" y="7579"/>
                        <a:pt x="8836" y="7136"/>
                        <a:pt x="8504" y="6470"/>
                      </a:cubicBezTo>
                      <a:cubicBezTo>
                        <a:pt x="7949" y="5546"/>
                        <a:pt x="7321" y="4326"/>
                        <a:pt x="6877" y="3143"/>
                      </a:cubicBezTo>
                      <a:cubicBezTo>
                        <a:pt x="6285" y="1368"/>
                        <a:pt x="7505" y="518"/>
                        <a:pt x="90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8"/>
                <p:cNvSpPr/>
                <p:nvPr/>
              </p:nvSpPr>
              <p:spPr>
                <a:xfrm>
                  <a:off x="3226775" y="4858525"/>
                  <a:ext cx="374350" cy="2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4" h="11425" extrusionOk="0">
                      <a:moveTo>
                        <a:pt x="13865" y="1"/>
                      </a:moveTo>
                      <a:cubicBezTo>
                        <a:pt x="13791" y="1"/>
                        <a:pt x="13754" y="1"/>
                        <a:pt x="13680" y="38"/>
                      </a:cubicBezTo>
                      <a:cubicBezTo>
                        <a:pt x="11683" y="777"/>
                        <a:pt x="9798" y="1738"/>
                        <a:pt x="7875" y="2662"/>
                      </a:cubicBezTo>
                      <a:cubicBezTo>
                        <a:pt x="6175" y="3513"/>
                        <a:pt x="3956" y="4141"/>
                        <a:pt x="2478" y="5324"/>
                      </a:cubicBezTo>
                      <a:cubicBezTo>
                        <a:pt x="999" y="6507"/>
                        <a:pt x="0" y="9317"/>
                        <a:pt x="111" y="11425"/>
                      </a:cubicBezTo>
                      <a:lnTo>
                        <a:pt x="444" y="11425"/>
                      </a:lnTo>
                      <a:cubicBezTo>
                        <a:pt x="5102" y="10944"/>
                        <a:pt x="10352" y="8208"/>
                        <a:pt x="14826" y="6803"/>
                      </a:cubicBezTo>
                      <a:cubicBezTo>
                        <a:pt x="14974" y="6729"/>
                        <a:pt x="14530" y="2958"/>
                        <a:pt x="1386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8"/>
                <p:cNvSpPr/>
                <p:nvPr/>
              </p:nvSpPr>
              <p:spPr>
                <a:xfrm>
                  <a:off x="2875550" y="4867775"/>
                  <a:ext cx="272675" cy="25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7" h="10168" extrusionOk="0">
                      <a:moveTo>
                        <a:pt x="2847" y="0"/>
                      </a:moveTo>
                      <a:cubicBezTo>
                        <a:pt x="1701" y="2108"/>
                        <a:pt x="777" y="4400"/>
                        <a:pt x="75" y="6322"/>
                      </a:cubicBezTo>
                      <a:cubicBezTo>
                        <a:pt x="1" y="6507"/>
                        <a:pt x="4807" y="8873"/>
                        <a:pt x="9169" y="10167"/>
                      </a:cubicBezTo>
                      <a:cubicBezTo>
                        <a:pt x="9539" y="9058"/>
                        <a:pt x="9835" y="7394"/>
                        <a:pt x="10094" y="6507"/>
                      </a:cubicBezTo>
                      <a:cubicBezTo>
                        <a:pt x="10352" y="5805"/>
                        <a:pt x="10389" y="4880"/>
                        <a:pt x="10907" y="4252"/>
                      </a:cubicBezTo>
                      <a:lnTo>
                        <a:pt x="10907" y="4252"/>
                      </a:lnTo>
                      <a:cubicBezTo>
                        <a:pt x="10865" y="4255"/>
                        <a:pt x="10823" y="4257"/>
                        <a:pt x="10780" y="4257"/>
                      </a:cubicBezTo>
                      <a:cubicBezTo>
                        <a:pt x="9906" y="4257"/>
                        <a:pt x="8763" y="3569"/>
                        <a:pt x="8023" y="3217"/>
                      </a:cubicBezTo>
                      <a:cubicBezTo>
                        <a:pt x="6360" y="2588"/>
                        <a:pt x="4252" y="1331"/>
                        <a:pt x="28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8"/>
                <p:cNvSpPr/>
                <p:nvPr/>
              </p:nvSpPr>
              <p:spPr>
                <a:xfrm>
                  <a:off x="3149125" y="4877925"/>
                  <a:ext cx="82300" cy="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" h="3846" extrusionOk="0">
                      <a:moveTo>
                        <a:pt x="3291" y="1"/>
                      </a:moveTo>
                      <a:lnTo>
                        <a:pt x="3291" y="1"/>
                      </a:lnTo>
                      <a:cubicBezTo>
                        <a:pt x="2404" y="186"/>
                        <a:pt x="1739" y="297"/>
                        <a:pt x="1739" y="297"/>
                      </a:cubicBezTo>
                      <a:cubicBezTo>
                        <a:pt x="1110" y="1110"/>
                        <a:pt x="556" y="2589"/>
                        <a:pt x="1" y="3846"/>
                      </a:cubicBezTo>
                      <a:cubicBezTo>
                        <a:pt x="962" y="2589"/>
                        <a:pt x="1849" y="962"/>
                        <a:pt x="2108" y="703"/>
                      </a:cubicBezTo>
                      <a:cubicBezTo>
                        <a:pt x="2256" y="519"/>
                        <a:pt x="2737" y="297"/>
                        <a:pt x="3291" y="1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8"/>
                <p:cNvSpPr/>
                <p:nvPr/>
              </p:nvSpPr>
              <p:spPr>
                <a:xfrm>
                  <a:off x="3148200" y="4786425"/>
                  <a:ext cx="425200" cy="35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08" h="14288" extrusionOk="0">
                      <a:moveTo>
                        <a:pt x="16083" y="1"/>
                      </a:moveTo>
                      <a:cubicBezTo>
                        <a:pt x="12904" y="1443"/>
                        <a:pt x="9429" y="2515"/>
                        <a:pt x="8689" y="2663"/>
                      </a:cubicBezTo>
                      <a:cubicBezTo>
                        <a:pt x="8504" y="2700"/>
                        <a:pt x="8245" y="2737"/>
                        <a:pt x="7950" y="2774"/>
                      </a:cubicBezTo>
                      <a:cubicBezTo>
                        <a:pt x="7432" y="3846"/>
                        <a:pt x="6767" y="5436"/>
                        <a:pt x="5990" y="6212"/>
                      </a:cubicBezTo>
                      <a:cubicBezTo>
                        <a:pt x="5288" y="6840"/>
                        <a:pt x="4105" y="7025"/>
                        <a:pt x="3513" y="7321"/>
                      </a:cubicBezTo>
                      <a:cubicBezTo>
                        <a:pt x="3070" y="7506"/>
                        <a:pt x="2219" y="7839"/>
                        <a:pt x="1776" y="8097"/>
                      </a:cubicBezTo>
                      <a:cubicBezTo>
                        <a:pt x="777" y="9835"/>
                        <a:pt x="445" y="11499"/>
                        <a:pt x="75" y="13495"/>
                      </a:cubicBezTo>
                      <a:cubicBezTo>
                        <a:pt x="38" y="13643"/>
                        <a:pt x="38" y="13791"/>
                        <a:pt x="1" y="13865"/>
                      </a:cubicBezTo>
                      <a:cubicBezTo>
                        <a:pt x="1008" y="14117"/>
                        <a:pt x="1987" y="14288"/>
                        <a:pt x="2826" y="14288"/>
                      </a:cubicBezTo>
                      <a:cubicBezTo>
                        <a:pt x="2974" y="14288"/>
                        <a:pt x="3116" y="14283"/>
                        <a:pt x="3254" y="14272"/>
                      </a:cubicBezTo>
                      <a:cubicBezTo>
                        <a:pt x="3143" y="12238"/>
                        <a:pt x="4142" y="9391"/>
                        <a:pt x="5621" y="8171"/>
                      </a:cubicBezTo>
                      <a:cubicBezTo>
                        <a:pt x="7099" y="6988"/>
                        <a:pt x="9318" y="6323"/>
                        <a:pt x="11018" y="5546"/>
                      </a:cubicBezTo>
                      <a:cubicBezTo>
                        <a:pt x="12941" y="4622"/>
                        <a:pt x="14826" y="3661"/>
                        <a:pt x="16823" y="2922"/>
                      </a:cubicBezTo>
                      <a:cubicBezTo>
                        <a:pt x="16860" y="2922"/>
                        <a:pt x="16897" y="2922"/>
                        <a:pt x="17008" y="2885"/>
                      </a:cubicBezTo>
                      <a:cubicBezTo>
                        <a:pt x="16712" y="1739"/>
                        <a:pt x="16379" y="666"/>
                        <a:pt x="160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8"/>
                <p:cNvSpPr/>
                <p:nvPr/>
              </p:nvSpPr>
              <p:spPr>
                <a:xfrm>
                  <a:off x="3231400" y="4844250"/>
                  <a:ext cx="120525" cy="3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1348" extrusionOk="0">
                      <a:moveTo>
                        <a:pt x="4449" y="1"/>
                      </a:moveTo>
                      <a:cubicBezTo>
                        <a:pt x="3634" y="1"/>
                        <a:pt x="1409" y="728"/>
                        <a:pt x="0" y="1348"/>
                      </a:cubicBezTo>
                      <a:cubicBezTo>
                        <a:pt x="1368" y="1052"/>
                        <a:pt x="3402" y="719"/>
                        <a:pt x="4622" y="461"/>
                      </a:cubicBezTo>
                      <a:cubicBezTo>
                        <a:pt x="4659" y="424"/>
                        <a:pt x="4696" y="350"/>
                        <a:pt x="4733" y="239"/>
                      </a:cubicBezTo>
                      <a:cubicBezTo>
                        <a:pt x="4821" y="72"/>
                        <a:pt x="4703" y="1"/>
                        <a:pt x="44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8"/>
                <p:cNvSpPr/>
                <p:nvPr/>
              </p:nvSpPr>
              <p:spPr>
                <a:xfrm>
                  <a:off x="3106625" y="4855750"/>
                  <a:ext cx="240325" cy="27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3" h="11166" extrusionOk="0">
                      <a:moveTo>
                        <a:pt x="9613" y="1"/>
                      </a:moveTo>
                      <a:lnTo>
                        <a:pt x="9613" y="1"/>
                      </a:lnTo>
                      <a:cubicBezTo>
                        <a:pt x="8393" y="259"/>
                        <a:pt x="6359" y="629"/>
                        <a:pt x="4991" y="888"/>
                      </a:cubicBezTo>
                      <a:cubicBezTo>
                        <a:pt x="4437" y="1110"/>
                        <a:pt x="3956" y="1406"/>
                        <a:pt x="3808" y="1590"/>
                      </a:cubicBezTo>
                      <a:cubicBezTo>
                        <a:pt x="3513" y="1923"/>
                        <a:pt x="2662" y="3476"/>
                        <a:pt x="1701" y="4733"/>
                      </a:cubicBezTo>
                      <a:cubicBezTo>
                        <a:pt x="1183" y="5361"/>
                        <a:pt x="1146" y="6249"/>
                        <a:pt x="925" y="7025"/>
                      </a:cubicBezTo>
                      <a:cubicBezTo>
                        <a:pt x="629" y="7875"/>
                        <a:pt x="370" y="9576"/>
                        <a:pt x="0" y="10685"/>
                      </a:cubicBezTo>
                      <a:cubicBezTo>
                        <a:pt x="555" y="10870"/>
                        <a:pt x="1146" y="11018"/>
                        <a:pt x="1701" y="11166"/>
                      </a:cubicBezTo>
                      <a:cubicBezTo>
                        <a:pt x="1738" y="11055"/>
                        <a:pt x="1775" y="10907"/>
                        <a:pt x="1775" y="10796"/>
                      </a:cubicBezTo>
                      <a:cubicBezTo>
                        <a:pt x="2108" y="8763"/>
                        <a:pt x="2440" y="7099"/>
                        <a:pt x="3439" y="5324"/>
                      </a:cubicBezTo>
                      <a:cubicBezTo>
                        <a:pt x="3882" y="5103"/>
                        <a:pt x="4733" y="4770"/>
                        <a:pt x="5176" y="4548"/>
                      </a:cubicBezTo>
                      <a:cubicBezTo>
                        <a:pt x="5731" y="4252"/>
                        <a:pt x="6951" y="4067"/>
                        <a:pt x="7653" y="3439"/>
                      </a:cubicBezTo>
                      <a:cubicBezTo>
                        <a:pt x="8504" y="2663"/>
                        <a:pt x="9095" y="1073"/>
                        <a:pt x="961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8"/>
                <p:cNvSpPr/>
                <p:nvPr/>
              </p:nvSpPr>
              <p:spPr>
                <a:xfrm>
                  <a:off x="3100150" y="4696775"/>
                  <a:ext cx="439050" cy="27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2" h="11129" extrusionOk="0">
                      <a:moveTo>
                        <a:pt x="1368" y="1"/>
                      </a:moveTo>
                      <a:lnTo>
                        <a:pt x="1368" y="1"/>
                      </a:lnTo>
                      <a:cubicBezTo>
                        <a:pt x="0" y="186"/>
                        <a:pt x="481" y="2958"/>
                        <a:pt x="814" y="3698"/>
                      </a:cubicBezTo>
                      <a:cubicBezTo>
                        <a:pt x="1073" y="4326"/>
                        <a:pt x="1221" y="5066"/>
                        <a:pt x="1664" y="5620"/>
                      </a:cubicBezTo>
                      <a:cubicBezTo>
                        <a:pt x="2330" y="6471"/>
                        <a:pt x="2404" y="7432"/>
                        <a:pt x="2404" y="7432"/>
                      </a:cubicBezTo>
                      <a:cubicBezTo>
                        <a:pt x="2515" y="9096"/>
                        <a:pt x="1664" y="9798"/>
                        <a:pt x="1960" y="11129"/>
                      </a:cubicBezTo>
                      <a:cubicBezTo>
                        <a:pt x="3661" y="9059"/>
                        <a:pt x="4326" y="7986"/>
                        <a:pt x="6951" y="7210"/>
                      </a:cubicBezTo>
                      <a:cubicBezTo>
                        <a:pt x="8763" y="6692"/>
                        <a:pt x="13643" y="5398"/>
                        <a:pt x="13938" y="5361"/>
                      </a:cubicBezTo>
                      <a:cubicBezTo>
                        <a:pt x="14863" y="5029"/>
                        <a:pt x="16563" y="4511"/>
                        <a:pt x="17562" y="3772"/>
                      </a:cubicBezTo>
                      <a:lnTo>
                        <a:pt x="17562" y="3772"/>
                      </a:lnTo>
                      <a:cubicBezTo>
                        <a:pt x="14419" y="4068"/>
                        <a:pt x="11092" y="5251"/>
                        <a:pt x="8282" y="5990"/>
                      </a:cubicBezTo>
                      <a:cubicBezTo>
                        <a:pt x="7536" y="6193"/>
                        <a:pt x="6818" y="6304"/>
                        <a:pt x="6131" y="6304"/>
                      </a:cubicBezTo>
                      <a:cubicBezTo>
                        <a:pt x="4569" y="6304"/>
                        <a:pt x="3166" y="5735"/>
                        <a:pt x="1960" y="4400"/>
                      </a:cubicBezTo>
                      <a:cubicBezTo>
                        <a:pt x="1221" y="3550"/>
                        <a:pt x="481" y="1553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8"/>
                <p:cNvSpPr/>
                <p:nvPr/>
              </p:nvSpPr>
              <p:spPr>
                <a:xfrm>
                  <a:off x="3247100" y="4867750"/>
                  <a:ext cx="303200" cy="18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8" h="7211" extrusionOk="0">
                      <a:moveTo>
                        <a:pt x="10343" y="0"/>
                      </a:moveTo>
                      <a:cubicBezTo>
                        <a:pt x="9530" y="0"/>
                        <a:pt x="8739" y="85"/>
                        <a:pt x="7987" y="408"/>
                      </a:cubicBezTo>
                      <a:cubicBezTo>
                        <a:pt x="6766" y="963"/>
                        <a:pt x="7210" y="1258"/>
                        <a:pt x="6101" y="1998"/>
                      </a:cubicBezTo>
                      <a:cubicBezTo>
                        <a:pt x="5694" y="2257"/>
                        <a:pt x="4105" y="2996"/>
                        <a:pt x="3550" y="3403"/>
                      </a:cubicBezTo>
                      <a:cubicBezTo>
                        <a:pt x="2922" y="3698"/>
                        <a:pt x="1258" y="3957"/>
                        <a:pt x="962" y="4438"/>
                      </a:cubicBezTo>
                      <a:cubicBezTo>
                        <a:pt x="925" y="4512"/>
                        <a:pt x="1" y="6545"/>
                        <a:pt x="38" y="7211"/>
                      </a:cubicBezTo>
                      <a:cubicBezTo>
                        <a:pt x="740" y="6545"/>
                        <a:pt x="1295" y="5399"/>
                        <a:pt x="2367" y="4697"/>
                      </a:cubicBezTo>
                      <a:cubicBezTo>
                        <a:pt x="3735" y="4475"/>
                        <a:pt x="4659" y="4031"/>
                        <a:pt x="5694" y="3292"/>
                      </a:cubicBezTo>
                      <a:cubicBezTo>
                        <a:pt x="7765" y="1739"/>
                        <a:pt x="9761" y="1184"/>
                        <a:pt x="12127" y="75"/>
                      </a:cubicBezTo>
                      <a:cubicBezTo>
                        <a:pt x="11524" y="44"/>
                        <a:pt x="10928" y="0"/>
                        <a:pt x="1034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9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4" name="Google Shape;334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9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6" name="Google Shape;336;p9"/>
          <p:cNvGrpSpPr/>
          <p:nvPr/>
        </p:nvGrpSpPr>
        <p:grpSpPr>
          <a:xfrm>
            <a:off x="-247375" y="4435307"/>
            <a:ext cx="2797473" cy="969090"/>
            <a:chOff x="6590325" y="4435307"/>
            <a:chExt cx="2797473" cy="969090"/>
          </a:xfrm>
        </p:grpSpPr>
        <p:grpSp>
          <p:nvGrpSpPr>
            <p:cNvPr id="337" name="Google Shape;337;p9"/>
            <p:cNvGrpSpPr/>
            <p:nvPr/>
          </p:nvGrpSpPr>
          <p:grpSpPr>
            <a:xfrm>
              <a:off x="8200993" y="4499421"/>
              <a:ext cx="1186805" cy="748857"/>
              <a:chOff x="1775675" y="3515975"/>
              <a:chExt cx="805050" cy="507975"/>
            </a:xfrm>
          </p:grpSpPr>
          <p:sp>
            <p:nvSpPr>
              <p:cNvPr id="338" name="Google Shape;338;p9"/>
              <p:cNvSpPr/>
              <p:nvPr/>
            </p:nvSpPr>
            <p:spPr>
              <a:xfrm>
                <a:off x="2433750" y="3591350"/>
                <a:ext cx="146975" cy="404850"/>
              </a:xfrm>
              <a:custGeom>
                <a:avLst/>
                <a:gdLst/>
                <a:ahLst/>
                <a:cxnLst/>
                <a:rect l="l" t="t" r="r" b="b"/>
                <a:pathLst>
                  <a:path w="5879" h="16194" extrusionOk="0">
                    <a:moveTo>
                      <a:pt x="3846" y="1"/>
                    </a:moveTo>
                    <a:cubicBezTo>
                      <a:pt x="2589" y="740"/>
                      <a:pt x="1295" y="1590"/>
                      <a:pt x="592" y="2921"/>
                    </a:cubicBezTo>
                    <a:cubicBezTo>
                      <a:pt x="148" y="3772"/>
                      <a:pt x="518" y="4918"/>
                      <a:pt x="1" y="5657"/>
                    </a:cubicBezTo>
                    <a:cubicBezTo>
                      <a:pt x="407" y="7284"/>
                      <a:pt x="777" y="9022"/>
                      <a:pt x="1332" y="10685"/>
                    </a:cubicBezTo>
                    <a:cubicBezTo>
                      <a:pt x="1812" y="12053"/>
                      <a:pt x="2921" y="14013"/>
                      <a:pt x="3550" y="16194"/>
                    </a:cubicBezTo>
                    <a:cubicBezTo>
                      <a:pt x="5879" y="14604"/>
                      <a:pt x="5213" y="11499"/>
                      <a:pt x="5103" y="9059"/>
                    </a:cubicBezTo>
                    <a:cubicBezTo>
                      <a:pt x="4955" y="6212"/>
                      <a:pt x="5287" y="2589"/>
                      <a:pt x="38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9"/>
              <p:cNvSpPr/>
              <p:nvPr/>
            </p:nvSpPr>
            <p:spPr>
              <a:xfrm>
                <a:off x="2333925" y="3731850"/>
                <a:ext cx="18857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7543" h="11684" extrusionOk="0">
                    <a:moveTo>
                      <a:pt x="3994" y="0"/>
                    </a:moveTo>
                    <a:cubicBezTo>
                      <a:pt x="3920" y="148"/>
                      <a:pt x="3772" y="296"/>
                      <a:pt x="3587" y="370"/>
                    </a:cubicBezTo>
                    <a:cubicBezTo>
                      <a:pt x="2774" y="851"/>
                      <a:pt x="1554" y="1072"/>
                      <a:pt x="555" y="1294"/>
                    </a:cubicBezTo>
                    <a:cubicBezTo>
                      <a:pt x="481" y="2995"/>
                      <a:pt x="1" y="4659"/>
                      <a:pt x="518" y="6396"/>
                    </a:cubicBezTo>
                    <a:cubicBezTo>
                      <a:pt x="851" y="7505"/>
                      <a:pt x="1332" y="8541"/>
                      <a:pt x="1775" y="9613"/>
                    </a:cubicBezTo>
                    <a:cubicBezTo>
                      <a:pt x="2071" y="10278"/>
                      <a:pt x="2515" y="10944"/>
                      <a:pt x="2737" y="11683"/>
                    </a:cubicBezTo>
                    <a:cubicBezTo>
                      <a:pt x="4400" y="11646"/>
                      <a:pt x="6064" y="11424"/>
                      <a:pt x="7358" y="10685"/>
                    </a:cubicBezTo>
                    <a:cubicBezTo>
                      <a:pt x="7432" y="10611"/>
                      <a:pt x="7469" y="10574"/>
                      <a:pt x="7543" y="10537"/>
                    </a:cubicBezTo>
                    <a:cubicBezTo>
                      <a:pt x="6951" y="8356"/>
                      <a:pt x="5842" y="6433"/>
                      <a:pt x="5325" y="5028"/>
                    </a:cubicBezTo>
                    <a:cubicBezTo>
                      <a:pt x="4733" y="3365"/>
                      <a:pt x="4363" y="1627"/>
                      <a:pt x="39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9"/>
              <p:cNvSpPr/>
              <p:nvPr/>
            </p:nvSpPr>
            <p:spPr>
              <a:xfrm>
                <a:off x="2248900" y="3764200"/>
                <a:ext cx="153450" cy="259750"/>
              </a:xfrm>
              <a:custGeom>
                <a:avLst/>
                <a:gdLst/>
                <a:ahLst/>
                <a:cxnLst/>
                <a:rect l="l" t="t" r="r" b="b"/>
                <a:pathLst>
                  <a:path w="6138" h="10390" extrusionOk="0">
                    <a:moveTo>
                      <a:pt x="3956" y="0"/>
                    </a:moveTo>
                    <a:cubicBezTo>
                      <a:pt x="3845" y="37"/>
                      <a:pt x="3661" y="37"/>
                      <a:pt x="3513" y="74"/>
                    </a:cubicBezTo>
                    <a:cubicBezTo>
                      <a:pt x="2478" y="311"/>
                      <a:pt x="1537" y="382"/>
                      <a:pt x="653" y="382"/>
                    </a:cubicBezTo>
                    <a:cubicBezTo>
                      <a:pt x="432" y="382"/>
                      <a:pt x="215" y="377"/>
                      <a:pt x="0" y="370"/>
                    </a:cubicBezTo>
                    <a:lnTo>
                      <a:pt x="0" y="370"/>
                    </a:lnTo>
                    <a:cubicBezTo>
                      <a:pt x="333" y="2440"/>
                      <a:pt x="740" y="4548"/>
                      <a:pt x="1147" y="6618"/>
                    </a:cubicBezTo>
                    <a:cubicBezTo>
                      <a:pt x="1405" y="7727"/>
                      <a:pt x="1627" y="8836"/>
                      <a:pt x="1812" y="9908"/>
                    </a:cubicBezTo>
                    <a:cubicBezTo>
                      <a:pt x="1812" y="9982"/>
                      <a:pt x="1812" y="10093"/>
                      <a:pt x="1849" y="10167"/>
                    </a:cubicBezTo>
                    <a:cubicBezTo>
                      <a:pt x="3143" y="10278"/>
                      <a:pt x="4659" y="10389"/>
                      <a:pt x="6138" y="10389"/>
                    </a:cubicBezTo>
                    <a:cubicBezTo>
                      <a:pt x="5916" y="9650"/>
                      <a:pt x="5509" y="8984"/>
                      <a:pt x="5176" y="8319"/>
                    </a:cubicBezTo>
                    <a:cubicBezTo>
                      <a:pt x="4733" y="7247"/>
                      <a:pt x="4252" y="6211"/>
                      <a:pt x="3919" y="5102"/>
                    </a:cubicBezTo>
                    <a:cubicBezTo>
                      <a:pt x="3439" y="3365"/>
                      <a:pt x="3845" y="1701"/>
                      <a:pt x="3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9"/>
              <p:cNvSpPr/>
              <p:nvPr/>
            </p:nvSpPr>
            <p:spPr>
              <a:xfrm>
                <a:off x="1791375" y="3755725"/>
                <a:ext cx="502850" cy="262675"/>
              </a:xfrm>
              <a:custGeom>
                <a:avLst/>
                <a:gdLst/>
                <a:ahLst/>
                <a:cxnLst/>
                <a:rect l="l" t="t" r="r" b="b"/>
                <a:pathLst>
                  <a:path w="20114" h="10507" extrusionOk="0">
                    <a:moveTo>
                      <a:pt x="12738" y="1"/>
                    </a:moveTo>
                    <a:cubicBezTo>
                      <a:pt x="12657" y="1"/>
                      <a:pt x="12577" y="3"/>
                      <a:pt x="12497" y="7"/>
                    </a:cubicBezTo>
                    <a:cubicBezTo>
                      <a:pt x="10316" y="117"/>
                      <a:pt x="8171" y="117"/>
                      <a:pt x="6027" y="154"/>
                    </a:cubicBezTo>
                    <a:cubicBezTo>
                      <a:pt x="5963" y="156"/>
                      <a:pt x="5897" y="157"/>
                      <a:pt x="5828" y="157"/>
                    </a:cubicBezTo>
                    <a:cubicBezTo>
                      <a:pt x="5159" y="157"/>
                      <a:pt x="4271" y="85"/>
                      <a:pt x="3426" y="85"/>
                    </a:cubicBezTo>
                    <a:cubicBezTo>
                      <a:pt x="2448" y="85"/>
                      <a:pt x="1528" y="181"/>
                      <a:pt x="1073" y="598"/>
                    </a:cubicBezTo>
                    <a:cubicBezTo>
                      <a:pt x="777" y="894"/>
                      <a:pt x="371" y="1485"/>
                      <a:pt x="1" y="2262"/>
                    </a:cubicBezTo>
                    <a:lnTo>
                      <a:pt x="408" y="3112"/>
                    </a:lnTo>
                    <a:cubicBezTo>
                      <a:pt x="592" y="3112"/>
                      <a:pt x="777" y="3112"/>
                      <a:pt x="1036" y="3075"/>
                    </a:cubicBezTo>
                    <a:cubicBezTo>
                      <a:pt x="2020" y="2906"/>
                      <a:pt x="2443" y="2207"/>
                      <a:pt x="3392" y="2207"/>
                    </a:cubicBezTo>
                    <a:cubicBezTo>
                      <a:pt x="3477" y="2207"/>
                      <a:pt x="3566" y="2213"/>
                      <a:pt x="3661" y="2225"/>
                    </a:cubicBezTo>
                    <a:cubicBezTo>
                      <a:pt x="5510" y="2521"/>
                      <a:pt x="6656" y="4554"/>
                      <a:pt x="8171" y="5478"/>
                    </a:cubicBezTo>
                    <a:cubicBezTo>
                      <a:pt x="10279" y="6772"/>
                      <a:pt x="12719" y="7364"/>
                      <a:pt x="15085" y="7881"/>
                    </a:cubicBezTo>
                    <a:cubicBezTo>
                      <a:pt x="15677" y="7992"/>
                      <a:pt x="16453" y="7992"/>
                      <a:pt x="16823" y="8621"/>
                    </a:cubicBezTo>
                    <a:cubicBezTo>
                      <a:pt x="17118" y="9027"/>
                      <a:pt x="17192" y="9656"/>
                      <a:pt x="17229" y="10210"/>
                    </a:cubicBezTo>
                    <a:cubicBezTo>
                      <a:pt x="18264" y="10358"/>
                      <a:pt x="19226" y="10469"/>
                      <a:pt x="20113" y="10506"/>
                    </a:cubicBezTo>
                    <a:cubicBezTo>
                      <a:pt x="20113" y="10432"/>
                      <a:pt x="20113" y="10321"/>
                      <a:pt x="20076" y="10210"/>
                    </a:cubicBezTo>
                    <a:cubicBezTo>
                      <a:pt x="19891" y="9138"/>
                      <a:pt x="19632" y="7992"/>
                      <a:pt x="19411" y="6957"/>
                    </a:cubicBezTo>
                    <a:cubicBezTo>
                      <a:pt x="19004" y="4850"/>
                      <a:pt x="18597" y="2779"/>
                      <a:pt x="18264" y="709"/>
                    </a:cubicBezTo>
                    <a:cubicBezTo>
                      <a:pt x="15987" y="604"/>
                      <a:pt x="14208" y="1"/>
                      <a:pt x="127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9"/>
              <p:cNvSpPr/>
              <p:nvPr/>
            </p:nvSpPr>
            <p:spPr>
              <a:xfrm>
                <a:off x="1803400" y="3812500"/>
                <a:ext cx="418725" cy="200350"/>
              </a:xfrm>
              <a:custGeom>
                <a:avLst/>
                <a:gdLst/>
                <a:ahLst/>
                <a:cxnLst/>
                <a:rect l="l" t="t" r="r" b="b"/>
                <a:pathLst>
                  <a:path w="16749" h="8014" extrusionOk="0">
                    <a:moveTo>
                      <a:pt x="2891" y="1"/>
                    </a:moveTo>
                    <a:cubicBezTo>
                      <a:pt x="1982" y="1"/>
                      <a:pt x="1556" y="675"/>
                      <a:pt x="592" y="841"/>
                    </a:cubicBezTo>
                    <a:cubicBezTo>
                      <a:pt x="370" y="878"/>
                      <a:pt x="185" y="878"/>
                      <a:pt x="1" y="878"/>
                    </a:cubicBezTo>
                    <a:cubicBezTo>
                      <a:pt x="222" y="1248"/>
                      <a:pt x="481" y="1617"/>
                      <a:pt x="777" y="1950"/>
                    </a:cubicBezTo>
                    <a:cubicBezTo>
                      <a:pt x="4622" y="6054"/>
                      <a:pt x="11129" y="7422"/>
                      <a:pt x="16748" y="8013"/>
                    </a:cubicBezTo>
                    <a:cubicBezTo>
                      <a:pt x="16711" y="7459"/>
                      <a:pt x="16637" y="6793"/>
                      <a:pt x="16342" y="6387"/>
                    </a:cubicBezTo>
                    <a:cubicBezTo>
                      <a:pt x="16009" y="5795"/>
                      <a:pt x="15269" y="5795"/>
                      <a:pt x="14641" y="5647"/>
                    </a:cubicBezTo>
                    <a:cubicBezTo>
                      <a:pt x="12275" y="5130"/>
                      <a:pt x="9835" y="4538"/>
                      <a:pt x="7764" y="3244"/>
                    </a:cubicBezTo>
                    <a:cubicBezTo>
                      <a:pt x="6212" y="2320"/>
                      <a:pt x="5103" y="287"/>
                      <a:pt x="3217" y="28"/>
                    </a:cubicBezTo>
                    <a:cubicBezTo>
                      <a:pt x="3101" y="9"/>
                      <a:pt x="2993" y="1"/>
                      <a:pt x="28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9"/>
              <p:cNvSpPr/>
              <p:nvPr/>
            </p:nvSpPr>
            <p:spPr>
              <a:xfrm>
                <a:off x="1786775" y="3791925"/>
                <a:ext cx="16650" cy="222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888" extrusionOk="0">
                    <a:moveTo>
                      <a:pt x="0" y="0"/>
                    </a:moveTo>
                    <a:cubicBezTo>
                      <a:pt x="0" y="296"/>
                      <a:pt x="111" y="592"/>
                      <a:pt x="222" y="888"/>
                    </a:cubicBezTo>
                    <a:cubicBezTo>
                      <a:pt x="370" y="592"/>
                      <a:pt x="518" y="370"/>
                      <a:pt x="666" y="148"/>
                    </a:cubicBezTo>
                    <a:cubicBezTo>
                      <a:pt x="407" y="74"/>
                      <a:pt x="185" y="37"/>
                      <a:pt x="0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9"/>
              <p:cNvSpPr/>
              <p:nvPr/>
            </p:nvSpPr>
            <p:spPr>
              <a:xfrm>
                <a:off x="1892125" y="3519200"/>
                <a:ext cx="636700" cy="253850"/>
              </a:xfrm>
              <a:custGeom>
                <a:avLst/>
                <a:gdLst/>
                <a:ahLst/>
                <a:cxnLst/>
                <a:rect l="l" t="t" r="r" b="b"/>
                <a:pathLst>
                  <a:path w="25468" h="10154" extrusionOk="0">
                    <a:moveTo>
                      <a:pt x="18366" y="0"/>
                    </a:moveTo>
                    <a:cubicBezTo>
                      <a:pt x="14172" y="0"/>
                      <a:pt x="9578" y="356"/>
                      <a:pt x="5251" y="1482"/>
                    </a:cubicBezTo>
                    <a:cubicBezTo>
                      <a:pt x="4696" y="1999"/>
                      <a:pt x="4289" y="2628"/>
                      <a:pt x="3772" y="3183"/>
                    </a:cubicBezTo>
                    <a:cubicBezTo>
                      <a:pt x="3143" y="3885"/>
                      <a:pt x="2108" y="4403"/>
                      <a:pt x="1664" y="5216"/>
                    </a:cubicBezTo>
                    <a:cubicBezTo>
                      <a:pt x="1" y="8211"/>
                      <a:pt x="5325" y="8654"/>
                      <a:pt x="6988" y="9431"/>
                    </a:cubicBezTo>
                    <a:cubicBezTo>
                      <a:pt x="7025" y="9431"/>
                      <a:pt x="7025" y="9468"/>
                      <a:pt x="7025" y="9468"/>
                    </a:cubicBezTo>
                    <a:cubicBezTo>
                      <a:pt x="7506" y="9468"/>
                      <a:pt x="8023" y="9431"/>
                      <a:pt x="8504" y="9431"/>
                    </a:cubicBezTo>
                    <a:cubicBezTo>
                      <a:pt x="8560" y="9429"/>
                      <a:pt x="8617" y="9428"/>
                      <a:pt x="8675" y="9428"/>
                    </a:cubicBezTo>
                    <a:cubicBezTo>
                      <a:pt x="10283" y="9428"/>
                      <a:pt x="12268" y="10153"/>
                      <a:pt x="14871" y="10153"/>
                    </a:cubicBezTo>
                    <a:cubicBezTo>
                      <a:pt x="15766" y="10153"/>
                      <a:pt x="16734" y="10068"/>
                      <a:pt x="17784" y="9837"/>
                    </a:cubicBezTo>
                    <a:cubicBezTo>
                      <a:pt x="18819" y="9615"/>
                      <a:pt x="20372" y="9394"/>
                      <a:pt x="21259" y="8839"/>
                    </a:cubicBezTo>
                    <a:cubicBezTo>
                      <a:pt x="22294" y="8174"/>
                      <a:pt x="21666" y="6695"/>
                      <a:pt x="22220" y="5733"/>
                    </a:cubicBezTo>
                    <a:cubicBezTo>
                      <a:pt x="22960" y="4440"/>
                      <a:pt x="24217" y="3552"/>
                      <a:pt x="25437" y="2776"/>
                    </a:cubicBezTo>
                    <a:cubicBezTo>
                      <a:pt x="25447" y="2787"/>
                      <a:pt x="25455" y="2791"/>
                      <a:pt x="25459" y="2791"/>
                    </a:cubicBezTo>
                    <a:cubicBezTo>
                      <a:pt x="25467" y="2791"/>
                      <a:pt x="25452" y="2765"/>
                      <a:pt x="25400" y="2739"/>
                    </a:cubicBezTo>
                    <a:cubicBezTo>
                      <a:pt x="24069" y="373"/>
                      <a:pt x="21481" y="40"/>
                      <a:pt x="19004" y="3"/>
                    </a:cubicBezTo>
                    <a:cubicBezTo>
                      <a:pt x="18792" y="1"/>
                      <a:pt x="18580" y="0"/>
                      <a:pt x="18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9"/>
              <p:cNvSpPr/>
              <p:nvPr/>
            </p:nvSpPr>
            <p:spPr>
              <a:xfrm>
                <a:off x="1801550" y="3756800"/>
                <a:ext cx="266225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0649" h="1610" extrusionOk="0">
                    <a:moveTo>
                      <a:pt x="10648" y="1"/>
                    </a:moveTo>
                    <a:cubicBezTo>
                      <a:pt x="8985" y="74"/>
                      <a:pt x="7321" y="74"/>
                      <a:pt x="5657" y="111"/>
                    </a:cubicBezTo>
                    <a:cubicBezTo>
                      <a:pt x="5593" y="113"/>
                      <a:pt x="5526" y="114"/>
                      <a:pt x="5457" y="114"/>
                    </a:cubicBezTo>
                    <a:cubicBezTo>
                      <a:pt x="4822" y="114"/>
                      <a:pt x="3992" y="50"/>
                      <a:pt x="3188" y="50"/>
                    </a:cubicBezTo>
                    <a:cubicBezTo>
                      <a:pt x="2161" y="50"/>
                      <a:pt x="1178" y="154"/>
                      <a:pt x="703" y="629"/>
                    </a:cubicBezTo>
                    <a:cubicBezTo>
                      <a:pt x="518" y="814"/>
                      <a:pt x="296" y="1147"/>
                      <a:pt x="1" y="1553"/>
                    </a:cubicBezTo>
                    <a:cubicBezTo>
                      <a:pt x="112" y="1553"/>
                      <a:pt x="259" y="1590"/>
                      <a:pt x="370" y="1590"/>
                    </a:cubicBezTo>
                    <a:cubicBezTo>
                      <a:pt x="544" y="1603"/>
                      <a:pt x="719" y="1609"/>
                      <a:pt x="894" y="1609"/>
                    </a:cubicBezTo>
                    <a:cubicBezTo>
                      <a:pt x="2213" y="1609"/>
                      <a:pt x="3571" y="1277"/>
                      <a:pt x="4844" y="1147"/>
                    </a:cubicBezTo>
                    <a:lnTo>
                      <a:pt x="10279" y="296"/>
                    </a:lnTo>
                    <a:cubicBezTo>
                      <a:pt x="10389" y="296"/>
                      <a:pt x="10463" y="148"/>
                      <a:pt x="10389" y="74"/>
                    </a:cubicBezTo>
                    <a:lnTo>
                      <a:pt x="10611" y="74"/>
                    </a:lnTo>
                    <a:cubicBezTo>
                      <a:pt x="10648" y="74"/>
                      <a:pt x="10648" y="1"/>
                      <a:pt x="106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9"/>
              <p:cNvSpPr/>
              <p:nvPr/>
            </p:nvSpPr>
            <p:spPr>
              <a:xfrm>
                <a:off x="1777525" y="3557150"/>
                <a:ext cx="290250" cy="238500"/>
              </a:xfrm>
              <a:custGeom>
                <a:avLst/>
                <a:gdLst/>
                <a:ahLst/>
                <a:cxnLst/>
                <a:rect l="l" t="t" r="r" b="b"/>
                <a:pathLst>
                  <a:path w="11610" h="9540" extrusionOk="0">
                    <a:moveTo>
                      <a:pt x="9909" y="1"/>
                    </a:moveTo>
                    <a:lnTo>
                      <a:pt x="9909" y="1"/>
                    </a:lnTo>
                    <a:cubicBezTo>
                      <a:pt x="7912" y="518"/>
                      <a:pt x="5953" y="1258"/>
                      <a:pt x="4178" y="2145"/>
                    </a:cubicBezTo>
                    <a:cubicBezTo>
                      <a:pt x="3106" y="2700"/>
                      <a:pt x="962" y="4142"/>
                      <a:pt x="555" y="5436"/>
                    </a:cubicBezTo>
                    <a:cubicBezTo>
                      <a:pt x="111" y="6840"/>
                      <a:pt x="0" y="8208"/>
                      <a:pt x="333" y="9391"/>
                    </a:cubicBezTo>
                    <a:cubicBezTo>
                      <a:pt x="555" y="9428"/>
                      <a:pt x="740" y="9539"/>
                      <a:pt x="962" y="9539"/>
                    </a:cubicBezTo>
                    <a:cubicBezTo>
                      <a:pt x="1257" y="9133"/>
                      <a:pt x="1479" y="8763"/>
                      <a:pt x="1664" y="8615"/>
                    </a:cubicBezTo>
                    <a:cubicBezTo>
                      <a:pt x="2108" y="8171"/>
                      <a:pt x="2995" y="8070"/>
                      <a:pt x="3947" y="8070"/>
                    </a:cubicBezTo>
                    <a:cubicBezTo>
                      <a:pt x="4753" y="8070"/>
                      <a:pt x="5604" y="8142"/>
                      <a:pt x="6273" y="8142"/>
                    </a:cubicBezTo>
                    <a:cubicBezTo>
                      <a:pt x="6395" y="8142"/>
                      <a:pt x="6510" y="8140"/>
                      <a:pt x="6618" y="8134"/>
                    </a:cubicBezTo>
                    <a:cubicBezTo>
                      <a:pt x="8282" y="8097"/>
                      <a:pt x="9946" y="8097"/>
                      <a:pt x="11609" y="8060"/>
                    </a:cubicBezTo>
                    <a:cubicBezTo>
                      <a:pt x="11609" y="8023"/>
                      <a:pt x="11609" y="8023"/>
                      <a:pt x="11572" y="8023"/>
                    </a:cubicBezTo>
                    <a:cubicBezTo>
                      <a:pt x="9909" y="7173"/>
                      <a:pt x="4622" y="6766"/>
                      <a:pt x="6285" y="3735"/>
                    </a:cubicBezTo>
                    <a:cubicBezTo>
                      <a:pt x="6766" y="2922"/>
                      <a:pt x="7801" y="2404"/>
                      <a:pt x="8430" y="1738"/>
                    </a:cubicBezTo>
                    <a:cubicBezTo>
                      <a:pt x="8910" y="1110"/>
                      <a:pt x="9354" y="518"/>
                      <a:pt x="9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9"/>
              <p:cNvSpPr/>
              <p:nvPr/>
            </p:nvSpPr>
            <p:spPr>
              <a:xfrm>
                <a:off x="1775675" y="3515975"/>
                <a:ext cx="760700" cy="463600"/>
              </a:xfrm>
              <a:custGeom>
                <a:avLst/>
                <a:gdLst/>
                <a:ahLst/>
                <a:cxnLst/>
                <a:rect l="l" t="t" r="r" b="b"/>
                <a:pathLst>
                  <a:path w="30428" h="18544" extrusionOk="0">
                    <a:moveTo>
                      <a:pt x="21854" y="0"/>
                    </a:moveTo>
                    <a:cubicBezTo>
                      <a:pt x="20717" y="0"/>
                      <a:pt x="19590" y="99"/>
                      <a:pt x="18486" y="354"/>
                    </a:cubicBezTo>
                    <a:cubicBezTo>
                      <a:pt x="18972" y="440"/>
                      <a:pt x="20479" y="792"/>
                      <a:pt x="22112" y="792"/>
                    </a:cubicBezTo>
                    <a:cubicBezTo>
                      <a:pt x="22588" y="792"/>
                      <a:pt x="23075" y="762"/>
                      <a:pt x="23551" y="687"/>
                    </a:cubicBezTo>
                    <a:cubicBezTo>
                      <a:pt x="23824" y="646"/>
                      <a:pt x="24057" y="631"/>
                      <a:pt x="24262" y="631"/>
                    </a:cubicBezTo>
                    <a:cubicBezTo>
                      <a:pt x="25000" y="631"/>
                      <a:pt x="25375" y="834"/>
                      <a:pt x="25954" y="834"/>
                    </a:cubicBezTo>
                    <a:cubicBezTo>
                      <a:pt x="26361" y="834"/>
                      <a:pt x="27544" y="982"/>
                      <a:pt x="28024" y="1352"/>
                    </a:cubicBezTo>
                    <a:cubicBezTo>
                      <a:pt x="28283" y="1537"/>
                      <a:pt x="28912" y="2165"/>
                      <a:pt x="28468" y="2498"/>
                    </a:cubicBezTo>
                    <a:cubicBezTo>
                      <a:pt x="27433" y="3127"/>
                      <a:pt x="26730" y="3644"/>
                      <a:pt x="26435" y="4679"/>
                    </a:cubicBezTo>
                    <a:cubicBezTo>
                      <a:pt x="25991" y="5789"/>
                      <a:pt x="25214" y="6824"/>
                      <a:pt x="24253" y="7526"/>
                    </a:cubicBezTo>
                    <a:cubicBezTo>
                      <a:pt x="22709" y="8677"/>
                      <a:pt x="20952" y="9253"/>
                      <a:pt x="19144" y="9253"/>
                    </a:cubicBezTo>
                    <a:cubicBezTo>
                      <a:pt x="18571" y="9253"/>
                      <a:pt x="17992" y="9195"/>
                      <a:pt x="17414" y="9079"/>
                    </a:cubicBezTo>
                    <a:cubicBezTo>
                      <a:pt x="17183" y="9043"/>
                      <a:pt x="16889" y="9029"/>
                      <a:pt x="16561" y="9029"/>
                    </a:cubicBezTo>
                    <a:cubicBezTo>
                      <a:pt x="15524" y="9029"/>
                      <a:pt x="14135" y="9171"/>
                      <a:pt x="13236" y="9227"/>
                    </a:cubicBezTo>
                    <a:lnTo>
                      <a:pt x="12090" y="9227"/>
                    </a:lnTo>
                    <a:cubicBezTo>
                      <a:pt x="11683" y="9301"/>
                      <a:pt x="11203" y="9301"/>
                      <a:pt x="10796" y="9338"/>
                    </a:cubicBezTo>
                    <a:cubicBezTo>
                      <a:pt x="10463" y="9338"/>
                      <a:pt x="10167" y="9375"/>
                      <a:pt x="9835" y="9375"/>
                    </a:cubicBezTo>
                    <a:cubicBezTo>
                      <a:pt x="9782" y="9377"/>
                      <a:pt x="9723" y="9378"/>
                      <a:pt x="9658" y="9378"/>
                    </a:cubicBezTo>
                    <a:cubicBezTo>
                      <a:pt x="8983" y="9378"/>
                      <a:pt x="7681" y="9255"/>
                      <a:pt x="6310" y="9255"/>
                    </a:cubicBezTo>
                    <a:cubicBezTo>
                      <a:pt x="5871" y="9255"/>
                      <a:pt x="5426" y="9267"/>
                      <a:pt x="4992" y="9301"/>
                    </a:cubicBezTo>
                    <a:cubicBezTo>
                      <a:pt x="4228" y="9349"/>
                      <a:pt x="3679" y="9391"/>
                      <a:pt x="3253" y="9391"/>
                    </a:cubicBezTo>
                    <a:cubicBezTo>
                      <a:pt x="2709" y="9391"/>
                      <a:pt x="2366" y="9323"/>
                      <a:pt x="2034" y="9116"/>
                    </a:cubicBezTo>
                    <a:cubicBezTo>
                      <a:pt x="259" y="8081"/>
                      <a:pt x="1960" y="5419"/>
                      <a:pt x="3328" y="4384"/>
                    </a:cubicBezTo>
                    <a:lnTo>
                      <a:pt x="3180" y="4384"/>
                    </a:lnTo>
                    <a:cubicBezTo>
                      <a:pt x="2293" y="4753"/>
                      <a:pt x="1110" y="5641"/>
                      <a:pt x="481" y="7156"/>
                    </a:cubicBezTo>
                    <a:cubicBezTo>
                      <a:pt x="0" y="8487"/>
                      <a:pt x="111" y="10706"/>
                      <a:pt x="851" y="12000"/>
                    </a:cubicBezTo>
                    <a:cubicBezTo>
                      <a:pt x="1110" y="11408"/>
                      <a:pt x="1664" y="10817"/>
                      <a:pt x="2219" y="10447"/>
                    </a:cubicBezTo>
                    <a:cubicBezTo>
                      <a:pt x="2478" y="10262"/>
                      <a:pt x="2699" y="10114"/>
                      <a:pt x="3032" y="10077"/>
                    </a:cubicBezTo>
                    <a:cubicBezTo>
                      <a:pt x="3059" y="10074"/>
                      <a:pt x="3093" y="10072"/>
                      <a:pt x="3134" y="10072"/>
                    </a:cubicBezTo>
                    <a:cubicBezTo>
                      <a:pt x="3543" y="10072"/>
                      <a:pt x="4588" y="10225"/>
                      <a:pt x="4992" y="10225"/>
                    </a:cubicBezTo>
                    <a:cubicBezTo>
                      <a:pt x="5343" y="10242"/>
                      <a:pt x="5698" y="10250"/>
                      <a:pt x="6054" y="10250"/>
                    </a:cubicBezTo>
                    <a:cubicBezTo>
                      <a:pt x="8020" y="10250"/>
                      <a:pt x="10044" y="10023"/>
                      <a:pt x="12016" y="9929"/>
                    </a:cubicBezTo>
                    <a:cubicBezTo>
                      <a:pt x="12866" y="9892"/>
                      <a:pt x="13754" y="9781"/>
                      <a:pt x="14641" y="9781"/>
                    </a:cubicBezTo>
                    <a:cubicBezTo>
                      <a:pt x="15565" y="9781"/>
                      <a:pt x="16822" y="10114"/>
                      <a:pt x="17746" y="10262"/>
                    </a:cubicBezTo>
                    <a:cubicBezTo>
                      <a:pt x="17968" y="10632"/>
                      <a:pt x="18486" y="11778"/>
                      <a:pt x="18597" y="12074"/>
                    </a:cubicBezTo>
                    <a:cubicBezTo>
                      <a:pt x="19632" y="14181"/>
                      <a:pt x="19484" y="16399"/>
                      <a:pt x="20593" y="18543"/>
                    </a:cubicBezTo>
                    <a:cubicBezTo>
                      <a:pt x="20519" y="16954"/>
                      <a:pt x="20260" y="14957"/>
                      <a:pt x="19854" y="13441"/>
                    </a:cubicBezTo>
                    <a:cubicBezTo>
                      <a:pt x="19632" y="12628"/>
                      <a:pt x="19595" y="11519"/>
                      <a:pt x="19336" y="10410"/>
                    </a:cubicBezTo>
                    <a:lnTo>
                      <a:pt x="19336" y="10410"/>
                    </a:lnTo>
                    <a:cubicBezTo>
                      <a:pt x="19857" y="10446"/>
                      <a:pt x="20420" y="10483"/>
                      <a:pt x="21006" y="10483"/>
                    </a:cubicBezTo>
                    <a:cubicBezTo>
                      <a:pt x="22209" y="10483"/>
                      <a:pt x="23503" y="10329"/>
                      <a:pt x="24697" y="9707"/>
                    </a:cubicBezTo>
                    <a:cubicBezTo>
                      <a:pt x="24905" y="9563"/>
                      <a:pt x="25100" y="9475"/>
                      <a:pt x="25268" y="9475"/>
                    </a:cubicBezTo>
                    <a:cubicBezTo>
                      <a:pt x="25488" y="9475"/>
                      <a:pt x="25664" y="9626"/>
                      <a:pt x="25769" y="10003"/>
                    </a:cubicBezTo>
                    <a:cubicBezTo>
                      <a:pt x="26287" y="11630"/>
                      <a:pt x="26656" y="12517"/>
                      <a:pt x="27581" y="13959"/>
                    </a:cubicBezTo>
                    <a:cubicBezTo>
                      <a:pt x="28135" y="14809"/>
                      <a:pt x="28357" y="15142"/>
                      <a:pt x="29133" y="16880"/>
                    </a:cubicBezTo>
                    <a:cubicBezTo>
                      <a:pt x="28727" y="15179"/>
                      <a:pt x="27950" y="13478"/>
                      <a:pt x="27618" y="11778"/>
                    </a:cubicBezTo>
                    <a:cubicBezTo>
                      <a:pt x="27359" y="10299"/>
                      <a:pt x="26878" y="8672"/>
                      <a:pt x="26730" y="7193"/>
                    </a:cubicBezTo>
                    <a:cubicBezTo>
                      <a:pt x="26619" y="5826"/>
                      <a:pt x="27655" y="4901"/>
                      <a:pt x="28949" y="4125"/>
                    </a:cubicBezTo>
                    <a:cubicBezTo>
                      <a:pt x="29503" y="3866"/>
                      <a:pt x="30427" y="3940"/>
                      <a:pt x="30169" y="3016"/>
                    </a:cubicBezTo>
                    <a:cubicBezTo>
                      <a:pt x="29207" y="724"/>
                      <a:pt x="26989" y="465"/>
                      <a:pt x="25880" y="317"/>
                    </a:cubicBezTo>
                    <a:cubicBezTo>
                      <a:pt x="24541" y="137"/>
                      <a:pt x="23191" y="0"/>
                      <a:pt x="21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8" name="Google Shape;348;p9"/>
            <p:cNvGrpSpPr/>
            <p:nvPr/>
          </p:nvGrpSpPr>
          <p:grpSpPr>
            <a:xfrm flipH="1">
              <a:off x="6590325" y="4435307"/>
              <a:ext cx="2031869" cy="969090"/>
              <a:chOff x="2699950" y="1620825"/>
              <a:chExt cx="1643375" cy="783800"/>
            </a:xfrm>
          </p:grpSpPr>
          <p:sp>
            <p:nvSpPr>
              <p:cNvPr id="349" name="Google Shape;349;p9"/>
              <p:cNvSpPr/>
              <p:nvPr/>
            </p:nvSpPr>
            <p:spPr>
              <a:xfrm>
                <a:off x="3297025" y="1726175"/>
                <a:ext cx="695075" cy="471400"/>
              </a:xfrm>
              <a:custGeom>
                <a:avLst/>
                <a:gdLst/>
                <a:ahLst/>
                <a:cxnLst/>
                <a:rect l="l" t="t" r="r" b="b"/>
                <a:pathLst>
                  <a:path w="27803" h="18856" extrusionOk="0">
                    <a:moveTo>
                      <a:pt x="12177" y="2917"/>
                    </a:moveTo>
                    <a:cubicBezTo>
                      <a:pt x="12167" y="2917"/>
                      <a:pt x="12157" y="2917"/>
                      <a:pt x="12147" y="2917"/>
                    </a:cubicBezTo>
                    <a:lnTo>
                      <a:pt x="12147" y="2917"/>
                    </a:lnTo>
                    <a:cubicBezTo>
                      <a:pt x="12390" y="2945"/>
                      <a:pt x="12635" y="2967"/>
                      <a:pt x="12873" y="2974"/>
                    </a:cubicBezTo>
                    <a:lnTo>
                      <a:pt x="12873" y="2974"/>
                    </a:lnTo>
                    <a:cubicBezTo>
                      <a:pt x="12685" y="2930"/>
                      <a:pt x="12446" y="2917"/>
                      <a:pt x="12177" y="2917"/>
                    </a:cubicBezTo>
                    <a:close/>
                    <a:moveTo>
                      <a:pt x="27396" y="1"/>
                    </a:moveTo>
                    <a:cubicBezTo>
                      <a:pt x="26952" y="334"/>
                      <a:pt x="26582" y="592"/>
                      <a:pt x="26471" y="592"/>
                    </a:cubicBezTo>
                    <a:cubicBezTo>
                      <a:pt x="24290" y="888"/>
                      <a:pt x="22183" y="1258"/>
                      <a:pt x="20038" y="1775"/>
                    </a:cubicBezTo>
                    <a:cubicBezTo>
                      <a:pt x="18744" y="2034"/>
                      <a:pt x="16489" y="2515"/>
                      <a:pt x="15269" y="2700"/>
                    </a:cubicBezTo>
                    <a:cubicBezTo>
                      <a:pt x="14826" y="2885"/>
                      <a:pt x="13901" y="2922"/>
                      <a:pt x="13421" y="2959"/>
                    </a:cubicBezTo>
                    <a:cubicBezTo>
                      <a:pt x="13296" y="2971"/>
                      <a:pt x="13165" y="2976"/>
                      <a:pt x="13032" y="2976"/>
                    </a:cubicBezTo>
                    <a:cubicBezTo>
                      <a:pt x="12979" y="2976"/>
                      <a:pt x="12926" y="2976"/>
                      <a:pt x="12873" y="2974"/>
                    </a:cubicBezTo>
                    <a:lnTo>
                      <a:pt x="12873" y="2974"/>
                    </a:lnTo>
                    <a:cubicBezTo>
                      <a:pt x="13044" y="3014"/>
                      <a:pt x="13171" y="3079"/>
                      <a:pt x="13236" y="3180"/>
                    </a:cubicBezTo>
                    <a:cubicBezTo>
                      <a:pt x="13384" y="3365"/>
                      <a:pt x="13495" y="3550"/>
                      <a:pt x="13642" y="3735"/>
                    </a:cubicBezTo>
                    <a:cubicBezTo>
                      <a:pt x="14673" y="5131"/>
                      <a:pt x="17977" y="5870"/>
                      <a:pt x="20299" y="5870"/>
                    </a:cubicBezTo>
                    <a:cubicBezTo>
                      <a:pt x="20559" y="5870"/>
                      <a:pt x="20806" y="5861"/>
                      <a:pt x="21037" y="5842"/>
                    </a:cubicBezTo>
                    <a:cubicBezTo>
                      <a:pt x="21107" y="5835"/>
                      <a:pt x="21173" y="5832"/>
                      <a:pt x="21237" y="5832"/>
                    </a:cubicBezTo>
                    <a:cubicBezTo>
                      <a:pt x="22216" y="5832"/>
                      <a:pt x="22487" y="6584"/>
                      <a:pt x="23181" y="6619"/>
                    </a:cubicBezTo>
                    <a:cubicBezTo>
                      <a:pt x="23809" y="6434"/>
                      <a:pt x="24401" y="6249"/>
                      <a:pt x="24955" y="6212"/>
                    </a:cubicBezTo>
                    <a:cubicBezTo>
                      <a:pt x="25547" y="6138"/>
                      <a:pt x="27026" y="5288"/>
                      <a:pt x="27691" y="5103"/>
                    </a:cubicBezTo>
                    <a:cubicBezTo>
                      <a:pt x="27617" y="4659"/>
                      <a:pt x="27802" y="1665"/>
                      <a:pt x="27802" y="481"/>
                    </a:cubicBezTo>
                    <a:cubicBezTo>
                      <a:pt x="27802" y="371"/>
                      <a:pt x="27506" y="112"/>
                      <a:pt x="27396" y="1"/>
                    </a:cubicBezTo>
                    <a:close/>
                    <a:moveTo>
                      <a:pt x="10463" y="2719"/>
                    </a:moveTo>
                    <a:cubicBezTo>
                      <a:pt x="10378" y="2719"/>
                      <a:pt x="10304" y="2724"/>
                      <a:pt x="10241" y="2737"/>
                    </a:cubicBezTo>
                    <a:lnTo>
                      <a:pt x="9687" y="4955"/>
                    </a:lnTo>
                    <a:cubicBezTo>
                      <a:pt x="7764" y="6101"/>
                      <a:pt x="7357" y="6212"/>
                      <a:pt x="5324" y="7136"/>
                    </a:cubicBezTo>
                    <a:cubicBezTo>
                      <a:pt x="4932" y="7309"/>
                      <a:pt x="4580" y="7368"/>
                      <a:pt x="4240" y="7368"/>
                    </a:cubicBezTo>
                    <a:cubicBezTo>
                      <a:pt x="3778" y="7368"/>
                      <a:pt x="3337" y="7258"/>
                      <a:pt x="2847" y="7173"/>
                    </a:cubicBezTo>
                    <a:cubicBezTo>
                      <a:pt x="2662" y="7321"/>
                      <a:pt x="2477" y="7395"/>
                      <a:pt x="2292" y="7543"/>
                    </a:cubicBezTo>
                    <a:cubicBezTo>
                      <a:pt x="2403" y="7617"/>
                      <a:pt x="2440" y="7728"/>
                      <a:pt x="2403" y="7876"/>
                    </a:cubicBezTo>
                    <a:cubicBezTo>
                      <a:pt x="1553" y="9281"/>
                      <a:pt x="703" y="10722"/>
                      <a:pt x="0" y="12238"/>
                    </a:cubicBezTo>
                    <a:cubicBezTo>
                      <a:pt x="148" y="12756"/>
                      <a:pt x="259" y="13273"/>
                      <a:pt x="370" y="13717"/>
                    </a:cubicBezTo>
                    <a:cubicBezTo>
                      <a:pt x="592" y="14937"/>
                      <a:pt x="1479" y="18856"/>
                      <a:pt x="1479" y="18856"/>
                    </a:cubicBezTo>
                    <a:cubicBezTo>
                      <a:pt x="1479" y="18856"/>
                      <a:pt x="2810" y="17155"/>
                      <a:pt x="3845" y="16933"/>
                    </a:cubicBezTo>
                    <a:cubicBezTo>
                      <a:pt x="5176" y="16601"/>
                      <a:pt x="5361" y="16675"/>
                      <a:pt x="6322" y="16379"/>
                    </a:cubicBezTo>
                    <a:cubicBezTo>
                      <a:pt x="7173" y="16083"/>
                      <a:pt x="8097" y="15676"/>
                      <a:pt x="8910" y="15196"/>
                    </a:cubicBezTo>
                    <a:cubicBezTo>
                      <a:pt x="8910" y="14013"/>
                      <a:pt x="9613" y="13162"/>
                      <a:pt x="10130" y="12349"/>
                    </a:cubicBezTo>
                    <a:cubicBezTo>
                      <a:pt x="10759" y="11314"/>
                      <a:pt x="10241" y="10020"/>
                      <a:pt x="10426" y="9022"/>
                    </a:cubicBezTo>
                    <a:cubicBezTo>
                      <a:pt x="10648" y="7765"/>
                      <a:pt x="10056" y="6138"/>
                      <a:pt x="10130" y="4918"/>
                    </a:cubicBezTo>
                    <a:cubicBezTo>
                      <a:pt x="10130" y="4585"/>
                      <a:pt x="10389" y="3550"/>
                      <a:pt x="10389" y="3254"/>
                    </a:cubicBezTo>
                    <a:cubicBezTo>
                      <a:pt x="10389" y="3106"/>
                      <a:pt x="10537" y="2959"/>
                      <a:pt x="10648" y="2959"/>
                    </a:cubicBezTo>
                    <a:cubicBezTo>
                      <a:pt x="11147" y="2959"/>
                      <a:pt x="11687" y="2918"/>
                      <a:pt x="12147" y="2917"/>
                    </a:cubicBezTo>
                    <a:lnTo>
                      <a:pt x="12147" y="2917"/>
                    </a:lnTo>
                    <a:cubicBezTo>
                      <a:pt x="11495" y="2841"/>
                      <a:pt x="10865" y="2719"/>
                      <a:pt x="10463" y="27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9"/>
              <p:cNvSpPr/>
              <p:nvPr/>
            </p:nvSpPr>
            <p:spPr>
              <a:xfrm>
                <a:off x="3517925" y="1895325"/>
                <a:ext cx="365100" cy="218175"/>
              </a:xfrm>
              <a:custGeom>
                <a:avLst/>
                <a:gdLst/>
                <a:ahLst/>
                <a:cxnLst/>
                <a:rect l="l" t="t" r="r" b="b"/>
                <a:pathLst>
                  <a:path w="14604" h="8727" extrusionOk="0">
                    <a:moveTo>
                      <a:pt x="14271" y="0"/>
                    </a:moveTo>
                    <a:cubicBezTo>
                      <a:pt x="13495" y="222"/>
                      <a:pt x="12681" y="555"/>
                      <a:pt x="11868" y="629"/>
                    </a:cubicBezTo>
                    <a:cubicBezTo>
                      <a:pt x="9687" y="814"/>
                      <a:pt x="7986" y="1775"/>
                      <a:pt x="6174" y="3032"/>
                    </a:cubicBezTo>
                    <a:cubicBezTo>
                      <a:pt x="5472" y="3550"/>
                      <a:pt x="5065" y="4437"/>
                      <a:pt x="4696" y="4881"/>
                    </a:cubicBezTo>
                    <a:cubicBezTo>
                      <a:pt x="4437" y="5213"/>
                      <a:pt x="3993" y="5546"/>
                      <a:pt x="3402" y="5731"/>
                    </a:cubicBezTo>
                    <a:cubicBezTo>
                      <a:pt x="2625" y="5916"/>
                      <a:pt x="2145" y="7025"/>
                      <a:pt x="1516" y="7469"/>
                    </a:cubicBezTo>
                    <a:cubicBezTo>
                      <a:pt x="1109" y="7801"/>
                      <a:pt x="555" y="8134"/>
                      <a:pt x="0" y="8430"/>
                    </a:cubicBezTo>
                    <a:lnTo>
                      <a:pt x="0" y="8615"/>
                    </a:lnTo>
                    <a:cubicBezTo>
                      <a:pt x="0" y="8696"/>
                      <a:pt x="17" y="8727"/>
                      <a:pt x="47" y="8727"/>
                    </a:cubicBezTo>
                    <a:cubicBezTo>
                      <a:pt x="125" y="8727"/>
                      <a:pt x="293" y="8510"/>
                      <a:pt x="481" y="8430"/>
                    </a:cubicBezTo>
                    <a:cubicBezTo>
                      <a:pt x="1479" y="8134"/>
                      <a:pt x="2403" y="7653"/>
                      <a:pt x="3069" y="6914"/>
                    </a:cubicBezTo>
                    <a:cubicBezTo>
                      <a:pt x="3956" y="5953"/>
                      <a:pt x="11572" y="814"/>
                      <a:pt x="13236" y="555"/>
                    </a:cubicBezTo>
                    <a:cubicBezTo>
                      <a:pt x="13569" y="481"/>
                      <a:pt x="14604" y="0"/>
                      <a:pt x="14271" y="0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9"/>
              <p:cNvSpPr/>
              <p:nvPr/>
            </p:nvSpPr>
            <p:spPr>
              <a:xfrm>
                <a:off x="3517925" y="1801850"/>
                <a:ext cx="357700" cy="307000"/>
              </a:xfrm>
              <a:custGeom>
                <a:avLst/>
                <a:gdLst/>
                <a:ahLst/>
                <a:cxnLst/>
                <a:rect l="l" t="t" r="r" b="b"/>
                <a:pathLst>
                  <a:path w="14308" h="12280" extrusionOk="0">
                    <a:moveTo>
                      <a:pt x="3268" y="1"/>
                    </a:moveTo>
                    <a:cubicBezTo>
                      <a:pt x="2801" y="1"/>
                      <a:pt x="2248" y="42"/>
                      <a:pt x="1738" y="42"/>
                    </a:cubicBezTo>
                    <a:cubicBezTo>
                      <a:pt x="1590" y="42"/>
                      <a:pt x="1479" y="153"/>
                      <a:pt x="1479" y="301"/>
                    </a:cubicBezTo>
                    <a:cubicBezTo>
                      <a:pt x="1479" y="634"/>
                      <a:pt x="1183" y="1632"/>
                      <a:pt x="1183" y="1965"/>
                    </a:cubicBezTo>
                    <a:cubicBezTo>
                      <a:pt x="1146" y="3222"/>
                      <a:pt x="1775" y="4812"/>
                      <a:pt x="1516" y="6069"/>
                    </a:cubicBezTo>
                    <a:cubicBezTo>
                      <a:pt x="1331" y="7067"/>
                      <a:pt x="1812" y="8398"/>
                      <a:pt x="1183" y="9396"/>
                    </a:cubicBezTo>
                    <a:cubicBezTo>
                      <a:pt x="629" y="10246"/>
                      <a:pt x="0" y="11060"/>
                      <a:pt x="0" y="12280"/>
                    </a:cubicBezTo>
                    <a:cubicBezTo>
                      <a:pt x="555" y="11947"/>
                      <a:pt x="1109" y="11614"/>
                      <a:pt x="1516" y="11282"/>
                    </a:cubicBezTo>
                    <a:cubicBezTo>
                      <a:pt x="2145" y="10838"/>
                      <a:pt x="2625" y="9729"/>
                      <a:pt x="3402" y="9544"/>
                    </a:cubicBezTo>
                    <a:cubicBezTo>
                      <a:pt x="3993" y="9396"/>
                      <a:pt x="4363" y="9063"/>
                      <a:pt x="4696" y="8694"/>
                    </a:cubicBezTo>
                    <a:cubicBezTo>
                      <a:pt x="5065" y="8250"/>
                      <a:pt x="5546" y="7363"/>
                      <a:pt x="6174" y="6845"/>
                    </a:cubicBezTo>
                    <a:cubicBezTo>
                      <a:pt x="7986" y="5551"/>
                      <a:pt x="9687" y="4627"/>
                      <a:pt x="11905" y="4368"/>
                    </a:cubicBezTo>
                    <a:cubicBezTo>
                      <a:pt x="12755" y="4257"/>
                      <a:pt x="13532" y="3961"/>
                      <a:pt x="14308" y="3703"/>
                    </a:cubicBezTo>
                    <a:cubicBezTo>
                      <a:pt x="13601" y="3667"/>
                      <a:pt x="13333" y="2921"/>
                      <a:pt x="12276" y="2921"/>
                    </a:cubicBezTo>
                    <a:cubicBezTo>
                      <a:pt x="12228" y="2921"/>
                      <a:pt x="12178" y="2923"/>
                      <a:pt x="12127" y="2926"/>
                    </a:cubicBezTo>
                    <a:cubicBezTo>
                      <a:pt x="11941" y="2938"/>
                      <a:pt x="11745" y="2944"/>
                      <a:pt x="11540" y="2944"/>
                    </a:cubicBezTo>
                    <a:cubicBezTo>
                      <a:pt x="9208" y="2944"/>
                      <a:pt x="5749" y="2178"/>
                      <a:pt x="4696" y="819"/>
                    </a:cubicBezTo>
                    <a:cubicBezTo>
                      <a:pt x="4548" y="634"/>
                      <a:pt x="4474" y="449"/>
                      <a:pt x="4326" y="264"/>
                    </a:cubicBezTo>
                    <a:cubicBezTo>
                      <a:pt x="4190" y="51"/>
                      <a:pt x="3781" y="1"/>
                      <a:pt x="3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9"/>
              <p:cNvSpPr/>
              <p:nvPr/>
            </p:nvSpPr>
            <p:spPr>
              <a:xfrm>
                <a:off x="2914375" y="1620825"/>
                <a:ext cx="1065700" cy="341075"/>
              </a:xfrm>
              <a:custGeom>
                <a:avLst/>
                <a:gdLst/>
                <a:ahLst/>
                <a:cxnLst/>
                <a:rect l="l" t="t" r="r" b="b"/>
                <a:pathLst>
                  <a:path w="42628" h="13643" extrusionOk="0">
                    <a:moveTo>
                      <a:pt x="25732" y="0"/>
                    </a:moveTo>
                    <a:cubicBezTo>
                      <a:pt x="18412" y="814"/>
                      <a:pt x="3106" y="3217"/>
                      <a:pt x="0" y="3845"/>
                    </a:cubicBezTo>
                    <a:lnTo>
                      <a:pt x="0" y="3882"/>
                    </a:lnTo>
                    <a:cubicBezTo>
                      <a:pt x="185" y="4326"/>
                      <a:pt x="407" y="4806"/>
                      <a:pt x="518" y="4917"/>
                    </a:cubicBezTo>
                    <a:cubicBezTo>
                      <a:pt x="1331" y="5546"/>
                      <a:pt x="2367" y="6211"/>
                      <a:pt x="3143" y="6766"/>
                    </a:cubicBezTo>
                    <a:cubicBezTo>
                      <a:pt x="6650" y="9171"/>
                      <a:pt x="10249" y="10701"/>
                      <a:pt x="14455" y="10701"/>
                    </a:cubicBezTo>
                    <a:cubicBezTo>
                      <a:pt x="14904" y="10701"/>
                      <a:pt x="15360" y="10683"/>
                      <a:pt x="15824" y="10648"/>
                    </a:cubicBezTo>
                    <a:cubicBezTo>
                      <a:pt x="15849" y="10646"/>
                      <a:pt x="15877" y="10645"/>
                      <a:pt x="15907" y="10645"/>
                    </a:cubicBezTo>
                    <a:cubicBezTo>
                      <a:pt x="16409" y="10645"/>
                      <a:pt x="17557" y="10932"/>
                      <a:pt x="17488" y="11350"/>
                    </a:cubicBezTo>
                    <a:cubicBezTo>
                      <a:pt x="17303" y="12127"/>
                      <a:pt x="17007" y="12903"/>
                      <a:pt x="16748" y="13642"/>
                    </a:cubicBezTo>
                    <a:cubicBezTo>
                      <a:pt x="17007" y="13125"/>
                      <a:pt x="17340" y="12644"/>
                      <a:pt x="17598" y="12090"/>
                    </a:cubicBezTo>
                    <a:cubicBezTo>
                      <a:pt x="17672" y="11942"/>
                      <a:pt x="17598" y="11831"/>
                      <a:pt x="17525" y="11757"/>
                    </a:cubicBezTo>
                    <a:cubicBezTo>
                      <a:pt x="17709" y="11609"/>
                      <a:pt x="17894" y="11535"/>
                      <a:pt x="18079" y="11387"/>
                    </a:cubicBezTo>
                    <a:cubicBezTo>
                      <a:pt x="18548" y="11472"/>
                      <a:pt x="18979" y="11582"/>
                      <a:pt x="19438" y="11582"/>
                    </a:cubicBezTo>
                    <a:cubicBezTo>
                      <a:pt x="19775" y="11582"/>
                      <a:pt x="20127" y="11523"/>
                      <a:pt x="20519" y="11350"/>
                    </a:cubicBezTo>
                    <a:cubicBezTo>
                      <a:pt x="22553" y="10426"/>
                      <a:pt x="22959" y="10315"/>
                      <a:pt x="24919" y="9169"/>
                    </a:cubicBezTo>
                    <a:lnTo>
                      <a:pt x="25473" y="6951"/>
                    </a:lnTo>
                    <a:cubicBezTo>
                      <a:pt x="25548" y="6931"/>
                      <a:pt x="25641" y="6922"/>
                      <a:pt x="25748" y="6922"/>
                    </a:cubicBezTo>
                    <a:cubicBezTo>
                      <a:pt x="26348" y="6922"/>
                      <a:pt x="27395" y="7189"/>
                      <a:pt x="28291" y="7189"/>
                    </a:cubicBezTo>
                    <a:cubicBezTo>
                      <a:pt x="28415" y="7189"/>
                      <a:pt x="28536" y="7184"/>
                      <a:pt x="28653" y="7173"/>
                    </a:cubicBezTo>
                    <a:cubicBezTo>
                      <a:pt x="29170" y="7136"/>
                      <a:pt x="30058" y="7099"/>
                      <a:pt x="30501" y="6914"/>
                    </a:cubicBezTo>
                    <a:cubicBezTo>
                      <a:pt x="31647" y="6729"/>
                      <a:pt x="33940" y="6248"/>
                      <a:pt x="35270" y="5989"/>
                    </a:cubicBezTo>
                    <a:cubicBezTo>
                      <a:pt x="37378" y="5509"/>
                      <a:pt x="39559" y="5139"/>
                      <a:pt x="41703" y="4806"/>
                    </a:cubicBezTo>
                    <a:cubicBezTo>
                      <a:pt x="41777" y="4806"/>
                      <a:pt x="42184" y="4548"/>
                      <a:pt x="42628" y="4215"/>
                    </a:cubicBezTo>
                    <a:cubicBezTo>
                      <a:pt x="42443" y="4030"/>
                      <a:pt x="42147" y="3808"/>
                      <a:pt x="41962" y="3771"/>
                    </a:cubicBezTo>
                    <a:cubicBezTo>
                      <a:pt x="37711" y="2218"/>
                      <a:pt x="30686" y="444"/>
                      <a:pt x="257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9"/>
              <p:cNvSpPr/>
              <p:nvPr/>
            </p:nvSpPr>
            <p:spPr>
              <a:xfrm>
                <a:off x="3296100" y="1961875"/>
                <a:ext cx="37000" cy="1118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4474" extrusionOk="0">
                    <a:moveTo>
                      <a:pt x="1479" y="0"/>
                    </a:moveTo>
                    <a:cubicBezTo>
                      <a:pt x="925" y="925"/>
                      <a:pt x="407" y="1849"/>
                      <a:pt x="0" y="2810"/>
                    </a:cubicBezTo>
                    <a:cubicBezTo>
                      <a:pt x="74" y="3365"/>
                      <a:pt x="259" y="3882"/>
                      <a:pt x="370" y="4363"/>
                    </a:cubicBezTo>
                    <a:cubicBezTo>
                      <a:pt x="370" y="4400"/>
                      <a:pt x="370" y="4437"/>
                      <a:pt x="407" y="4474"/>
                    </a:cubicBezTo>
                    <a:cubicBezTo>
                      <a:pt x="407" y="2884"/>
                      <a:pt x="962" y="1442"/>
                      <a:pt x="1479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9"/>
              <p:cNvSpPr/>
              <p:nvPr/>
            </p:nvSpPr>
            <p:spPr>
              <a:xfrm>
                <a:off x="2819175" y="1719725"/>
                <a:ext cx="534100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21364" h="17266" extrusionOk="0">
                    <a:moveTo>
                      <a:pt x="3845" y="0"/>
                    </a:moveTo>
                    <a:cubicBezTo>
                      <a:pt x="2477" y="2033"/>
                      <a:pt x="1183" y="4178"/>
                      <a:pt x="0" y="6396"/>
                    </a:cubicBezTo>
                    <a:cubicBezTo>
                      <a:pt x="2810" y="7986"/>
                      <a:pt x="7432" y="9354"/>
                      <a:pt x="9095" y="11905"/>
                    </a:cubicBezTo>
                    <a:cubicBezTo>
                      <a:pt x="10019" y="13346"/>
                      <a:pt x="10278" y="14086"/>
                      <a:pt x="11905" y="14862"/>
                    </a:cubicBezTo>
                    <a:cubicBezTo>
                      <a:pt x="14160" y="15971"/>
                      <a:pt x="17340" y="15824"/>
                      <a:pt x="20112" y="17265"/>
                    </a:cubicBezTo>
                    <a:cubicBezTo>
                      <a:pt x="19669" y="16156"/>
                      <a:pt x="19484" y="15158"/>
                      <a:pt x="19484" y="14160"/>
                    </a:cubicBezTo>
                    <a:cubicBezTo>
                      <a:pt x="19484" y="14123"/>
                      <a:pt x="19447" y="14086"/>
                      <a:pt x="19447" y="14049"/>
                    </a:cubicBezTo>
                    <a:cubicBezTo>
                      <a:pt x="19336" y="13568"/>
                      <a:pt x="19151" y="13051"/>
                      <a:pt x="19077" y="12570"/>
                    </a:cubicBezTo>
                    <a:cubicBezTo>
                      <a:pt x="19521" y="11572"/>
                      <a:pt x="20039" y="10648"/>
                      <a:pt x="20519" y="9723"/>
                    </a:cubicBezTo>
                    <a:cubicBezTo>
                      <a:pt x="20815" y="8984"/>
                      <a:pt x="21074" y="8208"/>
                      <a:pt x="21259" y="7431"/>
                    </a:cubicBezTo>
                    <a:cubicBezTo>
                      <a:pt x="21364" y="7045"/>
                      <a:pt x="20204" y="6726"/>
                      <a:pt x="19675" y="6726"/>
                    </a:cubicBezTo>
                    <a:cubicBezTo>
                      <a:pt x="19646" y="6726"/>
                      <a:pt x="19619" y="6727"/>
                      <a:pt x="19595" y="6729"/>
                    </a:cubicBezTo>
                    <a:cubicBezTo>
                      <a:pt x="19170" y="6758"/>
                      <a:pt x="18752" y="6773"/>
                      <a:pt x="18340" y="6773"/>
                    </a:cubicBezTo>
                    <a:cubicBezTo>
                      <a:pt x="14084" y="6773"/>
                      <a:pt x="10456" y="5240"/>
                      <a:pt x="6951" y="2847"/>
                    </a:cubicBezTo>
                    <a:cubicBezTo>
                      <a:pt x="6175" y="2292"/>
                      <a:pt x="5139" y="1664"/>
                      <a:pt x="4363" y="998"/>
                    </a:cubicBezTo>
                    <a:cubicBezTo>
                      <a:pt x="4252" y="924"/>
                      <a:pt x="4030" y="407"/>
                      <a:pt x="38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9"/>
              <p:cNvSpPr/>
              <p:nvPr/>
            </p:nvSpPr>
            <p:spPr>
              <a:xfrm>
                <a:off x="3875600" y="1855575"/>
                <a:ext cx="425200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17008" h="6693" extrusionOk="0">
                    <a:moveTo>
                      <a:pt x="4474" y="1"/>
                    </a:moveTo>
                    <a:cubicBezTo>
                      <a:pt x="3846" y="149"/>
                      <a:pt x="2404" y="1073"/>
                      <a:pt x="1776" y="1110"/>
                    </a:cubicBezTo>
                    <a:cubicBezTo>
                      <a:pt x="1221" y="1147"/>
                      <a:pt x="592" y="1295"/>
                      <a:pt x="1" y="1517"/>
                    </a:cubicBezTo>
                    <a:cubicBezTo>
                      <a:pt x="2700" y="2256"/>
                      <a:pt x="5399" y="4955"/>
                      <a:pt x="7210" y="6692"/>
                    </a:cubicBezTo>
                    <a:cubicBezTo>
                      <a:pt x="7358" y="6655"/>
                      <a:pt x="7543" y="6655"/>
                      <a:pt x="7654" y="6619"/>
                    </a:cubicBezTo>
                    <a:cubicBezTo>
                      <a:pt x="9687" y="6323"/>
                      <a:pt x="11795" y="6212"/>
                      <a:pt x="13717" y="5472"/>
                    </a:cubicBezTo>
                    <a:cubicBezTo>
                      <a:pt x="14789" y="5103"/>
                      <a:pt x="15861" y="4363"/>
                      <a:pt x="17007" y="4252"/>
                    </a:cubicBezTo>
                    <a:cubicBezTo>
                      <a:pt x="15824" y="3735"/>
                      <a:pt x="9281" y="1295"/>
                      <a:pt x="44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9"/>
              <p:cNvSpPr/>
              <p:nvPr/>
            </p:nvSpPr>
            <p:spPr>
              <a:xfrm>
                <a:off x="3547500" y="1892550"/>
                <a:ext cx="507450" cy="266225"/>
              </a:xfrm>
              <a:custGeom>
                <a:avLst/>
                <a:gdLst/>
                <a:ahLst/>
                <a:cxnLst/>
                <a:rect l="l" t="t" r="r" b="b"/>
                <a:pathLst>
                  <a:path w="20298" h="10649" extrusionOk="0">
                    <a:moveTo>
                      <a:pt x="13088" y="1"/>
                    </a:moveTo>
                    <a:cubicBezTo>
                      <a:pt x="12349" y="296"/>
                      <a:pt x="11498" y="555"/>
                      <a:pt x="10722" y="666"/>
                    </a:cubicBezTo>
                    <a:cubicBezTo>
                      <a:pt x="8541" y="925"/>
                      <a:pt x="6803" y="1849"/>
                      <a:pt x="4991" y="3143"/>
                    </a:cubicBezTo>
                    <a:cubicBezTo>
                      <a:pt x="4289" y="3661"/>
                      <a:pt x="3882" y="4548"/>
                      <a:pt x="3513" y="4992"/>
                    </a:cubicBezTo>
                    <a:cubicBezTo>
                      <a:pt x="3254" y="5324"/>
                      <a:pt x="2810" y="5657"/>
                      <a:pt x="2219" y="5842"/>
                    </a:cubicBezTo>
                    <a:cubicBezTo>
                      <a:pt x="1442" y="6027"/>
                      <a:pt x="962" y="7136"/>
                      <a:pt x="333" y="7580"/>
                    </a:cubicBezTo>
                    <a:cubicBezTo>
                      <a:pt x="222" y="7690"/>
                      <a:pt x="111" y="7727"/>
                      <a:pt x="0" y="7801"/>
                    </a:cubicBezTo>
                    <a:cubicBezTo>
                      <a:pt x="555" y="8097"/>
                      <a:pt x="1036" y="8615"/>
                      <a:pt x="1590" y="8800"/>
                    </a:cubicBezTo>
                    <a:cubicBezTo>
                      <a:pt x="1805" y="8868"/>
                      <a:pt x="2005" y="8890"/>
                      <a:pt x="2197" y="8890"/>
                    </a:cubicBezTo>
                    <a:cubicBezTo>
                      <a:pt x="2539" y="8890"/>
                      <a:pt x="2859" y="8820"/>
                      <a:pt x="3202" y="8820"/>
                    </a:cubicBezTo>
                    <a:cubicBezTo>
                      <a:pt x="3394" y="8820"/>
                      <a:pt x="3593" y="8842"/>
                      <a:pt x="3808" y="8911"/>
                    </a:cubicBezTo>
                    <a:cubicBezTo>
                      <a:pt x="4321" y="9081"/>
                      <a:pt x="4738" y="9662"/>
                      <a:pt x="5236" y="9662"/>
                    </a:cubicBezTo>
                    <a:cubicBezTo>
                      <a:pt x="5277" y="9662"/>
                      <a:pt x="5319" y="9658"/>
                      <a:pt x="5361" y="9650"/>
                    </a:cubicBezTo>
                    <a:cubicBezTo>
                      <a:pt x="5661" y="9618"/>
                      <a:pt x="5968" y="9567"/>
                      <a:pt x="6253" y="9567"/>
                    </a:cubicBezTo>
                    <a:cubicBezTo>
                      <a:pt x="6635" y="9567"/>
                      <a:pt x="6977" y="9660"/>
                      <a:pt x="7210" y="10020"/>
                    </a:cubicBezTo>
                    <a:cubicBezTo>
                      <a:pt x="7357" y="10278"/>
                      <a:pt x="7690" y="10463"/>
                      <a:pt x="8060" y="10648"/>
                    </a:cubicBezTo>
                    <a:cubicBezTo>
                      <a:pt x="8984" y="10094"/>
                      <a:pt x="9945" y="9465"/>
                      <a:pt x="10907" y="8874"/>
                    </a:cubicBezTo>
                    <a:cubicBezTo>
                      <a:pt x="13864" y="7025"/>
                      <a:pt x="16859" y="5731"/>
                      <a:pt x="20297" y="5176"/>
                    </a:cubicBezTo>
                    <a:cubicBezTo>
                      <a:pt x="18449" y="3439"/>
                      <a:pt x="15750" y="740"/>
                      <a:pt x="130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9"/>
              <p:cNvSpPr/>
              <p:nvPr/>
            </p:nvSpPr>
            <p:spPr>
              <a:xfrm>
                <a:off x="2707325" y="1878700"/>
                <a:ext cx="1041675" cy="524075"/>
              </a:xfrm>
              <a:custGeom>
                <a:avLst/>
                <a:gdLst/>
                <a:ahLst/>
                <a:cxnLst/>
                <a:rect l="l" t="t" r="r" b="b"/>
                <a:pathLst>
                  <a:path w="41667" h="20963" extrusionOk="0">
                    <a:moveTo>
                      <a:pt x="4474" y="0"/>
                    </a:moveTo>
                    <a:cubicBezTo>
                      <a:pt x="2737" y="3327"/>
                      <a:pt x="1258" y="6840"/>
                      <a:pt x="1" y="10426"/>
                    </a:cubicBezTo>
                    <a:cubicBezTo>
                      <a:pt x="885" y="11101"/>
                      <a:pt x="2107" y="11761"/>
                      <a:pt x="3158" y="11761"/>
                    </a:cubicBezTo>
                    <a:cubicBezTo>
                      <a:pt x="3776" y="11761"/>
                      <a:pt x="4336" y="11532"/>
                      <a:pt x="4733" y="10943"/>
                    </a:cubicBezTo>
                    <a:cubicBezTo>
                      <a:pt x="4992" y="10537"/>
                      <a:pt x="5214" y="9797"/>
                      <a:pt x="5473" y="9317"/>
                    </a:cubicBezTo>
                    <a:cubicBezTo>
                      <a:pt x="5916" y="8318"/>
                      <a:pt x="6434" y="6655"/>
                      <a:pt x="8135" y="5250"/>
                    </a:cubicBezTo>
                    <a:lnTo>
                      <a:pt x="8135" y="5250"/>
                    </a:lnTo>
                    <a:cubicBezTo>
                      <a:pt x="7062" y="7357"/>
                      <a:pt x="6988" y="8762"/>
                      <a:pt x="6693" y="10980"/>
                    </a:cubicBezTo>
                    <a:cubicBezTo>
                      <a:pt x="6767" y="11276"/>
                      <a:pt x="7543" y="12829"/>
                      <a:pt x="8430" y="14271"/>
                    </a:cubicBezTo>
                    <a:cubicBezTo>
                      <a:pt x="9835" y="14936"/>
                      <a:pt x="11388" y="14677"/>
                      <a:pt x="12904" y="14973"/>
                    </a:cubicBezTo>
                    <a:cubicBezTo>
                      <a:pt x="13532" y="15121"/>
                      <a:pt x="14235" y="15602"/>
                      <a:pt x="14715" y="16341"/>
                    </a:cubicBezTo>
                    <a:cubicBezTo>
                      <a:pt x="14974" y="16822"/>
                      <a:pt x="16453" y="16711"/>
                      <a:pt x="16971" y="16896"/>
                    </a:cubicBezTo>
                    <a:cubicBezTo>
                      <a:pt x="19448" y="17783"/>
                      <a:pt x="21814" y="17561"/>
                      <a:pt x="24291" y="20112"/>
                    </a:cubicBezTo>
                    <a:cubicBezTo>
                      <a:pt x="25585" y="20408"/>
                      <a:pt x="26731" y="20741"/>
                      <a:pt x="27655" y="20962"/>
                    </a:cubicBezTo>
                    <a:cubicBezTo>
                      <a:pt x="28025" y="18190"/>
                      <a:pt x="30835" y="16230"/>
                      <a:pt x="33349" y="15343"/>
                    </a:cubicBezTo>
                    <a:cubicBezTo>
                      <a:pt x="36343" y="14271"/>
                      <a:pt x="39005" y="12792"/>
                      <a:pt x="41667" y="11239"/>
                    </a:cubicBezTo>
                    <a:cubicBezTo>
                      <a:pt x="41334" y="11017"/>
                      <a:pt x="41001" y="10758"/>
                      <a:pt x="40854" y="10574"/>
                    </a:cubicBezTo>
                    <a:cubicBezTo>
                      <a:pt x="40612" y="10222"/>
                      <a:pt x="40240" y="10132"/>
                      <a:pt x="39838" y="10132"/>
                    </a:cubicBezTo>
                    <a:cubicBezTo>
                      <a:pt x="39563" y="10132"/>
                      <a:pt x="39275" y="10174"/>
                      <a:pt x="39005" y="10204"/>
                    </a:cubicBezTo>
                    <a:cubicBezTo>
                      <a:pt x="38963" y="10212"/>
                      <a:pt x="38921" y="10216"/>
                      <a:pt x="38880" y="10216"/>
                    </a:cubicBezTo>
                    <a:cubicBezTo>
                      <a:pt x="38382" y="10216"/>
                      <a:pt x="37965" y="9635"/>
                      <a:pt x="37452" y="9465"/>
                    </a:cubicBezTo>
                    <a:cubicBezTo>
                      <a:pt x="37227" y="9389"/>
                      <a:pt x="37014" y="9367"/>
                      <a:pt x="36806" y="9367"/>
                    </a:cubicBezTo>
                    <a:cubicBezTo>
                      <a:pt x="36504" y="9367"/>
                      <a:pt x="36211" y="9414"/>
                      <a:pt x="35903" y="9414"/>
                    </a:cubicBezTo>
                    <a:cubicBezTo>
                      <a:pt x="35690" y="9414"/>
                      <a:pt x="35470" y="9392"/>
                      <a:pt x="35234" y="9317"/>
                    </a:cubicBezTo>
                    <a:cubicBezTo>
                      <a:pt x="34679" y="9132"/>
                      <a:pt x="34199" y="8651"/>
                      <a:pt x="33644" y="8355"/>
                    </a:cubicBezTo>
                    <a:cubicBezTo>
                      <a:pt x="32572" y="9095"/>
                      <a:pt x="31093" y="9908"/>
                      <a:pt x="29873" y="10315"/>
                    </a:cubicBezTo>
                    <a:cubicBezTo>
                      <a:pt x="28912" y="10611"/>
                      <a:pt x="28690" y="10537"/>
                      <a:pt x="27359" y="10869"/>
                    </a:cubicBezTo>
                    <a:cubicBezTo>
                      <a:pt x="26361" y="11091"/>
                      <a:pt x="24993" y="12792"/>
                      <a:pt x="24993" y="12792"/>
                    </a:cubicBezTo>
                    <a:cubicBezTo>
                      <a:pt x="24993" y="12792"/>
                      <a:pt x="24217" y="9206"/>
                      <a:pt x="23958" y="7838"/>
                    </a:cubicBezTo>
                    <a:lnTo>
                      <a:pt x="23958" y="7838"/>
                    </a:lnTo>
                    <a:cubicBezTo>
                      <a:pt x="23958" y="8836"/>
                      <a:pt x="24143" y="9797"/>
                      <a:pt x="24586" y="10943"/>
                    </a:cubicBezTo>
                    <a:cubicBezTo>
                      <a:pt x="21814" y="9465"/>
                      <a:pt x="18634" y="9649"/>
                      <a:pt x="16379" y="8540"/>
                    </a:cubicBezTo>
                    <a:cubicBezTo>
                      <a:pt x="14789" y="7764"/>
                      <a:pt x="14530" y="7024"/>
                      <a:pt x="13532" y="5583"/>
                    </a:cubicBezTo>
                    <a:cubicBezTo>
                      <a:pt x="11869" y="3032"/>
                      <a:pt x="7247" y="1664"/>
                      <a:pt x="44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9"/>
              <p:cNvSpPr/>
              <p:nvPr/>
            </p:nvSpPr>
            <p:spPr>
              <a:xfrm>
                <a:off x="2699950" y="2010850"/>
                <a:ext cx="615575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24623" h="14864" extrusionOk="0">
                    <a:moveTo>
                      <a:pt x="8430" y="1"/>
                    </a:moveTo>
                    <a:cubicBezTo>
                      <a:pt x="6729" y="1369"/>
                      <a:pt x="6285" y="3069"/>
                      <a:pt x="5768" y="4068"/>
                    </a:cubicBezTo>
                    <a:cubicBezTo>
                      <a:pt x="5546" y="4511"/>
                      <a:pt x="5287" y="5214"/>
                      <a:pt x="5028" y="5657"/>
                    </a:cubicBezTo>
                    <a:cubicBezTo>
                      <a:pt x="4629" y="6249"/>
                      <a:pt x="4067" y="6477"/>
                      <a:pt x="3445" y="6477"/>
                    </a:cubicBezTo>
                    <a:cubicBezTo>
                      <a:pt x="2396" y="6477"/>
                      <a:pt x="1178" y="5827"/>
                      <a:pt x="296" y="5177"/>
                    </a:cubicBezTo>
                    <a:cubicBezTo>
                      <a:pt x="222" y="5472"/>
                      <a:pt x="74" y="5842"/>
                      <a:pt x="0" y="6175"/>
                    </a:cubicBezTo>
                    <a:cubicBezTo>
                      <a:pt x="6544" y="9724"/>
                      <a:pt x="17635" y="12978"/>
                      <a:pt x="24623" y="14863"/>
                    </a:cubicBezTo>
                    <a:cubicBezTo>
                      <a:pt x="22109" y="12275"/>
                      <a:pt x="19780" y="12497"/>
                      <a:pt x="17266" y="11647"/>
                    </a:cubicBezTo>
                    <a:cubicBezTo>
                      <a:pt x="16748" y="11462"/>
                      <a:pt x="15343" y="11536"/>
                      <a:pt x="15010" y="11092"/>
                    </a:cubicBezTo>
                    <a:cubicBezTo>
                      <a:pt x="14530" y="10390"/>
                      <a:pt x="13901" y="9835"/>
                      <a:pt x="13199" y="9687"/>
                    </a:cubicBezTo>
                    <a:cubicBezTo>
                      <a:pt x="11683" y="9428"/>
                      <a:pt x="10167" y="9613"/>
                      <a:pt x="8725" y="8985"/>
                    </a:cubicBezTo>
                    <a:cubicBezTo>
                      <a:pt x="7838" y="7580"/>
                      <a:pt x="7025" y="6027"/>
                      <a:pt x="7025" y="5731"/>
                    </a:cubicBezTo>
                    <a:cubicBezTo>
                      <a:pt x="7246" y="3513"/>
                      <a:pt x="7394" y="2071"/>
                      <a:pt x="84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9"/>
              <p:cNvSpPr/>
              <p:nvPr/>
            </p:nvSpPr>
            <p:spPr>
              <a:xfrm>
                <a:off x="3465225" y="1676750"/>
                <a:ext cx="336475" cy="124325"/>
              </a:xfrm>
              <a:custGeom>
                <a:avLst/>
                <a:gdLst/>
                <a:ahLst/>
                <a:cxnLst/>
                <a:rect l="l" t="t" r="r" b="b"/>
                <a:pathLst>
                  <a:path w="13459" h="4973" extrusionOk="0">
                    <a:moveTo>
                      <a:pt x="2167" y="1"/>
                    </a:moveTo>
                    <a:cubicBezTo>
                      <a:pt x="1374" y="1"/>
                      <a:pt x="690" y="234"/>
                      <a:pt x="297" y="1091"/>
                    </a:cubicBezTo>
                    <a:cubicBezTo>
                      <a:pt x="149" y="1423"/>
                      <a:pt x="1" y="1756"/>
                      <a:pt x="334" y="2200"/>
                    </a:cubicBezTo>
                    <a:cubicBezTo>
                      <a:pt x="1036" y="3124"/>
                      <a:pt x="1849" y="3752"/>
                      <a:pt x="2811" y="4381"/>
                    </a:cubicBezTo>
                    <a:cubicBezTo>
                      <a:pt x="3070" y="4529"/>
                      <a:pt x="3365" y="4972"/>
                      <a:pt x="5177" y="4972"/>
                    </a:cubicBezTo>
                    <a:cubicBezTo>
                      <a:pt x="7543" y="4972"/>
                      <a:pt x="10907" y="4344"/>
                      <a:pt x="12534" y="3605"/>
                    </a:cubicBezTo>
                    <a:cubicBezTo>
                      <a:pt x="13052" y="3420"/>
                      <a:pt x="13458" y="2939"/>
                      <a:pt x="13089" y="2939"/>
                    </a:cubicBezTo>
                    <a:cubicBezTo>
                      <a:pt x="12830" y="2902"/>
                      <a:pt x="6471" y="684"/>
                      <a:pt x="3661" y="166"/>
                    </a:cubicBezTo>
                    <a:cubicBezTo>
                      <a:pt x="3150" y="83"/>
                      <a:pt x="2639" y="1"/>
                      <a:pt x="2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9"/>
              <p:cNvSpPr/>
              <p:nvPr/>
            </p:nvSpPr>
            <p:spPr>
              <a:xfrm>
                <a:off x="3399625" y="2186475"/>
                <a:ext cx="304100" cy="21815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8726" extrusionOk="0">
                    <a:moveTo>
                      <a:pt x="12163" y="0"/>
                    </a:moveTo>
                    <a:lnTo>
                      <a:pt x="12163" y="0"/>
                    </a:lnTo>
                    <a:cubicBezTo>
                      <a:pt x="10130" y="1146"/>
                      <a:pt x="7986" y="2219"/>
                      <a:pt x="5694" y="3032"/>
                    </a:cubicBezTo>
                    <a:cubicBezTo>
                      <a:pt x="3179" y="3919"/>
                      <a:pt x="333" y="5879"/>
                      <a:pt x="0" y="8651"/>
                    </a:cubicBezTo>
                    <a:cubicBezTo>
                      <a:pt x="37" y="8651"/>
                      <a:pt x="74" y="8651"/>
                      <a:pt x="74" y="8725"/>
                    </a:cubicBezTo>
                    <a:cubicBezTo>
                      <a:pt x="1257" y="8614"/>
                      <a:pt x="7246" y="7505"/>
                      <a:pt x="11831" y="6618"/>
                    </a:cubicBezTo>
                    <a:cubicBezTo>
                      <a:pt x="11572" y="4363"/>
                      <a:pt x="11572" y="2034"/>
                      <a:pt x="121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9"/>
              <p:cNvSpPr/>
              <p:nvPr/>
            </p:nvSpPr>
            <p:spPr>
              <a:xfrm>
                <a:off x="3688900" y="2123625"/>
                <a:ext cx="203375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9096" extrusionOk="0">
                    <a:moveTo>
                      <a:pt x="4659" y="0"/>
                    </a:moveTo>
                    <a:cubicBezTo>
                      <a:pt x="3254" y="888"/>
                      <a:pt x="1886" y="1701"/>
                      <a:pt x="555" y="2514"/>
                    </a:cubicBezTo>
                    <a:cubicBezTo>
                      <a:pt x="1" y="4548"/>
                      <a:pt x="1" y="6877"/>
                      <a:pt x="223" y="9095"/>
                    </a:cubicBezTo>
                    <a:cubicBezTo>
                      <a:pt x="1886" y="8799"/>
                      <a:pt x="3365" y="8467"/>
                      <a:pt x="4363" y="8282"/>
                    </a:cubicBezTo>
                    <a:lnTo>
                      <a:pt x="8134" y="7431"/>
                    </a:lnTo>
                    <a:cubicBezTo>
                      <a:pt x="7654" y="5176"/>
                      <a:pt x="7099" y="2958"/>
                      <a:pt x="6656" y="703"/>
                    </a:cubicBezTo>
                    <a:cubicBezTo>
                      <a:pt x="6578" y="312"/>
                      <a:pt x="6232" y="128"/>
                      <a:pt x="5879" y="128"/>
                    </a:cubicBezTo>
                    <a:cubicBezTo>
                      <a:pt x="5563" y="128"/>
                      <a:pt x="5242" y="276"/>
                      <a:pt x="5103" y="555"/>
                    </a:cubicBezTo>
                    <a:cubicBezTo>
                      <a:pt x="5066" y="333"/>
                      <a:pt x="4881" y="111"/>
                      <a:pt x="46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9"/>
              <p:cNvSpPr/>
              <p:nvPr/>
            </p:nvSpPr>
            <p:spPr>
              <a:xfrm>
                <a:off x="4119625" y="1961875"/>
                <a:ext cx="223700" cy="294875"/>
              </a:xfrm>
              <a:custGeom>
                <a:avLst/>
                <a:gdLst/>
                <a:ahLst/>
                <a:cxnLst/>
                <a:rect l="l" t="t" r="r" b="b"/>
                <a:pathLst>
                  <a:path w="8948" h="11795" extrusionOk="0">
                    <a:moveTo>
                      <a:pt x="7246" y="0"/>
                    </a:moveTo>
                    <a:cubicBezTo>
                      <a:pt x="6174" y="111"/>
                      <a:pt x="5213" y="703"/>
                      <a:pt x="4252" y="1110"/>
                    </a:cubicBezTo>
                    <a:lnTo>
                      <a:pt x="4141" y="1220"/>
                    </a:lnTo>
                    <a:cubicBezTo>
                      <a:pt x="3549" y="1664"/>
                      <a:pt x="2218" y="2958"/>
                      <a:pt x="1849" y="3513"/>
                    </a:cubicBezTo>
                    <a:cubicBezTo>
                      <a:pt x="924" y="6470"/>
                      <a:pt x="629" y="8984"/>
                      <a:pt x="0" y="11794"/>
                    </a:cubicBezTo>
                    <a:cubicBezTo>
                      <a:pt x="2995" y="11055"/>
                      <a:pt x="5989" y="10204"/>
                      <a:pt x="8947" y="9391"/>
                    </a:cubicBezTo>
                    <a:cubicBezTo>
                      <a:pt x="8873" y="5213"/>
                      <a:pt x="7431" y="111"/>
                      <a:pt x="7431" y="111"/>
                    </a:cubicBezTo>
                    <a:lnTo>
                      <a:pt x="72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9"/>
              <p:cNvSpPr/>
              <p:nvPr/>
            </p:nvSpPr>
            <p:spPr>
              <a:xfrm>
                <a:off x="3806300" y="2022875"/>
                <a:ext cx="243100" cy="286550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1462" extrusionOk="0">
                    <a:moveTo>
                      <a:pt x="9613" y="0"/>
                    </a:moveTo>
                    <a:lnTo>
                      <a:pt x="9613" y="0"/>
                    </a:lnTo>
                    <a:cubicBezTo>
                      <a:pt x="6322" y="629"/>
                      <a:pt x="3475" y="1849"/>
                      <a:pt x="592" y="3661"/>
                    </a:cubicBezTo>
                    <a:cubicBezTo>
                      <a:pt x="407" y="3808"/>
                      <a:pt x="222" y="3882"/>
                      <a:pt x="0" y="4030"/>
                    </a:cubicBezTo>
                    <a:cubicBezTo>
                      <a:pt x="222" y="4178"/>
                      <a:pt x="407" y="4363"/>
                      <a:pt x="481" y="4585"/>
                    </a:cubicBezTo>
                    <a:cubicBezTo>
                      <a:pt x="603" y="4306"/>
                      <a:pt x="915" y="4158"/>
                      <a:pt x="1225" y="4158"/>
                    </a:cubicBezTo>
                    <a:cubicBezTo>
                      <a:pt x="1573" y="4158"/>
                      <a:pt x="1918" y="4342"/>
                      <a:pt x="1997" y="4733"/>
                    </a:cubicBezTo>
                    <a:cubicBezTo>
                      <a:pt x="2440" y="6988"/>
                      <a:pt x="2958" y="9206"/>
                      <a:pt x="3475" y="11461"/>
                    </a:cubicBezTo>
                    <a:cubicBezTo>
                      <a:pt x="4437" y="11240"/>
                      <a:pt x="5361" y="11018"/>
                      <a:pt x="6322" y="10833"/>
                    </a:cubicBezTo>
                    <a:cubicBezTo>
                      <a:pt x="6655" y="9872"/>
                      <a:pt x="7616" y="8393"/>
                      <a:pt x="7801" y="7838"/>
                    </a:cubicBezTo>
                    <a:cubicBezTo>
                      <a:pt x="7875" y="7542"/>
                      <a:pt x="8910" y="6027"/>
                      <a:pt x="9428" y="4511"/>
                    </a:cubicBezTo>
                    <a:cubicBezTo>
                      <a:pt x="9576" y="4104"/>
                      <a:pt x="9723" y="1664"/>
                      <a:pt x="9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9"/>
              <p:cNvSpPr/>
              <p:nvPr/>
            </p:nvSpPr>
            <p:spPr>
              <a:xfrm>
                <a:off x="3966200" y="1988675"/>
                <a:ext cx="260650" cy="304100"/>
              </a:xfrm>
              <a:custGeom>
                <a:avLst/>
                <a:gdLst/>
                <a:ahLst/>
                <a:cxnLst/>
                <a:rect l="l" t="t" r="r" b="b"/>
                <a:pathLst>
                  <a:path w="10426" h="12164" extrusionOk="0">
                    <a:moveTo>
                      <a:pt x="10426" y="1"/>
                    </a:moveTo>
                    <a:cubicBezTo>
                      <a:pt x="10352" y="38"/>
                      <a:pt x="10241" y="74"/>
                      <a:pt x="10167" y="74"/>
                    </a:cubicBezTo>
                    <a:cubicBezTo>
                      <a:pt x="8208" y="777"/>
                      <a:pt x="6137" y="925"/>
                      <a:pt x="4104" y="1221"/>
                    </a:cubicBezTo>
                    <a:lnTo>
                      <a:pt x="3253" y="1368"/>
                    </a:lnTo>
                    <a:cubicBezTo>
                      <a:pt x="3290" y="3032"/>
                      <a:pt x="3180" y="5509"/>
                      <a:pt x="3069" y="5879"/>
                    </a:cubicBezTo>
                    <a:cubicBezTo>
                      <a:pt x="2588" y="7395"/>
                      <a:pt x="1553" y="8910"/>
                      <a:pt x="1442" y="9132"/>
                    </a:cubicBezTo>
                    <a:cubicBezTo>
                      <a:pt x="1257" y="9687"/>
                      <a:pt x="296" y="11166"/>
                      <a:pt x="0" y="12164"/>
                    </a:cubicBezTo>
                    <a:cubicBezTo>
                      <a:pt x="2070" y="11646"/>
                      <a:pt x="4141" y="11166"/>
                      <a:pt x="6211" y="10611"/>
                    </a:cubicBezTo>
                    <a:cubicBezTo>
                      <a:pt x="6766" y="7912"/>
                      <a:pt x="7061" y="5398"/>
                      <a:pt x="7986" y="2441"/>
                    </a:cubicBezTo>
                    <a:cubicBezTo>
                      <a:pt x="8355" y="1886"/>
                      <a:pt x="9686" y="592"/>
                      <a:pt x="10278" y="148"/>
                    </a:cubicBezTo>
                    <a:lnTo>
                      <a:pt x="104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9"/>
              <p:cNvSpPr/>
              <p:nvPr/>
            </p:nvSpPr>
            <p:spPr>
              <a:xfrm>
                <a:off x="2961500" y="1707700"/>
                <a:ext cx="13448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53794" h="27655" extrusionOk="0">
                    <a:moveTo>
                      <a:pt x="38931" y="0"/>
                    </a:moveTo>
                    <a:cubicBezTo>
                      <a:pt x="39153" y="296"/>
                      <a:pt x="39227" y="592"/>
                      <a:pt x="39079" y="925"/>
                    </a:cubicBezTo>
                    <a:cubicBezTo>
                      <a:pt x="38783" y="1442"/>
                      <a:pt x="37933" y="1516"/>
                      <a:pt x="37489" y="1627"/>
                    </a:cubicBezTo>
                    <a:cubicBezTo>
                      <a:pt x="37191" y="1675"/>
                      <a:pt x="36851" y="1691"/>
                      <a:pt x="36494" y="1691"/>
                    </a:cubicBezTo>
                    <a:cubicBezTo>
                      <a:pt x="35833" y="1691"/>
                      <a:pt x="35114" y="1637"/>
                      <a:pt x="34496" y="1637"/>
                    </a:cubicBezTo>
                    <a:cubicBezTo>
                      <a:pt x="34162" y="1637"/>
                      <a:pt x="33857" y="1653"/>
                      <a:pt x="33607" y="1701"/>
                    </a:cubicBezTo>
                    <a:cubicBezTo>
                      <a:pt x="32831" y="1849"/>
                      <a:pt x="31611" y="2514"/>
                      <a:pt x="30465" y="2625"/>
                    </a:cubicBezTo>
                    <a:cubicBezTo>
                      <a:pt x="29799" y="2736"/>
                      <a:pt x="29319" y="2884"/>
                      <a:pt x="28505" y="2921"/>
                    </a:cubicBezTo>
                    <a:cubicBezTo>
                      <a:pt x="28320" y="2921"/>
                      <a:pt x="27692" y="2588"/>
                      <a:pt x="27507" y="2588"/>
                    </a:cubicBezTo>
                    <a:cubicBezTo>
                      <a:pt x="27322" y="2588"/>
                      <a:pt x="27100" y="2810"/>
                      <a:pt x="26916" y="2810"/>
                    </a:cubicBezTo>
                    <a:cubicBezTo>
                      <a:pt x="26546" y="2810"/>
                      <a:pt x="26139" y="2699"/>
                      <a:pt x="25733" y="2625"/>
                    </a:cubicBezTo>
                    <a:lnTo>
                      <a:pt x="25733" y="2625"/>
                    </a:lnTo>
                    <a:cubicBezTo>
                      <a:pt x="25991" y="2810"/>
                      <a:pt x="26472" y="3106"/>
                      <a:pt x="26953" y="3180"/>
                    </a:cubicBezTo>
                    <a:cubicBezTo>
                      <a:pt x="27137" y="3254"/>
                      <a:pt x="27322" y="3365"/>
                      <a:pt x="27322" y="3476"/>
                    </a:cubicBezTo>
                    <a:cubicBezTo>
                      <a:pt x="27322" y="3513"/>
                      <a:pt x="27063" y="3624"/>
                      <a:pt x="26916" y="3624"/>
                    </a:cubicBezTo>
                    <a:cubicBezTo>
                      <a:pt x="26425" y="3624"/>
                      <a:pt x="25794" y="3483"/>
                      <a:pt x="25260" y="3483"/>
                    </a:cubicBezTo>
                    <a:cubicBezTo>
                      <a:pt x="25069" y="3483"/>
                      <a:pt x="24890" y="3501"/>
                      <a:pt x="24734" y="3550"/>
                    </a:cubicBezTo>
                    <a:cubicBezTo>
                      <a:pt x="24642" y="3574"/>
                      <a:pt x="24545" y="3586"/>
                      <a:pt x="24447" y="3586"/>
                    </a:cubicBezTo>
                    <a:cubicBezTo>
                      <a:pt x="23958" y="3586"/>
                      <a:pt x="23434" y="3303"/>
                      <a:pt x="23219" y="2995"/>
                    </a:cubicBezTo>
                    <a:cubicBezTo>
                      <a:pt x="23119" y="2895"/>
                      <a:pt x="22207" y="2615"/>
                      <a:pt x="22110" y="2615"/>
                    </a:cubicBezTo>
                    <a:cubicBezTo>
                      <a:pt x="22099" y="2615"/>
                      <a:pt x="22098" y="2618"/>
                      <a:pt x="22109" y="2625"/>
                    </a:cubicBezTo>
                    <a:cubicBezTo>
                      <a:pt x="22183" y="2773"/>
                      <a:pt x="22775" y="3291"/>
                      <a:pt x="22886" y="3439"/>
                    </a:cubicBezTo>
                    <a:cubicBezTo>
                      <a:pt x="22775" y="4548"/>
                      <a:pt x="23329" y="4955"/>
                      <a:pt x="22849" y="5472"/>
                    </a:cubicBezTo>
                    <a:cubicBezTo>
                      <a:pt x="22738" y="5583"/>
                      <a:pt x="22183" y="6027"/>
                      <a:pt x="21555" y="6433"/>
                    </a:cubicBezTo>
                    <a:cubicBezTo>
                      <a:pt x="20520" y="7062"/>
                      <a:pt x="19004" y="7247"/>
                      <a:pt x="17858" y="7432"/>
                    </a:cubicBezTo>
                    <a:cubicBezTo>
                      <a:pt x="17774" y="7448"/>
                      <a:pt x="17682" y="7456"/>
                      <a:pt x="17584" y="7456"/>
                    </a:cubicBezTo>
                    <a:cubicBezTo>
                      <a:pt x="17034" y="7456"/>
                      <a:pt x="16301" y="7219"/>
                      <a:pt x="15861" y="7062"/>
                    </a:cubicBezTo>
                    <a:cubicBezTo>
                      <a:pt x="15310" y="6878"/>
                      <a:pt x="14151" y="6619"/>
                      <a:pt x="13139" y="6619"/>
                    </a:cubicBezTo>
                    <a:cubicBezTo>
                      <a:pt x="12929" y="6619"/>
                      <a:pt x="12725" y="6630"/>
                      <a:pt x="12534" y="6655"/>
                    </a:cubicBezTo>
                    <a:cubicBezTo>
                      <a:pt x="12495" y="6659"/>
                      <a:pt x="12456" y="6660"/>
                      <a:pt x="12415" y="6660"/>
                    </a:cubicBezTo>
                    <a:cubicBezTo>
                      <a:pt x="11562" y="6660"/>
                      <a:pt x="10286" y="5951"/>
                      <a:pt x="8874" y="5916"/>
                    </a:cubicBezTo>
                    <a:cubicBezTo>
                      <a:pt x="8061" y="5879"/>
                      <a:pt x="6767" y="5990"/>
                      <a:pt x="6027" y="5583"/>
                    </a:cubicBezTo>
                    <a:cubicBezTo>
                      <a:pt x="4585" y="4844"/>
                      <a:pt x="2885" y="4067"/>
                      <a:pt x="1295" y="3365"/>
                    </a:cubicBezTo>
                    <a:lnTo>
                      <a:pt x="1295" y="3365"/>
                    </a:lnTo>
                    <a:cubicBezTo>
                      <a:pt x="2071" y="4289"/>
                      <a:pt x="3698" y="5065"/>
                      <a:pt x="4733" y="5731"/>
                    </a:cubicBezTo>
                    <a:cubicBezTo>
                      <a:pt x="6027" y="6507"/>
                      <a:pt x="7358" y="7136"/>
                      <a:pt x="8837" y="7505"/>
                    </a:cubicBezTo>
                    <a:cubicBezTo>
                      <a:pt x="10068" y="7821"/>
                      <a:pt x="11354" y="8002"/>
                      <a:pt x="12624" y="8002"/>
                    </a:cubicBezTo>
                    <a:cubicBezTo>
                      <a:pt x="12841" y="8002"/>
                      <a:pt x="13058" y="7997"/>
                      <a:pt x="13273" y="7986"/>
                    </a:cubicBezTo>
                    <a:cubicBezTo>
                      <a:pt x="13643" y="7986"/>
                      <a:pt x="14272" y="8171"/>
                      <a:pt x="14826" y="8652"/>
                    </a:cubicBezTo>
                    <a:cubicBezTo>
                      <a:pt x="14530" y="9650"/>
                      <a:pt x="14013" y="11683"/>
                      <a:pt x="13236" y="13236"/>
                    </a:cubicBezTo>
                    <a:cubicBezTo>
                      <a:pt x="13273" y="13606"/>
                      <a:pt x="13310" y="14086"/>
                      <a:pt x="13384" y="14567"/>
                    </a:cubicBezTo>
                    <a:cubicBezTo>
                      <a:pt x="13283" y="15242"/>
                      <a:pt x="12935" y="16411"/>
                      <a:pt x="12030" y="16411"/>
                    </a:cubicBezTo>
                    <a:cubicBezTo>
                      <a:pt x="11944" y="16411"/>
                      <a:pt x="11854" y="16401"/>
                      <a:pt x="11758" y="16378"/>
                    </a:cubicBezTo>
                    <a:cubicBezTo>
                      <a:pt x="11055" y="16231"/>
                      <a:pt x="10427" y="15898"/>
                      <a:pt x="9724" y="15750"/>
                    </a:cubicBezTo>
                    <a:cubicBezTo>
                      <a:pt x="8024" y="15454"/>
                      <a:pt x="6730" y="15195"/>
                      <a:pt x="5362" y="14012"/>
                    </a:cubicBezTo>
                    <a:cubicBezTo>
                      <a:pt x="3809" y="12607"/>
                      <a:pt x="2145" y="10204"/>
                      <a:pt x="1" y="9650"/>
                    </a:cubicBezTo>
                    <a:lnTo>
                      <a:pt x="1" y="9650"/>
                    </a:lnTo>
                    <a:cubicBezTo>
                      <a:pt x="1" y="9650"/>
                      <a:pt x="2589" y="11868"/>
                      <a:pt x="3661" y="13162"/>
                    </a:cubicBezTo>
                    <a:cubicBezTo>
                      <a:pt x="4548" y="14271"/>
                      <a:pt x="5583" y="15343"/>
                      <a:pt x="6914" y="15898"/>
                    </a:cubicBezTo>
                    <a:cubicBezTo>
                      <a:pt x="7728" y="16268"/>
                      <a:pt x="8615" y="16305"/>
                      <a:pt x="9539" y="16489"/>
                    </a:cubicBezTo>
                    <a:cubicBezTo>
                      <a:pt x="10648" y="16748"/>
                      <a:pt x="12201" y="17192"/>
                      <a:pt x="13273" y="17598"/>
                    </a:cubicBezTo>
                    <a:cubicBezTo>
                      <a:pt x="13865" y="18227"/>
                      <a:pt x="14161" y="18671"/>
                      <a:pt x="14383" y="19410"/>
                    </a:cubicBezTo>
                    <a:cubicBezTo>
                      <a:pt x="13089" y="19706"/>
                      <a:pt x="11758" y="20667"/>
                      <a:pt x="10501" y="20852"/>
                    </a:cubicBezTo>
                    <a:cubicBezTo>
                      <a:pt x="10780" y="21050"/>
                      <a:pt x="11173" y="21138"/>
                      <a:pt x="11617" y="21138"/>
                    </a:cubicBezTo>
                    <a:cubicBezTo>
                      <a:pt x="12583" y="21138"/>
                      <a:pt x="13794" y="20721"/>
                      <a:pt x="14604" y="20113"/>
                    </a:cubicBezTo>
                    <a:cubicBezTo>
                      <a:pt x="14920" y="19962"/>
                      <a:pt x="15206" y="19902"/>
                      <a:pt x="15462" y="19902"/>
                    </a:cubicBezTo>
                    <a:cubicBezTo>
                      <a:pt x="16402" y="19902"/>
                      <a:pt x="16936" y="20722"/>
                      <a:pt x="17081" y="20926"/>
                    </a:cubicBezTo>
                    <a:cubicBezTo>
                      <a:pt x="17451" y="21480"/>
                      <a:pt x="17858" y="22183"/>
                      <a:pt x="17895" y="22922"/>
                    </a:cubicBezTo>
                    <a:cubicBezTo>
                      <a:pt x="18006" y="24549"/>
                      <a:pt x="17081" y="25510"/>
                      <a:pt x="17303" y="26176"/>
                    </a:cubicBezTo>
                    <a:cubicBezTo>
                      <a:pt x="17451" y="26582"/>
                      <a:pt x="17599" y="27655"/>
                      <a:pt x="17599" y="27655"/>
                    </a:cubicBezTo>
                    <a:cubicBezTo>
                      <a:pt x="17599" y="27655"/>
                      <a:pt x="18634" y="25917"/>
                      <a:pt x="19041" y="25288"/>
                    </a:cubicBezTo>
                    <a:cubicBezTo>
                      <a:pt x="20261" y="23514"/>
                      <a:pt x="22331" y="23107"/>
                      <a:pt x="24291" y="22405"/>
                    </a:cubicBezTo>
                    <a:cubicBezTo>
                      <a:pt x="25659" y="22183"/>
                      <a:pt x="27840" y="21222"/>
                      <a:pt x="28949" y="21074"/>
                    </a:cubicBezTo>
                    <a:cubicBezTo>
                      <a:pt x="29614" y="21000"/>
                      <a:pt x="29688" y="20445"/>
                      <a:pt x="30021" y="20113"/>
                    </a:cubicBezTo>
                    <a:cubicBezTo>
                      <a:pt x="30945" y="19151"/>
                      <a:pt x="31944" y="17894"/>
                      <a:pt x="32720" y="17894"/>
                    </a:cubicBezTo>
                    <a:cubicBezTo>
                      <a:pt x="33903" y="17894"/>
                      <a:pt x="34864" y="17894"/>
                      <a:pt x="35973" y="17340"/>
                    </a:cubicBezTo>
                    <a:cubicBezTo>
                      <a:pt x="36195" y="17229"/>
                      <a:pt x="39375" y="14789"/>
                      <a:pt x="40632" y="14197"/>
                    </a:cubicBezTo>
                    <a:cubicBezTo>
                      <a:pt x="43146" y="13088"/>
                      <a:pt x="47176" y="12718"/>
                      <a:pt x="50022" y="11979"/>
                    </a:cubicBezTo>
                    <a:cubicBezTo>
                      <a:pt x="51908" y="11461"/>
                      <a:pt x="52832" y="10463"/>
                      <a:pt x="53793" y="10278"/>
                    </a:cubicBezTo>
                    <a:cubicBezTo>
                      <a:pt x="53601" y="10196"/>
                      <a:pt x="53374" y="10156"/>
                      <a:pt x="53108" y="10156"/>
                    </a:cubicBezTo>
                    <a:cubicBezTo>
                      <a:pt x="52302" y="10156"/>
                      <a:pt x="51135" y="10517"/>
                      <a:pt x="49468" y="11129"/>
                    </a:cubicBezTo>
                    <a:cubicBezTo>
                      <a:pt x="47323" y="11942"/>
                      <a:pt x="44181" y="12201"/>
                      <a:pt x="41926" y="12718"/>
                    </a:cubicBezTo>
                    <a:cubicBezTo>
                      <a:pt x="38524" y="13532"/>
                      <a:pt x="35419" y="14937"/>
                      <a:pt x="34753" y="15380"/>
                    </a:cubicBezTo>
                    <a:cubicBezTo>
                      <a:pt x="33975" y="15911"/>
                      <a:pt x="32383" y="16679"/>
                      <a:pt x="31341" y="16679"/>
                    </a:cubicBezTo>
                    <a:cubicBezTo>
                      <a:pt x="31294" y="16679"/>
                      <a:pt x="31249" y="16677"/>
                      <a:pt x="31204" y="16674"/>
                    </a:cubicBezTo>
                    <a:cubicBezTo>
                      <a:pt x="31143" y="16674"/>
                      <a:pt x="31011" y="16662"/>
                      <a:pt x="30854" y="16662"/>
                    </a:cubicBezTo>
                    <a:cubicBezTo>
                      <a:pt x="30539" y="16662"/>
                      <a:pt x="30120" y="16711"/>
                      <a:pt x="29947" y="17007"/>
                    </a:cubicBezTo>
                    <a:cubicBezTo>
                      <a:pt x="29097" y="18597"/>
                      <a:pt x="27655" y="20334"/>
                      <a:pt x="25991" y="21000"/>
                    </a:cubicBezTo>
                    <a:cubicBezTo>
                      <a:pt x="25649" y="21068"/>
                      <a:pt x="23784" y="21866"/>
                      <a:pt x="22571" y="21866"/>
                    </a:cubicBezTo>
                    <a:cubicBezTo>
                      <a:pt x="22474" y="21866"/>
                      <a:pt x="22382" y="21861"/>
                      <a:pt x="22294" y="21850"/>
                    </a:cubicBezTo>
                    <a:cubicBezTo>
                      <a:pt x="21748" y="21816"/>
                      <a:pt x="20855" y="21624"/>
                      <a:pt x="20284" y="21624"/>
                    </a:cubicBezTo>
                    <a:cubicBezTo>
                      <a:pt x="20237" y="21624"/>
                      <a:pt x="20192" y="21625"/>
                      <a:pt x="20150" y="21628"/>
                    </a:cubicBezTo>
                    <a:cubicBezTo>
                      <a:pt x="19595" y="21480"/>
                      <a:pt x="19041" y="21296"/>
                      <a:pt x="18597" y="20889"/>
                    </a:cubicBezTo>
                    <a:cubicBezTo>
                      <a:pt x="16601" y="19077"/>
                      <a:pt x="15344" y="19077"/>
                      <a:pt x="14900" y="19077"/>
                    </a:cubicBezTo>
                    <a:cubicBezTo>
                      <a:pt x="14567" y="18042"/>
                      <a:pt x="14900" y="14641"/>
                      <a:pt x="14383" y="13532"/>
                    </a:cubicBezTo>
                    <a:cubicBezTo>
                      <a:pt x="14900" y="11683"/>
                      <a:pt x="15898" y="10352"/>
                      <a:pt x="17340" y="8984"/>
                    </a:cubicBezTo>
                    <a:cubicBezTo>
                      <a:pt x="17858" y="8467"/>
                      <a:pt x="18597" y="8799"/>
                      <a:pt x="19189" y="8541"/>
                    </a:cubicBezTo>
                    <a:cubicBezTo>
                      <a:pt x="19484" y="8467"/>
                      <a:pt x="20113" y="7912"/>
                      <a:pt x="20409" y="7875"/>
                    </a:cubicBezTo>
                    <a:cubicBezTo>
                      <a:pt x="23403" y="7210"/>
                      <a:pt x="23921" y="6138"/>
                      <a:pt x="24032" y="5509"/>
                    </a:cubicBezTo>
                    <a:cubicBezTo>
                      <a:pt x="24180" y="4955"/>
                      <a:pt x="24217" y="4400"/>
                      <a:pt x="24106" y="3919"/>
                    </a:cubicBezTo>
                    <a:lnTo>
                      <a:pt x="24106" y="3919"/>
                    </a:lnTo>
                    <a:cubicBezTo>
                      <a:pt x="24529" y="4032"/>
                      <a:pt x="24910" y="4081"/>
                      <a:pt x="25313" y="4081"/>
                    </a:cubicBezTo>
                    <a:cubicBezTo>
                      <a:pt x="25438" y="4081"/>
                      <a:pt x="25565" y="4076"/>
                      <a:pt x="25696" y="4067"/>
                    </a:cubicBezTo>
                    <a:cubicBezTo>
                      <a:pt x="25825" y="4078"/>
                      <a:pt x="25943" y="4083"/>
                      <a:pt x="26056" y="4083"/>
                    </a:cubicBezTo>
                    <a:cubicBezTo>
                      <a:pt x="26328" y="4083"/>
                      <a:pt x="26576" y="4056"/>
                      <a:pt x="26916" y="4030"/>
                    </a:cubicBezTo>
                    <a:cubicBezTo>
                      <a:pt x="27507" y="3993"/>
                      <a:pt x="27618" y="4067"/>
                      <a:pt x="29023" y="3550"/>
                    </a:cubicBezTo>
                    <a:cubicBezTo>
                      <a:pt x="29504" y="3365"/>
                      <a:pt x="30797" y="3439"/>
                      <a:pt x="31352" y="3365"/>
                    </a:cubicBezTo>
                    <a:cubicBezTo>
                      <a:pt x="32350" y="3254"/>
                      <a:pt x="33164" y="2810"/>
                      <a:pt x="33940" y="2625"/>
                    </a:cubicBezTo>
                    <a:cubicBezTo>
                      <a:pt x="34079" y="2598"/>
                      <a:pt x="34231" y="2588"/>
                      <a:pt x="34391" y="2588"/>
                    </a:cubicBezTo>
                    <a:cubicBezTo>
                      <a:pt x="34711" y="2588"/>
                      <a:pt x="35061" y="2625"/>
                      <a:pt x="35391" y="2625"/>
                    </a:cubicBezTo>
                    <a:cubicBezTo>
                      <a:pt x="35555" y="2625"/>
                      <a:pt x="35715" y="2616"/>
                      <a:pt x="35862" y="2588"/>
                    </a:cubicBezTo>
                    <a:cubicBezTo>
                      <a:pt x="36676" y="2514"/>
                      <a:pt x="37230" y="2256"/>
                      <a:pt x="38007" y="2182"/>
                    </a:cubicBezTo>
                    <a:cubicBezTo>
                      <a:pt x="38783" y="2034"/>
                      <a:pt x="40927" y="2182"/>
                      <a:pt x="41297" y="1331"/>
                    </a:cubicBezTo>
                    <a:cubicBezTo>
                      <a:pt x="41334" y="1220"/>
                      <a:pt x="41297" y="925"/>
                      <a:pt x="41149" y="851"/>
                    </a:cubicBezTo>
                    <a:cubicBezTo>
                      <a:pt x="40595" y="481"/>
                      <a:pt x="39707" y="148"/>
                      <a:pt x="389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11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761700"/>
            <a:ext cx="65760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72" name="Google Shape;372;p11"/>
          <p:cNvSpPr txBox="1">
            <a:spLocks noGrp="1"/>
          </p:cNvSpPr>
          <p:nvPr>
            <p:ph type="subTitle" idx="1"/>
          </p:nvPr>
        </p:nvSpPr>
        <p:spPr>
          <a:xfrm>
            <a:off x="1284000" y="3026300"/>
            <a:ext cx="6576000" cy="3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3" name="Google Shape;373;p11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4" name="Google Shape;374;p11"/>
          <p:cNvGrpSpPr/>
          <p:nvPr/>
        </p:nvGrpSpPr>
        <p:grpSpPr>
          <a:xfrm>
            <a:off x="-510724" y="-545279"/>
            <a:ext cx="10017844" cy="6045641"/>
            <a:chOff x="-510724" y="-545279"/>
            <a:chExt cx="10017844" cy="6045641"/>
          </a:xfrm>
        </p:grpSpPr>
        <p:grpSp>
          <p:nvGrpSpPr>
            <p:cNvPr id="375" name="Google Shape;375;p11"/>
            <p:cNvGrpSpPr/>
            <p:nvPr/>
          </p:nvGrpSpPr>
          <p:grpSpPr>
            <a:xfrm flipH="1">
              <a:off x="7859996" y="4080754"/>
              <a:ext cx="1647124" cy="1419608"/>
              <a:chOff x="1542750" y="460850"/>
              <a:chExt cx="1149825" cy="991000"/>
            </a:xfrm>
          </p:grpSpPr>
          <p:sp>
            <p:nvSpPr>
              <p:cNvPr id="376" name="Google Shape;376;p11"/>
              <p:cNvSpPr/>
              <p:nvPr/>
            </p:nvSpPr>
            <p:spPr>
              <a:xfrm>
                <a:off x="1542750" y="483975"/>
                <a:ext cx="687700" cy="734800"/>
              </a:xfrm>
              <a:custGeom>
                <a:avLst/>
                <a:gdLst/>
                <a:ahLst/>
                <a:cxnLst/>
                <a:rect l="l" t="t" r="r" b="b"/>
                <a:pathLst>
                  <a:path w="27508" h="29392" extrusionOk="0">
                    <a:moveTo>
                      <a:pt x="16896" y="0"/>
                    </a:moveTo>
                    <a:cubicBezTo>
                      <a:pt x="11610" y="1183"/>
                      <a:pt x="6582" y="4400"/>
                      <a:pt x="4252" y="6359"/>
                    </a:cubicBezTo>
                    <a:cubicBezTo>
                      <a:pt x="3254" y="7209"/>
                      <a:pt x="814" y="10278"/>
                      <a:pt x="814" y="10278"/>
                    </a:cubicBezTo>
                    <a:cubicBezTo>
                      <a:pt x="814" y="10278"/>
                      <a:pt x="1" y="18966"/>
                      <a:pt x="75" y="22146"/>
                    </a:cubicBezTo>
                    <a:cubicBezTo>
                      <a:pt x="75" y="22737"/>
                      <a:pt x="1" y="23624"/>
                      <a:pt x="75" y="24327"/>
                    </a:cubicBezTo>
                    <a:cubicBezTo>
                      <a:pt x="914" y="24730"/>
                      <a:pt x="2454" y="25498"/>
                      <a:pt x="2841" y="25498"/>
                    </a:cubicBezTo>
                    <a:cubicBezTo>
                      <a:pt x="2880" y="25498"/>
                      <a:pt x="2908" y="25490"/>
                      <a:pt x="2922" y="25473"/>
                    </a:cubicBezTo>
                    <a:cubicBezTo>
                      <a:pt x="3328" y="25066"/>
                      <a:pt x="3735" y="23551"/>
                      <a:pt x="4216" y="23070"/>
                    </a:cubicBezTo>
                    <a:cubicBezTo>
                      <a:pt x="4440" y="22846"/>
                      <a:pt x="4590" y="22754"/>
                      <a:pt x="4690" y="22754"/>
                    </a:cubicBezTo>
                    <a:cubicBezTo>
                      <a:pt x="5004" y="22754"/>
                      <a:pt x="4834" y="23647"/>
                      <a:pt x="4918" y="24179"/>
                    </a:cubicBezTo>
                    <a:cubicBezTo>
                      <a:pt x="4992" y="25140"/>
                      <a:pt x="4844" y="25843"/>
                      <a:pt x="5362" y="26508"/>
                    </a:cubicBezTo>
                    <a:cubicBezTo>
                      <a:pt x="5394" y="26549"/>
                      <a:pt x="5448" y="26559"/>
                      <a:pt x="5519" y="26559"/>
                    </a:cubicBezTo>
                    <a:cubicBezTo>
                      <a:pt x="5594" y="26559"/>
                      <a:pt x="5688" y="26548"/>
                      <a:pt x="5797" y="26548"/>
                    </a:cubicBezTo>
                    <a:cubicBezTo>
                      <a:pt x="6061" y="26548"/>
                      <a:pt x="6415" y="26614"/>
                      <a:pt x="6803" y="27063"/>
                    </a:cubicBezTo>
                    <a:cubicBezTo>
                      <a:pt x="7876" y="28246"/>
                      <a:pt x="8800" y="29096"/>
                      <a:pt x="12682" y="29392"/>
                    </a:cubicBezTo>
                    <a:cubicBezTo>
                      <a:pt x="11942" y="27876"/>
                      <a:pt x="11499" y="26323"/>
                      <a:pt x="11462" y="24586"/>
                    </a:cubicBezTo>
                    <a:cubicBezTo>
                      <a:pt x="11425" y="22848"/>
                      <a:pt x="12127" y="21443"/>
                      <a:pt x="13273" y="20408"/>
                    </a:cubicBezTo>
                    <a:cubicBezTo>
                      <a:pt x="17525" y="16452"/>
                      <a:pt x="22701" y="13642"/>
                      <a:pt x="27507" y="10463"/>
                    </a:cubicBezTo>
                    <a:cubicBezTo>
                      <a:pt x="26952" y="8614"/>
                      <a:pt x="26398" y="7209"/>
                      <a:pt x="25917" y="6766"/>
                    </a:cubicBezTo>
                    <a:cubicBezTo>
                      <a:pt x="23292" y="4141"/>
                      <a:pt x="19965" y="1997"/>
                      <a:pt x="168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1"/>
              <p:cNvSpPr/>
              <p:nvPr/>
            </p:nvSpPr>
            <p:spPr>
              <a:xfrm>
                <a:off x="1564950" y="465475"/>
                <a:ext cx="665500" cy="610050"/>
              </a:xfrm>
              <a:custGeom>
                <a:avLst/>
                <a:gdLst/>
                <a:ahLst/>
                <a:cxnLst/>
                <a:rect l="l" t="t" r="r" b="b"/>
                <a:pathLst>
                  <a:path w="26620" h="24402" extrusionOk="0">
                    <a:moveTo>
                      <a:pt x="15824" y="1"/>
                    </a:moveTo>
                    <a:cubicBezTo>
                      <a:pt x="15676" y="1"/>
                      <a:pt x="15565" y="75"/>
                      <a:pt x="15454" y="75"/>
                    </a:cubicBezTo>
                    <a:cubicBezTo>
                      <a:pt x="15454" y="149"/>
                      <a:pt x="15380" y="260"/>
                      <a:pt x="15269" y="297"/>
                    </a:cubicBezTo>
                    <a:cubicBezTo>
                      <a:pt x="14345" y="481"/>
                      <a:pt x="13347" y="740"/>
                      <a:pt x="12422" y="1184"/>
                    </a:cubicBezTo>
                    <a:cubicBezTo>
                      <a:pt x="11498" y="1591"/>
                      <a:pt x="10537" y="2108"/>
                      <a:pt x="9576" y="2589"/>
                    </a:cubicBezTo>
                    <a:cubicBezTo>
                      <a:pt x="9021" y="2921"/>
                      <a:pt x="8503" y="3291"/>
                      <a:pt x="8060" y="3661"/>
                    </a:cubicBezTo>
                    <a:cubicBezTo>
                      <a:pt x="8097" y="3772"/>
                      <a:pt x="8060" y="3846"/>
                      <a:pt x="7986" y="3883"/>
                    </a:cubicBezTo>
                    <a:cubicBezTo>
                      <a:pt x="7764" y="4068"/>
                      <a:pt x="7542" y="4252"/>
                      <a:pt x="7246" y="4400"/>
                    </a:cubicBezTo>
                    <a:cubicBezTo>
                      <a:pt x="7062" y="4548"/>
                      <a:pt x="6877" y="4733"/>
                      <a:pt x="6692" y="4881"/>
                    </a:cubicBezTo>
                    <a:cubicBezTo>
                      <a:pt x="6633" y="4916"/>
                      <a:pt x="6573" y="4933"/>
                      <a:pt x="6519" y="4933"/>
                    </a:cubicBezTo>
                    <a:cubicBezTo>
                      <a:pt x="6404" y="4933"/>
                      <a:pt x="6310" y="4859"/>
                      <a:pt x="6285" y="4733"/>
                    </a:cubicBezTo>
                    <a:cubicBezTo>
                      <a:pt x="6248" y="4733"/>
                      <a:pt x="6211" y="4696"/>
                      <a:pt x="6211" y="4622"/>
                    </a:cubicBezTo>
                    <a:cubicBezTo>
                      <a:pt x="5176" y="5288"/>
                      <a:pt x="4400" y="5916"/>
                      <a:pt x="3919" y="6360"/>
                    </a:cubicBezTo>
                    <a:cubicBezTo>
                      <a:pt x="2810" y="7395"/>
                      <a:pt x="1035" y="8763"/>
                      <a:pt x="0" y="11055"/>
                    </a:cubicBezTo>
                    <a:cubicBezTo>
                      <a:pt x="2255" y="15418"/>
                      <a:pt x="6877" y="21333"/>
                      <a:pt x="10722" y="24401"/>
                    </a:cubicBezTo>
                    <a:cubicBezTo>
                      <a:pt x="12903" y="22812"/>
                      <a:pt x="22478" y="15122"/>
                      <a:pt x="26619" y="11203"/>
                    </a:cubicBezTo>
                    <a:cubicBezTo>
                      <a:pt x="26028" y="8874"/>
                      <a:pt x="25436" y="6803"/>
                      <a:pt x="23033" y="4992"/>
                    </a:cubicBezTo>
                    <a:cubicBezTo>
                      <a:pt x="21110" y="3624"/>
                      <a:pt x="17968" y="814"/>
                      <a:pt x="158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1"/>
              <p:cNvSpPr/>
              <p:nvPr/>
            </p:nvSpPr>
            <p:spPr>
              <a:xfrm>
                <a:off x="1837600" y="474725"/>
                <a:ext cx="314275" cy="44570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17828" extrusionOk="0">
                    <a:moveTo>
                      <a:pt x="3845" y="1"/>
                    </a:moveTo>
                    <a:cubicBezTo>
                      <a:pt x="1479" y="555"/>
                      <a:pt x="1" y="3587"/>
                      <a:pt x="740" y="4585"/>
                    </a:cubicBezTo>
                    <a:cubicBezTo>
                      <a:pt x="1812" y="6027"/>
                      <a:pt x="629" y="6840"/>
                      <a:pt x="555" y="7764"/>
                    </a:cubicBezTo>
                    <a:cubicBezTo>
                      <a:pt x="481" y="8504"/>
                      <a:pt x="925" y="9502"/>
                      <a:pt x="1405" y="9872"/>
                    </a:cubicBezTo>
                    <a:cubicBezTo>
                      <a:pt x="1775" y="10130"/>
                      <a:pt x="2145" y="10315"/>
                      <a:pt x="2551" y="10500"/>
                    </a:cubicBezTo>
                    <a:cubicBezTo>
                      <a:pt x="3661" y="11018"/>
                      <a:pt x="4215" y="11424"/>
                      <a:pt x="4622" y="12644"/>
                    </a:cubicBezTo>
                    <a:cubicBezTo>
                      <a:pt x="5176" y="14234"/>
                      <a:pt x="5583" y="15972"/>
                      <a:pt x="6027" y="17599"/>
                    </a:cubicBezTo>
                    <a:cubicBezTo>
                      <a:pt x="6054" y="17733"/>
                      <a:pt x="6177" y="17828"/>
                      <a:pt x="6300" y="17828"/>
                    </a:cubicBezTo>
                    <a:cubicBezTo>
                      <a:pt x="6346" y="17828"/>
                      <a:pt x="6393" y="17814"/>
                      <a:pt x="6433" y="17783"/>
                    </a:cubicBezTo>
                    <a:cubicBezTo>
                      <a:pt x="8615" y="16379"/>
                      <a:pt x="11055" y="14715"/>
                      <a:pt x="11794" y="12016"/>
                    </a:cubicBezTo>
                    <a:cubicBezTo>
                      <a:pt x="12571" y="9021"/>
                      <a:pt x="10870" y="6101"/>
                      <a:pt x="8910" y="3956"/>
                    </a:cubicBezTo>
                    <a:cubicBezTo>
                      <a:pt x="7579" y="2404"/>
                      <a:pt x="5805" y="703"/>
                      <a:pt x="38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1"/>
              <p:cNvSpPr/>
              <p:nvPr/>
            </p:nvSpPr>
            <p:spPr>
              <a:xfrm>
                <a:off x="1544600" y="966425"/>
                <a:ext cx="441825" cy="290525"/>
              </a:xfrm>
              <a:custGeom>
                <a:avLst/>
                <a:gdLst/>
                <a:ahLst/>
                <a:cxnLst/>
                <a:rect l="l" t="t" r="r" b="b"/>
                <a:pathLst>
                  <a:path w="17673" h="11621" extrusionOk="0">
                    <a:moveTo>
                      <a:pt x="14456" y="1"/>
                    </a:moveTo>
                    <a:cubicBezTo>
                      <a:pt x="14050" y="371"/>
                      <a:pt x="13606" y="666"/>
                      <a:pt x="13199" y="1036"/>
                    </a:cubicBezTo>
                    <a:cubicBezTo>
                      <a:pt x="12053" y="2108"/>
                      <a:pt x="11388" y="3513"/>
                      <a:pt x="11388" y="5251"/>
                    </a:cubicBezTo>
                    <a:cubicBezTo>
                      <a:pt x="11462" y="6951"/>
                      <a:pt x="11868" y="8578"/>
                      <a:pt x="12608" y="10057"/>
                    </a:cubicBezTo>
                    <a:cubicBezTo>
                      <a:pt x="8726" y="9724"/>
                      <a:pt x="7802" y="8911"/>
                      <a:pt x="6729" y="7691"/>
                    </a:cubicBezTo>
                    <a:cubicBezTo>
                      <a:pt x="6348" y="7269"/>
                      <a:pt x="6000" y="7218"/>
                      <a:pt x="5737" y="7218"/>
                    </a:cubicBezTo>
                    <a:cubicBezTo>
                      <a:pt x="5653" y="7218"/>
                      <a:pt x="5578" y="7224"/>
                      <a:pt x="5513" y="7224"/>
                    </a:cubicBezTo>
                    <a:cubicBezTo>
                      <a:pt x="5407" y="7224"/>
                      <a:pt x="5330" y="7210"/>
                      <a:pt x="5288" y="7136"/>
                    </a:cubicBezTo>
                    <a:cubicBezTo>
                      <a:pt x="4807" y="6471"/>
                      <a:pt x="4918" y="5768"/>
                      <a:pt x="4844" y="4844"/>
                    </a:cubicBezTo>
                    <a:cubicBezTo>
                      <a:pt x="4760" y="4312"/>
                      <a:pt x="4952" y="3419"/>
                      <a:pt x="4632" y="3419"/>
                    </a:cubicBezTo>
                    <a:cubicBezTo>
                      <a:pt x="4529" y="3419"/>
                      <a:pt x="4375" y="3511"/>
                      <a:pt x="4142" y="3735"/>
                    </a:cubicBezTo>
                    <a:cubicBezTo>
                      <a:pt x="3698" y="4179"/>
                      <a:pt x="3254" y="5731"/>
                      <a:pt x="2848" y="6138"/>
                    </a:cubicBezTo>
                    <a:cubicBezTo>
                      <a:pt x="2830" y="6155"/>
                      <a:pt x="2800" y="6163"/>
                      <a:pt x="2758" y="6163"/>
                    </a:cubicBezTo>
                    <a:cubicBezTo>
                      <a:pt x="2349" y="6163"/>
                      <a:pt x="840" y="5398"/>
                      <a:pt x="1" y="5029"/>
                    </a:cubicBezTo>
                    <a:lnTo>
                      <a:pt x="1" y="5029"/>
                    </a:lnTo>
                    <a:cubicBezTo>
                      <a:pt x="1" y="5436"/>
                      <a:pt x="38" y="5805"/>
                      <a:pt x="112" y="5916"/>
                    </a:cubicBezTo>
                    <a:cubicBezTo>
                      <a:pt x="3071" y="10085"/>
                      <a:pt x="7248" y="11621"/>
                      <a:pt x="11721" y="11621"/>
                    </a:cubicBezTo>
                    <a:cubicBezTo>
                      <a:pt x="13674" y="11621"/>
                      <a:pt x="15684" y="11328"/>
                      <a:pt x="17673" y="10833"/>
                    </a:cubicBezTo>
                    <a:cubicBezTo>
                      <a:pt x="17303" y="9798"/>
                      <a:pt x="16896" y="8098"/>
                      <a:pt x="16859" y="6360"/>
                    </a:cubicBezTo>
                    <a:cubicBezTo>
                      <a:pt x="16822" y="4548"/>
                      <a:pt x="15935" y="3180"/>
                      <a:pt x="15381" y="2478"/>
                    </a:cubicBezTo>
                    <a:cubicBezTo>
                      <a:pt x="15233" y="2330"/>
                      <a:pt x="14789" y="1184"/>
                      <a:pt x="14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1"/>
              <p:cNvSpPr/>
              <p:nvPr/>
            </p:nvSpPr>
            <p:spPr>
              <a:xfrm>
                <a:off x="2145375" y="744600"/>
                <a:ext cx="169175" cy="436300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17452" extrusionOk="0">
                    <a:moveTo>
                      <a:pt x="3439" y="1"/>
                    </a:moveTo>
                    <a:cubicBezTo>
                      <a:pt x="3069" y="223"/>
                      <a:pt x="2700" y="482"/>
                      <a:pt x="2293" y="740"/>
                    </a:cubicBezTo>
                    <a:cubicBezTo>
                      <a:pt x="2404" y="2256"/>
                      <a:pt x="2404" y="3920"/>
                      <a:pt x="1849" y="4696"/>
                    </a:cubicBezTo>
                    <a:cubicBezTo>
                      <a:pt x="555" y="6508"/>
                      <a:pt x="407" y="8874"/>
                      <a:pt x="186" y="11018"/>
                    </a:cubicBezTo>
                    <a:cubicBezTo>
                      <a:pt x="38" y="12608"/>
                      <a:pt x="1" y="15344"/>
                      <a:pt x="112" y="17451"/>
                    </a:cubicBezTo>
                    <a:cubicBezTo>
                      <a:pt x="2589" y="16342"/>
                      <a:pt x="4844" y="15085"/>
                      <a:pt x="6766" y="13865"/>
                    </a:cubicBezTo>
                    <a:cubicBezTo>
                      <a:pt x="6360" y="11942"/>
                      <a:pt x="4881" y="4622"/>
                      <a:pt x="34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11"/>
              <p:cNvSpPr/>
              <p:nvPr/>
            </p:nvSpPr>
            <p:spPr>
              <a:xfrm>
                <a:off x="1906000" y="764950"/>
                <a:ext cx="299475" cy="475100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19004" extrusionOk="0">
                    <a:moveTo>
                      <a:pt x="11868" y="0"/>
                    </a:moveTo>
                    <a:lnTo>
                      <a:pt x="11868" y="0"/>
                    </a:lnTo>
                    <a:cubicBezTo>
                      <a:pt x="7838" y="2625"/>
                      <a:pt x="3660" y="5028"/>
                      <a:pt x="0" y="8134"/>
                    </a:cubicBezTo>
                    <a:cubicBezTo>
                      <a:pt x="370" y="9354"/>
                      <a:pt x="814" y="10426"/>
                      <a:pt x="925" y="10611"/>
                    </a:cubicBezTo>
                    <a:cubicBezTo>
                      <a:pt x="1479" y="11313"/>
                      <a:pt x="2329" y="12718"/>
                      <a:pt x="2329" y="14530"/>
                    </a:cubicBezTo>
                    <a:cubicBezTo>
                      <a:pt x="2403" y="16267"/>
                      <a:pt x="2810" y="17931"/>
                      <a:pt x="3180" y="19003"/>
                    </a:cubicBezTo>
                    <a:cubicBezTo>
                      <a:pt x="5398" y="18449"/>
                      <a:pt x="7579" y="17672"/>
                      <a:pt x="9650" y="16748"/>
                    </a:cubicBezTo>
                    <a:cubicBezTo>
                      <a:pt x="9502" y="14567"/>
                      <a:pt x="9576" y="11831"/>
                      <a:pt x="9761" y="10278"/>
                    </a:cubicBezTo>
                    <a:cubicBezTo>
                      <a:pt x="9982" y="8097"/>
                      <a:pt x="10130" y="5694"/>
                      <a:pt x="11424" y="3919"/>
                    </a:cubicBezTo>
                    <a:cubicBezTo>
                      <a:pt x="11979" y="3143"/>
                      <a:pt x="11979" y="1442"/>
                      <a:pt x="11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11"/>
              <p:cNvSpPr/>
              <p:nvPr/>
            </p:nvSpPr>
            <p:spPr>
              <a:xfrm>
                <a:off x="1583425" y="460850"/>
                <a:ext cx="657175" cy="706175"/>
              </a:xfrm>
              <a:custGeom>
                <a:avLst/>
                <a:gdLst/>
                <a:ahLst/>
                <a:cxnLst/>
                <a:rect l="l" t="t" r="r" b="b"/>
                <a:pathLst>
                  <a:path w="26287" h="28247" extrusionOk="0">
                    <a:moveTo>
                      <a:pt x="15048" y="1"/>
                    </a:moveTo>
                    <a:cubicBezTo>
                      <a:pt x="13902" y="149"/>
                      <a:pt x="10759" y="888"/>
                      <a:pt x="10020" y="1369"/>
                    </a:cubicBezTo>
                    <a:cubicBezTo>
                      <a:pt x="7247" y="3106"/>
                      <a:pt x="4215" y="4696"/>
                      <a:pt x="2256" y="7321"/>
                    </a:cubicBezTo>
                    <a:cubicBezTo>
                      <a:pt x="4141" y="6064"/>
                      <a:pt x="6101" y="5842"/>
                      <a:pt x="7543" y="4437"/>
                    </a:cubicBezTo>
                    <a:cubicBezTo>
                      <a:pt x="8733" y="3319"/>
                      <a:pt x="11754" y="1180"/>
                      <a:pt x="13617" y="1180"/>
                    </a:cubicBezTo>
                    <a:cubicBezTo>
                      <a:pt x="13663" y="1180"/>
                      <a:pt x="13709" y="1181"/>
                      <a:pt x="13754" y="1184"/>
                    </a:cubicBezTo>
                    <a:cubicBezTo>
                      <a:pt x="14863" y="2108"/>
                      <a:pt x="16489" y="4068"/>
                      <a:pt x="17710" y="4918"/>
                    </a:cubicBezTo>
                    <a:cubicBezTo>
                      <a:pt x="18449" y="6286"/>
                      <a:pt x="20039" y="8061"/>
                      <a:pt x="20150" y="9687"/>
                    </a:cubicBezTo>
                    <a:cubicBezTo>
                      <a:pt x="20224" y="11647"/>
                      <a:pt x="20371" y="13495"/>
                      <a:pt x="18893" y="15085"/>
                    </a:cubicBezTo>
                    <a:cubicBezTo>
                      <a:pt x="17192" y="16934"/>
                      <a:pt x="13717" y="18412"/>
                      <a:pt x="11979" y="19743"/>
                    </a:cubicBezTo>
                    <a:cubicBezTo>
                      <a:pt x="10881" y="20594"/>
                      <a:pt x="9824" y="21262"/>
                      <a:pt x="8823" y="21262"/>
                    </a:cubicBezTo>
                    <a:cubicBezTo>
                      <a:pt x="8475" y="21262"/>
                      <a:pt x="8135" y="21181"/>
                      <a:pt x="7801" y="21000"/>
                    </a:cubicBezTo>
                    <a:cubicBezTo>
                      <a:pt x="5916" y="19965"/>
                      <a:pt x="4215" y="16971"/>
                      <a:pt x="3882" y="16564"/>
                    </a:cubicBezTo>
                    <a:cubicBezTo>
                      <a:pt x="4511" y="15861"/>
                      <a:pt x="5435" y="14715"/>
                      <a:pt x="6360" y="14383"/>
                    </a:cubicBezTo>
                    <a:lnTo>
                      <a:pt x="6360" y="14383"/>
                    </a:lnTo>
                    <a:cubicBezTo>
                      <a:pt x="4992" y="14567"/>
                      <a:pt x="4030" y="14604"/>
                      <a:pt x="2921" y="15455"/>
                    </a:cubicBezTo>
                    <a:cubicBezTo>
                      <a:pt x="1812" y="14789"/>
                      <a:pt x="2071" y="13939"/>
                      <a:pt x="1" y="12867"/>
                    </a:cubicBezTo>
                    <a:lnTo>
                      <a:pt x="1" y="12867"/>
                    </a:lnTo>
                    <a:cubicBezTo>
                      <a:pt x="1" y="13717"/>
                      <a:pt x="2921" y="17007"/>
                      <a:pt x="5546" y="20668"/>
                    </a:cubicBezTo>
                    <a:cubicBezTo>
                      <a:pt x="6544" y="22109"/>
                      <a:pt x="8208" y="23219"/>
                      <a:pt x="8652" y="24623"/>
                    </a:cubicBezTo>
                    <a:cubicBezTo>
                      <a:pt x="9243" y="26731"/>
                      <a:pt x="10020" y="27729"/>
                      <a:pt x="10168" y="28247"/>
                    </a:cubicBezTo>
                    <a:cubicBezTo>
                      <a:pt x="10796" y="27877"/>
                      <a:pt x="11129" y="27174"/>
                      <a:pt x="11129" y="26435"/>
                    </a:cubicBezTo>
                    <a:cubicBezTo>
                      <a:pt x="11166" y="25548"/>
                      <a:pt x="11720" y="25622"/>
                      <a:pt x="12090" y="25104"/>
                    </a:cubicBezTo>
                    <a:cubicBezTo>
                      <a:pt x="12460" y="24586"/>
                      <a:pt x="12386" y="24217"/>
                      <a:pt x="12460" y="23773"/>
                    </a:cubicBezTo>
                    <a:cubicBezTo>
                      <a:pt x="12534" y="23514"/>
                      <a:pt x="12977" y="22590"/>
                      <a:pt x="13273" y="22331"/>
                    </a:cubicBezTo>
                    <a:cubicBezTo>
                      <a:pt x="14789" y="20815"/>
                      <a:pt x="18708" y="18819"/>
                      <a:pt x="19595" y="18080"/>
                    </a:cubicBezTo>
                    <a:cubicBezTo>
                      <a:pt x="21813" y="16231"/>
                      <a:pt x="24771" y="14235"/>
                      <a:pt x="25769" y="11388"/>
                    </a:cubicBezTo>
                    <a:cubicBezTo>
                      <a:pt x="26287" y="10316"/>
                      <a:pt x="24808" y="6841"/>
                      <a:pt x="22775" y="5325"/>
                    </a:cubicBezTo>
                    <a:cubicBezTo>
                      <a:pt x="20482" y="3587"/>
                      <a:pt x="17746" y="1221"/>
                      <a:pt x="150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11"/>
              <p:cNvSpPr/>
              <p:nvPr/>
            </p:nvSpPr>
            <p:spPr>
              <a:xfrm>
                <a:off x="1739625" y="1115500"/>
                <a:ext cx="332775" cy="154125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6165" extrusionOk="0">
                    <a:moveTo>
                      <a:pt x="3172" y="0"/>
                    </a:moveTo>
                    <a:cubicBezTo>
                      <a:pt x="2933" y="0"/>
                      <a:pt x="2702" y="9"/>
                      <a:pt x="2478" y="27"/>
                    </a:cubicBezTo>
                    <a:cubicBezTo>
                      <a:pt x="1369" y="397"/>
                      <a:pt x="1" y="1062"/>
                      <a:pt x="444" y="2282"/>
                    </a:cubicBezTo>
                    <a:cubicBezTo>
                      <a:pt x="1110" y="4242"/>
                      <a:pt x="2404" y="6164"/>
                      <a:pt x="2404" y="6164"/>
                    </a:cubicBezTo>
                    <a:cubicBezTo>
                      <a:pt x="2404" y="6164"/>
                      <a:pt x="7099" y="5314"/>
                      <a:pt x="8023" y="5129"/>
                    </a:cubicBezTo>
                    <a:cubicBezTo>
                      <a:pt x="8541" y="5018"/>
                      <a:pt x="11092" y="4242"/>
                      <a:pt x="13310" y="3207"/>
                    </a:cubicBezTo>
                    <a:lnTo>
                      <a:pt x="13162" y="2948"/>
                    </a:lnTo>
                    <a:cubicBezTo>
                      <a:pt x="12645" y="2393"/>
                      <a:pt x="11166" y="2061"/>
                      <a:pt x="10426" y="1802"/>
                    </a:cubicBezTo>
                    <a:cubicBezTo>
                      <a:pt x="8874" y="1173"/>
                      <a:pt x="7284" y="656"/>
                      <a:pt x="5694" y="286"/>
                    </a:cubicBezTo>
                    <a:cubicBezTo>
                      <a:pt x="4742" y="90"/>
                      <a:pt x="3917" y="0"/>
                      <a:pt x="3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11"/>
              <p:cNvSpPr/>
              <p:nvPr/>
            </p:nvSpPr>
            <p:spPr>
              <a:xfrm>
                <a:off x="1792300" y="1231700"/>
                <a:ext cx="23150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14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60" y="481"/>
                      <a:pt x="555" y="925"/>
                      <a:pt x="925" y="1405"/>
                    </a:cubicBezTo>
                    <a:cubicBezTo>
                      <a:pt x="925" y="1405"/>
                      <a:pt x="519" y="851"/>
                      <a:pt x="1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11"/>
              <p:cNvSpPr/>
              <p:nvPr/>
            </p:nvSpPr>
            <p:spPr>
              <a:xfrm>
                <a:off x="1639800" y="1116175"/>
                <a:ext cx="193200" cy="213875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8555" extrusionOk="0">
                    <a:moveTo>
                      <a:pt x="6471" y="0"/>
                    </a:moveTo>
                    <a:lnTo>
                      <a:pt x="6471" y="0"/>
                    </a:lnTo>
                    <a:cubicBezTo>
                      <a:pt x="5325" y="148"/>
                      <a:pt x="4400" y="555"/>
                      <a:pt x="3587" y="1257"/>
                    </a:cubicBezTo>
                    <a:cubicBezTo>
                      <a:pt x="2108" y="2255"/>
                      <a:pt x="925" y="3808"/>
                      <a:pt x="1" y="5509"/>
                    </a:cubicBezTo>
                    <a:cubicBezTo>
                      <a:pt x="999" y="6470"/>
                      <a:pt x="2515" y="7357"/>
                      <a:pt x="3698" y="7801"/>
                    </a:cubicBezTo>
                    <a:cubicBezTo>
                      <a:pt x="4271" y="8070"/>
                      <a:pt x="4997" y="8555"/>
                      <a:pt x="5625" y="8555"/>
                    </a:cubicBezTo>
                    <a:cubicBezTo>
                      <a:pt x="5686" y="8555"/>
                      <a:pt x="5746" y="8550"/>
                      <a:pt x="5805" y="8540"/>
                    </a:cubicBezTo>
                    <a:cubicBezTo>
                      <a:pt x="6212" y="7690"/>
                      <a:pt x="7210" y="6470"/>
                      <a:pt x="7728" y="5879"/>
                    </a:cubicBezTo>
                    <a:cubicBezTo>
                      <a:pt x="7358" y="5398"/>
                      <a:pt x="6397" y="5102"/>
                      <a:pt x="6101" y="4622"/>
                    </a:cubicBezTo>
                    <a:cubicBezTo>
                      <a:pt x="5694" y="3993"/>
                      <a:pt x="5251" y="3106"/>
                      <a:pt x="4955" y="2255"/>
                    </a:cubicBezTo>
                    <a:cubicBezTo>
                      <a:pt x="4548" y="1035"/>
                      <a:pt x="5362" y="370"/>
                      <a:pt x="64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1"/>
              <p:cNvSpPr/>
              <p:nvPr/>
            </p:nvSpPr>
            <p:spPr>
              <a:xfrm>
                <a:off x="1840375" y="1248325"/>
                <a:ext cx="266200" cy="203375"/>
              </a:xfrm>
              <a:custGeom>
                <a:avLst/>
                <a:gdLst/>
                <a:ahLst/>
                <a:cxnLst/>
                <a:rect l="l" t="t" r="r" b="b"/>
                <a:pathLst>
                  <a:path w="10648" h="8135" extrusionOk="0">
                    <a:moveTo>
                      <a:pt x="9724" y="1"/>
                    </a:moveTo>
                    <a:cubicBezTo>
                      <a:pt x="8319" y="482"/>
                      <a:pt x="6951" y="1221"/>
                      <a:pt x="5620" y="1886"/>
                    </a:cubicBezTo>
                    <a:cubicBezTo>
                      <a:pt x="4363" y="2478"/>
                      <a:pt x="2810" y="2959"/>
                      <a:pt x="1738" y="3772"/>
                    </a:cubicBezTo>
                    <a:cubicBezTo>
                      <a:pt x="666" y="4622"/>
                      <a:pt x="0" y="6656"/>
                      <a:pt x="74" y="8135"/>
                    </a:cubicBezTo>
                    <a:lnTo>
                      <a:pt x="296" y="8135"/>
                    </a:lnTo>
                    <a:cubicBezTo>
                      <a:pt x="3624" y="7802"/>
                      <a:pt x="7395" y="5842"/>
                      <a:pt x="10574" y="4844"/>
                    </a:cubicBezTo>
                    <a:cubicBezTo>
                      <a:pt x="10648" y="4807"/>
                      <a:pt x="10315" y="2108"/>
                      <a:pt x="98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11"/>
              <p:cNvSpPr/>
              <p:nvPr/>
            </p:nvSpPr>
            <p:spPr>
              <a:xfrm>
                <a:off x="1588975" y="1254800"/>
                <a:ext cx="195975" cy="18120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7248" extrusionOk="0">
                    <a:moveTo>
                      <a:pt x="2034" y="1"/>
                    </a:moveTo>
                    <a:cubicBezTo>
                      <a:pt x="1220" y="1517"/>
                      <a:pt x="555" y="3143"/>
                      <a:pt x="74" y="4548"/>
                    </a:cubicBezTo>
                    <a:cubicBezTo>
                      <a:pt x="0" y="4659"/>
                      <a:pt x="3439" y="6323"/>
                      <a:pt x="6581" y="7247"/>
                    </a:cubicBezTo>
                    <a:cubicBezTo>
                      <a:pt x="6840" y="6471"/>
                      <a:pt x="7025" y="5288"/>
                      <a:pt x="7210" y="4659"/>
                    </a:cubicBezTo>
                    <a:cubicBezTo>
                      <a:pt x="7395" y="4105"/>
                      <a:pt x="7468" y="3476"/>
                      <a:pt x="7838" y="2995"/>
                    </a:cubicBezTo>
                    <a:lnTo>
                      <a:pt x="7838" y="2995"/>
                    </a:lnTo>
                    <a:cubicBezTo>
                      <a:pt x="7779" y="3005"/>
                      <a:pt x="7718" y="3010"/>
                      <a:pt x="7657" y="3010"/>
                    </a:cubicBezTo>
                    <a:cubicBezTo>
                      <a:pt x="7029" y="3010"/>
                      <a:pt x="6303" y="2532"/>
                      <a:pt x="5731" y="2330"/>
                    </a:cubicBezTo>
                    <a:cubicBezTo>
                      <a:pt x="4585" y="1849"/>
                      <a:pt x="3032" y="962"/>
                      <a:pt x="2034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11"/>
              <p:cNvSpPr/>
              <p:nvPr/>
            </p:nvSpPr>
            <p:spPr>
              <a:xfrm>
                <a:off x="1784925" y="1262200"/>
                <a:ext cx="58250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700" extrusionOk="0">
                    <a:moveTo>
                      <a:pt x="2329" y="1"/>
                    </a:moveTo>
                    <a:lnTo>
                      <a:pt x="2329" y="1"/>
                    </a:lnTo>
                    <a:cubicBezTo>
                      <a:pt x="1701" y="111"/>
                      <a:pt x="1220" y="185"/>
                      <a:pt x="1220" y="185"/>
                    </a:cubicBezTo>
                    <a:cubicBezTo>
                      <a:pt x="777" y="777"/>
                      <a:pt x="370" y="1849"/>
                      <a:pt x="0" y="2699"/>
                    </a:cubicBezTo>
                    <a:cubicBezTo>
                      <a:pt x="666" y="1775"/>
                      <a:pt x="1294" y="666"/>
                      <a:pt x="1516" y="444"/>
                    </a:cubicBezTo>
                    <a:cubicBezTo>
                      <a:pt x="1590" y="370"/>
                      <a:pt x="1923" y="185"/>
                      <a:pt x="2329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11"/>
              <p:cNvSpPr/>
              <p:nvPr/>
            </p:nvSpPr>
            <p:spPr>
              <a:xfrm>
                <a:off x="1784000" y="1195650"/>
                <a:ext cx="304100" cy="25620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0248" extrusionOk="0">
                    <a:moveTo>
                      <a:pt x="11498" y="1"/>
                    </a:moveTo>
                    <a:cubicBezTo>
                      <a:pt x="9280" y="1036"/>
                      <a:pt x="6729" y="1812"/>
                      <a:pt x="6211" y="1923"/>
                    </a:cubicBezTo>
                    <a:cubicBezTo>
                      <a:pt x="6063" y="1960"/>
                      <a:pt x="5879" y="1960"/>
                      <a:pt x="5694" y="1997"/>
                    </a:cubicBezTo>
                    <a:cubicBezTo>
                      <a:pt x="5324" y="2736"/>
                      <a:pt x="4880" y="3883"/>
                      <a:pt x="4326" y="4437"/>
                    </a:cubicBezTo>
                    <a:cubicBezTo>
                      <a:pt x="3808" y="4918"/>
                      <a:pt x="2921" y="5066"/>
                      <a:pt x="2551" y="5251"/>
                    </a:cubicBezTo>
                    <a:cubicBezTo>
                      <a:pt x="2292" y="5361"/>
                      <a:pt x="1627" y="5620"/>
                      <a:pt x="1331" y="5805"/>
                    </a:cubicBezTo>
                    <a:cubicBezTo>
                      <a:pt x="629" y="7025"/>
                      <a:pt x="407" y="8245"/>
                      <a:pt x="111" y="9687"/>
                    </a:cubicBezTo>
                    <a:cubicBezTo>
                      <a:pt x="111" y="9761"/>
                      <a:pt x="74" y="9872"/>
                      <a:pt x="0" y="9946"/>
                    </a:cubicBezTo>
                    <a:cubicBezTo>
                      <a:pt x="795" y="10111"/>
                      <a:pt x="1501" y="10247"/>
                      <a:pt x="2144" y="10247"/>
                    </a:cubicBezTo>
                    <a:cubicBezTo>
                      <a:pt x="2219" y="10247"/>
                      <a:pt x="2293" y="10245"/>
                      <a:pt x="2366" y="10242"/>
                    </a:cubicBezTo>
                    <a:cubicBezTo>
                      <a:pt x="2292" y="8763"/>
                      <a:pt x="2958" y="6729"/>
                      <a:pt x="4030" y="5879"/>
                    </a:cubicBezTo>
                    <a:cubicBezTo>
                      <a:pt x="5102" y="5066"/>
                      <a:pt x="6692" y="4585"/>
                      <a:pt x="7912" y="3993"/>
                    </a:cubicBezTo>
                    <a:cubicBezTo>
                      <a:pt x="9317" y="3328"/>
                      <a:pt x="10648" y="2589"/>
                      <a:pt x="12053" y="2108"/>
                    </a:cubicBezTo>
                    <a:lnTo>
                      <a:pt x="12164" y="2108"/>
                    </a:lnTo>
                    <a:cubicBezTo>
                      <a:pt x="11942" y="1221"/>
                      <a:pt x="11720" y="481"/>
                      <a:pt x="11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11"/>
              <p:cNvSpPr/>
              <p:nvPr/>
            </p:nvSpPr>
            <p:spPr>
              <a:xfrm>
                <a:off x="1843150" y="1236425"/>
                <a:ext cx="86400" cy="2395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958" extrusionOk="0">
                    <a:moveTo>
                      <a:pt x="3159" y="1"/>
                    </a:moveTo>
                    <a:cubicBezTo>
                      <a:pt x="2545" y="1"/>
                      <a:pt x="978" y="511"/>
                      <a:pt x="0" y="958"/>
                    </a:cubicBezTo>
                    <a:cubicBezTo>
                      <a:pt x="1036" y="773"/>
                      <a:pt x="2477" y="514"/>
                      <a:pt x="3328" y="329"/>
                    </a:cubicBezTo>
                    <a:cubicBezTo>
                      <a:pt x="3328" y="329"/>
                      <a:pt x="3402" y="292"/>
                      <a:pt x="3402" y="181"/>
                    </a:cubicBezTo>
                    <a:cubicBezTo>
                      <a:pt x="3456" y="55"/>
                      <a:pt x="3357" y="1"/>
                      <a:pt x="315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11"/>
              <p:cNvSpPr/>
              <p:nvPr/>
            </p:nvSpPr>
            <p:spPr>
              <a:xfrm>
                <a:off x="1753500" y="1245575"/>
                <a:ext cx="171925" cy="198725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7949" extrusionOk="0">
                    <a:moveTo>
                      <a:pt x="6877" y="0"/>
                    </a:moveTo>
                    <a:lnTo>
                      <a:pt x="6877" y="0"/>
                    </a:lnTo>
                    <a:cubicBezTo>
                      <a:pt x="5989" y="185"/>
                      <a:pt x="4585" y="481"/>
                      <a:pt x="3549" y="666"/>
                    </a:cubicBezTo>
                    <a:cubicBezTo>
                      <a:pt x="3143" y="850"/>
                      <a:pt x="2847" y="1035"/>
                      <a:pt x="2736" y="1109"/>
                    </a:cubicBezTo>
                    <a:cubicBezTo>
                      <a:pt x="2477" y="1331"/>
                      <a:pt x="1886" y="2440"/>
                      <a:pt x="1183" y="3364"/>
                    </a:cubicBezTo>
                    <a:cubicBezTo>
                      <a:pt x="814" y="3845"/>
                      <a:pt x="777" y="4474"/>
                      <a:pt x="629" y="5028"/>
                    </a:cubicBezTo>
                    <a:cubicBezTo>
                      <a:pt x="444" y="5657"/>
                      <a:pt x="259" y="6840"/>
                      <a:pt x="0" y="7616"/>
                    </a:cubicBezTo>
                    <a:cubicBezTo>
                      <a:pt x="407" y="7764"/>
                      <a:pt x="814" y="7875"/>
                      <a:pt x="1183" y="7949"/>
                    </a:cubicBezTo>
                    <a:cubicBezTo>
                      <a:pt x="1257" y="7875"/>
                      <a:pt x="1257" y="7764"/>
                      <a:pt x="1294" y="7690"/>
                    </a:cubicBezTo>
                    <a:cubicBezTo>
                      <a:pt x="1553" y="6248"/>
                      <a:pt x="1812" y="5028"/>
                      <a:pt x="2477" y="3808"/>
                    </a:cubicBezTo>
                    <a:cubicBezTo>
                      <a:pt x="2773" y="3623"/>
                      <a:pt x="3401" y="3364"/>
                      <a:pt x="3734" y="3254"/>
                    </a:cubicBezTo>
                    <a:cubicBezTo>
                      <a:pt x="4141" y="3069"/>
                      <a:pt x="5028" y="2921"/>
                      <a:pt x="5509" y="2440"/>
                    </a:cubicBezTo>
                    <a:cubicBezTo>
                      <a:pt x="6100" y="1886"/>
                      <a:pt x="6507" y="739"/>
                      <a:pt x="68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11"/>
              <p:cNvSpPr/>
              <p:nvPr/>
            </p:nvSpPr>
            <p:spPr>
              <a:xfrm>
                <a:off x="1748875" y="1130950"/>
                <a:ext cx="314275" cy="19875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7950" extrusionOk="0">
                    <a:moveTo>
                      <a:pt x="962" y="1"/>
                    </a:moveTo>
                    <a:cubicBezTo>
                      <a:pt x="0" y="149"/>
                      <a:pt x="370" y="2145"/>
                      <a:pt x="555" y="2663"/>
                    </a:cubicBezTo>
                    <a:cubicBezTo>
                      <a:pt x="740" y="3106"/>
                      <a:pt x="888" y="3661"/>
                      <a:pt x="1183" y="4031"/>
                    </a:cubicBezTo>
                    <a:cubicBezTo>
                      <a:pt x="1664" y="4622"/>
                      <a:pt x="1701" y="5324"/>
                      <a:pt x="1701" y="5324"/>
                    </a:cubicBezTo>
                    <a:cubicBezTo>
                      <a:pt x="1738" y="6471"/>
                      <a:pt x="1183" y="7025"/>
                      <a:pt x="1368" y="7949"/>
                    </a:cubicBezTo>
                    <a:cubicBezTo>
                      <a:pt x="2625" y="6471"/>
                      <a:pt x="3106" y="5694"/>
                      <a:pt x="4954" y="5177"/>
                    </a:cubicBezTo>
                    <a:cubicBezTo>
                      <a:pt x="6248" y="4807"/>
                      <a:pt x="9687" y="3883"/>
                      <a:pt x="9945" y="3846"/>
                    </a:cubicBezTo>
                    <a:cubicBezTo>
                      <a:pt x="10685" y="3624"/>
                      <a:pt x="11868" y="3254"/>
                      <a:pt x="12570" y="2737"/>
                    </a:cubicBezTo>
                    <a:lnTo>
                      <a:pt x="12570" y="2737"/>
                    </a:lnTo>
                    <a:cubicBezTo>
                      <a:pt x="10278" y="2958"/>
                      <a:pt x="7949" y="3809"/>
                      <a:pt x="5916" y="4326"/>
                    </a:cubicBezTo>
                    <a:cubicBezTo>
                      <a:pt x="5386" y="4459"/>
                      <a:pt x="4879" y="4532"/>
                      <a:pt x="4395" y="4532"/>
                    </a:cubicBezTo>
                    <a:cubicBezTo>
                      <a:pt x="3259" y="4532"/>
                      <a:pt x="2250" y="4129"/>
                      <a:pt x="1368" y="3143"/>
                    </a:cubicBezTo>
                    <a:cubicBezTo>
                      <a:pt x="888" y="2552"/>
                      <a:pt x="333" y="1110"/>
                      <a:pt x="9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11"/>
              <p:cNvSpPr/>
              <p:nvPr/>
            </p:nvSpPr>
            <p:spPr>
              <a:xfrm>
                <a:off x="1856075" y="1253825"/>
                <a:ext cx="213550" cy="129475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5179" extrusionOk="0">
                    <a:moveTo>
                      <a:pt x="7427" y="0"/>
                    </a:moveTo>
                    <a:cubicBezTo>
                      <a:pt x="6841" y="0"/>
                      <a:pt x="6261" y="64"/>
                      <a:pt x="5694" y="336"/>
                    </a:cubicBezTo>
                    <a:cubicBezTo>
                      <a:pt x="4807" y="705"/>
                      <a:pt x="5140" y="927"/>
                      <a:pt x="4363" y="1445"/>
                    </a:cubicBezTo>
                    <a:cubicBezTo>
                      <a:pt x="4031" y="1630"/>
                      <a:pt x="2922" y="2184"/>
                      <a:pt x="2552" y="2443"/>
                    </a:cubicBezTo>
                    <a:cubicBezTo>
                      <a:pt x="2071" y="2628"/>
                      <a:pt x="888" y="2813"/>
                      <a:pt x="703" y="3182"/>
                    </a:cubicBezTo>
                    <a:cubicBezTo>
                      <a:pt x="666" y="3219"/>
                      <a:pt x="1" y="4698"/>
                      <a:pt x="1" y="5179"/>
                    </a:cubicBezTo>
                    <a:cubicBezTo>
                      <a:pt x="519" y="4698"/>
                      <a:pt x="888" y="3885"/>
                      <a:pt x="1628" y="3367"/>
                    </a:cubicBezTo>
                    <a:cubicBezTo>
                      <a:pt x="2589" y="3219"/>
                      <a:pt x="3291" y="2850"/>
                      <a:pt x="3994" y="2332"/>
                    </a:cubicBezTo>
                    <a:cubicBezTo>
                      <a:pt x="5473" y="1223"/>
                      <a:pt x="6877" y="853"/>
                      <a:pt x="8541" y="40"/>
                    </a:cubicBezTo>
                    <a:cubicBezTo>
                      <a:pt x="8169" y="25"/>
                      <a:pt x="7797" y="0"/>
                      <a:pt x="7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11"/>
              <p:cNvSpPr/>
              <p:nvPr/>
            </p:nvSpPr>
            <p:spPr>
              <a:xfrm>
                <a:off x="2266450" y="916300"/>
                <a:ext cx="380825" cy="26045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10418" extrusionOk="0">
                    <a:moveTo>
                      <a:pt x="2575" y="0"/>
                    </a:moveTo>
                    <a:cubicBezTo>
                      <a:pt x="2164" y="0"/>
                      <a:pt x="1757" y="46"/>
                      <a:pt x="1332" y="231"/>
                    </a:cubicBezTo>
                    <a:cubicBezTo>
                      <a:pt x="814" y="453"/>
                      <a:pt x="371" y="786"/>
                      <a:pt x="1" y="1193"/>
                    </a:cubicBezTo>
                    <a:lnTo>
                      <a:pt x="1" y="1303"/>
                    </a:lnTo>
                    <a:cubicBezTo>
                      <a:pt x="149" y="1895"/>
                      <a:pt x="703" y="2302"/>
                      <a:pt x="1147" y="2634"/>
                    </a:cubicBezTo>
                    <a:cubicBezTo>
                      <a:pt x="1886" y="3152"/>
                      <a:pt x="4031" y="3300"/>
                      <a:pt x="4807" y="3744"/>
                    </a:cubicBezTo>
                    <a:cubicBezTo>
                      <a:pt x="6064" y="4483"/>
                      <a:pt x="5990" y="5962"/>
                      <a:pt x="7210" y="7810"/>
                    </a:cubicBezTo>
                    <a:cubicBezTo>
                      <a:pt x="8430" y="9687"/>
                      <a:pt x="9516" y="10418"/>
                      <a:pt x="11299" y="10418"/>
                    </a:cubicBezTo>
                    <a:cubicBezTo>
                      <a:pt x="12326" y="10418"/>
                      <a:pt x="13584" y="10175"/>
                      <a:pt x="15233" y="9770"/>
                    </a:cubicBezTo>
                    <a:cubicBezTo>
                      <a:pt x="13717" y="7625"/>
                      <a:pt x="11573" y="6147"/>
                      <a:pt x="9872" y="4446"/>
                    </a:cubicBezTo>
                    <a:cubicBezTo>
                      <a:pt x="8282" y="2782"/>
                      <a:pt x="6323" y="46"/>
                      <a:pt x="3846" y="46"/>
                    </a:cubicBezTo>
                    <a:cubicBezTo>
                      <a:pt x="3402" y="46"/>
                      <a:pt x="2986" y="0"/>
                      <a:pt x="2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11"/>
              <p:cNvSpPr/>
              <p:nvPr/>
            </p:nvSpPr>
            <p:spPr>
              <a:xfrm>
                <a:off x="2197150" y="946100"/>
                <a:ext cx="495425" cy="401150"/>
              </a:xfrm>
              <a:custGeom>
                <a:avLst/>
                <a:gdLst/>
                <a:ahLst/>
                <a:cxnLst/>
                <a:rect l="l" t="t" r="r" b="b"/>
                <a:pathLst>
                  <a:path w="19817" h="16046" extrusionOk="0">
                    <a:moveTo>
                      <a:pt x="2810" y="1"/>
                    </a:moveTo>
                    <a:cubicBezTo>
                      <a:pt x="2366" y="481"/>
                      <a:pt x="1923" y="1036"/>
                      <a:pt x="1553" y="1516"/>
                    </a:cubicBezTo>
                    <a:cubicBezTo>
                      <a:pt x="998" y="2330"/>
                      <a:pt x="518" y="3180"/>
                      <a:pt x="0" y="4067"/>
                    </a:cubicBezTo>
                    <a:cubicBezTo>
                      <a:pt x="1072" y="4400"/>
                      <a:pt x="3032" y="5435"/>
                      <a:pt x="3882" y="6138"/>
                    </a:cubicBezTo>
                    <a:cubicBezTo>
                      <a:pt x="5398" y="7432"/>
                      <a:pt x="8023" y="8652"/>
                      <a:pt x="8282" y="10685"/>
                    </a:cubicBezTo>
                    <a:cubicBezTo>
                      <a:pt x="8466" y="12090"/>
                      <a:pt x="8725" y="13828"/>
                      <a:pt x="8540" y="16046"/>
                    </a:cubicBezTo>
                    <a:cubicBezTo>
                      <a:pt x="8947" y="16046"/>
                      <a:pt x="9428" y="16046"/>
                      <a:pt x="9871" y="16009"/>
                    </a:cubicBezTo>
                    <a:cubicBezTo>
                      <a:pt x="9945" y="14974"/>
                      <a:pt x="10943" y="13939"/>
                      <a:pt x="11979" y="12312"/>
                    </a:cubicBezTo>
                    <a:cubicBezTo>
                      <a:pt x="12533" y="11461"/>
                      <a:pt x="13716" y="10537"/>
                      <a:pt x="14677" y="10352"/>
                    </a:cubicBezTo>
                    <a:cubicBezTo>
                      <a:pt x="15274" y="10229"/>
                      <a:pt x="15950" y="10094"/>
                      <a:pt x="16592" y="10094"/>
                    </a:cubicBezTo>
                    <a:cubicBezTo>
                      <a:pt x="17104" y="10094"/>
                      <a:pt x="17595" y="10180"/>
                      <a:pt x="18005" y="10426"/>
                    </a:cubicBezTo>
                    <a:cubicBezTo>
                      <a:pt x="18744" y="10833"/>
                      <a:pt x="19040" y="13236"/>
                      <a:pt x="19114" y="13975"/>
                    </a:cubicBezTo>
                    <a:cubicBezTo>
                      <a:pt x="19114" y="14123"/>
                      <a:pt x="19188" y="14308"/>
                      <a:pt x="19188" y="14419"/>
                    </a:cubicBezTo>
                    <a:cubicBezTo>
                      <a:pt x="19410" y="14382"/>
                      <a:pt x="19595" y="14345"/>
                      <a:pt x="19816" y="14234"/>
                    </a:cubicBezTo>
                    <a:cubicBezTo>
                      <a:pt x="19816" y="11831"/>
                      <a:pt x="19114" y="10057"/>
                      <a:pt x="18079" y="8578"/>
                    </a:cubicBezTo>
                    <a:cubicBezTo>
                      <a:pt x="16417" y="8983"/>
                      <a:pt x="15155" y="9226"/>
                      <a:pt x="14127" y="9226"/>
                    </a:cubicBezTo>
                    <a:cubicBezTo>
                      <a:pt x="12342" y="9226"/>
                      <a:pt x="11262" y="8495"/>
                      <a:pt x="10019" y="6618"/>
                    </a:cubicBezTo>
                    <a:cubicBezTo>
                      <a:pt x="8836" y="4770"/>
                      <a:pt x="8873" y="3291"/>
                      <a:pt x="7616" y="2552"/>
                    </a:cubicBezTo>
                    <a:cubicBezTo>
                      <a:pt x="6840" y="2108"/>
                      <a:pt x="4695" y="1960"/>
                      <a:pt x="3956" y="1442"/>
                    </a:cubicBezTo>
                    <a:cubicBezTo>
                      <a:pt x="3512" y="1110"/>
                      <a:pt x="2958" y="703"/>
                      <a:pt x="2810" y="111"/>
                    </a:cubicBezTo>
                    <a:lnTo>
                      <a:pt x="281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11"/>
              <p:cNvSpPr/>
              <p:nvPr/>
            </p:nvSpPr>
            <p:spPr>
              <a:xfrm>
                <a:off x="2443925" y="1198450"/>
                <a:ext cx="232925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9317" h="5952" extrusionOk="0">
                    <a:moveTo>
                      <a:pt x="6721" y="0"/>
                    </a:moveTo>
                    <a:cubicBezTo>
                      <a:pt x="6079" y="0"/>
                      <a:pt x="5403" y="135"/>
                      <a:pt x="4806" y="258"/>
                    </a:cubicBezTo>
                    <a:cubicBezTo>
                      <a:pt x="3845" y="443"/>
                      <a:pt x="2625" y="1367"/>
                      <a:pt x="2071" y="2255"/>
                    </a:cubicBezTo>
                    <a:cubicBezTo>
                      <a:pt x="1072" y="3881"/>
                      <a:pt x="37" y="4954"/>
                      <a:pt x="0" y="5952"/>
                    </a:cubicBezTo>
                    <a:cubicBezTo>
                      <a:pt x="2884" y="5878"/>
                      <a:pt x="5916" y="5360"/>
                      <a:pt x="9317" y="4399"/>
                    </a:cubicBezTo>
                    <a:cubicBezTo>
                      <a:pt x="9317" y="4214"/>
                      <a:pt x="9243" y="4029"/>
                      <a:pt x="9243" y="3881"/>
                    </a:cubicBezTo>
                    <a:cubicBezTo>
                      <a:pt x="9169" y="3142"/>
                      <a:pt x="8947" y="739"/>
                      <a:pt x="8134" y="332"/>
                    </a:cubicBezTo>
                    <a:cubicBezTo>
                      <a:pt x="7724" y="86"/>
                      <a:pt x="7233" y="0"/>
                      <a:pt x="67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11"/>
              <p:cNvSpPr/>
              <p:nvPr/>
            </p:nvSpPr>
            <p:spPr>
              <a:xfrm>
                <a:off x="2147225" y="1047775"/>
                <a:ext cx="256975" cy="223700"/>
              </a:xfrm>
              <a:custGeom>
                <a:avLst/>
                <a:gdLst/>
                <a:ahLst/>
                <a:cxnLst/>
                <a:rect l="l" t="t" r="r" b="b"/>
                <a:pathLst>
                  <a:path w="10279" h="8948" extrusionOk="0">
                    <a:moveTo>
                      <a:pt x="1997" y="0"/>
                    </a:moveTo>
                    <a:cubicBezTo>
                      <a:pt x="925" y="1997"/>
                      <a:pt x="112" y="4178"/>
                      <a:pt x="1" y="6248"/>
                    </a:cubicBezTo>
                    <a:cubicBezTo>
                      <a:pt x="740" y="6988"/>
                      <a:pt x="1775" y="7949"/>
                      <a:pt x="2884" y="8947"/>
                    </a:cubicBezTo>
                    <a:cubicBezTo>
                      <a:pt x="2958" y="8245"/>
                      <a:pt x="3439" y="5435"/>
                      <a:pt x="4067" y="4917"/>
                    </a:cubicBezTo>
                    <a:cubicBezTo>
                      <a:pt x="4358" y="4638"/>
                      <a:pt x="4744" y="4538"/>
                      <a:pt x="5169" y="4538"/>
                    </a:cubicBezTo>
                    <a:cubicBezTo>
                      <a:pt x="6094" y="4538"/>
                      <a:pt x="7203" y="5013"/>
                      <a:pt x="7912" y="5139"/>
                    </a:cubicBezTo>
                    <a:cubicBezTo>
                      <a:pt x="9354" y="5435"/>
                      <a:pt x="9724" y="5472"/>
                      <a:pt x="10279" y="6655"/>
                    </a:cubicBezTo>
                    <a:lnTo>
                      <a:pt x="10279" y="6618"/>
                    </a:lnTo>
                    <a:cubicBezTo>
                      <a:pt x="10020" y="4585"/>
                      <a:pt x="7395" y="3402"/>
                      <a:pt x="5879" y="2108"/>
                    </a:cubicBezTo>
                    <a:cubicBezTo>
                      <a:pt x="5029" y="1368"/>
                      <a:pt x="3069" y="333"/>
                      <a:pt x="19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11"/>
              <p:cNvSpPr/>
              <p:nvPr/>
            </p:nvSpPr>
            <p:spPr>
              <a:xfrm>
                <a:off x="2217475" y="1160925"/>
                <a:ext cx="197825" cy="185400"/>
              </a:xfrm>
              <a:custGeom>
                <a:avLst/>
                <a:gdLst/>
                <a:ahLst/>
                <a:cxnLst/>
                <a:rect l="l" t="t" r="r" b="b"/>
                <a:pathLst>
                  <a:path w="7913" h="7416" extrusionOk="0">
                    <a:moveTo>
                      <a:pt x="2311" y="0"/>
                    </a:moveTo>
                    <a:cubicBezTo>
                      <a:pt x="1895" y="0"/>
                      <a:pt x="1514" y="94"/>
                      <a:pt x="1220" y="354"/>
                    </a:cubicBezTo>
                    <a:cubicBezTo>
                      <a:pt x="555" y="909"/>
                      <a:pt x="111" y="3719"/>
                      <a:pt x="0" y="4347"/>
                    </a:cubicBezTo>
                    <a:cubicBezTo>
                      <a:pt x="1590" y="5715"/>
                      <a:pt x="3328" y="6898"/>
                      <a:pt x="4992" y="7194"/>
                    </a:cubicBezTo>
                    <a:cubicBezTo>
                      <a:pt x="5842" y="7305"/>
                      <a:pt x="6729" y="7379"/>
                      <a:pt x="7653" y="7416"/>
                    </a:cubicBezTo>
                    <a:lnTo>
                      <a:pt x="7764" y="7416"/>
                    </a:lnTo>
                    <a:cubicBezTo>
                      <a:pt x="7838" y="7009"/>
                      <a:pt x="7912" y="6640"/>
                      <a:pt x="7912" y="6270"/>
                    </a:cubicBezTo>
                    <a:cubicBezTo>
                      <a:pt x="7875" y="4643"/>
                      <a:pt x="7579" y="3238"/>
                      <a:pt x="7469" y="2129"/>
                    </a:cubicBezTo>
                    <a:cubicBezTo>
                      <a:pt x="6914" y="946"/>
                      <a:pt x="6544" y="909"/>
                      <a:pt x="5102" y="613"/>
                    </a:cubicBezTo>
                    <a:cubicBezTo>
                      <a:pt x="4384" y="485"/>
                      <a:pt x="3256" y="0"/>
                      <a:pt x="23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11"/>
              <p:cNvSpPr/>
              <p:nvPr/>
            </p:nvSpPr>
            <p:spPr>
              <a:xfrm>
                <a:off x="2254450" y="915125"/>
                <a:ext cx="360475" cy="371125"/>
              </a:xfrm>
              <a:custGeom>
                <a:avLst/>
                <a:gdLst/>
                <a:ahLst/>
                <a:cxnLst/>
                <a:rect l="l" t="t" r="r" b="b"/>
                <a:pathLst>
                  <a:path w="14419" h="14845" extrusionOk="0">
                    <a:moveTo>
                      <a:pt x="2557" y="1"/>
                    </a:moveTo>
                    <a:cubicBezTo>
                      <a:pt x="1653" y="1"/>
                      <a:pt x="1153" y="399"/>
                      <a:pt x="333" y="1350"/>
                    </a:cubicBezTo>
                    <a:cubicBezTo>
                      <a:pt x="0" y="1720"/>
                      <a:pt x="1627" y="2903"/>
                      <a:pt x="1664" y="2903"/>
                    </a:cubicBezTo>
                    <a:cubicBezTo>
                      <a:pt x="2551" y="3458"/>
                      <a:pt x="4585" y="3754"/>
                      <a:pt x="5065" y="4345"/>
                    </a:cubicBezTo>
                    <a:cubicBezTo>
                      <a:pt x="5546" y="5085"/>
                      <a:pt x="5176" y="6342"/>
                      <a:pt x="4917" y="7155"/>
                    </a:cubicBezTo>
                    <a:cubicBezTo>
                      <a:pt x="4363" y="8782"/>
                      <a:pt x="4511" y="10926"/>
                      <a:pt x="4548" y="11148"/>
                    </a:cubicBezTo>
                    <a:cubicBezTo>
                      <a:pt x="4917" y="12220"/>
                      <a:pt x="5435" y="11776"/>
                      <a:pt x="5620" y="11961"/>
                    </a:cubicBezTo>
                    <a:cubicBezTo>
                      <a:pt x="6063" y="12331"/>
                      <a:pt x="5731" y="14142"/>
                      <a:pt x="6359" y="14845"/>
                    </a:cubicBezTo>
                    <a:cubicBezTo>
                      <a:pt x="6433" y="14105"/>
                      <a:pt x="6174" y="11517"/>
                      <a:pt x="6951" y="10556"/>
                    </a:cubicBezTo>
                    <a:cubicBezTo>
                      <a:pt x="7045" y="10431"/>
                      <a:pt x="7198" y="10385"/>
                      <a:pt x="7466" y="10385"/>
                    </a:cubicBezTo>
                    <a:cubicBezTo>
                      <a:pt x="7833" y="10385"/>
                      <a:pt x="8415" y="10471"/>
                      <a:pt x="9354" y="10556"/>
                    </a:cubicBezTo>
                    <a:cubicBezTo>
                      <a:pt x="10072" y="10576"/>
                      <a:pt x="10606" y="10737"/>
                      <a:pt x="11385" y="10737"/>
                    </a:cubicBezTo>
                    <a:cubicBezTo>
                      <a:pt x="12090" y="10737"/>
                      <a:pt x="12995" y="10605"/>
                      <a:pt x="14419" y="10113"/>
                    </a:cubicBezTo>
                    <a:cubicBezTo>
                      <a:pt x="13642" y="10076"/>
                      <a:pt x="12275" y="10113"/>
                      <a:pt x="11535" y="10039"/>
                    </a:cubicBezTo>
                    <a:cubicBezTo>
                      <a:pt x="9613" y="9706"/>
                      <a:pt x="9243" y="8745"/>
                      <a:pt x="9132" y="8597"/>
                    </a:cubicBezTo>
                    <a:cubicBezTo>
                      <a:pt x="8097" y="7303"/>
                      <a:pt x="7764" y="6970"/>
                      <a:pt x="7025" y="5565"/>
                    </a:cubicBezTo>
                    <a:cubicBezTo>
                      <a:pt x="6803" y="5085"/>
                      <a:pt x="6729" y="3901"/>
                      <a:pt x="6248" y="3643"/>
                    </a:cubicBezTo>
                    <a:cubicBezTo>
                      <a:pt x="6100" y="3569"/>
                      <a:pt x="5065" y="3162"/>
                      <a:pt x="4622" y="2977"/>
                    </a:cubicBezTo>
                    <a:cubicBezTo>
                      <a:pt x="4252" y="2792"/>
                      <a:pt x="3106" y="2718"/>
                      <a:pt x="2477" y="2312"/>
                    </a:cubicBezTo>
                    <a:cubicBezTo>
                      <a:pt x="1849" y="1905"/>
                      <a:pt x="1775" y="981"/>
                      <a:pt x="1775" y="833"/>
                    </a:cubicBezTo>
                    <a:cubicBezTo>
                      <a:pt x="1812" y="463"/>
                      <a:pt x="2958" y="57"/>
                      <a:pt x="2921" y="20"/>
                    </a:cubicBezTo>
                    <a:cubicBezTo>
                      <a:pt x="2792" y="7"/>
                      <a:pt x="2671" y="1"/>
                      <a:pt x="2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0" name="Google Shape;400;p11"/>
            <p:cNvGrpSpPr/>
            <p:nvPr/>
          </p:nvGrpSpPr>
          <p:grpSpPr>
            <a:xfrm rot="10800000">
              <a:off x="-510724" y="-545279"/>
              <a:ext cx="1794723" cy="2160564"/>
              <a:chOff x="7212056" y="2340313"/>
              <a:chExt cx="2593905" cy="3122653"/>
            </a:xfrm>
          </p:grpSpPr>
          <p:grpSp>
            <p:nvGrpSpPr>
              <p:cNvPr id="401" name="Google Shape;401;p11"/>
              <p:cNvGrpSpPr/>
              <p:nvPr/>
            </p:nvGrpSpPr>
            <p:grpSpPr>
              <a:xfrm flipH="1">
                <a:off x="8062020" y="2340313"/>
                <a:ext cx="1743941" cy="3122653"/>
                <a:chOff x="1527975" y="1800375"/>
                <a:chExt cx="874375" cy="1565475"/>
              </a:xfrm>
            </p:grpSpPr>
            <p:sp>
              <p:nvSpPr>
                <p:cNvPr id="402" name="Google Shape;402;p11"/>
                <p:cNvSpPr/>
                <p:nvPr/>
              </p:nvSpPr>
              <p:spPr>
                <a:xfrm>
                  <a:off x="1761550" y="1802950"/>
                  <a:ext cx="639750" cy="4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90" h="19499" extrusionOk="0">
                      <a:moveTo>
                        <a:pt x="9391" y="0"/>
                      </a:moveTo>
                      <a:cubicBezTo>
                        <a:pt x="8833" y="0"/>
                        <a:pt x="8269" y="112"/>
                        <a:pt x="7701" y="368"/>
                      </a:cubicBezTo>
                      <a:cubicBezTo>
                        <a:pt x="6222" y="997"/>
                        <a:pt x="5113" y="2697"/>
                        <a:pt x="4004" y="3806"/>
                      </a:cubicBezTo>
                      <a:cubicBezTo>
                        <a:pt x="2858" y="4916"/>
                        <a:pt x="2044" y="6320"/>
                        <a:pt x="1675" y="7836"/>
                      </a:cubicBezTo>
                      <a:cubicBezTo>
                        <a:pt x="1" y="14436"/>
                        <a:pt x="5448" y="19499"/>
                        <a:pt x="11450" y="19499"/>
                      </a:cubicBezTo>
                      <a:cubicBezTo>
                        <a:pt x="12475" y="19499"/>
                        <a:pt x="13516" y="19351"/>
                        <a:pt x="14540" y="19038"/>
                      </a:cubicBezTo>
                      <a:cubicBezTo>
                        <a:pt x="14725" y="18964"/>
                        <a:pt x="14873" y="18853"/>
                        <a:pt x="14910" y="18669"/>
                      </a:cubicBezTo>
                      <a:cubicBezTo>
                        <a:pt x="15021" y="18299"/>
                        <a:pt x="15095" y="17855"/>
                        <a:pt x="15206" y="17486"/>
                      </a:cubicBezTo>
                      <a:cubicBezTo>
                        <a:pt x="16437" y="18094"/>
                        <a:pt x="18203" y="18490"/>
                        <a:pt x="19902" y="18490"/>
                      </a:cubicBezTo>
                      <a:cubicBezTo>
                        <a:pt x="22846" y="18490"/>
                        <a:pt x="25589" y="17302"/>
                        <a:pt x="25003" y="13973"/>
                      </a:cubicBezTo>
                      <a:cubicBezTo>
                        <a:pt x="24522" y="11348"/>
                        <a:pt x="21565" y="8354"/>
                        <a:pt x="19790" y="6505"/>
                      </a:cubicBezTo>
                      <a:cubicBezTo>
                        <a:pt x="17831" y="4509"/>
                        <a:pt x="15613" y="2697"/>
                        <a:pt x="13136" y="1403"/>
                      </a:cubicBezTo>
                      <a:cubicBezTo>
                        <a:pt x="11947" y="602"/>
                        <a:pt x="10686" y="0"/>
                        <a:pt x="93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11"/>
                <p:cNvSpPr/>
                <p:nvPr/>
              </p:nvSpPr>
              <p:spPr>
                <a:xfrm>
                  <a:off x="1796975" y="2140550"/>
                  <a:ext cx="605375" cy="97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15" h="38811" extrusionOk="0">
                      <a:moveTo>
                        <a:pt x="23581" y="0"/>
                      </a:moveTo>
                      <a:cubicBezTo>
                        <a:pt x="23129" y="0"/>
                        <a:pt x="22115" y="2245"/>
                        <a:pt x="20222" y="3538"/>
                      </a:cubicBezTo>
                      <a:cubicBezTo>
                        <a:pt x="19324" y="4123"/>
                        <a:pt x="18049" y="4342"/>
                        <a:pt x="16869" y="4342"/>
                      </a:cubicBezTo>
                      <a:cubicBezTo>
                        <a:pt x="15960" y="4342"/>
                        <a:pt x="15107" y="4212"/>
                        <a:pt x="14528" y="4019"/>
                      </a:cubicBezTo>
                      <a:cubicBezTo>
                        <a:pt x="14417" y="3982"/>
                        <a:pt x="14380" y="3908"/>
                        <a:pt x="14306" y="3834"/>
                      </a:cubicBezTo>
                      <a:cubicBezTo>
                        <a:pt x="14220" y="3790"/>
                        <a:pt x="14121" y="3772"/>
                        <a:pt x="14023" y="3772"/>
                      </a:cubicBezTo>
                      <a:cubicBezTo>
                        <a:pt x="13955" y="3772"/>
                        <a:pt x="13887" y="3781"/>
                        <a:pt x="13826" y="3797"/>
                      </a:cubicBezTo>
                      <a:lnTo>
                        <a:pt x="13419" y="3649"/>
                      </a:lnTo>
                      <a:cubicBezTo>
                        <a:pt x="13197" y="4166"/>
                        <a:pt x="12902" y="4647"/>
                        <a:pt x="12532" y="4943"/>
                      </a:cubicBezTo>
                      <a:cubicBezTo>
                        <a:pt x="12495" y="5017"/>
                        <a:pt x="12384" y="5091"/>
                        <a:pt x="12347" y="5202"/>
                      </a:cubicBezTo>
                      <a:cubicBezTo>
                        <a:pt x="12162" y="5313"/>
                        <a:pt x="11977" y="5460"/>
                        <a:pt x="11792" y="5497"/>
                      </a:cubicBezTo>
                      <a:cubicBezTo>
                        <a:pt x="11332" y="5756"/>
                        <a:pt x="10804" y="5903"/>
                        <a:pt x="10191" y="5903"/>
                      </a:cubicBezTo>
                      <a:cubicBezTo>
                        <a:pt x="10017" y="5903"/>
                        <a:pt x="9836" y="5892"/>
                        <a:pt x="9648" y="5867"/>
                      </a:cubicBezTo>
                      <a:cubicBezTo>
                        <a:pt x="8872" y="5793"/>
                        <a:pt x="8021" y="5608"/>
                        <a:pt x="7208" y="5202"/>
                      </a:cubicBezTo>
                      <a:lnTo>
                        <a:pt x="6580" y="5202"/>
                      </a:lnTo>
                      <a:cubicBezTo>
                        <a:pt x="6321" y="5202"/>
                        <a:pt x="6099" y="5349"/>
                        <a:pt x="6062" y="5571"/>
                      </a:cubicBezTo>
                      <a:cubicBezTo>
                        <a:pt x="3400" y="16330"/>
                        <a:pt x="1367" y="27236"/>
                        <a:pt x="36" y="38290"/>
                      </a:cubicBezTo>
                      <a:cubicBezTo>
                        <a:pt x="1" y="38501"/>
                        <a:pt x="265" y="38811"/>
                        <a:pt x="513" y="38811"/>
                      </a:cubicBezTo>
                      <a:cubicBezTo>
                        <a:pt x="526" y="38811"/>
                        <a:pt x="540" y="38810"/>
                        <a:pt x="553" y="38808"/>
                      </a:cubicBezTo>
                      <a:cubicBezTo>
                        <a:pt x="4583" y="38327"/>
                        <a:pt x="8539" y="37440"/>
                        <a:pt x="12384" y="36072"/>
                      </a:cubicBezTo>
                      <a:cubicBezTo>
                        <a:pt x="14565" y="35222"/>
                        <a:pt x="17227" y="34261"/>
                        <a:pt x="17708" y="31636"/>
                      </a:cubicBezTo>
                      <a:cubicBezTo>
                        <a:pt x="17738" y="31237"/>
                        <a:pt x="17463" y="31016"/>
                        <a:pt x="17179" y="31016"/>
                      </a:cubicBezTo>
                      <a:cubicBezTo>
                        <a:pt x="17120" y="31016"/>
                        <a:pt x="17062" y="31025"/>
                        <a:pt x="17005" y="31044"/>
                      </a:cubicBezTo>
                      <a:cubicBezTo>
                        <a:pt x="17005" y="31044"/>
                        <a:pt x="18780" y="24463"/>
                        <a:pt x="19261" y="22504"/>
                      </a:cubicBezTo>
                      <a:cubicBezTo>
                        <a:pt x="20444" y="18141"/>
                        <a:pt x="22551" y="10747"/>
                        <a:pt x="23623" y="5978"/>
                      </a:cubicBezTo>
                      <a:cubicBezTo>
                        <a:pt x="24215" y="3316"/>
                        <a:pt x="24141" y="2059"/>
                        <a:pt x="23808" y="395"/>
                      </a:cubicBezTo>
                      <a:cubicBezTo>
                        <a:pt x="23760" y="119"/>
                        <a:pt x="23685" y="0"/>
                        <a:pt x="235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11"/>
                <p:cNvSpPr/>
                <p:nvPr/>
              </p:nvSpPr>
              <p:spPr>
                <a:xfrm>
                  <a:off x="1675850" y="1844550"/>
                  <a:ext cx="591550" cy="12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62" h="51319" extrusionOk="0">
                      <a:moveTo>
                        <a:pt x="10298" y="1"/>
                      </a:moveTo>
                      <a:cubicBezTo>
                        <a:pt x="10269" y="1"/>
                        <a:pt x="10237" y="11"/>
                        <a:pt x="10205" y="35"/>
                      </a:cubicBezTo>
                      <a:cubicBezTo>
                        <a:pt x="9909" y="257"/>
                        <a:pt x="9576" y="479"/>
                        <a:pt x="9243" y="774"/>
                      </a:cubicBezTo>
                      <a:cubicBezTo>
                        <a:pt x="9218" y="570"/>
                        <a:pt x="9034" y="401"/>
                        <a:pt x="8849" y="401"/>
                      </a:cubicBezTo>
                      <a:cubicBezTo>
                        <a:pt x="8766" y="401"/>
                        <a:pt x="8684" y="436"/>
                        <a:pt x="8615" y="516"/>
                      </a:cubicBezTo>
                      <a:cubicBezTo>
                        <a:pt x="6212" y="3067"/>
                        <a:pt x="3624" y="4730"/>
                        <a:pt x="2773" y="8353"/>
                      </a:cubicBezTo>
                      <a:cubicBezTo>
                        <a:pt x="1886" y="12124"/>
                        <a:pt x="1849" y="16191"/>
                        <a:pt x="1479" y="20073"/>
                      </a:cubicBezTo>
                      <a:cubicBezTo>
                        <a:pt x="666" y="29205"/>
                        <a:pt x="38" y="45916"/>
                        <a:pt x="1" y="47764"/>
                      </a:cubicBezTo>
                      <a:cubicBezTo>
                        <a:pt x="2108" y="48430"/>
                        <a:pt x="3920" y="49576"/>
                        <a:pt x="5324" y="51276"/>
                      </a:cubicBezTo>
                      <a:cubicBezTo>
                        <a:pt x="5759" y="51304"/>
                        <a:pt x="6276" y="51318"/>
                        <a:pt x="6827" y="51318"/>
                      </a:cubicBezTo>
                      <a:cubicBezTo>
                        <a:pt x="8478" y="51318"/>
                        <a:pt x="10426" y="51193"/>
                        <a:pt x="11314" y="50944"/>
                      </a:cubicBezTo>
                      <a:cubicBezTo>
                        <a:pt x="12349" y="50685"/>
                        <a:pt x="13162" y="50130"/>
                        <a:pt x="14197" y="49909"/>
                      </a:cubicBezTo>
                      <a:cubicBezTo>
                        <a:pt x="14697" y="49784"/>
                        <a:pt x="15224" y="49738"/>
                        <a:pt x="15760" y="49738"/>
                      </a:cubicBezTo>
                      <a:cubicBezTo>
                        <a:pt x="16492" y="49738"/>
                        <a:pt x="17243" y="49823"/>
                        <a:pt x="17968" y="49909"/>
                      </a:cubicBezTo>
                      <a:cubicBezTo>
                        <a:pt x="18005" y="49921"/>
                        <a:pt x="18038" y="49925"/>
                        <a:pt x="18070" y="49925"/>
                      </a:cubicBezTo>
                      <a:cubicBezTo>
                        <a:pt x="18133" y="49925"/>
                        <a:pt x="18190" y="49909"/>
                        <a:pt x="18264" y="49909"/>
                      </a:cubicBezTo>
                      <a:cubicBezTo>
                        <a:pt x="19038" y="49952"/>
                        <a:pt x="20063" y="50282"/>
                        <a:pt x="21119" y="50282"/>
                      </a:cubicBezTo>
                      <a:cubicBezTo>
                        <a:pt x="21878" y="50282"/>
                        <a:pt x="22655" y="50111"/>
                        <a:pt x="23366" y="49539"/>
                      </a:cubicBezTo>
                      <a:cubicBezTo>
                        <a:pt x="23662" y="46877"/>
                        <a:pt x="23440" y="43069"/>
                        <a:pt x="22553" y="40333"/>
                      </a:cubicBezTo>
                      <a:cubicBezTo>
                        <a:pt x="22220" y="41331"/>
                        <a:pt x="21148" y="42773"/>
                        <a:pt x="20852" y="43845"/>
                      </a:cubicBezTo>
                      <a:cubicBezTo>
                        <a:pt x="20519" y="44622"/>
                        <a:pt x="20113" y="45361"/>
                        <a:pt x="19558" y="46027"/>
                      </a:cubicBezTo>
                      <a:cubicBezTo>
                        <a:pt x="19490" y="45975"/>
                        <a:pt x="19413" y="45948"/>
                        <a:pt x="19336" y="45948"/>
                      </a:cubicBezTo>
                      <a:cubicBezTo>
                        <a:pt x="19247" y="45948"/>
                        <a:pt x="19157" y="45984"/>
                        <a:pt x="19078" y="46064"/>
                      </a:cubicBezTo>
                      <a:lnTo>
                        <a:pt x="18116" y="46877"/>
                      </a:lnTo>
                      <a:cubicBezTo>
                        <a:pt x="17970" y="46942"/>
                        <a:pt x="17825" y="46971"/>
                        <a:pt x="17675" y="46971"/>
                      </a:cubicBezTo>
                      <a:cubicBezTo>
                        <a:pt x="17485" y="46971"/>
                        <a:pt x="17289" y="46923"/>
                        <a:pt x="17081" y="46840"/>
                      </a:cubicBezTo>
                      <a:cubicBezTo>
                        <a:pt x="16822" y="46840"/>
                        <a:pt x="16674" y="46766"/>
                        <a:pt x="16711" y="46618"/>
                      </a:cubicBezTo>
                      <a:cubicBezTo>
                        <a:pt x="17155" y="46101"/>
                        <a:pt x="17414" y="45546"/>
                        <a:pt x="17562" y="44844"/>
                      </a:cubicBezTo>
                      <a:cubicBezTo>
                        <a:pt x="17599" y="44733"/>
                        <a:pt x="17562" y="44622"/>
                        <a:pt x="17525" y="44548"/>
                      </a:cubicBezTo>
                      <a:lnTo>
                        <a:pt x="18782" y="40925"/>
                      </a:lnTo>
                      <a:lnTo>
                        <a:pt x="18782" y="40925"/>
                      </a:lnTo>
                      <a:cubicBezTo>
                        <a:pt x="17599" y="41110"/>
                        <a:pt x="16490" y="43254"/>
                        <a:pt x="16342" y="43439"/>
                      </a:cubicBezTo>
                      <a:cubicBezTo>
                        <a:pt x="15639" y="44363"/>
                        <a:pt x="14123" y="46322"/>
                        <a:pt x="13199" y="46988"/>
                      </a:cubicBezTo>
                      <a:cubicBezTo>
                        <a:pt x="12386" y="47542"/>
                        <a:pt x="8800" y="48282"/>
                        <a:pt x="8356" y="48799"/>
                      </a:cubicBezTo>
                      <a:cubicBezTo>
                        <a:pt x="7903" y="49411"/>
                        <a:pt x="7502" y="49559"/>
                        <a:pt x="7148" y="49559"/>
                      </a:cubicBezTo>
                      <a:cubicBezTo>
                        <a:pt x="6838" y="49559"/>
                        <a:pt x="6564" y="49445"/>
                        <a:pt x="6323" y="49428"/>
                      </a:cubicBezTo>
                      <a:cubicBezTo>
                        <a:pt x="7247" y="44252"/>
                        <a:pt x="8245" y="39076"/>
                        <a:pt x="9095" y="33863"/>
                      </a:cubicBezTo>
                      <a:cubicBezTo>
                        <a:pt x="9576" y="30906"/>
                        <a:pt x="10094" y="27948"/>
                        <a:pt x="10500" y="24990"/>
                      </a:cubicBezTo>
                      <a:cubicBezTo>
                        <a:pt x="10722" y="23585"/>
                        <a:pt x="10907" y="22218"/>
                        <a:pt x="11092" y="20776"/>
                      </a:cubicBezTo>
                      <a:cubicBezTo>
                        <a:pt x="11263" y="19613"/>
                        <a:pt x="11086" y="18007"/>
                        <a:pt x="12522" y="18007"/>
                      </a:cubicBezTo>
                      <a:cubicBezTo>
                        <a:pt x="12638" y="18007"/>
                        <a:pt x="12765" y="18018"/>
                        <a:pt x="12903" y="18040"/>
                      </a:cubicBezTo>
                      <a:cubicBezTo>
                        <a:pt x="12939" y="18046"/>
                        <a:pt x="12973" y="18049"/>
                        <a:pt x="13006" y="18049"/>
                      </a:cubicBezTo>
                      <a:cubicBezTo>
                        <a:pt x="13558" y="18049"/>
                        <a:pt x="13755" y="17218"/>
                        <a:pt x="13162" y="17079"/>
                      </a:cubicBezTo>
                      <a:cubicBezTo>
                        <a:pt x="12090" y="16820"/>
                        <a:pt x="11129" y="16376"/>
                        <a:pt x="10205" y="15896"/>
                      </a:cubicBezTo>
                      <a:cubicBezTo>
                        <a:pt x="8504" y="13345"/>
                        <a:pt x="6988" y="10757"/>
                        <a:pt x="5731" y="7984"/>
                      </a:cubicBezTo>
                      <a:cubicBezTo>
                        <a:pt x="6138" y="5063"/>
                        <a:pt x="8171" y="2253"/>
                        <a:pt x="10352" y="220"/>
                      </a:cubicBezTo>
                      <a:cubicBezTo>
                        <a:pt x="10468" y="133"/>
                        <a:pt x="10403" y="1"/>
                        <a:pt x="1029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" name="Google Shape;405;p11"/>
                <p:cNvSpPr/>
                <p:nvPr/>
              </p:nvSpPr>
              <p:spPr>
                <a:xfrm>
                  <a:off x="1833900" y="1817250"/>
                  <a:ext cx="455700" cy="37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8" h="14807" extrusionOk="0">
                      <a:moveTo>
                        <a:pt x="6778" y="1"/>
                      </a:moveTo>
                      <a:cubicBezTo>
                        <a:pt x="5630" y="1"/>
                        <a:pt x="4508" y="361"/>
                        <a:pt x="3328" y="1127"/>
                      </a:cubicBezTo>
                      <a:cubicBezTo>
                        <a:pt x="128" y="3164"/>
                        <a:pt x="290" y="9636"/>
                        <a:pt x="15" y="9636"/>
                      </a:cubicBezTo>
                      <a:cubicBezTo>
                        <a:pt x="10" y="9636"/>
                        <a:pt x="5" y="9634"/>
                        <a:pt x="1" y="9630"/>
                      </a:cubicBezTo>
                      <a:lnTo>
                        <a:pt x="1" y="9630"/>
                      </a:lnTo>
                      <a:lnTo>
                        <a:pt x="5177" y="14806"/>
                      </a:lnTo>
                      <a:cubicBezTo>
                        <a:pt x="4770" y="11664"/>
                        <a:pt x="2921" y="5970"/>
                        <a:pt x="7727" y="4676"/>
                      </a:cubicBezTo>
                      <a:cubicBezTo>
                        <a:pt x="7880" y="4636"/>
                        <a:pt x="8049" y="4617"/>
                        <a:pt x="8233" y="4617"/>
                      </a:cubicBezTo>
                      <a:cubicBezTo>
                        <a:pt x="10559" y="4617"/>
                        <a:pt x="15253" y="7605"/>
                        <a:pt x="17426" y="7605"/>
                      </a:cubicBezTo>
                      <a:cubicBezTo>
                        <a:pt x="17757" y="7605"/>
                        <a:pt x="18030" y="7535"/>
                        <a:pt x="18227" y="7375"/>
                      </a:cubicBezTo>
                      <a:cubicBezTo>
                        <a:pt x="16637" y="4787"/>
                        <a:pt x="12349" y="1866"/>
                        <a:pt x="9576" y="646"/>
                      </a:cubicBezTo>
                      <a:cubicBezTo>
                        <a:pt x="8600" y="223"/>
                        <a:pt x="7681" y="1"/>
                        <a:pt x="677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" name="Google Shape;406;p11"/>
                <p:cNvSpPr/>
                <p:nvPr/>
              </p:nvSpPr>
              <p:spPr>
                <a:xfrm>
                  <a:off x="1813575" y="1800375"/>
                  <a:ext cx="586925" cy="1019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77" h="40783" extrusionOk="0">
                      <a:moveTo>
                        <a:pt x="7049" y="0"/>
                      </a:moveTo>
                      <a:cubicBezTo>
                        <a:pt x="6572" y="0"/>
                        <a:pt x="6115" y="67"/>
                        <a:pt x="5694" y="212"/>
                      </a:cubicBezTo>
                      <a:cubicBezTo>
                        <a:pt x="2921" y="1211"/>
                        <a:pt x="0" y="5832"/>
                        <a:pt x="148" y="8900"/>
                      </a:cubicBezTo>
                      <a:cubicBezTo>
                        <a:pt x="222" y="12191"/>
                        <a:pt x="4030" y="16479"/>
                        <a:pt x="4141" y="17589"/>
                      </a:cubicBezTo>
                      <a:cubicBezTo>
                        <a:pt x="5065" y="24391"/>
                        <a:pt x="4030" y="31194"/>
                        <a:pt x="2588" y="37812"/>
                      </a:cubicBezTo>
                      <a:cubicBezTo>
                        <a:pt x="2307" y="39147"/>
                        <a:pt x="2694" y="40783"/>
                        <a:pt x="2765" y="40783"/>
                      </a:cubicBezTo>
                      <a:cubicBezTo>
                        <a:pt x="2768" y="40783"/>
                        <a:pt x="2771" y="40778"/>
                        <a:pt x="2773" y="40769"/>
                      </a:cubicBezTo>
                      <a:cubicBezTo>
                        <a:pt x="4067" y="35778"/>
                        <a:pt x="5398" y="30417"/>
                        <a:pt x="6248" y="24798"/>
                      </a:cubicBezTo>
                      <a:cubicBezTo>
                        <a:pt x="6359" y="23874"/>
                        <a:pt x="7801" y="21729"/>
                        <a:pt x="8023" y="20990"/>
                      </a:cubicBezTo>
                      <a:cubicBezTo>
                        <a:pt x="8245" y="20213"/>
                        <a:pt x="8707" y="20010"/>
                        <a:pt x="9137" y="20010"/>
                      </a:cubicBezTo>
                      <a:cubicBezTo>
                        <a:pt x="9566" y="20010"/>
                        <a:pt x="9964" y="20213"/>
                        <a:pt x="10056" y="20250"/>
                      </a:cubicBezTo>
                      <a:cubicBezTo>
                        <a:pt x="10595" y="20412"/>
                        <a:pt x="11213" y="20672"/>
                        <a:pt x="11781" y="20672"/>
                      </a:cubicBezTo>
                      <a:cubicBezTo>
                        <a:pt x="11991" y="20672"/>
                        <a:pt x="12195" y="20636"/>
                        <a:pt x="12385" y="20546"/>
                      </a:cubicBezTo>
                      <a:cubicBezTo>
                        <a:pt x="12396" y="20549"/>
                        <a:pt x="12407" y="20551"/>
                        <a:pt x="12417" y="20551"/>
                      </a:cubicBezTo>
                      <a:cubicBezTo>
                        <a:pt x="12657" y="20551"/>
                        <a:pt x="12798" y="19764"/>
                        <a:pt x="12940" y="19622"/>
                      </a:cubicBezTo>
                      <a:cubicBezTo>
                        <a:pt x="13162" y="19363"/>
                        <a:pt x="13310" y="19030"/>
                        <a:pt x="13273" y="18772"/>
                      </a:cubicBezTo>
                      <a:cubicBezTo>
                        <a:pt x="13347" y="18698"/>
                        <a:pt x="13495" y="18661"/>
                        <a:pt x="13642" y="18624"/>
                      </a:cubicBezTo>
                      <a:cubicBezTo>
                        <a:pt x="13938" y="19030"/>
                        <a:pt x="14308" y="19437"/>
                        <a:pt x="14678" y="19881"/>
                      </a:cubicBezTo>
                      <a:cubicBezTo>
                        <a:pt x="13532" y="21212"/>
                        <a:pt x="12977" y="23282"/>
                        <a:pt x="12718" y="25278"/>
                      </a:cubicBezTo>
                      <a:cubicBezTo>
                        <a:pt x="12164" y="27201"/>
                        <a:pt x="11979" y="29308"/>
                        <a:pt x="12238" y="31379"/>
                      </a:cubicBezTo>
                      <a:cubicBezTo>
                        <a:pt x="12256" y="31600"/>
                        <a:pt x="12395" y="31711"/>
                        <a:pt x="12552" y="31711"/>
                      </a:cubicBezTo>
                      <a:cubicBezTo>
                        <a:pt x="12709" y="31711"/>
                        <a:pt x="12885" y="31600"/>
                        <a:pt x="12977" y="31379"/>
                      </a:cubicBezTo>
                      <a:cubicBezTo>
                        <a:pt x="14271" y="28236"/>
                        <a:pt x="14493" y="23578"/>
                        <a:pt x="16341" y="19992"/>
                      </a:cubicBezTo>
                      <a:cubicBezTo>
                        <a:pt x="16859" y="19400"/>
                        <a:pt x="17266" y="19215"/>
                        <a:pt x="18005" y="18883"/>
                      </a:cubicBezTo>
                      <a:cubicBezTo>
                        <a:pt x="18818" y="18513"/>
                        <a:pt x="20963" y="18661"/>
                        <a:pt x="22515" y="17145"/>
                      </a:cubicBezTo>
                      <a:cubicBezTo>
                        <a:pt x="23477" y="16184"/>
                        <a:pt x="23255" y="14594"/>
                        <a:pt x="22922" y="13300"/>
                      </a:cubicBezTo>
                      <a:cubicBezTo>
                        <a:pt x="22589" y="11932"/>
                        <a:pt x="20519" y="9566"/>
                        <a:pt x="19595" y="8679"/>
                      </a:cubicBezTo>
                      <a:lnTo>
                        <a:pt x="19595" y="8679"/>
                      </a:lnTo>
                      <a:cubicBezTo>
                        <a:pt x="21037" y="11267"/>
                        <a:pt x="20926" y="12967"/>
                        <a:pt x="20334" y="14520"/>
                      </a:cubicBezTo>
                      <a:cubicBezTo>
                        <a:pt x="20112" y="15185"/>
                        <a:pt x="19299" y="15925"/>
                        <a:pt x="18670" y="16369"/>
                      </a:cubicBezTo>
                      <a:cubicBezTo>
                        <a:pt x="17894" y="16812"/>
                        <a:pt x="17007" y="17108"/>
                        <a:pt x="16119" y="17367"/>
                      </a:cubicBezTo>
                      <a:cubicBezTo>
                        <a:pt x="15711" y="17499"/>
                        <a:pt x="15359" y="17579"/>
                        <a:pt x="14991" y="17579"/>
                      </a:cubicBezTo>
                      <a:cubicBezTo>
                        <a:pt x="14327" y="17579"/>
                        <a:pt x="13612" y="17317"/>
                        <a:pt x="12422" y="16627"/>
                      </a:cubicBezTo>
                      <a:cubicBezTo>
                        <a:pt x="12193" y="17972"/>
                        <a:pt x="10945" y="18618"/>
                        <a:pt x="10408" y="18618"/>
                      </a:cubicBezTo>
                      <a:cubicBezTo>
                        <a:pt x="10340" y="18618"/>
                        <a:pt x="10283" y="18608"/>
                        <a:pt x="10241" y="18587"/>
                      </a:cubicBezTo>
                      <a:cubicBezTo>
                        <a:pt x="9798" y="18439"/>
                        <a:pt x="9576" y="17773"/>
                        <a:pt x="9021" y="17736"/>
                      </a:cubicBezTo>
                      <a:cubicBezTo>
                        <a:pt x="8990" y="17735"/>
                        <a:pt x="8960" y="17734"/>
                        <a:pt x="8931" y="17734"/>
                      </a:cubicBezTo>
                      <a:cubicBezTo>
                        <a:pt x="8728" y="17734"/>
                        <a:pt x="8575" y="17771"/>
                        <a:pt x="8433" y="17771"/>
                      </a:cubicBezTo>
                      <a:cubicBezTo>
                        <a:pt x="8162" y="17771"/>
                        <a:pt x="7931" y="17636"/>
                        <a:pt x="7468" y="16849"/>
                      </a:cubicBezTo>
                      <a:cubicBezTo>
                        <a:pt x="7210" y="16442"/>
                        <a:pt x="5879" y="15703"/>
                        <a:pt x="5694" y="14964"/>
                      </a:cubicBezTo>
                      <a:cubicBezTo>
                        <a:pt x="5139" y="12893"/>
                        <a:pt x="5139" y="12228"/>
                        <a:pt x="3734" y="11599"/>
                      </a:cubicBezTo>
                      <a:cubicBezTo>
                        <a:pt x="1812" y="10712"/>
                        <a:pt x="1479" y="10860"/>
                        <a:pt x="1516" y="9455"/>
                      </a:cubicBezTo>
                      <a:cubicBezTo>
                        <a:pt x="1627" y="8198"/>
                        <a:pt x="1886" y="5314"/>
                        <a:pt x="3734" y="3022"/>
                      </a:cubicBezTo>
                      <a:cubicBezTo>
                        <a:pt x="4673" y="1889"/>
                        <a:pt x="6163" y="1476"/>
                        <a:pt x="7758" y="1476"/>
                      </a:cubicBezTo>
                      <a:cubicBezTo>
                        <a:pt x="9492" y="1476"/>
                        <a:pt x="11349" y="1964"/>
                        <a:pt x="12755" y="2541"/>
                      </a:cubicBezTo>
                      <a:cubicBezTo>
                        <a:pt x="11270" y="1116"/>
                        <a:pt x="8997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7" name="Google Shape;407;p11"/>
                <p:cNvSpPr/>
                <p:nvPr/>
              </p:nvSpPr>
              <p:spPr>
                <a:xfrm>
                  <a:off x="1720225" y="2108400"/>
                  <a:ext cx="187650" cy="97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6" h="38948" extrusionOk="0">
                      <a:moveTo>
                        <a:pt x="5690" y="1"/>
                      </a:moveTo>
                      <a:cubicBezTo>
                        <a:pt x="5454" y="1"/>
                        <a:pt x="5231" y="28"/>
                        <a:pt x="5028" y="92"/>
                      </a:cubicBezTo>
                      <a:cubicBezTo>
                        <a:pt x="4437" y="2680"/>
                        <a:pt x="555" y="25306"/>
                        <a:pt x="0" y="37839"/>
                      </a:cubicBezTo>
                      <a:cubicBezTo>
                        <a:pt x="407" y="38098"/>
                        <a:pt x="1220" y="38541"/>
                        <a:pt x="1849" y="38948"/>
                      </a:cubicBezTo>
                      <a:cubicBezTo>
                        <a:pt x="2255" y="32589"/>
                        <a:pt x="2440" y="25823"/>
                        <a:pt x="3365" y="19501"/>
                      </a:cubicBezTo>
                      <a:cubicBezTo>
                        <a:pt x="4178" y="13438"/>
                        <a:pt x="5065" y="8040"/>
                        <a:pt x="6026" y="2051"/>
                      </a:cubicBezTo>
                      <a:cubicBezTo>
                        <a:pt x="6359" y="1718"/>
                        <a:pt x="7246" y="720"/>
                        <a:pt x="7505" y="350"/>
                      </a:cubicBezTo>
                      <a:cubicBezTo>
                        <a:pt x="6926" y="166"/>
                        <a:pt x="6272" y="1"/>
                        <a:pt x="569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11"/>
                <p:cNvSpPr/>
                <p:nvPr/>
              </p:nvSpPr>
              <p:spPr>
                <a:xfrm>
                  <a:off x="2080900" y="2253875"/>
                  <a:ext cx="107950" cy="4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8" h="18970" extrusionOk="0">
                      <a:moveTo>
                        <a:pt x="2021" y="0"/>
                      </a:moveTo>
                      <a:lnTo>
                        <a:pt x="2021" y="0"/>
                      </a:lnTo>
                      <a:cubicBezTo>
                        <a:pt x="2021" y="0"/>
                        <a:pt x="2022" y="1"/>
                        <a:pt x="2025" y="3"/>
                      </a:cubicBezTo>
                      <a:cubicBezTo>
                        <a:pt x="2099" y="299"/>
                        <a:pt x="1951" y="1482"/>
                        <a:pt x="1766" y="2221"/>
                      </a:cubicBezTo>
                      <a:cubicBezTo>
                        <a:pt x="1765" y="2220"/>
                        <a:pt x="1763" y="2219"/>
                        <a:pt x="1761" y="2219"/>
                      </a:cubicBezTo>
                      <a:cubicBezTo>
                        <a:pt x="1487" y="2219"/>
                        <a:pt x="0" y="15188"/>
                        <a:pt x="1175" y="18969"/>
                      </a:cubicBezTo>
                      <a:cubicBezTo>
                        <a:pt x="2210" y="16751"/>
                        <a:pt x="2469" y="13017"/>
                        <a:pt x="2802" y="10503"/>
                      </a:cubicBezTo>
                      <a:cubicBezTo>
                        <a:pt x="3134" y="8026"/>
                        <a:pt x="3874" y="3330"/>
                        <a:pt x="4317" y="1482"/>
                      </a:cubicBezTo>
                      <a:cubicBezTo>
                        <a:pt x="4065" y="1302"/>
                        <a:pt x="2026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11"/>
                <p:cNvSpPr/>
                <p:nvPr/>
              </p:nvSpPr>
              <p:spPr>
                <a:xfrm>
                  <a:off x="1897675" y="2887075"/>
                  <a:ext cx="363275" cy="23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1" h="9540" extrusionOk="0">
                      <a:moveTo>
                        <a:pt x="9613" y="0"/>
                      </a:moveTo>
                      <a:cubicBezTo>
                        <a:pt x="8984" y="518"/>
                        <a:pt x="8282" y="2884"/>
                        <a:pt x="7801" y="3808"/>
                      </a:cubicBezTo>
                      <a:cubicBezTo>
                        <a:pt x="7543" y="4363"/>
                        <a:pt x="7210" y="4732"/>
                        <a:pt x="6581" y="6026"/>
                      </a:cubicBezTo>
                      <a:cubicBezTo>
                        <a:pt x="5657" y="7912"/>
                        <a:pt x="1997" y="7764"/>
                        <a:pt x="1" y="9539"/>
                      </a:cubicBezTo>
                      <a:cubicBezTo>
                        <a:pt x="37" y="9539"/>
                        <a:pt x="73" y="9539"/>
                        <a:pt x="109" y="9539"/>
                      </a:cubicBezTo>
                      <a:cubicBezTo>
                        <a:pt x="2883" y="9539"/>
                        <a:pt x="4806" y="8252"/>
                        <a:pt x="6579" y="8252"/>
                      </a:cubicBezTo>
                      <a:cubicBezTo>
                        <a:pt x="6728" y="8252"/>
                        <a:pt x="6877" y="8262"/>
                        <a:pt x="7025" y="8282"/>
                      </a:cubicBezTo>
                      <a:cubicBezTo>
                        <a:pt x="8242" y="8470"/>
                        <a:pt x="9984" y="8957"/>
                        <a:pt x="11553" y="8957"/>
                      </a:cubicBezTo>
                      <a:cubicBezTo>
                        <a:pt x="12748" y="8957"/>
                        <a:pt x="13843" y="8675"/>
                        <a:pt x="14530" y="7764"/>
                      </a:cubicBezTo>
                      <a:cubicBezTo>
                        <a:pt x="14269" y="7607"/>
                        <a:pt x="13924" y="7554"/>
                        <a:pt x="13547" y="7554"/>
                      </a:cubicBezTo>
                      <a:cubicBezTo>
                        <a:pt x="12744" y="7554"/>
                        <a:pt x="11791" y="7794"/>
                        <a:pt x="11160" y="7794"/>
                      </a:cubicBezTo>
                      <a:cubicBezTo>
                        <a:pt x="11038" y="7794"/>
                        <a:pt x="10928" y="7785"/>
                        <a:pt x="10833" y="7764"/>
                      </a:cubicBezTo>
                      <a:cubicBezTo>
                        <a:pt x="10463" y="7727"/>
                        <a:pt x="10907" y="6211"/>
                        <a:pt x="10870" y="5435"/>
                      </a:cubicBezTo>
                      <a:cubicBezTo>
                        <a:pt x="10759" y="3697"/>
                        <a:pt x="9983" y="1405"/>
                        <a:pt x="961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11"/>
                <p:cNvSpPr/>
                <p:nvPr/>
              </p:nvSpPr>
              <p:spPr>
                <a:xfrm>
                  <a:off x="1805250" y="3034950"/>
                  <a:ext cx="230175" cy="33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7" h="13236" extrusionOk="0">
                      <a:moveTo>
                        <a:pt x="9206" y="0"/>
                      </a:moveTo>
                      <a:lnTo>
                        <a:pt x="9206" y="0"/>
                      </a:lnTo>
                      <a:cubicBezTo>
                        <a:pt x="7543" y="1036"/>
                        <a:pt x="5324" y="2034"/>
                        <a:pt x="4067" y="2699"/>
                      </a:cubicBezTo>
                      <a:cubicBezTo>
                        <a:pt x="2367" y="3587"/>
                        <a:pt x="555" y="3882"/>
                        <a:pt x="296" y="5990"/>
                      </a:cubicBezTo>
                      <a:cubicBezTo>
                        <a:pt x="111" y="7210"/>
                        <a:pt x="111" y="8467"/>
                        <a:pt x="37" y="9724"/>
                      </a:cubicBezTo>
                      <a:cubicBezTo>
                        <a:pt x="1" y="10500"/>
                        <a:pt x="370" y="12460"/>
                        <a:pt x="1073" y="13088"/>
                      </a:cubicBezTo>
                      <a:lnTo>
                        <a:pt x="1221" y="13236"/>
                      </a:lnTo>
                      <a:lnTo>
                        <a:pt x="1997" y="13236"/>
                      </a:lnTo>
                      <a:cubicBezTo>
                        <a:pt x="2404" y="13236"/>
                        <a:pt x="3069" y="13051"/>
                        <a:pt x="3809" y="12718"/>
                      </a:cubicBezTo>
                      <a:cubicBezTo>
                        <a:pt x="3624" y="10537"/>
                        <a:pt x="4807" y="8319"/>
                        <a:pt x="5509" y="7173"/>
                      </a:cubicBezTo>
                      <a:cubicBezTo>
                        <a:pt x="6101" y="6211"/>
                        <a:pt x="7986" y="6174"/>
                        <a:pt x="8282" y="4991"/>
                      </a:cubicBezTo>
                      <a:cubicBezTo>
                        <a:pt x="8615" y="3587"/>
                        <a:pt x="9169" y="2108"/>
                        <a:pt x="92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11"/>
                <p:cNvSpPr/>
                <p:nvPr/>
              </p:nvSpPr>
              <p:spPr>
                <a:xfrm>
                  <a:off x="1894900" y="2988725"/>
                  <a:ext cx="212600" cy="3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4" h="14568" extrusionOk="0">
                      <a:moveTo>
                        <a:pt x="7802" y="1"/>
                      </a:moveTo>
                      <a:cubicBezTo>
                        <a:pt x="7543" y="555"/>
                        <a:pt x="6729" y="1221"/>
                        <a:pt x="5620" y="1923"/>
                      </a:cubicBezTo>
                      <a:cubicBezTo>
                        <a:pt x="5620" y="3957"/>
                        <a:pt x="5029" y="5473"/>
                        <a:pt x="4696" y="6914"/>
                      </a:cubicBezTo>
                      <a:cubicBezTo>
                        <a:pt x="4400" y="8060"/>
                        <a:pt x="2515" y="8134"/>
                        <a:pt x="1923" y="9059"/>
                      </a:cubicBezTo>
                      <a:cubicBezTo>
                        <a:pt x="1221" y="10168"/>
                        <a:pt x="1" y="12460"/>
                        <a:pt x="149" y="14567"/>
                      </a:cubicBezTo>
                      <a:cubicBezTo>
                        <a:pt x="2478" y="13606"/>
                        <a:pt x="5805" y="11388"/>
                        <a:pt x="6988" y="9761"/>
                      </a:cubicBezTo>
                      <a:cubicBezTo>
                        <a:pt x="8504" y="7728"/>
                        <a:pt x="8467" y="3513"/>
                        <a:pt x="8060" y="1036"/>
                      </a:cubicBezTo>
                      <a:cubicBezTo>
                        <a:pt x="8023" y="666"/>
                        <a:pt x="7912" y="334"/>
                        <a:pt x="7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11"/>
                <p:cNvSpPr/>
                <p:nvPr/>
              </p:nvSpPr>
              <p:spPr>
                <a:xfrm>
                  <a:off x="1527975" y="2911600"/>
                  <a:ext cx="560125" cy="38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05" h="15287" extrusionOk="0">
                      <a:moveTo>
                        <a:pt x="15009" y="1"/>
                      </a:moveTo>
                      <a:cubicBezTo>
                        <a:pt x="14698" y="1"/>
                        <a:pt x="14390" y="7"/>
                        <a:pt x="14086" y="17"/>
                      </a:cubicBezTo>
                      <a:cubicBezTo>
                        <a:pt x="13162" y="17"/>
                        <a:pt x="12238" y="54"/>
                        <a:pt x="11387" y="91"/>
                      </a:cubicBezTo>
                      <a:cubicBezTo>
                        <a:pt x="8504" y="276"/>
                        <a:pt x="4104" y="1385"/>
                        <a:pt x="1405" y="2125"/>
                      </a:cubicBezTo>
                      <a:cubicBezTo>
                        <a:pt x="148" y="3382"/>
                        <a:pt x="0" y="7411"/>
                        <a:pt x="185" y="8816"/>
                      </a:cubicBezTo>
                      <a:cubicBezTo>
                        <a:pt x="222" y="9445"/>
                        <a:pt x="370" y="9925"/>
                        <a:pt x="481" y="10480"/>
                      </a:cubicBezTo>
                      <a:cubicBezTo>
                        <a:pt x="703" y="10110"/>
                        <a:pt x="925" y="9815"/>
                        <a:pt x="962" y="9371"/>
                      </a:cubicBezTo>
                      <a:cubicBezTo>
                        <a:pt x="879" y="8519"/>
                        <a:pt x="960" y="8055"/>
                        <a:pt x="1159" y="8055"/>
                      </a:cubicBezTo>
                      <a:cubicBezTo>
                        <a:pt x="1227" y="8055"/>
                        <a:pt x="1310" y="8111"/>
                        <a:pt x="1405" y="8225"/>
                      </a:cubicBezTo>
                      <a:cubicBezTo>
                        <a:pt x="2071" y="9149"/>
                        <a:pt x="1775" y="9815"/>
                        <a:pt x="3143" y="10147"/>
                      </a:cubicBezTo>
                      <a:cubicBezTo>
                        <a:pt x="3808" y="10369"/>
                        <a:pt x="3623" y="11700"/>
                        <a:pt x="3697" y="11885"/>
                      </a:cubicBezTo>
                      <a:cubicBezTo>
                        <a:pt x="4028" y="12512"/>
                        <a:pt x="4253" y="12630"/>
                        <a:pt x="4451" y="12630"/>
                      </a:cubicBezTo>
                      <a:cubicBezTo>
                        <a:pt x="4572" y="12630"/>
                        <a:pt x="4683" y="12587"/>
                        <a:pt x="4803" y="12587"/>
                      </a:cubicBezTo>
                      <a:cubicBezTo>
                        <a:pt x="4905" y="12587"/>
                        <a:pt x="5013" y="12618"/>
                        <a:pt x="5139" y="12735"/>
                      </a:cubicBezTo>
                      <a:cubicBezTo>
                        <a:pt x="6433" y="14103"/>
                        <a:pt x="7394" y="13475"/>
                        <a:pt x="8984" y="14029"/>
                      </a:cubicBezTo>
                      <a:cubicBezTo>
                        <a:pt x="9539" y="14214"/>
                        <a:pt x="10204" y="15249"/>
                        <a:pt x="11128" y="15286"/>
                      </a:cubicBezTo>
                      <a:cubicBezTo>
                        <a:pt x="11092" y="15064"/>
                        <a:pt x="11092" y="14843"/>
                        <a:pt x="11092" y="14658"/>
                      </a:cubicBezTo>
                      <a:cubicBezTo>
                        <a:pt x="11128" y="13401"/>
                        <a:pt x="11128" y="12144"/>
                        <a:pt x="11313" y="10887"/>
                      </a:cubicBezTo>
                      <a:cubicBezTo>
                        <a:pt x="11609" y="8816"/>
                        <a:pt x="13421" y="8521"/>
                        <a:pt x="15121" y="7633"/>
                      </a:cubicBezTo>
                      <a:cubicBezTo>
                        <a:pt x="17192" y="6561"/>
                        <a:pt x="21924" y="4491"/>
                        <a:pt x="22405" y="3086"/>
                      </a:cubicBezTo>
                      <a:cubicBezTo>
                        <a:pt x="21887" y="1718"/>
                        <a:pt x="20815" y="1163"/>
                        <a:pt x="20334" y="942"/>
                      </a:cubicBezTo>
                      <a:cubicBezTo>
                        <a:pt x="18784" y="214"/>
                        <a:pt x="16854" y="1"/>
                        <a:pt x="150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11"/>
                <p:cNvSpPr/>
                <p:nvPr/>
              </p:nvSpPr>
              <p:spPr>
                <a:xfrm>
                  <a:off x="1539050" y="3112175"/>
                  <a:ext cx="296725" cy="25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9" h="10147" extrusionOk="0">
                      <a:moveTo>
                        <a:pt x="674" y="1"/>
                      </a:moveTo>
                      <a:cubicBezTo>
                        <a:pt x="481" y="1"/>
                        <a:pt x="410" y="504"/>
                        <a:pt x="519" y="1348"/>
                      </a:cubicBezTo>
                      <a:cubicBezTo>
                        <a:pt x="482" y="1792"/>
                        <a:pt x="223" y="2087"/>
                        <a:pt x="1" y="2457"/>
                      </a:cubicBezTo>
                      <a:cubicBezTo>
                        <a:pt x="1739" y="9407"/>
                        <a:pt x="8578" y="9999"/>
                        <a:pt x="11869" y="10147"/>
                      </a:cubicBezTo>
                      <a:lnTo>
                        <a:pt x="11721" y="9999"/>
                      </a:lnTo>
                      <a:cubicBezTo>
                        <a:pt x="11203" y="9481"/>
                        <a:pt x="10833" y="8187"/>
                        <a:pt x="10759" y="7263"/>
                      </a:cubicBezTo>
                      <a:cubicBezTo>
                        <a:pt x="9835" y="7226"/>
                        <a:pt x="9133" y="6228"/>
                        <a:pt x="8578" y="6043"/>
                      </a:cubicBezTo>
                      <a:cubicBezTo>
                        <a:pt x="6951" y="5489"/>
                        <a:pt x="5990" y="6080"/>
                        <a:pt x="4696" y="4749"/>
                      </a:cubicBezTo>
                      <a:cubicBezTo>
                        <a:pt x="4570" y="4613"/>
                        <a:pt x="4461" y="4579"/>
                        <a:pt x="4356" y="4579"/>
                      </a:cubicBezTo>
                      <a:cubicBezTo>
                        <a:pt x="4254" y="4579"/>
                        <a:pt x="4155" y="4611"/>
                        <a:pt x="4046" y="4611"/>
                      </a:cubicBezTo>
                      <a:cubicBezTo>
                        <a:pt x="3844" y="4611"/>
                        <a:pt x="3609" y="4500"/>
                        <a:pt x="3254" y="3862"/>
                      </a:cubicBezTo>
                      <a:cubicBezTo>
                        <a:pt x="3143" y="3677"/>
                        <a:pt x="3365" y="2346"/>
                        <a:pt x="2700" y="2161"/>
                      </a:cubicBezTo>
                      <a:cubicBezTo>
                        <a:pt x="1295" y="1792"/>
                        <a:pt x="1591" y="1089"/>
                        <a:pt x="925" y="202"/>
                      </a:cubicBezTo>
                      <a:cubicBezTo>
                        <a:pt x="828" y="65"/>
                        <a:pt x="743" y="1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11"/>
                <p:cNvSpPr/>
                <p:nvPr/>
              </p:nvSpPr>
              <p:spPr>
                <a:xfrm>
                  <a:off x="1561250" y="2906700"/>
                  <a:ext cx="537025" cy="23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1" h="9309" extrusionOk="0">
                      <a:moveTo>
                        <a:pt x="13695" y="1"/>
                      </a:moveTo>
                      <a:cubicBezTo>
                        <a:pt x="8744" y="1"/>
                        <a:pt x="2003" y="1513"/>
                        <a:pt x="0" y="2321"/>
                      </a:cubicBezTo>
                      <a:cubicBezTo>
                        <a:pt x="481" y="3541"/>
                        <a:pt x="1109" y="4650"/>
                        <a:pt x="1923" y="5611"/>
                      </a:cubicBezTo>
                      <a:cubicBezTo>
                        <a:pt x="1923" y="5426"/>
                        <a:pt x="1923" y="5241"/>
                        <a:pt x="1997" y="5056"/>
                      </a:cubicBezTo>
                      <a:cubicBezTo>
                        <a:pt x="2034" y="4872"/>
                        <a:pt x="2292" y="4724"/>
                        <a:pt x="2477" y="4724"/>
                      </a:cubicBezTo>
                      <a:cubicBezTo>
                        <a:pt x="3328" y="4095"/>
                        <a:pt x="4733" y="3947"/>
                        <a:pt x="5694" y="3615"/>
                      </a:cubicBezTo>
                      <a:cubicBezTo>
                        <a:pt x="7468" y="3097"/>
                        <a:pt x="9243" y="2801"/>
                        <a:pt x="10981" y="2284"/>
                      </a:cubicBezTo>
                      <a:cubicBezTo>
                        <a:pt x="11000" y="2280"/>
                        <a:pt x="11019" y="2279"/>
                        <a:pt x="11037" y="2279"/>
                      </a:cubicBezTo>
                      <a:cubicBezTo>
                        <a:pt x="11233" y="2279"/>
                        <a:pt x="11384" y="2451"/>
                        <a:pt x="11350" y="2653"/>
                      </a:cubicBezTo>
                      <a:cubicBezTo>
                        <a:pt x="11239" y="3171"/>
                        <a:pt x="11091" y="3356"/>
                        <a:pt x="10648" y="3578"/>
                      </a:cubicBezTo>
                      <a:cubicBezTo>
                        <a:pt x="10352" y="3725"/>
                        <a:pt x="9761" y="4132"/>
                        <a:pt x="9982" y="5500"/>
                      </a:cubicBezTo>
                      <a:cubicBezTo>
                        <a:pt x="10241" y="6794"/>
                        <a:pt x="9687" y="8384"/>
                        <a:pt x="9687" y="9308"/>
                      </a:cubicBezTo>
                      <a:cubicBezTo>
                        <a:pt x="12090" y="9160"/>
                        <a:pt x="15676" y="7533"/>
                        <a:pt x="18633" y="4946"/>
                      </a:cubicBezTo>
                      <a:cubicBezTo>
                        <a:pt x="18855" y="4761"/>
                        <a:pt x="19964" y="4391"/>
                        <a:pt x="20223" y="4280"/>
                      </a:cubicBezTo>
                      <a:cubicBezTo>
                        <a:pt x="21148" y="3725"/>
                        <a:pt x="21480" y="3208"/>
                        <a:pt x="20704" y="2321"/>
                      </a:cubicBezTo>
                      <a:cubicBezTo>
                        <a:pt x="19558" y="1064"/>
                        <a:pt x="17340" y="287"/>
                        <a:pt x="15713" y="102"/>
                      </a:cubicBezTo>
                      <a:cubicBezTo>
                        <a:pt x="15091" y="32"/>
                        <a:pt x="14412" y="1"/>
                        <a:pt x="136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11"/>
                <p:cNvSpPr/>
                <p:nvPr/>
              </p:nvSpPr>
              <p:spPr>
                <a:xfrm>
                  <a:off x="1610225" y="2963125"/>
                  <a:ext cx="236500" cy="17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60" h="7089" extrusionOk="0">
                      <a:moveTo>
                        <a:pt x="9164" y="0"/>
                      </a:moveTo>
                      <a:cubicBezTo>
                        <a:pt x="9131" y="0"/>
                        <a:pt x="9095" y="8"/>
                        <a:pt x="9059" y="27"/>
                      </a:cubicBezTo>
                      <a:cubicBezTo>
                        <a:pt x="7284" y="544"/>
                        <a:pt x="5546" y="840"/>
                        <a:pt x="3772" y="1358"/>
                      </a:cubicBezTo>
                      <a:cubicBezTo>
                        <a:pt x="2774" y="1653"/>
                        <a:pt x="1369" y="1764"/>
                        <a:pt x="555" y="2467"/>
                      </a:cubicBezTo>
                      <a:cubicBezTo>
                        <a:pt x="370" y="2467"/>
                        <a:pt x="149" y="2615"/>
                        <a:pt x="75" y="2799"/>
                      </a:cubicBezTo>
                      <a:cubicBezTo>
                        <a:pt x="38" y="2984"/>
                        <a:pt x="1" y="3169"/>
                        <a:pt x="1" y="3354"/>
                      </a:cubicBezTo>
                      <a:cubicBezTo>
                        <a:pt x="1849" y="5609"/>
                        <a:pt x="4474" y="7051"/>
                        <a:pt x="7432" y="7088"/>
                      </a:cubicBezTo>
                      <a:lnTo>
                        <a:pt x="7802" y="7088"/>
                      </a:lnTo>
                      <a:cubicBezTo>
                        <a:pt x="7802" y="6164"/>
                        <a:pt x="8319" y="4537"/>
                        <a:pt x="8097" y="3243"/>
                      </a:cubicBezTo>
                      <a:cubicBezTo>
                        <a:pt x="7838" y="1875"/>
                        <a:pt x="8430" y="1468"/>
                        <a:pt x="8726" y="1321"/>
                      </a:cubicBezTo>
                      <a:cubicBezTo>
                        <a:pt x="9206" y="1099"/>
                        <a:pt x="9317" y="914"/>
                        <a:pt x="9428" y="396"/>
                      </a:cubicBezTo>
                      <a:cubicBezTo>
                        <a:pt x="9459" y="211"/>
                        <a:pt x="9335" y="0"/>
                        <a:pt x="9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11"/>
                <p:cNvSpPr/>
                <p:nvPr/>
              </p:nvSpPr>
              <p:spPr>
                <a:xfrm>
                  <a:off x="1563100" y="2964700"/>
                  <a:ext cx="527775" cy="3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1" h="15344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07" y="962"/>
                        <a:pt x="629" y="2810"/>
                        <a:pt x="3549" y="5287"/>
                      </a:cubicBezTo>
                      <a:cubicBezTo>
                        <a:pt x="3956" y="5657"/>
                        <a:pt x="4695" y="6397"/>
                        <a:pt x="5213" y="6397"/>
                      </a:cubicBezTo>
                      <a:cubicBezTo>
                        <a:pt x="5472" y="6470"/>
                        <a:pt x="7209" y="6618"/>
                        <a:pt x="7801" y="6877"/>
                      </a:cubicBezTo>
                      <a:cubicBezTo>
                        <a:pt x="8208" y="7062"/>
                        <a:pt x="8725" y="7247"/>
                        <a:pt x="9095" y="8060"/>
                      </a:cubicBezTo>
                      <a:cubicBezTo>
                        <a:pt x="9539" y="9095"/>
                        <a:pt x="9317" y="10352"/>
                        <a:pt x="9317" y="10870"/>
                      </a:cubicBezTo>
                      <a:cubicBezTo>
                        <a:pt x="9280" y="12719"/>
                        <a:pt x="9095" y="14345"/>
                        <a:pt x="10389" y="15343"/>
                      </a:cubicBezTo>
                      <a:cubicBezTo>
                        <a:pt x="9908" y="14234"/>
                        <a:pt x="10093" y="11129"/>
                        <a:pt x="10352" y="8948"/>
                      </a:cubicBezTo>
                      <a:cubicBezTo>
                        <a:pt x="10426" y="8171"/>
                        <a:pt x="10796" y="7173"/>
                        <a:pt x="11276" y="7173"/>
                      </a:cubicBezTo>
                      <a:cubicBezTo>
                        <a:pt x="11310" y="7173"/>
                        <a:pt x="11343" y="7174"/>
                        <a:pt x="11376" y="7174"/>
                      </a:cubicBezTo>
                      <a:cubicBezTo>
                        <a:pt x="13630" y="7174"/>
                        <a:pt x="14472" y="5940"/>
                        <a:pt x="15602" y="5029"/>
                      </a:cubicBezTo>
                      <a:cubicBezTo>
                        <a:pt x="17266" y="3698"/>
                        <a:pt x="17635" y="4622"/>
                        <a:pt x="18670" y="3698"/>
                      </a:cubicBezTo>
                      <a:cubicBezTo>
                        <a:pt x="18966" y="3365"/>
                        <a:pt x="19262" y="2736"/>
                        <a:pt x="19595" y="2589"/>
                      </a:cubicBezTo>
                      <a:cubicBezTo>
                        <a:pt x="20630" y="2108"/>
                        <a:pt x="21074" y="1812"/>
                        <a:pt x="21110" y="814"/>
                      </a:cubicBezTo>
                      <a:lnTo>
                        <a:pt x="21110" y="814"/>
                      </a:lnTo>
                      <a:cubicBezTo>
                        <a:pt x="20334" y="1886"/>
                        <a:pt x="18892" y="1627"/>
                        <a:pt x="17561" y="2773"/>
                      </a:cubicBezTo>
                      <a:cubicBezTo>
                        <a:pt x="15713" y="4363"/>
                        <a:pt x="12866" y="5546"/>
                        <a:pt x="12238" y="5879"/>
                      </a:cubicBezTo>
                      <a:cubicBezTo>
                        <a:pt x="11189" y="6426"/>
                        <a:pt x="10224" y="6678"/>
                        <a:pt x="9379" y="6678"/>
                      </a:cubicBezTo>
                      <a:cubicBezTo>
                        <a:pt x="8853" y="6678"/>
                        <a:pt x="8374" y="6581"/>
                        <a:pt x="7949" y="6397"/>
                      </a:cubicBezTo>
                      <a:cubicBezTo>
                        <a:pt x="6174" y="5583"/>
                        <a:pt x="4806" y="5546"/>
                        <a:pt x="4252" y="4955"/>
                      </a:cubicBezTo>
                      <a:cubicBezTo>
                        <a:pt x="3549" y="4252"/>
                        <a:pt x="2477" y="2330"/>
                        <a:pt x="2218" y="1960"/>
                      </a:cubicBezTo>
                      <a:cubicBezTo>
                        <a:pt x="1886" y="1516"/>
                        <a:pt x="998" y="592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11"/>
                <p:cNvSpPr/>
                <p:nvPr/>
              </p:nvSpPr>
              <p:spPr>
                <a:xfrm>
                  <a:off x="1872725" y="3069150"/>
                  <a:ext cx="168250" cy="26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0" h="10759" extrusionOk="0">
                      <a:moveTo>
                        <a:pt x="6396" y="0"/>
                      </a:moveTo>
                      <a:lnTo>
                        <a:pt x="6396" y="0"/>
                      </a:lnTo>
                      <a:cubicBezTo>
                        <a:pt x="6138" y="1701"/>
                        <a:pt x="5805" y="3217"/>
                        <a:pt x="4252" y="4067"/>
                      </a:cubicBezTo>
                      <a:cubicBezTo>
                        <a:pt x="3365" y="4511"/>
                        <a:pt x="2256" y="6322"/>
                        <a:pt x="1553" y="6729"/>
                      </a:cubicBezTo>
                      <a:cubicBezTo>
                        <a:pt x="0" y="7764"/>
                        <a:pt x="407" y="9687"/>
                        <a:pt x="1036" y="10759"/>
                      </a:cubicBezTo>
                      <a:cubicBezTo>
                        <a:pt x="1331" y="8393"/>
                        <a:pt x="1775" y="7949"/>
                        <a:pt x="2773" y="7210"/>
                      </a:cubicBezTo>
                      <a:cubicBezTo>
                        <a:pt x="3771" y="6396"/>
                        <a:pt x="3808" y="5176"/>
                        <a:pt x="4881" y="4511"/>
                      </a:cubicBezTo>
                      <a:cubicBezTo>
                        <a:pt x="6655" y="3402"/>
                        <a:pt x="6729" y="1590"/>
                        <a:pt x="6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11"/>
                <p:cNvSpPr/>
                <p:nvPr/>
              </p:nvSpPr>
              <p:spPr>
                <a:xfrm>
                  <a:off x="2041563" y="3072744"/>
                  <a:ext cx="277225" cy="11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9" h="4444" extrusionOk="0">
                      <a:moveTo>
                        <a:pt x="7589" y="0"/>
                      </a:moveTo>
                      <a:cubicBezTo>
                        <a:pt x="5654" y="0"/>
                        <a:pt x="3758" y="709"/>
                        <a:pt x="2031" y="1484"/>
                      </a:cubicBezTo>
                      <a:cubicBezTo>
                        <a:pt x="1624" y="1669"/>
                        <a:pt x="996" y="1891"/>
                        <a:pt x="367" y="2150"/>
                      </a:cubicBezTo>
                      <a:cubicBezTo>
                        <a:pt x="293" y="2483"/>
                        <a:pt x="145" y="2889"/>
                        <a:pt x="108" y="3148"/>
                      </a:cubicBezTo>
                      <a:cubicBezTo>
                        <a:pt x="1" y="3900"/>
                        <a:pt x="1558" y="4444"/>
                        <a:pt x="2227" y="4444"/>
                      </a:cubicBezTo>
                      <a:cubicBezTo>
                        <a:pt x="2249" y="4444"/>
                        <a:pt x="2270" y="4443"/>
                        <a:pt x="2290" y="4442"/>
                      </a:cubicBezTo>
                      <a:cubicBezTo>
                        <a:pt x="2401" y="4442"/>
                        <a:pt x="2364" y="3703"/>
                        <a:pt x="2511" y="3666"/>
                      </a:cubicBezTo>
                      <a:cubicBezTo>
                        <a:pt x="3029" y="3481"/>
                        <a:pt x="3325" y="3407"/>
                        <a:pt x="3842" y="3296"/>
                      </a:cubicBezTo>
                      <a:cubicBezTo>
                        <a:pt x="4167" y="3205"/>
                        <a:pt x="4520" y="3178"/>
                        <a:pt x="4883" y="3178"/>
                      </a:cubicBezTo>
                      <a:cubicBezTo>
                        <a:pt x="5415" y="3178"/>
                        <a:pt x="5972" y="3236"/>
                        <a:pt x="6502" y="3236"/>
                      </a:cubicBezTo>
                      <a:cubicBezTo>
                        <a:pt x="6641" y="3236"/>
                        <a:pt x="6777" y="3232"/>
                        <a:pt x="6911" y="3222"/>
                      </a:cubicBezTo>
                      <a:cubicBezTo>
                        <a:pt x="8316" y="3185"/>
                        <a:pt x="9721" y="2963"/>
                        <a:pt x="11089" y="2630"/>
                      </a:cubicBezTo>
                      <a:lnTo>
                        <a:pt x="11089" y="2630"/>
                      </a:lnTo>
                      <a:cubicBezTo>
                        <a:pt x="11052" y="2633"/>
                        <a:pt x="11017" y="2634"/>
                        <a:pt x="10984" y="2634"/>
                      </a:cubicBezTo>
                      <a:cubicBezTo>
                        <a:pt x="10439" y="2634"/>
                        <a:pt x="10277" y="2363"/>
                        <a:pt x="10312" y="2224"/>
                      </a:cubicBezTo>
                      <a:cubicBezTo>
                        <a:pt x="9721" y="782"/>
                        <a:pt x="9425" y="43"/>
                        <a:pt x="7872" y="6"/>
                      </a:cubicBezTo>
                      <a:cubicBezTo>
                        <a:pt x="7778" y="2"/>
                        <a:pt x="7683" y="0"/>
                        <a:pt x="7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11"/>
                <p:cNvSpPr/>
                <p:nvPr/>
              </p:nvSpPr>
              <p:spPr>
                <a:xfrm>
                  <a:off x="2020238" y="3127394"/>
                  <a:ext cx="317050" cy="10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2" h="4142" extrusionOk="0">
                      <a:moveTo>
                        <a:pt x="1257" y="1"/>
                      </a:moveTo>
                      <a:lnTo>
                        <a:pt x="1257" y="1"/>
                      </a:lnTo>
                      <a:cubicBezTo>
                        <a:pt x="592" y="407"/>
                        <a:pt x="0" y="851"/>
                        <a:pt x="37" y="1554"/>
                      </a:cubicBezTo>
                      <a:cubicBezTo>
                        <a:pt x="74" y="2626"/>
                        <a:pt x="1553" y="3180"/>
                        <a:pt x="2329" y="3476"/>
                      </a:cubicBezTo>
                      <a:cubicBezTo>
                        <a:pt x="3968" y="4112"/>
                        <a:pt x="5668" y="4142"/>
                        <a:pt x="7373" y="4142"/>
                      </a:cubicBezTo>
                      <a:cubicBezTo>
                        <a:pt x="7553" y="4142"/>
                        <a:pt x="7732" y="4142"/>
                        <a:pt x="7912" y="4142"/>
                      </a:cubicBezTo>
                      <a:cubicBezTo>
                        <a:pt x="8033" y="4142"/>
                        <a:pt x="8158" y="4142"/>
                        <a:pt x="8286" y="4142"/>
                      </a:cubicBezTo>
                      <a:cubicBezTo>
                        <a:pt x="9378" y="4142"/>
                        <a:pt x="10712" y="4112"/>
                        <a:pt x="11572" y="3550"/>
                      </a:cubicBezTo>
                      <a:cubicBezTo>
                        <a:pt x="12496" y="2921"/>
                        <a:pt x="12681" y="1591"/>
                        <a:pt x="12127" y="629"/>
                      </a:cubicBezTo>
                      <a:lnTo>
                        <a:pt x="12127" y="629"/>
                      </a:lnTo>
                      <a:cubicBezTo>
                        <a:pt x="10759" y="962"/>
                        <a:pt x="9169" y="888"/>
                        <a:pt x="7801" y="999"/>
                      </a:cubicBezTo>
                      <a:cubicBezTo>
                        <a:pt x="7727" y="1002"/>
                        <a:pt x="7651" y="1003"/>
                        <a:pt x="7573" y="1003"/>
                      </a:cubicBezTo>
                      <a:cubicBezTo>
                        <a:pt x="7015" y="1003"/>
                        <a:pt x="6375" y="936"/>
                        <a:pt x="5765" y="936"/>
                      </a:cubicBezTo>
                      <a:cubicBezTo>
                        <a:pt x="5402" y="936"/>
                        <a:pt x="5050" y="960"/>
                        <a:pt x="4732" y="1036"/>
                      </a:cubicBezTo>
                      <a:cubicBezTo>
                        <a:pt x="4178" y="1184"/>
                        <a:pt x="3882" y="1221"/>
                        <a:pt x="3401" y="1406"/>
                      </a:cubicBezTo>
                      <a:cubicBezTo>
                        <a:pt x="3254" y="1443"/>
                        <a:pt x="3291" y="2182"/>
                        <a:pt x="3180" y="2182"/>
                      </a:cubicBezTo>
                      <a:cubicBezTo>
                        <a:pt x="3140" y="2187"/>
                        <a:pt x="3096" y="2189"/>
                        <a:pt x="3050" y="2189"/>
                      </a:cubicBezTo>
                      <a:cubicBezTo>
                        <a:pt x="2325" y="2189"/>
                        <a:pt x="894" y="1657"/>
                        <a:pt x="998" y="962"/>
                      </a:cubicBezTo>
                      <a:cubicBezTo>
                        <a:pt x="1035" y="703"/>
                        <a:pt x="1183" y="297"/>
                        <a:pt x="12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11"/>
                <p:cNvSpPr/>
                <p:nvPr/>
              </p:nvSpPr>
              <p:spPr>
                <a:xfrm>
                  <a:off x="2104338" y="3106144"/>
                  <a:ext cx="218150" cy="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6" h="2618" extrusionOk="0">
                      <a:moveTo>
                        <a:pt x="7432" y="0"/>
                      </a:moveTo>
                      <a:cubicBezTo>
                        <a:pt x="6138" y="333"/>
                        <a:pt x="4844" y="1221"/>
                        <a:pt x="3550" y="1294"/>
                      </a:cubicBezTo>
                      <a:cubicBezTo>
                        <a:pt x="3487" y="1298"/>
                        <a:pt x="3418" y="1300"/>
                        <a:pt x="3345" y="1300"/>
                      </a:cubicBezTo>
                      <a:cubicBezTo>
                        <a:pt x="3051" y="1300"/>
                        <a:pt x="2683" y="1276"/>
                        <a:pt x="2320" y="1276"/>
                      </a:cubicBezTo>
                      <a:cubicBezTo>
                        <a:pt x="1867" y="1276"/>
                        <a:pt x="1424" y="1313"/>
                        <a:pt x="1147" y="1479"/>
                      </a:cubicBezTo>
                      <a:cubicBezTo>
                        <a:pt x="1110" y="1516"/>
                        <a:pt x="740" y="2145"/>
                        <a:pt x="0" y="2330"/>
                      </a:cubicBezTo>
                      <a:cubicBezTo>
                        <a:pt x="280" y="2545"/>
                        <a:pt x="677" y="2617"/>
                        <a:pt x="1119" y="2617"/>
                      </a:cubicBezTo>
                      <a:cubicBezTo>
                        <a:pt x="1966" y="2617"/>
                        <a:pt x="2981" y="2354"/>
                        <a:pt x="3661" y="2330"/>
                      </a:cubicBezTo>
                      <a:cubicBezTo>
                        <a:pt x="4116" y="2330"/>
                        <a:pt x="4636" y="2439"/>
                        <a:pt x="5273" y="2439"/>
                      </a:cubicBezTo>
                      <a:cubicBezTo>
                        <a:pt x="5464" y="2439"/>
                        <a:pt x="5666" y="2429"/>
                        <a:pt x="5879" y="2404"/>
                      </a:cubicBezTo>
                      <a:cubicBezTo>
                        <a:pt x="6877" y="2330"/>
                        <a:pt x="8134" y="1849"/>
                        <a:pt x="8726" y="1590"/>
                      </a:cubicBezTo>
                      <a:cubicBezTo>
                        <a:pt x="8578" y="1221"/>
                        <a:pt x="8023" y="1110"/>
                        <a:pt x="7801" y="888"/>
                      </a:cubicBezTo>
                      <a:cubicBezTo>
                        <a:pt x="7764" y="666"/>
                        <a:pt x="7616" y="222"/>
                        <a:pt x="743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" name="Google Shape;421;p11"/>
                <p:cNvSpPr/>
                <p:nvPr/>
              </p:nvSpPr>
              <p:spPr>
                <a:xfrm>
                  <a:off x="2065488" y="3069144"/>
                  <a:ext cx="215400" cy="5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6" h="2137" extrusionOk="0">
                      <a:moveTo>
                        <a:pt x="6433" y="0"/>
                      </a:moveTo>
                      <a:cubicBezTo>
                        <a:pt x="5406" y="0"/>
                        <a:pt x="4365" y="287"/>
                        <a:pt x="3921" y="408"/>
                      </a:cubicBezTo>
                      <a:cubicBezTo>
                        <a:pt x="2738" y="778"/>
                        <a:pt x="1148" y="1333"/>
                        <a:pt x="150" y="1998"/>
                      </a:cubicBezTo>
                      <a:cubicBezTo>
                        <a:pt x="0" y="2101"/>
                        <a:pt x="4" y="2137"/>
                        <a:pt x="84" y="2137"/>
                      </a:cubicBezTo>
                      <a:cubicBezTo>
                        <a:pt x="261" y="2137"/>
                        <a:pt x="813" y="1961"/>
                        <a:pt x="889" y="1961"/>
                      </a:cubicBezTo>
                      <a:cubicBezTo>
                        <a:pt x="2072" y="1665"/>
                        <a:pt x="3773" y="926"/>
                        <a:pt x="4919" y="704"/>
                      </a:cubicBezTo>
                      <a:cubicBezTo>
                        <a:pt x="5004" y="686"/>
                        <a:pt x="5117" y="679"/>
                        <a:pt x="5250" y="679"/>
                      </a:cubicBezTo>
                      <a:cubicBezTo>
                        <a:pt x="6002" y="679"/>
                        <a:pt x="7408" y="922"/>
                        <a:pt x="8162" y="922"/>
                      </a:cubicBezTo>
                      <a:cubicBezTo>
                        <a:pt x="8376" y="922"/>
                        <a:pt x="8537" y="902"/>
                        <a:pt x="8616" y="852"/>
                      </a:cubicBezTo>
                      <a:cubicBezTo>
                        <a:pt x="8130" y="198"/>
                        <a:pt x="7286" y="0"/>
                        <a:pt x="643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22" name="Google Shape;422;p11"/>
              <p:cNvGrpSpPr/>
              <p:nvPr/>
            </p:nvGrpSpPr>
            <p:grpSpPr>
              <a:xfrm>
                <a:off x="7212056" y="4385641"/>
                <a:ext cx="1579214" cy="1022193"/>
                <a:chOff x="2875550" y="4674500"/>
                <a:chExt cx="725575" cy="469650"/>
              </a:xfrm>
            </p:grpSpPr>
            <p:sp>
              <p:nvSpPr>
                <p:cNvPr id="423" name="Google Shape;423;p11"/>
                <p:cNvSpPr/>
                <p:nvPr/>
              </p:nvSpPr>
              <p:spPr>
                <a:xfrm>
                  <a:off x="3086275" y="4674500"/>
                  <a:ext cx="464025" cy="21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1" h="8656" extrusionOk="0">
                      <a:moveTo>
                        <a:pt x="4440" y="0"/>
                      </a:moveTo>
                      <a:cubicBezTo>
                        <a:pt x="4105" y="0"/>
                        <a:pt x="3784" y="14"/>
                        <a:pt x="3476" y="41"/>
                      </a:cubicBezTo>
                      <a:cubicBezTo>
                        <a:pt x="1923" y="559"/>
                        <a:pt x="1" y="1446"/>
                        <a:pt x="629" y="3184"/>
                      </a:cubicBezTo>
                      <a:cubicBezTo>
                        <a:pt x="1554" y="5883"/>
                        <a:pt x="3291" y="8656"/>
                        <a:pt x="3291" y="8656"/>
                      </a:cubicBezTo>
                      <a:cubicBezTo>
                        <a:pt x="3291" y="8656"/>
                        <a:pt x="9872" y="7436"/>
                        <a:pt x="11166" y="7177"/>
                      </a:cubicBezTo>
                      <a:cubicBezTo>
                        <a:pt x="11906" y="7029"/>
                        <a:pt x="15455" y="5920"/>
                        <a:pt x="18560" y="4552"/>
                      </a:cubicBezTo>
                      <a:cubicBezTo>
                        <a:pt x="18449" y="4404"/>
                        <a:pt x="18412" y="4256"/>
                        <a:pt x="18301" y="4182"/>
                      </a:cubicBezTo>
                      <a:cubicBezTo>
                        <a:pt x="17710" y="3295"/>
                        <a:pt x="15603" y="2888"/>
                        <a:pt x="14567" y="2444"/>
                      </a:cubicBezTo>
                      <a:cubicBezTo>
                        <a:pt x="12386" y="1631"/>
                        <a:pt x="10168" y="929"/>
                        <a:pt x="7913" y="411"/>
                      </a:cubicBezTo>
                      <a:cubicBezTo>
                        <a:pt x="6629" y="132"/>
                        <a:pt x="5471" y="0"/>
                        <a:pt x="44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" name="Google Shape;424;p11"/>
                <p:cNvSpPr/>
                <p:nvPr/>
              </p:nvSpPr>
              <p:spPr>
                <a:xfrm>
                  <a:off x="3159300" y="4837275"/>
                  <a:ext cx="33300" cy="4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2" h="1960" extrusionOk="0">
                      <a:moveTo>
                        <a:pt x="1" y="0"/>
                      </a:moveTo>
                      <a:cubicBezTo>
                        <a:pt x="333" y="666"/>
                        <a:pt x="777" y="1294"/>
                        <a:pt x="1295" y="1960"/>
                      </a:cubicBezTo>
                      <a:cubicBezTo>
                        <a:pt x="1332" y="1960"/>
                        <a:pt x="703" y="1109"/>
                        <a:pt x="1" y="0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" name="Google Shape;425;p11"/>
                <p:cNvSpPr/>
                <p:nvPr/>
              </p:nvSpPr>
              <p:spPr>
                <a:xfrm>
                  <a:off x="2946725" y="4674600"/>
                  <a:ext cx="268050" cy="29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22" h="11997" extrusionOk="0">
                      <a:moveTo>
                        <a:pt x="9021" y="0"/>
                      </a:moveTo>
                      <a:lnTo>
                        <a:pt x="9021" y="0"/>
                      </a:lnTo>
                      <a:cubicBezTo>
                        <a:pt x="7431" y="185"/>
                        <a:pt x="6101" y="740"/>
                        <a:pt x="4954" y="1738"/>
                      </a:cubicBezTo>
                      <a:cubicBezTo>
                        <a:pt x="2921" y="3143"/>
                        <a:pt x="1294" y="5361"/>
                        <a:pt x="0" y="7727"/>
                      </a:cubicBezTo>
                      <a:cubicBezTo>
                        <a:pt x="1331" y="9058"/>
                        <a:pt x="3513" y="10315"/>
                        <a:pt x="5176" y="10944"/>
                      </a:cubicBezTo>
                      <a:cubicBezTo>
                        <a:pt x="5957" y="11283"/>
                        <a:pt x="6987" y="11997"/>
                        <a:pt x="7837" y="11997"/>
                      </a:cubicBezTo>
                      <a:cubicBezTo>
                        <a:pt x="7913" y="11997"/>
                        <a:pt x="7987" y="11991"/>
                        <a:pt x="8060" y="11979"/>
                      </a:cubicBezTo>
                      <a:cubicBezTo>
                        <a:pt x="8615" y="10759"/>
                        <a:pt x="10093" y="9058"/>
                        <a:pt x="10722" y="8208"/>
                      </a:cubicBezTo>
                      <a:cubicBezTo>
                        <a:pt x="10204" y="7579"/>
                        <a:pt x="8836" y="7136"/>
                        <a:pt x="8504" y="6470"/>
                      </a:cubicBezTo>
                      <a:cubicBezTo>
                        <a:pt x="7949" y="5546"/>
                        <a:pt x="7321" y="4326"/>
                        <a:pt x="6877" y="3143"/>
                      </a:cubicBezTo>
                      <a:cubicBezTo>
                        <a:pt x="6285" y="1368"/>
                        <a:pt x="7505" y="518"/>
                        <a:pt x="90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" name="Google Shape;426;p11"/>
                <p:cNvSpPr/>
                <p:nvPr/>
              </p:nvSpPr>
              <p:spPr>
                <a:xfrm>
                  <a:off x="3226775" y="4858525"/>
                  <a:ext cx="374350" cy="2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4" h="11425" extrusionOk="0">
                      <a:moveTo>
                        <a:pt x="13865" y="1"/>
                      </a:moveTo>
                      <a:cubicBezTo>
                        <a:pt x="13791" y="1"/>
                        <a:pt x="13754" y="1"/>
                        <a:pt x="13680" y="38"/>
                      </a:cubicBezTo>
                      <a:cubicBezTo>
                        <a:pt x="11683" y="777"/>
                        <a:pt x="9798" y="1738"/>
                        <a:pt x="7875" y="2662"/>
                      </a:cubicBezTo>
                      <a:cubicBezTo>
                        <a:pt x="6175" y="3513"/>
                        <a:pt x="3956" y="4141"/>
                        <a:pt x="2478" y="5324"/>
                      </a:cubicBezTo>
                      <a:cubicBezTo>
                        <a:pt x="999" y="6507"/>
                        <a:pt x="0" y="9317"/>
                        <a:pt x="111" y="11425"/>
                      </a:cubicBezTo>
                      <a:lnTo>
                        <a:pt x="444" y="11425"/>
                      </a:lnTo>
                      <a:cubicBezTo>
                        <a:pt x="5102" y="10944"/>
                        <a:pt x="10352" y="8208"/>
                        <a:pt x="14826" y="6803"/>
                      </a:cubicBezTo>
                      <a:cubicBezTo>
                        <a:pt x="14974" y="6729"/>
                        <a:pt x="14530" y="2958"/>
                        <a:pt x="1386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" name="Google Shape;427;p11"/>
                <p:cNvSpPr/>
                <p:nvPr/>
              </p:nvSpPr>
              <p:spPr>
                <a:xfrm>
                  <a:off x="2875550" y="4867775"/>
                  <a:ext cx="272675" cy="25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7" h="10168" extrusionOk="0">
                      <a:moveTo>
                        <a:pt x="2847" y="0"/>
                      </a:moveTo>
                      <a:cubicBezTo>
                        <a:pt x="1701" y="2108"/>
                        <a:pt x="777" y="4400"/>
                        <a:pt x="75" y="6322"/>
                      </a:cubicBezTo>
                      <a:cubicBezTo>
                        <a:pt x="1" y="6507"/>
                        <a:pt x="4807" y="8873"/>
                        <a:pt x="9169" y="10167"/>
                      </a:cubicBezTo>
                      <a:cubicBezTo>
                        <a:pt x="9539" y="9058"/>
                        <a:pt x="9835" y="7394"/>
                        <a:pt x="10094" y="6507"/>
                      </a:cubicBezTo>
                      <a:cubicBezTo>
                        <a:pt x="10352" y="5805"/>
                        <a:pt x="10389" y="4880"/>
                        <a:pt x="10907" y="4252"/>
                      </a:cubicBezTo>
                      <a:lnTo>
                        <a:pt x="10907" y="4252"/>
                      </a:lnTo>
                      <a:cubicBezTo>
                        <a:pt x="10865" y="4255"/>
                        <a:pt x="10823" y="4257"/>
                        <a:pt x="10780" y="4257"/>
                      </a:cubicBezTo>
                      <a:cubicBezTo>
                        <a:pt x="9906" y="4257"/>
                        <a:pt x="8763" y="3569"/>
                        <a:pt x="8023" y="3217"/>
                      </a:cubicBezTo>
                      <a:cubicBezTo>
                        <a:pt x="6360" y="2588"/>
                        <a:pt x="4252" y="1331"/>
                        <a:pt x="28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" name="Google Shape;428;p11"/>
                <p:cNvSpPr/>
                <p:nvPr/>
              </p:nvSpPr>
              <p:spPr>
                <a:xfrm>
                  <a:off x="3149125" y="4877925"/>
                  <a:ext cx="82300" cy="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" h="3846" extrusionOk="0">
                      <a:moveTo>
                        <a:pt x="3291" y="1"/>
                      </a:moveTo>
                      <a:lnTo>
                        <a:pt x="3291" y="1"/>
                      </a:lnTo>
                      <a:cubicBezTo>
                        <a:pt x="2404" y="186"/>
                        <a:pt x="1739" y="297"/>
                        <a:pt x="1739" y="297"/>
                      </a:cubicBezTo>
                      <a:cubicBezTo>
                        <a:pt x="1110" y="1110"/>
                        <a:pt x="556" y="2589"/>
                        <a:pt x="1" y="3846"/>
                      </a:cubicBezTo>
                      <a:cubicBezTo>
                        <a:pt x="962" y="2589"/>
                        <a:pt x="1849" y="962"/>
                        <a:pt x="2108" y="703"/>
                      </a:cubicBezTo>
                      <a:cubicBezTo>
                        <a:pt x="2256" y="519"/>
                        <a:pt x="2737" y="297"/>
                        <a:pt x="3291" y="1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9" name="Google Shape;429;p11"/>
                <p:cNvSpPr/>
                <p:nvPr/>
              </p:nvSpPr>
              <p:spPr>
                <a:xfrm>
                  <a:off x="3148200" y="4786425"/>
                  <a:ext cx="425200" cy="35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08" h="14288" extrusionOk="0">
                      <a:moveTo>
                        <a:pt x="16083" y="1"/>
                      </a:moveTo>
                      <a:cubicBezTo>
                        <a:pt x="12904" y="1443"/>
                        <a:pt x="9429" y="2515"/>
                        <a:pt x="8689" y="2663"/>
                      </a:cubicBezTo>
                      <a:cubicBezTo>
                        <a:pt x="8504" y="2700"/>
                        <a:pt x="8245" y="2737"/>
                        <a:pt x="7950" y="2774"/>
                      </a:cubicBezTo>
                      <a:cubicBezTo>
                        <a:pt x="7432" y="3846"/>
                        <a:pt x="6767" y="5436"/>
                        <a:pt x="5990" y="6212"/>
                      </a:cubicBezTo>
                      <a:cubicBezTo>
                        <a:pt x="5288" y="6840"/>
                        <a:pt x="4105" y="7025"/>
                        <a:pt x="3513" y="7321"/>
                      </a:cubicBezTo>
                      <a:cubicBezTo>
                        <a:pt x="3070" y="7506"/>
                        <a:pt x="2219" y="7839"/>
                        <a:pt x="1776" y="8097"/>
                      </a:cubicBezTo>
                      <a:cubicBezTo>
                        <a:pt x="777" y="9835"/>
                        <a:pt x="445" y="11499"/>
                        <a:pt x="75" y="13495"/>
                      </a:cubicBezTo>
                      <a:cubicBezTo>
                        <a:pt x="38" y="13643"/>
                        <a:pt x="38" y="13791"/>
                        <a:pt x="1" y="13865"/>
                      </a:cubicBezTo>
                      <a:cubicBezTo>
                        <a:pt x="1008" y="14117"/>
                        <a:pt x="1987" y="14288"/>
                        <a:pt x="2826" y="14288"/>
                      </a:cubicBezTo>
                      <a:cubicBezTo>
                        <a:pt x="2974" y="14288"/>
                        <a:pt x="3116" y="14283"/>
                        <a:pt x="3254" y="14272"/>
                      </a:cubicBezTo>
                      <a:cubicBezTo>
                        <a:pt x="3143" y="12238"/>
                        <a:pt x="4142" y="9391"/>
                        <a:pt x="5621" y="8171"/>
                      </a:cubicBezTo>
                      <a:cubicBezTo>
                        <a:pt x="7099" y="6988"/>
                        <a:pt x="9318" y="6323"/>
                        <a:pt x="11018" y="5546"/>
                      </a:cubicBezTo>
                      <a:cubicBezTo>
                        <a:pt x="12941" y="4622"/>
                        <a:pt x="14826" y="3661"/>
                        <a:pt x="16823" y="2922"/>
                      </a:cubicBezTo>
                      <a:cubicBezTo>
                        <a:pt x="16860" y="2922"/>
                        <a:pt x="16897" y="2922"/>
                        <a:pt x="17008" y="2885"/>
                      </a:cubicBezTo>
                      <a:cubicBezTo>
                        <a:pt x="16712" y="1739"/>
                        <a:pt x="16379" y="666"/>
                        <a:pt x="160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11"/>
                <p:cNvSpPr/>
                <p:nvPr/>
              </p:nvSpPr>
              <p:spPr>
                <a:xfrm>
                  <a:off x="3231400" y="4844250"/>
                  <a:ext cx="120525" cy="3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1348" extrusionOk="0">
                      <a:moveTo>
                        <a:pt x="4449" y="1"/>
                      </a:moveTo>
                      <a:cubicBezTo>
                        <a:pt x="3634" y="1"/>
                        <a:pt x="1409" y="728"/>
                        <a:pt x="0" y="1348"/>
                      </a:cubicBezTo>
                      <a:cubicBezTo>
                        <a:pt x="1368" y="1052"/>
                        <a:pt x="3402" y="719"/>
                        <a:pt x="4622" y="461"/>
                      </a:cubicBezTo>
                      <a:cubicBezTo>
                        <a:pt x="4659" y="424"/>
                        <a:pt x="4696" y="350"/>
                        <a:pt x="4733" y="239"/>
                      </a:cubicBezTo>
                      <a:cubicBezTo>
                        <a:pt x="4821" y="72"/>
                        <a:pt x="4703" y="1"/>
                        <a:pt x="44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1" name="Google Shape;431;p11"/>
                <p:cNvSpPr/>
                <p:nvPr/>
              </p:nvSpPr>
              <p:spPr>
                <a:xfrm>
                  <a:off x="3106625" y="4855750"/>
                  <a:ext cx="240325" cy="27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3" h="11166" extrusionOk="0">
                      <a:moveTo>
                        <a:pt x="9613" y="1"/>
                      </a:moveTo>
                      <a:lnTo>
                        <a:pt x="9613" y="1"/>
                      </a:lnTo>
                      <a:cubicBezTo>
                        <a:pt x="8393" y="259"/>
                        <a:pt x="6359" y="629"/>
                        <a:pt x="4991" y="888"/>
                      </a:cubicBezTo>
                      <a:cubicBezTo>
                        <a:pt x="4437" y="1110"/>
                        <a:pt x="3956" y="1406"/>
                        <a:pt x="3808" y="1590"/>
                      </a:cubicBezTo>
                      <a:cubicBezTo>
                        <a:pt x="3513" y="1923"/>
                        <a:pt x="2662" y="3476"/>
                        <a:pt x="1701" y="4733"/>
                      </a:cubicBezTo>
                      <a:cubicBezTo>
                        <a:pt x="1183" y="5361"/>
                        <a:pt x="1146" y="6249"/>
                        <a:pt x="925" y="7025"/>
                      </a:cubicBezTo>
                      <a:cubicBezTo>
                        <a:pt x="629" y="7875"/>
                        <a:pt x="370" y="9576"/>
                        <a:pt x="0" y="10685"/>
                      </a:cubicBezTo>
                      <a:cubicBezTo>
                        <a:pt x="555" y="10870"/>
                        <a:pt x="1146" y="11018"/>
                        <a:pt x="1701" y="11166"/>
                      </a:cubicBezTo>
                      <a:cubicBezTo>
                        <a:pt x="1738" y="11055"/>
                        <a:pt x="1775" y="10907"/>
                        <a:pt x="1775" y="10796"/>
                      </a:cubicBezTo>
                      <a:cubicBezTo>
                        <a:pt x="2108" y="8763"/>
                        <a:pt x="2440" y="7099"/>
                        <a:pt x="3439" y="5324"/>
                      </a:cubicBezTo>
                      <a:cubicBezTo>
                        <a:pt x="3882" y="5103"/>
                        <a:pt x="4733" y="4770"/>
                        <a:pt x="5176" y="4548"/>
                      </a:cubicBezTo>
                      <a:cubicBezTo>
                        <a:pt x="5731" y="4252"/>
                        <a:pt x="6951" y="4067"/>
                        <a:pt x="7653" y="3439"/>
                      </a:cubicBezTo>
                      <a:cubicBezTo>
                        <a:pt x="8504" y="2663"/>
                        <a:pt x="9095" y="1073"/>
                        <a:pt x="961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11"/>
                <p:cNvSpPr/>
                <p:nvPr/>
              </p:nvSpPr>
              <p:spPr>
                <a:xfrm>
                  <a:off x="3100150" y="4696775"/>
                  <a:ext cx="439050" cy="27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2" h="11129" extrusionOk="0">
                      <a:moveTo>
                        <a:pt x="1368" y="1"/>
                      </a:moveTo>
                      <a:lnTo>
                        <a:pt x="1368" y="1"/>
                      </a:lnTo>
                      <a:cubicBezTo>
                        <a:pt x="0" y="186"/>
                        <a:pt x="481" y="2958"/>
                        <a:pt x="814" y="3698"/>
                      </a:cubicBezTo>
                      <a:cubicBezTo>
                        <a:pt x="1073" y="4326"/>
                        <a:pt x="1221" y="5066"/>
                        <a:pt x="1664" y="5620"/>
                      </a:cubicBezTo>
                      <a:cubicBezTo>
                        <a:pt x="2330" y="6471"/>
                        <a:pt x="2404" y="7432"/>
                        <a:pt x="2404" y="7432"/>
                      </a:cubicBezTo>
                      <a:cubicBezTo>
                        <a:pt x="2515" y="9096"/>
                        <a:pt x="1664" y="9798"/>
                        <a:pt x="1960" y="11129"/>
                      </a:cubicBezTo>
                      <a:cubicBezTo>
                        <a:pt x="3661" y="9059"/>
                        <a:pt x="4326" y="7986"/>
                        <a:pt x="6951" y="7210"/>
                      </a:cubicBezTo>
                      <a:cubicBezTo>
                        <a:pt x="8763" y="6692"/>
                        <a:pt x="13643" y="5398"/>
                        <a:pt x="13938" y="5361"/>
                      </a:cubicBezTo>
                      <a:cubicBezTo>
                        <a:pt x="14863" y="5029"/>
                        <a:pt x="16563" y="4511"/>
                        <a:pt x="17562" y="3772"/>
                      </a:cubicBezTo>
                      <a:lnTo>
                        <a:pt x="17562" y="3772"/>
                      </a:lnTo>
                      <a:cubicBezTo>
                        <a:pt x="14419" y="4068"/>
                        <a:pt x="11092" y="5251"/>
                        <a:pt x="8282" y="5990"/>
                      </a:cubicBezTo>
                      <a:cubicBezTo>
                        <a:pt x="7536" y="6193"/>
                        <a:pt x="6818" y="6304"/>
                        <a:pt x="6131" y="6304"/>
                      </a:cubicBezTo>
                      <a:cubicBezTo>
                        <a:pt x="4569" y="6304"/>
                        <a:pt x="3166" y="5735"/>
                        <a:pt x="1960" y="4400"/>
                      </a:cubicBezTo>
                      <a:cubicBezTo>
                        <a:pt x="1221" y="3550"/>
                        <a:pt x="481" y="1553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11"/>
                <p:cNvSpPr/>
                <p:nvPr/>
              </p:nvSpPr>
              <p:spPr>
                <a:xfrm>
                  <a:off x="3247100" y="4867750"/>
                  <a:ext cx="303200" cy="18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8" h="7211" extrusionOk="0">
                      <a:moveTo>
                        <a:pt x="10343" y="0"/>
                      </a:moveTo>
                      <a:cubicBezTo>
                        <a:pt x="9530" y="0"/>
                        <a:pt x="8739" y="85"/>
                        <a:pt x="7987" y="408"/>
                      </a:cubicBezTo>
                      <a:cubicBezTo>
                        <a:pt x="6766" y="963"/>
                        <a:pt x="7210" y="1258"/>
                        <a:pt x="6101" y="1998"/>
                      </a:cubicBezTo>
                      <a:cubicBezTo>
                        <a:pt x="5694" y="2257"/>
                        <a:pt x="4105" y="2996"/>
                        <a:pt x="3550" y="3403"/>
                      </a:cubicBezTo>
                      <a:cubicBezTo>
                        <a:pt x="2922" y="3698"/>
                        <a:pt x="1258" y="3957"/>
                        <a:pt x="962" y="4438"/>
                      </a:cubicBezTo>
                      <a:cubicBezTo>
                        <a:pt x="925" y="4512"/>
                        <a:pt x="1" y="6545"/>
                        <a:pt x="38" y="7211"/>
                      </a:cubicBezTo>
                      <a:cubicBezTo>
                        <a:pt x="740" y="6545"/>
                        <a:pt x="1295" y="5399"/>
                        <a:pt x="2367" y="4697"/>
                      </a:cubicBezTo>
                      <a:cubicBezTo>
                        <a:pt x="3735" y="4475"/>
                        <a:pt x="4659" y="4031"/>
                        <a:pt x="5694" y="3292"/>
                      </a:cubicBezTo>
                      <a:cubicBezTo>
                        <a:pt x="7765" y="1739"/>
                        <a:pt x="9761" y="1184"/>
                        <a:pt x="12127" y="75"/>
                      </a:cubicBezTo>
                      <a:cubicBezTo>
                        <a:pt x="11524" y="44"/>
                        <a:pt x="10928" y="0"/>
                        <a:pt x="1034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13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3"/>
          <p:cNvSpPr txBox="1">
            <a:spLocks noGrp="1"/>
          </p:cNvSpPr>
          <p:nvPr>
            <p:ph type="title" hasCustomPrompt="1"/>
          </p:nvPr>
        </p:nvSpPr>
        <p:spPr>
          <a:xfrm>
            <a:off x="1475475" y="14544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8" name="Google Shape;438;p13"/>
          <p:cNvSpPr txBox="1">
            <a:spLocks noGrp="1"/>
          </p:cNvSpPr>
          <p:nvPr>
            <p:ph type="title" idx="2" hasCustomPrompt="1"/>
          </p:nvPr>
        </p:nvSpPr>
        <p:spPr>
          <a:xfrm>
            <a:off x="3934350" y="14544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9" name="Google Shape;439;p13"/>
          <p:cNvSpPr txBox="1">
            <a:spLocks noGrp="1"/>
          </p:cNvSpPr>
          <p:nvPr>
            <p:ph type="title" idx="3" hasCustomPrompt="1"/>
          </p:nvPr>
        </p:nvSpPr>
        <p:spPr>
          <a:xfrm>
            <a:off x="6393225" y="14544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0" name="Google Shape;440;p13"/>
          <p:cNvSpPr txBox="1">
            <a:spLocks noGrp="1"/>
          </p:cNvSpPr>
          <p:nvPr>
            <p:ph type="title" idx="4" hasCustomPrompt="1"/>
          </p:nvPr>
        </p:nvSpPr>
        <p:spPr>
          <a:xfrm>
            <a:off x="1475475" y="301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1" name="Google Shape;441;p13"/>
          <p:cNvSpPr txBox="1">
            <a:spLocks noGrp="1"/>
          </p:cNvSpPr>
          <p:nvPr>
            <p:ph type="title" idx="5" hasCustomPrompt="1"/>
          </p:nvPr>
        </p:nvSpPr>
        <p:spPr>
          <a:xfrm>
            <a:off x="3934350" y="301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2" name="Google Shape;442;p13"/>
          <p:cNvSpPr txBox="1">
            <a:spLocks noGrp="1"/>
          </p:cNvSpPr>
          <p:nvPr>
            <p:ph type="title" idx="6" hasCustomPrompt="1"/>
          </p:nvPr>
        </p:nvSpPr>
        <p:spPr>
          <a:xfrm>
            <a:off x="6393225" y="301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3" name="Google Shape;443;p13"/>
          <p:cNvSpPr txBox="1">
            <a:spLocks noGrp="1"/>
          </p:cNvSpPr>
          <p:nvPr>
            <p:ph type="title" idx="7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13"/>
          <p:cNvSpPr txBox="1">
            <a:spLocks noGrp="1"/>
          </p:cNvSpPr>
          <p:nvPr>
            <p:ph type="subTitle" idx="1"/>
          </p:nvPr>
        </p:nvSpPr>
        <p:spPr>
          <a:xfrm>
            <a:off x="944925" y="1976150"/>
            <a:ext cx="2336400" cy="79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45" name="Google Shape;445;p13"/>
          <p:cNvSpPr txBox="1">
            <a:spLocks noGrp="1"/>
          </p:cNvSpPr>
          <p:nvPr>
            <p:ph type="subTitle" idx="8"/>
          </p:nvPr>
        </p:nvSpPr>
        <p:spPr>
          <a:xfrm>
            <a:off x="3403800" y="1976150"/>
            <a:ext cx="2336400" cy="79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46" name="Google Shape;446;p13"/>
          <p:cNvSpPr txBox="1">
            <a:spLocks noGrp="1"/>
          </p:cNvSpPr>
          <p:nvPr>
            <p:ph type="subTitle" idx="9"/>
          </p:nvPr>
        </p:nvSpPr>
        <p:spPr>
          <a:xfrm>
            <a:off x="5862675" y="1976150"/>
            <a:ext cx="2336400" cy="79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47" name="Google Shape;447;p13"/>
          <p:cNvSpPr txBox="1">
            <a:spLocks noGrp="1"/>
          </p:cNvSpPr>
          <p:nvPr>
            <p:ph type="subTitle" idx="13"/>
          </p:nvPr>
        </p:nvSpPr>
        <p:spPr>
          <a:xfrm>
            <a:off x="944925" y="3539400"/>
            <a:ext cx="2336400" cy="79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48" name="Google Shape;448;p13"/>
          <p:cNvSpPr txBox="1">
            <a:spLocks noGrp="1"/>
          </p:cNvSpPr>
          <p:nvPr>
            <p:ph type="subTitle" idx="14"/>
          </p:nvPr>
        </p:nvSpPr>
        <p:spPr>
          <a:xfrm>
            <a:off x="3403800" y="3539400"/>
            <a:ext cx="2336400" cy="79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49" name="Google Shape;449;p13"/>
          <p:cNvSpPr txBox="1">
            <a:spLocks noGrp="1"/>
          </p:cNvSpPr>
          <p:nvPr>
            <p:ph type="subTitle" idx="15"/>
          </p:nvPr>
        </p:nvSpPr>
        <p:spPr>
          <a:xfrm>
            <a:off x="5862675" y="3539400"/>
            <a:ext cx="2336400" cy="79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50" name="Google Shape;450;p13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1" name="Google Shape;451;p13"/>
          <p:cNvGrpSpPr/>
          <p:nvPr/>
        </p:nvGrpSpPr>
        <p:grpSpPr>
          <a:xfrm>
            <a:off x="-165418" y="-461888"/>
            <a:ext cx="10678115" cy="5759643"/>
            <a:chOff x="-165418" y="-461888"/>
            <a:chExt cx="10678115" cy="5759643"/>
          </a:xfrm>
        </p:grpSpPr>
        <p:grpSp>
          <p:nvGrpSpPr>
            <p:cNvPr id="452" name="Google Shape;452;p13"/>
            <p:cNvGrpSpPr/>
            <p:nvPr/>
          </p:nvGrpSpPr>
          <p:grpSpPr>
            <a:xfrm rot="3785979">
              <a:off x="8176066" y="139569"/>
              <a:ext cx="2283197" cy="1521713"/>
              <a:chOff x="4758275" y="1781650"/>
              <a:chExt cx="1364250" cy="909250"/>
            </a:xfrm>
          </p:grpSpPr>
          <p:sp>
            <p:nvSpPr>
              <p:cNvPr id="453" name="Google Shape;453;p13"/>
              <p:cNvSpPr/>
              <p:nvPr/>
            </p:nvSpPr>
            <p:spPr>
              <a:xfrm>
                <a:off x="4767525" y="1783500"/>
                <a:ext cx="230175" cy="273975"/>
              </a:xfrm>
              <a:custGeom>
                <a:avLst/>
                <a:gdLst/>
                <a:ahLst/>
                <a:cxnLst/>
                <a:rect l="l" t="t" r="r" b="b"/>
                <a:pathLst>
                  <a:path w="9207" h="10959" extrusionOk="0">
                    <a:moveTo>
                      <a:pt x="9022" y="0"/>
                    </a:moveTo>
                    <a:cubicBezTo>
                      <a:pt x="7617" y="148"/>
                      <a:pt x="6323" y="1035"/>
                      <a:pt x="4992" y="1738"/>
                    </a:cubicBezTo>
                    <a:cubicBezTo>
                      <a:pt x="4474" y="1996"/>
                      <a:pt x="1701" y="3697"/>
                      <a:pt x="777" y="5878"/>
                    </a:cubicBezTo>
                    <a:cubicBezTo>
                      <a:pt x="186" y="7320"/>
                      <a:pt x="1" y="8873"/>
                      <a:pt x="1" y="10352"/>
                    </a:cubicBezTo>
                    <a:cubicBezTo>
                      <a:pt x="307" y="10806"/>
                      <a:pt x="964" y="10958"/>
                      <a:pt x="1752" y="10958"/>
                    </a:cubicBezTo>
                    <a:cubicBezTo>
                      <a:pt x="3339" y="10958"/>
                      <a:pt x="5458" y="10340"/>
                      <a:pt x="6323" y="10315"/>
                    </a:cubicBezTo>
                    <a:cubicBezTo>
                      <a:pt x="6877" y="10315"/>
                      <a:pt x="7247" y="9945"/>
                      <a:pt x="7247" y="9428"/>
                    </a:cubicBezTo>
                    <a:cubicBezTo>
                      <a:pt x="7247" y="7542"/>
                      <a:pt x="6397" y="5804"/>
                      <a:pt x="7321" y="4104"/>
                    </a:cubicBezTo>
                    <a:cubicBezTo>
                      <a:pt x="7949" y="2921"/>
                      <a:pt x="9206" y="2292"/>
                      <a:pt x="9206" y="666"/>
                    </a:cubicBezTo>
                    <a:cubicBezTo>
                      <a:pt x="9206" y="592"/>
                      <a:pt x="9095" y="296"/>
                      <a:pt x="90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3"/>
              <p:cNvSpPr/>
              <p:nvPr/>
            </p:nvSpPr>
            <p:spPr>
              <a:xfrm>
                <a:off x="5086400" y="1815125"/>
                <a:ext cx="344775" cy="234150"/>
              </a:xfrm>
              <a:custGeom>
                <a:avLst/>
                <a:gdLst/>
                <a:ahLst/>
                <a:cxnLst/>
                <a:rect l="l" t="t" r="r" b="b"/>
                <a:pathLst>
                  <a:path w="13791" h="9366" extrusionOk="0">
                    <a:moveTo>
                      <a:pt x="7248" y="1"/>
                    </a:moveTo>
                    <a:cubicBezTo>
                      <a:pt x="6625" y="1"/>
                      <a:pt x="6033" y="32"/>
                      <a:pt x="5509" y="103"/>
                    </a:cubicBezTo>
                    <a:cubicBezTo>
                      <a:pt x="4408" y="268"/>
                      <a:pt x="3307" y="618"/>
                      <a:pt x="2191" y="618"/>
                    </a:cubicBezTo>
                    <a:cubicBezTo>
                      <a:pt x="1808" y="618"/>
                      <a:pt x="1423" y="577"/>
                      <a:pt x="1036" y="473"/>
                    </a:cubicBezTo>
                    <a:lnTo>
                      <a:pt x="1036" y="473"/>
                    </a:lnTo>
                    <a:cubicBezTo>
                      <a:pt x="1405" y="1175"/>
                      <a:pt x="1479" y="2025"/>
                      <a:pt x="1221" y="2617"/>
                    </a:cubicBezTo>
                    <a:cubicBezTo>
                      <a:pt x="370" y="4539"/>
                      <a:pt x="1627" y="5168"/>
                      <a:pt x="592" y="6462"/>
                    </a:cubicBezTo>
                    <a:cubicBezTo>
                      <a:pt x="222" y="7127"/>
                      <a:pt x="1" y="7941"/>
                      <a:pt x="296" y="8310"/>
                    </a:cubicBezTo>
                    <a:cubicBezTo>
                      <a:pt x="744" y="8870"/>
                      <a:pt x="2271" y="9366"/>
                      <a:pt x="3468" y="9366"/>
                    </a:cubicBezTo>
                    <a:cubicBezTo>
                      <a:pt x="3853" y="9366"/>
                      <a:pt x="4204" y="9315"/>
                      <a:pt x="4474" y="9198"/>
                    </a:cubicBezTo>
                    <a:cubicBezTo>
                      <a:pt x="5731" y="8680"/>
                      <a:pt x="6323" y="7312"/>
                      <a:pt x="7210" y="6240"/>
                    </a:cubicBezTo>
                    <a:cubicBezTo>
                      <a:pt x="7912" y="5353"/>
                      <a:pt x="8430" y="4539"/>
                      <a:pt x="9354" y="3874"/>
                    </a:cubicBezTo>
                    <a:cubicBezTo>
                      <a:pt x="9576" y="3689"/>
                      <a:pt x="10389" y="3430"/>
                      <a:pt x="11314" y="3135"/>
                    </a:cubicBezTo>
                    <a:cubicBezTo>
                      <a:pt x="12164" y="2654"/>
                      <a:pt x="13347" y="2025"/>
                      <a:pt x="13791" y="1101"/>
                    </a:cubicBezTo>
                    <a:cubicBezTo>
                      <a:pt x="13043" y="563"/>
                      <a:pt x="9878" y="1"/>
                      <a:pt x="72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3"/>
              <p:cNvSpPr/>
              <p:nvPr/>
            </p:nvSpPr>
            <p:spPr>
              <a:xfrm>
                <a:off x="4769375" y="1783725"/>
                <a:ext cx="930775" cy="835325"/>
              </a:xfrm>
              <a:custGeom>
                <a:avLst/>
                <a:gdLst/>
                <a:ahLst/>
                <a:cxnLst/>
                <a:rect l="l" t="t" r="r" b="b"/>
                <a:pathLst>
                  <a:path w="37231" h="33413" extrusionOk="0">
                    <a:moveTo>
                      <a:pt x="9401" y="0"/>
                    </a:moveTo>
                    <a:cubicBezTo>
                      <a:pt x="9262" y="0"/>
                      <a:pt x="9123" y="10"/>
                      <a:pt x="8984" y="28"/>
                    </a:cubicBezTo>
                    <a:cubicBezTo>
                      <a:pt x="9095" y="287"/>
                      <a:pt x="9169" y="583"/>
                      <a:pt x="9169" y="657"/>
                    </a:cubicBezTo>
                    <a:cubicBezTo>
                      <a:pt x="9169" y="2320"/>
                      <a:pt x="7912" y="2912"/>
                      <a:pt x="7284" y="4095"/>
                    </a:cubicBezTo>
                    <a:cubicBezTo>
                      <a:pt x="6360" y="5795"/>
                      <a:pt x="7210" y="7607"/>
                      <a:pt x="7210" y="9456"/>
                    </a:cubicBezTo>
                    <a:cubicBezTo>
                      <a:pt x="7210" y="9936"/>
                      <a:pt x="6914" y="10269"/>
                      <a:pt x="6286" y="10306"/>
                    </a:cubicBezTo>
                    <a:cubicBezTo>
                      <a:pt x="5434" y="10355"/>
                      <a:pt x="3384" y="10947"/>
                      <a:pt x="1817" y="10947"/>
                    </a:cubicBezTo>
                    <a:cubicBezTo>
                      <a:pt x="1001" y="10947"/>
                      <a:pt x="317" y="10787"/>
                      <a:pt x="1" y="10306"/>
                    </a:cubicBezTo>
                    <a:lnTo>
                      <a:pt x="1" y="10306"/>
                    </a:lnTo>
                    <a:cubicBezTo>
                      <a:pt x="75" y="12043"/>
                      <a:pt x="370" y="13559"/>
                      <a:pt x="740" y="14521"/>
                    </a:cubicBezTo>
                    <a:cubicBezTo>
                      <a:pt x="703" y="15408"/>
                      <a:pt x="629" y="16332"/>
                      <a:pt x="555" y="17219"/>
                    </a:cubicBezTo>
                    <a:cubicBezTo>
                      <a:pt x="444" y="19512"/>
                      <a:pt x="185" y="21915"/>
                      <a:pt x="999" y="24170"/>
                    </a:cubicBezTo>
                    <a:cubicBezTo>
                      <a:pt x="2293" y="27941"/>
                      <a:pt x="5842" y="29974"/>
                      <a:pt x="9169" y="31712"/>
                    </a:cubicBezTo>
                    <a:cubicBezTo>
                      <a:pt x="9290" y="31778"/>
                      <a:pt x="9417" y="31808"/>
                      <a:pt x="9541" y="31808"/>
                    </a:cubicBezTo>
                    <a:cubicBezTo>
                      <a:pt x="9835" y="31808"/>
                      <a:pt x="10111" y="31639"/>
                      <a:pt x="10241" y="31379"/>
                    </a:cubicBezTo>
                    <a:cubicBezTo>
                      <a:pt x="10426" y="31379"/>
                      <a:pt x="10537" y="31342"/>
                      <a:pt x="10796" y="31268"/>
                    </a:cubicBezTo>
                    <a:cubicBezTo>
                      <a:pt x="10953" y="31181"/>
                      <a:pt x="11121" y="31142"/>
                      <a:pt x="11299" y="31142"/>
                    </a:cubicBezTo>
                    <a:cubicBezTo>
                      <a:pt x="12259" y="31142"/>
                      <a:pt x="13511" y="32290"/>
                      <a:pt x="14789" y="33413"/>
                    </a:cubicBezTo>
                    <a:cubicBezTo>
                      <a:pt x="20039" y="33117"/>
                      <a:pt x="25769" y="31379"/>
                      <a:pt x="30464" y="29124"/>
                    </a:cubicBezTo>
                    <a:cubicBezTo>
                      <a:pt x="32313" y="28237"/>
                      <a:pt x="37230" y="24466"/>
                      <a:pt x="37230" y="23985"/>
                    </a:cubicBezTo>
                    <a:cubicBezTo>
                      <a:pt x="37082" y="23985"/>
                      <a:pt x="37119" y="19512"/>
                      <a:pt x="37119" y="19105"/>
                    </a:cubicBezTo>
                    <a:cubicBezTo>
                      <a:pt x="37082" y="15741"/>
                      <a:pt x="36823" y="13633"/>
                      <a:pt x="35566" y="11600"/>
                    </a:cubicBezTo>
                    <a:lnTo>
                      <a:pt x="35566" y="11600"/>
                    </a:lnTo>
                    <a:cubicBezTo>
                      <a:pt x="36491" y="13929"/>
                      <a:pt x="35640" y="15667"/>
                      <a:pt x="33755" y="17072"/>
                    </a:cubicBezTo>
                    <a:cubicBezTo>
                      <a:pt x="33126" y="17515"/>
                      <a:pt x="32868" y="18402"/>
                      <a:pt x="32091" y="18587"/>
                    </a:cubicBezTo>
                    <a:cubicBezTo>
                      <a:pt x="30945" y="18809"/>
                      <a:pt x="29836" y="19142"/>
                      <a:pt x="28986" y="20584"/>
                    </a:cubicBezTo>
                    <a:cubicBezTo>
                      <a:pt x="28727" y="21027"/>
                      <a:pt x="27950" y="20806"/>
                      <a:pt x="27470" y="21286"/>
                    </a:cubicBezTo>
                    <a:cubicBezTo>
                      <a:pt x="26767" y="21952"/>
                      <a:pt x="25658" y="22654"/>
                      <a:pt x="24808" y="23061"/>
                    </a:cubicBezTo>
                    <a:cubicBezTo>
                      <a:pt x="22434" y="24207"/>
                      <a:pt x="17158" y="26260"/>
                      <a:pt x="13131" y="26260"/>
                    </a:cubicBezTo>
                    <a:cubicBezTo>
                      <a:pt x="11703" y="26260"/>
                      <a:pt x="10431" y="26001"/>
                      <a:pt x="9502" y="25353"/>
                    </a:cubicBezTo>
                    <a:cubicBezTo>
                      <a:pt x="9317" y="25205"/>
                      <a:pt x="7801" y="23504"/>
                      <a:pt x="8060" y="23504"/>
                    </a:cubicBezTo>
                    <a:cubicBezTo>
                      <a:pt x="11018" y="23357"/>
                      <a:pt x="13643" y="21878"/>
                      <a:pt x="15787" y="19992"/>
                    </a:cubicBezTo>
                    <a:cubicBezTo>
                      <a:pt x="16490" y="19364"/>
                      <a:pt x="17451" y="18255"/>
                      <a:pt x="18338" y="17959"/>
                    </a:cubicBezTo>
                    <a:cubicBezTo>
                      <a:pt x="21555" y="16739"/>
                      <a:pt x="19891" y="16221"/>
                      <a:pt x="20334" y="14927"/>
                    </a:cubicBezTo>
                    <a:cubicBezTo>
                      <a:pt x="20815" y="13596"/>
                      <a:pt x="22294" y="13411"/>
                      <a:pt x="23551" y="12968"/>
                    </a:cubicBezTo>
                    <a:cubicBezTo>
                      <a:pt x="24512" y="12598"/>
                      <a:pt x="26915" y="12228"/>
                      <a:pt x="27137" y="11156"/>
                    </a:cubicBezTo>
                    <a:cubicBezTo>
                      <a:pt x="27359" y="10232"/>
                      <a:pt x="27877" y="9086"/>
                      <a:pt x="27507" y="8199"/>
                    </a:cubicBezTo>
                    <a:cubicBezTo>
                      <a:pt x="27285" y="7681"/>
                      <a:pt x="26139" y="7644"/>
                      <a:pt x="25621" y="7496"/>
                    </a:cubicBezTo>
                    <a:cubicBezTo>
                      <a:pt x="25067" y="7274"/>
                      <a:pt x="24512" y="7126"/>
                      <a:pt x="23921" y="6979"/>
                    </a:cubicBezTo>
                    <a:cubicBezTo>
                      <a:pt x="23514" y="6905"/>
                      <a:pt x="23551" y="6387"/>
                      <a:pt x="23810" y="6202"/>
                    </a:cubicBezTo>
                    <a:cubicBezTo>
                      <a:pt x="24677" y="5543"/>
                      <a:pt x="25675" y="5274"/>
                      <a:pt x="26680" y="5274"/>
                    </a:cubicBezTo>
                    <a:cubicBezTo>
                      <a:pt x="26746" y="5274"/>
                      <a:pt x="26812" y="5276"/>
                      <a:pt x="26878" y="5278"/>
                    </a:cubicBezTo>
                    <a:cubicBezTo>
                      <a:pt x="25954" y="4945"/>
                      <a:pt x="25030" y="4723"/>
                      <a:pt x="24032" y="4464"/>
                    </a:cubicBezTo>
                    <a:cubicBezTo>
                      <a:pt x="23107" y="4760"/>
                      <a:pt x="22331" y="5056"/>
                      <a:pt x="22072" y="5204"/>
                    </a:cubicBezTo>
                    <a:cubicBezTo>
                      <a:pt x="21148" y="5832"/>
                      <a:pt x="20630" y="6683"/>
                      <a:pt x="19928" y="7533"/>
                    </a:cubicBezTo>
                    <a:cubicBezTo>
                      <a:pt x="19114" y="8605"/>
                      <a:pt x="18597" y="10121"/>
                      <a:pt x="17340" y="10639"/>
                    </a:cubicBezTo>
                    <a:cubicBezTo>
                      <a:pt x="17086" y="10745"/>
                      <a:pt x="16761" y="10792"/>
                      <a:pt x="16403" y="10792"/>
                    </a:cubicBezTo>
                    <a:cubicBezTo>
                      <a:pt x="15145" y="10792"/>
                      <a:pt x="13475" y="10216"/>
                      <a:pt x="13014" y="9640"/>
                    </a:cubicBezTo>
                    <a:cubicBezTo>
                      <a:pt x="12719" y="9271"/>
                      <a:pt x="12940" y="8420"/>
                      <a:pt x="13310" y="7792"/>
                    </a:cubicBezTo>
                    <a:cubicBezTo>
                      <a:pt x="14345" y="6498"/>
                      <a:pt x="13088" y="5832"/>
                      <a:pt x="13939" y="3947"/>
                    </a:cubicBezTo>
                    <a:cubicBezTo>
                      <a:pt x="14197" y="3281"/>
                      <a:pt x="14049" y="2468"/>
                      <a:pt x="13754" y="1729"/>
                    </a:cubicBezTo>
                    <a:cubicBezTo>
                      <a:pt x="13680" y="1729"/>
                      <a:pt x="13606" y="1692"/>
                      <a:pt x="13569" y="1692"/>
                    </a:cubicBezTo>
                    <a:cubicBezTo>
                      <a:pt x="12534" y="1359"/>
                      <a:pt x="11720" y="620"/>
                      <a:pt x="10685" y="250"/>
                    </a:cubicBezTo>
                    <a:cubicBezTo>
                      <a:pt x="10241" y="83"/>
                      <a:pt x="9819" y="0"/>
                      <a:pt x="94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3"/>
              <p:cNvSpPr/>
              <p:nvPr/>
            </p:nvSpPr>
            <p:spPr>
              <a:xfrm>
                <a:off x="4962550" y="1911950"/>
                <a:ext cx="718175" cy="527125"/>
              </a:xfrm>
              <a:custGeom>
                <a:avLst/>
                <a:gdLst/>
                <a:ahLst/>
                <a:cxnLst/>
                <a:rect l="l" t="t" r="r" b="b"/>
                <a:pathLst>
                  <a:path w="28727" h="21085" extrusionOk="0">
                    <a:moveTo>
                      <a:pt x="19003" y="1"/>
                    </a:moveTo>
                    <a:cubicBezTo>
                      <a:pt x="18005" y="75"/>
                      <a:pt x="16933" y="334"/>
                      <a:pt x="16046" y="1036"/>
                    </a:cubicBezTo>
                    <a:cubicBezTo>
                      <a:pt x="15787" y="1221"/>
                      <a:pt x="15787" y="1739"/>
                      <a:pt x="16157" y="1813"/>
                    </a:cubicBezTo>
                    <a:cubicBezTo>
                      <a:pt x="16748" y="1960"/>
                      <a:pt x="17303" y="2071"/>
                      <a:pt x="17857" y="2330"/>
                    </a:cubicBezTo>
                    <a:cubicBezTo>
                      <a:pt x="18375" y="2441"/>
                      <a:pt x="19521" y="2515"/>
                      <a:pt x="19743" y="2996"/>
                    </a:cubicBezTo>
                    <a:cubicBezTo>
                      <a:pt x="20150" y="3883"/>
                      <a:pt x="19595" y="5029"/>
                      <a:pt x="19373" y="5953"/>
                    </a:cubicBezTo>
                    <a:cubicBezTo>
                      <a:pt x="19151" y="7025"/>
                      <a:pt x="16748" y="7395"/>
                      <a:pt x="15787" y="7765"/>
                    </a:cubicBezTo>
                    <a:cubicBezTo>
                      <a:pt x="14530" y="8282"/>
                      <a:pt x="13051" y="8430"/>
                      <a:pt x="12571" y="9761"/>
                    </a:cubicBezTo>
                    <a:cubicBezTo>
                      <a:pt x="12164" y="11055"/>
                      <a:pt x="13791" y="11536"/>
                      <a:pt x="10537" y="12756"/>
                    </a:cubicBezTo>
                    <a:cubicBezTo>
                      <a:pt x="9724" y="13089"/>
                      <a:pt x="8689" y="14235"/>
                      <a:pt x="8023" y="14789"/>
                    </a:cubicBezTo>
                    <a:cubicBezTo>
                      <a:pt x="5879" y="16638"/>
                      <a:pt x="3217" y="18191"/>
                      <a:pt x="296" y="18301"/>
                    </a:cubicBezTo>
                    <a:cubicBezTo>
                      <a:pt x="0" y="18301"/>
                      <a:pt x="1553" y="20076"/>
                      <a:pt x="1738" y="20150"/>
                    </a:cubicBezTo>
                    <a:cubicBezTo>
                      <a:pt x="2673" y="20819"/>
                      <a:pt x="3966" y="21085"/>
                      <a:pt x="5420" y="21085"/>
                    </a:cubicBezTo>
                    <a:cubicBezTo>
                      <a:pt x="9432" y="21085"/>
                      <a:pt x="14673" y="19062"/>
                      <a:pt x="17007" y="17895"/>
                    </a:cubicBezTo>
                    <a:cubicBezTo>
                      <a:pt x="17894" y="17488"/>
                      <a:pt x="19003" y="16786"/>
                      <a:pt x="19706" y="16083"/>
                    </a:cubicBezTo>
                    <a:cubicBezTo>
                      <a:pt x="20150" y="15640"/>
                      <a:pt x="20963" y="15861"/>
                      <a:pt x="21222" y="15418"/>
                    </a:cubicBezTo>
                    <a:cubicBezTo>
                      <a:pt x="22072" y="13976"/>
                      <a:pt x="23181" y="13643"/>
                      <a:pt x="24327" y="13421"/>
                    </a:cubicBezTo>
                    <a:cubicBezTo>
                      <a:pt x="25104" y="13273"/>
                      <a:pt x="25399" y="12349"/>
                      <a:pt x="25991" y="11869"/>
                    </a:cubicBezTo>
                    <a:cubicBezTo>
                      <a:pt x="27876" y="10538"/>
                      <a:pt x="28727" y="8726"/>
                      <a:pt x="27802" y="6434"/>
                    </a:cubicBezTo>
                    <a:cubicBezTo>
                      <a:pt x="27322" y="5694"/>
                      <a:pt x="26730" y="4918"/>
                      <a:pt x="25954" y="4068"/>
                    </a:cubicBezTo>
                    <a:cubicBezTo>
                      <a:pt x="23958" y="1997"/>
                      <a:pt x="21554" y="851"/>
                      <a:pt x="190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3"/>
              <p:cNvSpPr/>
              <p:nvPr/>
            </p:nvSpPr>
            <p:spPr>
              <a:xfrm>
                <a:off x="4758275" y="1929525"/>
                <a:ext cx="376225" cy="689525"/>
              </a:xfrm>
              <a:custGeom>
                <a:avLst/>
                <a:gdLst/>
                <a:ahLst/>
                <a:cxnLst/>
                <a:rect l="l" t="t" r="r" b="b"/>
                <a:pathLst>
                  <a:path w="15049" h="27581" extrusionOk="0">
                    <a:moveTo>
                      <a:pt x="1147" y="0"/>
                    </a:moveTo>
                    <a:lnTo>
                      <a:pt x="1147" y="0"/>
                    </a:lnTo>
                    <a:cubicBezTo>
                      <a:pt x="223" y="1997"/>
                      <a:pt x="149" y="4807"/>
                      <a:pt x="75" y="5768"/>
                    </a:cubicBezTo>
                    <a:cubicBezTo>
                      <a:pt x="1" y="8245"/>
                      <a:pt x="223" y="10759"/>
                      <a:pt x="371" y="13125"/>
                    </a:cubicBezTo>
                    <a:cubicBezTo>
                      <a:pt x="556" y="15565"/>
                      <a:pt x="519" y="18338"/>
                      <a:pt x="2071" y="20371"/>
                    </a:cubicBezTo>
                    <a:cubicBezTo>
                      <a:pt x="3698" y="22479"/>
                      <a:pt x="5916" y="24549"/>
                      <a:pt x="8171" y="25843"/>
                    </a:cubicBezTo>
                    <a:cubicBezTo>
                      <a:pt x="10316" y="27026"/>
                      <a:pt x="15048" y="27581"/>
                      <a:pt x="15048" y="27581"/>
                    </a:cubicBezTo>
                    <a:cubicBezTo>
                      <a:pt x="15048" y="27581"/>
                      <a:pt x="14974" y="24327"/>
                      <a:pt x="14530" y="23255"/>
                    </a:cubicBezTo>
                    <a:cubicBezTo>
                      <a:pt x="13421" y="20741"/>
                      <a:pt x="10833" y="19003"/>
                      <a:pt x="8837" y="17229"/>
                    </a:cubicBezTo>
                    <a:cubicBezTo>
                      <a:pt x="4844" y="13790"/>
                      <a:pt x="1443" y="7579"/>
                      <a:pt x="1443" y="4252"/>
                    </a:cubicBezTo>
                    <a:cubicBezTo>
                      <a:pt x="1443" y="3106"/>
                      <a:pt x="1036" y="1664"/>
                      <a:pt x="11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3"/>
              <p:cNvSpPr/>
              <p:nvPr/>
            </p:nvSpPr>
            <p:spPr>
              <a:xfrm>
                <a:off x="4771225" y="2230825"/>
                <a:ext cx="9843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39375" h="15714" extrusionOk="0">
                    <a:moveTo>
                      <a:pt x="38635" y="1"/>
                    </a:moveTo>
                    <a:cubicBezTo>
                      <a:pt x="36565" y="445"/>
                      <a:pt x="33274" y="1110"/>
                      <a:pt x="31684" y="2367"/>
                    </a:cubicBezTo>
                    <a:cubicBezTo>
                      <a:pt x="30464" y="1628"/>
                      <a:pt x="28838" y="629"/>
                      <a:pt x="28246" y="149"/>
                    </a:cubicBezTo>
                    <a:cubicBezTo>
                      <a:pt x="26989" y="888"/>
                      <a:pt x="25843" y="1554"/>
                      <a:pt x="25399" y="1923"/>
                    </a:cubicBezTo>
                    <a:cubicBezTo>
                      <a:pt x="24956" y="2330"/>
                      <a:pt x="23736" y="2589"/>
                      <a:pt x="23255" y="2922"/>
                    </a:cubicBezTo>
                    <a:cubicBezTo>
                      <a:pt x="21702" y="3809"/>
                      <a:pt x="20150" y="4585"/>
                      <a:pt x="18449" y="5140"/>
                    </a:cubicBezTo>
                    <a:cubicBezTo>
                      <a:pt x="16686" y="5728"/>
                      <a:pt x="14265" y="6540"/>
                      <a:pt x="12070" y="6540"/>
                    </a:cubicBezTo>
                    <a:cubicBezTo>
                      <a:pt x="10813" y="6540"/>
                      <a:pt x="9631" y="6273"/>
                      <a:pt x="8689" y="5546"/>
                    </a:cubicBezTo>
                    <a:lnTo>
                      <a:pt x="8689" y="5546"/>
                    </a:lnTo>
                    <a:cubicBezTo>
                      <a:pt x="9761" y="7839"/>
                      <a:pt x="13088" y="11795"/>
                      <a:pt x="13532" y="15085"/>
                    </a:cubicBezTo>
                    <a:lnTo>
                      <a:pt x="13532" y="15122"/>
                    </a:lnTo>
                    <a:cubicBezTo>
                      <a:pt x="12571" y="14752"/>
                      <a:pt x="10944" y="13865"/>
                      <a:pt x="10131" y="12830"/>
                    </a:cubicBezTo>
                    <a:cubicBezTo>
                      <a:pt x="9243" y="11721"/>
                      <a:pt x="7247" y="9909"/>
                      <a:pt x="6249" y="9502"/>
                    </a:cubicBezTo>
                    <a:cubicBezTo>
                      <a:pt x="5916" y="9354"/>
                      <a:pt x="4844" y="9059"/>
                      <a:pt x="4511" y="8689"/>
                    </a:cubicBezTo>
                    <a:cubicBezTo>
                      <a:pt x="3217" y="7210"/>
                      <a:pt x="2958" y="7543"/>
                      <a:pt x="2441" y="7173"/>
                    </a:cubicBezTo>
                    <a:cubicBezTo>
                      <a:pt x="1073" y="6249"/>
                      <a:pt x="259" y="4622"/>
                      <a:pt x="1" y="2922"/>
                    </a:cubicBezTo>
                    <a:lnTo>
                      <a:pt x="1" y="2922"/>
                    </a:lnTo>
                    <a:cubicBezTo>
                      <a:pt x="333" y="6397"/>
                      <a:pt x="1184" y="8024"/>
                      <a:pt x="1812" y="8763"/>
                    </a:cubicBezTo>
                    <a:cubicBezTo>
                      <a:pt x="4622" y="12312"/>
                      <a:pt x="6877" y="13828"/>
                      <a:pt x="9761" y="14678"/>
                    </a:cubicBezTo>
                    <a:cubicBezTo>
                      <a:pt x="12386" y="15418"/>
                      <a:pt x="14604" y="15713"/>
                      <a:pt x="14604" y="15713"/>
                    </a:cubicBezTo>
                    <a:cubicBezTo>
                      <a:pt x="14604" y="15713"/>
                      <a:pt x="18486" y="15492"/>
                      <a:pt x="21037" y="14752"/>
                    </a:cubicBezTo>
                    <a:cubicBezTo>
                      <a:pt x="22775" y="14235"/>
                      <a:pt x="30390" y="11573"/>
                      <a:pt x="31943" y="10796"/>
                    </a:cubicBezTo>
                    <a:cubicBezTo>
                      <a:pt x="34420" y="9502"/>
                      <a:pt x="38857" y="7543"/>
                      <a:pt x="39153" y="7136"/>
                    </a:cubicBezTo>
                    <a:cubicBezTo>
                      <a:pt x="39374" y="5842"/>
                      <a:pt x="39226" y="3476"/>
                      <a:pt x="39153" y="2552"/>
                    </a:cubicBezTo>
                    <a:cubicBezTo>
                      <a:pt x="39042" y="1775"/>
                      <a:pt x="38857" y="888"/>
                      <a:pt x="386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3"/>
              <p:cNvSpPr/>
              <p:nvPr/>
            </p:nvSpPr>
            <p:spPr>
              <a:xfrm>
                <a:off x="5477375" y="2049675"/>
                <a:ext cx="259725" cy="239425"/>
              </a:xfrm>
              <a:custGeom>
                <a:avLst/>
                <a:gdLst/>
                <a:ahLst/>
                <a:cxnLst/>
                <a:rect l="l" t="t" r="r" b="b"/>
                <a:pathLst>
                  <a:path w="10389" h="9577" extrusionOk="0">
                    <a:moveTo>
                      <a:pt x="6877" y="1"/>
                    </a:moveTo>
                    <a:cubicBezTo>
                      <a:pt x="6359" y="2256"/>
                      <a:pt x="4732" y="3513"/>
                      <a:pt x="3365" y="4992"/>
                    </a:cubicBezTo>
                    <a:cubicBezTo>
                      <a:pt x="2625" y="5842"/>
                      <a:pt x="1294" y="6655"/>
                      <a:pt x="0" y="7395"/>
                    </a:cubicBezTo>
                    <a:cubicBezTo>
                      <a:pt x="592" y="7875"/>
                      <a:pt x="2218" y="8874"/>
                      <a:pt x="3438" y="9576"/>
                    </a:cubicBezTo>
                    <a:cubicBezTo>
                      <a:pt x="5028" y="8319"/>
                      <a:pt x="8319" y="7617"/>
                      <a:pt x="10389" y="7210"/>
                    </a:cubicBezTo>
                    <a:cubicBezTo>
                      <a:pt x="9650" y="4585"/>
                      <a:pt x="8208" y="1258"/>
                      <a:pt x="68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3"/>
              <p:cNvSpPr/>
              <p:nvPr/>
            </p:nvSpPr>
            <p:spPr>
              <a:xfrm>
                <a:off x="5399725" y="2228050"/>
                <a:ext cx="88750" cy="239250"/>
              </a:xfrm>
              <a:custGeom>
                <a:avLst/>
                <a:gdLst/>
                <a:ahLst/>
                <a:cxnLst/>
                <a:rect l="l" t="t" r="r" b="b"/>
                <a:pathLst>
                  <a:path w="3550" h="9570" extrusionOk="0">
                    <a:moveTo>
                      <a:pt x="1" y="1"/>
                    </a:moveTo>
                    <a:cubicBezTo>
                      <a:pt x="38" y="223"/>
                      <a:pt x="333" y="1147"/>
                      <a:pt x="518" y="2256"/>
                    </a:cubicBezTo>
                    <a:cubicBezTo>
                      <a:pt x="888" y="4992"/>
                      <a:pt x="1701" y="9281"/>
                      <a:pt x="1738" y="9465"/>
                    </a:cubicBezTo>
                    <a:cubicBezTo>
                      <a:pt x="1762" y="9537"/>
                      <a:pt x="1842" y="9569"/>
                      <a:pt x="1955" y="9569"/>
                    </a:cubicBezTo>
                    <a:cubicBezTo>
                      <a:pt x="2368" y="9569"/>
                      <a:pt x="3220" y="9138"/>
                      <a:pt x="3365" y="8615"/>
                    </a:cubicBezTo>
                    <a:cubicBezTo>
                      <a:pt x="3550" y="7876"/>
                      <a:pt x="2773" y="2404"/>
                      <a:pt x="2478" y="482"/>
                    </a:cubicBezTo>
                    <a:cubicBezTo>
                      <a:pt x="1923" y="297"/>
                      <a:pt x="888" y="38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3"/>
              <p:cNvSpPr/>
              <p:nvPr/>
            </p:nvSpPr>
            <p:spPr>
              <a:xfrm>
                <a:off x="5337800" y="2217800"/>
                <a:ext cx="773650" cy="283975"/>
              </a:xfrm>
              <a:custGeom>
                <a:avLst/>
                <a:gdLst/>
                <a:ahLst/>
                <a:cxnLst/>
                <a:rect l="l" t="t" r="r" b="b"/>
                <a:pathLst>
                  <a:path w="30946" h="11359" extrusionOk="0">
                    <a:moveTo>
                      <a:pt x="17352" y="1"/>
                    </a:moveTo>
                    <a:cubicBezTo>
                      <a:pt x="17089" y="1"/>
                      <a:pt x="16826" y="14"/>
                      <a:pt x="16563" y="41"/>
                    </a:cubicBezTo>
                    <a:cubicBezTo>
                      <a:pt x="13828" y="300"/>
                      <a:pt x="10833" y="1335"/>
                      <a:pt x="8430" y="2629"/>
                    </a:cubicBezTo>
                    <a:cubicBezTo>
                      <a:pt x="5509" y="4182"/>
                      <a:pt x="2293" y="7066"/>
                      <a:pt x="296" y="9099"/>
                    </a:cubicBezTo>
                    <a:cubicBezTo>
                      <a:pt x="1" y="9358"/>
                      <a:pt x="1073" y="9838"/>
                      <a:pt x="1295" y="9875"/>
                    </a:cubicBezTo>
                    <a:cubicBezTo>
                      <a:pt x="5555" y="10867"/>
                      <a:pt x="9873" y="11359"/>
                      <a:pt x="14179" y="11359"/>
                    </a:cubicBezTo>
                    <a:cubicBezTo>
                      <a:pt x="19662" y="11359"/>
                      <a:pt x="25126" y="10562"/>
                      <a:pt x="30427" y="8988"/>
                    </a:cubicBezTo>
                    <a:cubicBezTo>
                      <a:pt x="30797" y="8951"/>
                      <a:pt x="30945" y="8434"/>
                      <a:pt x="30649" y="8101"/>
                    </a:cubicBezTo>
                    <a:cubicBezTo>
                      <a:pt x="27311" y="4903"/>
                      <a:pt x="22402" y="1"/>
                      <a:pt x="173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3"/>
              <p:cNvSpPr/>
              <p:nvPr/>
            </p:nvSpPr>
            <p:spPr>
              <a:xfrm>
                <a:off x="5335025" y="2446200"/>
                <a:ext cx="593400" cy="223675"/>
              </a:xfrm>
              <a:custGeom>
                <a:avLst/>
                <a:gdLst/>
                <a:ahLst/>
                <a:cxnLst/>
                <a:rect l="l" t="t" r="r" b="b"/>
                <a:pathLst>
                  <a:path w="23736" h="8947" extrusionOk="0">
                    <a:moveTo>
                      <a:pt x="370" y="0"/>
                    </a:moveTo>
                    <a:cubicBezTo>
                      <a:pt x="223" y="1516"/>
                      <a:pt x="1" y="2847"/>
                      <a:pt x="1" y="4400"/>
                    </a:cubicBezTo>
                    <a:cubicBezTo>
                      <a:pt x="1" y="4991"/>
                      <a:pt x="259" y="6729"/>
                      <a:pt x="259" y="6729"/>
                    </a:cubicBezTo>
                    <a:cubicBezTo>
                      <a:pt x="259" y="6729"/>
                      <a:pt x="2071" y="7616"/>
                      <a:pt x="2737" y="7838"/>
                    </a:cubicBezTo>
                    <a:cubicBezTo>
                      <a:pt x="3032" y="7986"/>
                      <a:pt x="3365" y="8097"/>
                      <a:pt x="3735" y="8208"/>
                    </a:cubicBezTo>
                    <a:cubicBezTo>
                      <a:pt x="4199" y="7714"/>
                      <a:pt x="4481" y="7494"/>
                      <a:pt x="5119" y="7494"/>
                    </a:cubicBezTo>
                    <a:cubicBezTo>
                      <a:pt x="5293" y="7494"/>
                      <a:pt x="5493" y="7510"/>
                      <a:pt x="5731" y="7542"/>
                    </a:cubicBezTo>
                    <a:cubicBezTo>
                      <a:pt x="6554" y="7621"/>
                      <a:pt x="7276" y="7788"/>
                      <a:pt x="7881" y="7788"/>
                    </a:cubicBezTo>
                    <a:cubicBezTo>
                      <a:pt x="8689" y="7788"/>
                      <a:pt x="9291" y="7490"/>
                      <a:pt x="9650" y="6285"/>
                    </a:cubicBezTo>
                    <a:cubicBezTo>
                      <a:pt x="10057" y="4954"/>
                      <a:pt x="9946" y="3290"/>
                      <a:pt x="9687" y="1923"/>
                    </a:cubicBezTo>
                    <a:cubicBezTo>
                      <a:pt x="9687" y="1844"/>
                      <a:pt x="9742" y="1766"/>
                      <a:pt x="9801" y="1766"/>
                    </a:cubicBezTo>
                    <a:cubicBezTo>
                      <a:pt x="9825" y="1766"/>
                      <a:pt x="9850" y="1779"/>
                      <a:pt x="9872" y="1812"/>
                    </a:cubicBezTo>
                    <a:cubicBezTo>
                      <a:pt x="11129" y="2403"/>
                      <a:pt x="11536" y="1849"/>
                      <a:pt x="12460" y="2625"/>
                    </a:cubicBezTo>
                    <a:cubicBezTo>
                      <a:pt x="13310" y="3364"/>
                      <a:pt x="13532" y="4067"/>
                      <a:pt x="13865" y="5065"/>
                    </a:cubicBezTo>
                    <a:cubicBezTo>
                      <a:pt x="14050" y="5730"/>
                      <a:pt x="14308" y="6877"/>
                      <a:pt x="14641" y="7542"/>
                    </a:cubicBezTo>
                    <a:cubicBezTo>
                      <a:pt x="14678" y="7616"/>
                      <a:pt x="14752" y="7653"/>
                      <a:pt x="14789" y="7764"/>
                    </a:cubicBezTo>
                    <a:cubicBezTo>
                      <a:pt x="15254" y="7975"/>
                      <a:pt x="15737" y="8026"/>
                      <a:pt x="16222" y="8026"/>
                    </a:cubicBezTo>
                    <a:cubicBezTo>
                      <a:pt x="16681" y="8026"/>
                      <a:pt x="17141" y="7981"/>
                      <a:pt x="17591" y="7981"/>
                    </a:cubicBezTo>
                    <a:cubicBezTo>
                      <a:pt x="18333" y="7981"/>
                      <a:pt x="19045" y="8105"/>
                      <a:pt x="19669" y="8762"/>
                    </a:cubicBezTo>
                    <a:cubicBezTo>
                      <a:pt x="19780" y="8762"/>
                      <a:pt x="19928" y="8762"/>
                      <a:pt x="20002" y="8725"/>
                    </a:cubicBezTo>
                    <a:cubicBezTo>
                      <a:pt x="20039" y="8725"/>
                      <a:pt x="20039" y="8836"/>
                      <a:pt x="20002" y="8836"/>
                    </a:cubicBezTo>
                    <a:cubicBezTo>
                      <a:pt x="19928" y="8836"/>
                      <a:pt x="19817" y="8873"/>
                      <a:pt x="19743" y="8873"/>
                    </a:cubicBezTo>
                    <a:cubicBezTo>
                      <a:pt x="19743" y="8910"/>
                      <a:pt x="19743" y="8910"/>
                      <a:pt x="19780" y="8947"/>
                    </a:cubicBezTo>
                    <a:cubicBezTo>
                      <a:pt x="20113" y="8910"/>
                      <a:pt x="20409" y="8836"/>
                      <a:pt x="20741" y="8762"/>
                    </a:cubicBezTo>
                    <a:cubicBezTo>
                      <a:pt x="20926" y="8725"/>
                      <a:pt x="23255" y="6655"/>
                      <a:pt x="23255" y="6470"/>
                    </a:cubicBezTo>
                    <a:cubicBezTo>
                      <a:pt x="23255" y="4954"/>
                      <a:pt x="23625" y="4806"/>
                      <a:pt x="23625" y="3290"/>
                    </a:cubicBezTo>
                    <a:cubicBezTo>
                      <a:pt x="23662" y="2773"/>
                      <a:pt x="23736" y="2033"/>
                      <a:pt x="23440" y="1664"/>
                    </a:cubicBezTo>
                    <a:cubicBezTo>
                      <a:pt x="23216" y="1440"/>
                      <a:pt x="22927" y="1376"/>
                      <a:pt x="22631" y="1376"/>
                    </a:cubicBezTo>
                    <a:cubicBezTo>
                      <a:pt x="22292" y="1376"/>
                      <a:pt x="21942" y="1459"/>
                      <a:pt x="21666" y="1479"/>
                    </a:cubicBezTo>
                    <a:cubicBezTo>
                      <a:pt x="20224" y="1627"/>
                      <a:pt x="18856" y="1701"/>
                      <a:pt x="17414" y="1701"/>
                    </a:cubicBezTo>
                    <a:cubicBezTo>
                      <a:pt x="15941" y="1718"/>
                      <a:pt x="14433" y="1770"/>
                      <a:pt x="12928" y="1770"/>
                    </a:cubicBezTo>
                    <a:cubicBezTo>
                      <a:pt x="11299" y="1770"/>
                      <a:pt x="9673" y="1710"/>
                      <a:pt x="8097" y="1479"/>
                    </a:cubicBezTo>
                    <a:cubicBezTo>
                      <a:pt x="5620" y="1109"/>
                      <a:pt x="1516" y="333"/>
                      <a:pt x="3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3"/>
              <p:cNvSpPr/>
              <p:nvPr/>
            </p:nvSpPr>
            <p:spPr>
              <a:xfrm>
                <a:off x="5429300" y="2486575"/>
                <a:ext cx="408550" cy="204325"/>
              </a:xfrm>
              <a:custGeom>
                <a:avLst/>
                <a:gdLst/>
                <a:ahLst/>
                <a:cxnLst/>
                <a:rect l="l" t="t" r="r" b="b"/>
                <a:pathLst>
                  <a:path w="16342" h="8173" extrusionOk="0">
                    <a:moveTo>
                      <a:pt x="8981" y="0"/>
                    </a:moveTo>
                    <a:cubicBezTo>
                      <a:pt x="8396" y="0"/>
                      <a:pt x="7646" y="292"/>
                      <a:pt x="6952" y="292"/>
                    </a:cubicBezTo>
                    <a:cubicBezTo>
                      <a:pt x="6680" y="292"/>
                      <a:pt x="6416" y="247"/>
                      <a:pt x="6175" y="123"/>
                    </a:cubicBezTo>
                    <a:cubicBezTo>
                      <a:pt x="6155" y="118"/>
                      <a:pt x="6135" y="115"/>
                      <a:pt x="6117" y="115"/>
                    </a:cubicBezTo>
                    <a:cubicBezTo>
                      <a:pt x="6000" y="115"/>
                      <a:pt x="5926" y="207"/>
                      <a:pt x="5990" y="271"/>
                    </a:cubicBezTo>
                    <a:cubicBezTo>
                      <a:pt x="6212" y="1601"/>
                      <a:pt x="6360" y="3339"/>
                      <a:pt x="5916" y="4633"/>
                    </a:cubicBezTo>
                    <a:cubicBezTo>
                      <a:pt x="5542" y="5817"/>
                      <a:pt x="4946" y="6114"/>
                      <a:pt x="4161" y="6114"/>
                    </a:cubicBezTo>
                    <a:cubicBezTo>
                      <a:pt x="3549" y="6114"/>
                      <a:pt x="2823" y="5934"/>
                      <a:pt x="1997" y="5853"/>
                    </a:cubicBezTo>
                    <a:cubicBezTo>
                      <a:pt x="1827" y="5842"/>
                      <a:pt x="1678" y="5836"/>
                      <a:pt x="1543" y="5836"/>
                    </a:cubicBezTo>
                    <a:cubicBezTo>
                      <a:pt x="800" y="5836"/>
                      <a:pt x="533" y="6023"/>
                      <a:pt x="1" y="6556"/>
                    </a:cubicBezTo>
                    <a:cubicBezTo>
                      <a:pt x="1110" y="6925"/>
                      <a:pt x="2182" y="7295"/>
                      <a:pt x="3328" y="7517"/>
                    </a:cubicBezTo>
                    <a:cubicBezTo>
                      <a:pt x="5457" y="7980"/>
                      <a:pt x="7212" y="8172"/>
                      <a:pt x="8876" y="8172"/>
                    </a:cubicBezTo>
                    <a:cubicBezTo>
                      <a:pt x="11201" y="8172"/>
                      <a:pt x="13347" y="7797"/>
                      <a:pt x="16083" y="7258"/>
                    </a:cubicBezTo>
                    <a:cubicBezTo>
                      <a:pt x="16083" y="7221"/>
                      <a:pt x="16083" y="7221"/>
                      <a:pt x="16046" y="7147"/>
                    </a:cubicBezTo>
                    <a:lnTo>
                      <a:pt x="16046" y="7147"/>
                    </a:lnTo>
                    <a:cubicBezTo>
                      <a:pt x="16083" y="7172"/>
                      <a:pt x="16112" y="7180"/>
                      <a:pt x="16136" y="7180"/>
                    </a:cubicBezTo>
                    <a:cubicBezTo>
                      <a:pt x="16186" y="7180"/>
                      <a:pt x="16219" y="7147"/>
                      <a:pt x="16268" y="7147"/>
                    </a:cubicBezTo>
                    <a:cubicBezTo>
                      <a:pt x="16342" y="7147"/>
                      <a:pt x="16342" y="7073"/>
                      <a:pt x="16268" y="7073"/>
                    </a:cubicBezTo>
                    <a:cubicBezTo>
                      <a:pt x="16194" y="7073"/>
                      <a:pt x="16046" y="7073"/>
                      <a:pt x="15972" y="7110"/>
                    </a:cubicBezTo>
                    <a:cubicBezTo>
                      <a:pt x="15360" y="6466"/>
                      <a:pt x="14656" y="6341"/>
                      <a:pt x="13922" y="6341"/>
                    </a:cubicBezTo>
                    <a:cubicBezTo>
                      <a:pt x="13458" y="6341"/>
                      <a:pt x="12983" y="6391"/>
                      <a:pt x="12510" y="6391"/>
                    </a:cubicBezTo>
                    <a:cubicBezTo>
                      <a:pt x="12015" y="6391"/>
                      <a:pt x="11524" y="6336"/>
                      <a:pt x="11055" y="6112"/>
                    </a:cubicBezTo>
                    <a:cubicBezTo>
                      <a:pt x="11018" y="6001"/>
                      <a:pt x="10981" y="5964"/>
                      <a:pt x="10907" y="5853"/>
                    </a:cubicBezTo>
                    <a:cubicBezTo>
                      <a:pt x="10611" y="5225"/>
                      <a:pt x="10316" y="4115"/>
                      <a:pt x="10131" y="3413"/>
                    </a:cubicBezTo>
                    <a:cubicBezTo>
                      <a:pt x="9872" y="2415"/>
                      <a:pt x="10131" y="936"/>
                      <a:pt x="9798" y="418"/>
                    </a:cubicBezTo>
                    <a:cubicBezTo>
                      <a:pt x="9612" y="101"/>
                      <a:pt x="9325" y="0"/>
                      <a:pt x="89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3"/>
              <p:cNvSpPr/>
              <p:nvPr/>
            </p:nvSpPr>
            <p:spPr>
              <a:xfrm>
                <a:off x="5078075" y="1841725"/>
                <a:ext cx="380825" cy="23040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9216" extrusionOk="0">
                    <a:moveTo>
                      <a:pt x="14124" y="0"/>
                    </a:moveTo>
                    <a:cubicBezTo>
                      <a:pt x="13569" y="592"/>
                      <a:pt x="11462" y="924"/>
                      <a:pt x="10981" y="1331"/>
                    </a:cubicBezTo>
                    <a:cubicBezTo>
                      <a:pt x="9022" y="2884"/>
                      <a:pt x="8319" y="4104"/>
                      <a:pt x="6545" y="5731"/>
                    </a:cubicBezTo>
                    <a:cubicBezTo>
                      <a:pt x="5894" y="6347"/>
                      <a:pt x="5529" y="7755"/>
                      <a:pt x="4452" y="7755"/>
                    </a:cubicBezTo>
                    <a:cubicBezTo>
                      <a:pt x="4365" y="7755"/>
                      <a:pt x="4274" y="7746"/>
                      <a:pt x="4179" y="7727"/>
                    </a:cubicBezTo>
                    <a:cubicBezTo>
                      <a:pt x="3506" y="7564"/>
                      <a:pt x="2564" y="7300"/>
                      <a:pt x="1712" y="7300"/>
                    </a:cubicBezTo>
                    <a:cubicBezTo>
                      <a:pt x="1017" y="7300"/>
                      <a:pt x="383" y="7475"/>
                      <a:pt x="1" y="8023"/>
                    </a:cubicBezTo>
                    <a:cubicBezTo>
                      <a:pt x="1775" y="8503"/>
                      <a:pt x="2589" y="8947"/>
                      <a:pt x="4289" y="9206"/>
                    </a:cubicBezTo>
                    <a:cubicBezTo>
                      <a:pt x="4349" y="9212"/>
                      <a:pt x="4416" y="9215"/>
                      <a:pt x="4488" y="9215"/>
                    </a:cubicBezTo>
                    <a:cubicBezTo>
                      <a:pt x="5255" y="9215"/>
                      <a:pt x="6620" y="8863"/>
                      <a:pt x="7025" y="8356"/>
                    </a:cubicBezTo>
                    <a:cubicBezTo>
                      <a:pt x="8097" y="7062"/>
                      <a:pt x="8874" y="6100"/>
                      <a:pt x="10353" y="5176"/>
                    </a:cubicBezTo>
                    <a:cubicBezTo>
                      <a:pt x="11794" y="4289"/>
                      <a:pt x="14198" y="4917"/>
                      <a:pt x="15233" y="3143"/>
                    </a:cubicBezTo>
                    <a:cubicBezTo>
                      <a:pt x="15122" y="2995"/>
                      <a:pt x="14530" y="444"/>
                      <a:pt x="14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13"/>
              <p:cNvSpPr/>
              <p:nvPr/>
            </p:nvSpPr>
            <p:spPr>
              <a:xfrm>
                <a:off x="5852475" y="2422225"/>
                <a:ext cx="270050" cy="234050"/>
              </a:xfrm>
              <a:custGeom>
                <a:avLst/>
                <a:gdLst/>
                <a:ahLst/>
                <a:cxnLst/>
                <a:rect l="l" t="t" r="r" b="b"/>
                <a:pathLst>
                  <a:path w="10802" h="9362" extrusionOk="0">
                    <a:moveTo>
                      <a:pt x="9540" y="0"/>
                    </a:moveTo>
                    <a:cubicBezTo>
                      <a:pt x="9446" y="0"/>
                      <a:pt x="9360" y="10"/>
                      <a:pt x="9286" y="35"/>
                    </a:cubicBezTo>
                    <a:cubicBezTo>
                      <a:pt x="7105" y="441"/>
                      <a:pt x="5589" y="848"/>
                      <a:pt x="3482" y="1292"/>
                    </a:cubicBezTo>
                    <a:cubicBezTo>
                      <a:pt x="3371" y="1292"/>
                      <a:pt x="3334" y="1329"/>
                      <a:pt x="3223" y="1329"/>
                    </a:cubicBezTo>
                    <a:cubicBezTo>
                      <a:pt x="2742" y="996"/>
                      <a:pt x="2261" y="700"/>
                      <a:pt x="1744" y="441"/>
                    </a:cubicBezTo>
                    <a:cubicBezTo>
                      <a:pt x="1685" y="418"/>
                      <a:pt x="1627" y="406"/>
                      <a:pt x="1572" y="406"/>
                    </a:cubicBezTo>
                    <a:cubicBezTo>
                      <a:pt x="1453" y="406"/>
                      <a:pt x="1351" y="463"/>
                      <a:pt x="1300" y="589"/>
                    </a:cubicBezTo>
                    <a:cubicBezTo>
                      <a:pt x="783" y="1366"/>
                      <a:pt x="709" y="2290"/>
                      <a:pt x="1004" y="3140"/>
                    </a:cubicBezTo>
                    <a:cubicBezTo>
                      <a:pt x="968" y="3251"/>
                      <a:pt x="931" y="3362"/>
                      <a:pt x="894" y="3510"/>
                    </a:cubicBezTo>
                    <a:cubicBezTo>
                      <a:pt x="894" y="3547"/>
                      <a:pt x="820" y="3584"/>
                      <a:pt x="820" y="3621"/>
                    </a:cubicBezTo>
                    <a:cubicBezTo>
                      <a:pt x="672" y="3732"/>
                      <a:pt x="635" y="3917"/>
                      <a:pt x="635" y="4065"/>
                    </a:cubicBezTo>
                    <a:cubicBezTo>
                      <a:pt x="0" y="5722"/>
                      <a:pt x="1181" y="8186"/>
                      <a:pt x="1324" y="8186"/>
                    </a:cubicBezTo>
                    <a:cubicBezTo>
                      <a:pt x="1331" y="8186"/>
                      <a:pt x="1336" y="8180"/>
                      <a:pt x="1337" y="8168"/>
                    </a:cubicBezTo>
                    <a:cubicBezTo>
                      <a:pt x="2456" y="8399"/>
                      <a:pt x="3312" y="9362"/>
                      <a:pt x="4268" y="9362"/>
                    </a:cubicBezTo>
                    <a:cubicBezTo>
                      <a:pt x="4386" y="9362"/>
                      <a:pt x="4506" y="9347"/>
                      <a:pt x="4628" y="9314"/>
                    </a:cubicBezTo>
                    <a:cubicBezTo>
                      <a:pt x="6106" y="8945"/>
                      <a:pt x="8731" y="7873"/>
                      <a:pt x="10210" y="7244"/>
                    </a:cubicBezTo>
                    <a:cubicBezTo>
                      <a:pt x="10691" y="5174"/>
                      <a:pt x="10802" y="1772"/>
                      <a:pt x="10617" y="183"/>
                    </a:cubicBezTo>
                    <a:cubicBezTo>
                      <a:pt x="10300" y="125"/>
                      <a:pt x="9871" y="0"/>
                      <a:pt x="95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3"/>
              <p:cNvSpPr/>
              <p:nvPr/>
            </p:nvSpPr>
            <p:spPr>
              <a:xfrm>
                <a:off x="5449850" y="2359300"/>
                <a:ext cx="625550" cy="142125"/>
              </a:xfrm>
              <a:custGeom>
                <a:avLst/>
                <a:gdLst/>
                <a:ahLst/>
                <a:cxnLst/>
                <a:rect l="l" t="t" r="r" b="b"/>
                <a:pathLst>
                  <a:path w="25022" h="5685" extrusionOk="0">
                    <a:moveTo>
                      <a:pt x="22914" y="1"/>
                    </a:moveTo>
                    <a:cubicBezTo>
                      <a:pt x="21407" y="189"/>
                      <a:pt x="19446" y="804"/>
                      <a:pt x="17757" y="804"/>
                    </a:cubicBezTo>
                    <a:cubicBezTo>
                      <a:pt x="17458" y="804"/>
                      <a:pt x="17166" y="785"/>
                      <a:pt x="16888" y="740"/>
                    </a:cubicBezTo>
                    <a:cubicBezTo>
                      <a:pt x="15975" y="583"/>
                      <a:pt x="14902" y="265"/>
                      <a:pt x="13919" y="265"/>
                    </a:cubicBezTo>
                    <a:cubicBezTo>
                      <a:pt x="13747" y="265"/>
                      <a:pt x="13578" y="275"/>
                      <a:pt x="13412" y="297"/>
                    </a:cubicBezTo>
                    <a:cubicBezTo>
                      <a:pt x="12932" y="370"/>
                      <a:pt x="12599" y="518"/>
                      <a:pt x="12229" y="851"/>
                    </a:cubicBezTo>
                    <a:cubicBezTo>
                      <a:pt x="12081" y="962"/>
                      <a:pt x="12081" y="1295"/>
                      <a:pt x="12008" y="1443"/>
                    </a:cubicBezTo>
                    <a:cubicBezTo>
                      <a:pt x="11379" y="2256"/>
                      <a:pt x="10751" y="2552"/>
                      <a:pt x="9789" y="2885"/>
                    </a:cubicBezTo>
                    <a:cubicBezTo>
                      <a:pt x="7096" y="3760"/>
                      <a:pt x="3820" y="4267"/>
                      <a:pt x="939" y="4267"/>
                    </a:cubicBezTo>
                    <a:cubicBezTo>
                      <a:pt x="656" y="4267"/>
                      <a:pt x="377" y="4262"/>
                      <a:pt x="103" y="4252"/>
                    </a:cubicBezTo>
                    <a:lnTo>
                      <a:pt x="103" y="4252"/>
                    </a:lnTo>
                    <a:cubicBezTo>
                      <a:pt x="0" y="4252"/>
                      <a:pt x="8427" y="5685"/>
                      <a:pt x="12036" y="5685"/>
                    </a:cubicBezTo>
                    <a:cubicBezTo>
                      <a:pt x="12316" y="5685"/>
                      <a:pt x="12568" y="5676"/>
                      <a:pt x="12784" y="5657"/>
                    </a:cubicBezTo>
                    <a:cubicBezTo>
                      <a:pt x="14595" y="5472"/>
                      <a:pt x="16333" y="5029"/>
                      <a:pt x="17036" y="3328"/>
                    </a:cubicBezTo>
                    <a:cubicBezTo>
                      <a:pt x="18105" y="3731"/>
                      <a:pt x="19188" y="3933"/>
                      <a:pt x="20265" y="3933"/>
                    </a:cubicBezTo>
                    <a:cubicBezTo>
                      <a:pt x="21756" y="3933"/>
                      <a:pt x="23235" y="3546"/>
                      <a:pt x="24652" y="2774"/>
                    </a:cubicBezTo>
                    <a:cubicBezTo>
                      <a:pt x="24873" y="2700"/>
                      <a:pt x="25021" y="2404"/>
                      <a:pt x="24947" y="2182"/>
                    </a:cubicBezTo>
                    <a:cubicBezTo>
                      <a:pt x="24430" y="851"/>
                      <a:pt x="23653" y="112"/>
                      <a:pt x="229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3"/>
              <p:cNvSpPr/>
              <p:nvPr/>
            </p:nvSpPr>
            <p:spPr>
              <a:xfrm>
                <a:off x="5387725" y="2279825"/>
                <a:ext cx="730175" cy="366950"/>
              </a:xfrm>
              <a:custGeom>
                <a:avLst/>
                <a:gdLst/>
                <a:ahLst/>
                <a:cxnLst/>
                <a:rect l="l" t="t" r="r" b="b"/>
                <a:pathLst>
                  <a:path w="29207" h="14678" extrusionOk="0">
                    <a:moveTo>
                      <a:pt x="21998" y="0"/>
                    </a:moveTo>
                    <a:lnTo>
                      <a:pt x="21998" y="0"/>
                    </a:lnTo>
                    <a:cubicBezTo>
                      <a:pt x="21739" y="888"/>
                      <a:pt x="24844" y="2625"/>
                      <a:pt x="26545" y="4880"/>
                    </a:cubicBezTo>
                    <a:cubicBezTo>
                      <a:pt x="26804" y="5213"/>
                      <a:pt x="26619" y="5879"/>
                      <a:pt x="25399" y="6064"/>
                    </a:cubicBezTo>
                    <a:cubicBezTo>
                      <a:pt x="25134" y="6086"/>
                      <a:pt x="24327" y="6306"/>
                      <a:pt x="23413" y="6306"/>
                    </a:cubicBezTo>
                    <a:cubicBezTo>
                      <a:pt x="22798" y="6306"/>
                      <a:pt x="22134" y="6206"/>
                      <a:pt x="21554" y="5879"/>
                    </a:cubicBezTo>
                    <a:cubicBezTo>
                      <a:pt x="20630" y="5324"/>
                      <a:pt x="20075" y="5398"/>
                      <a:pt x="19003" y="5065"/>
                    </a:cubicBezTo>
                    <a:cubicBezTo>
                      <a:pt x="18966" y="5990"/>
                      <a:pt x="18818" y="7357"/>
                      <a:pt x="18042" y="7838"/>
                    </a:cubicBezTo>
                    <a:cubicBezTo>
                      <a:pt x="17612" y="8091"/>
                      <a:pt x="17165" y="8205"/>
                      <a:pt x="16713" y="8205"/>
                    </a:cubicBezTo>
                    <a:cubicBezTo>
                      <a:pt x="16504" y="8205"/>
                      <a:pt x="16293" y="8181"/>
                      <a:pt x="16082" y="8134"/>
                    </a:cubicBezTo>
                    <a:cubicBezTo>
                      <a:pt x="15140" y="8152"/>
                      <a:pt x="14178" y="8171"/>
                      <a:pt x="13217" y="8171"/>
                    </a:cubicBezTo>
                    <a:cubicBezTo>
                      <a:pt x="12256" y="8171"/>
                      <a:pt x="11295" y="8152"/>
                      <a:pt x="10352" y="8097"/>
                    </a:cubicBezTo>
                    <a:cubicBezTo>
                      <a:pt x="7098" y="7838"/>
                      <a:pt x="3253" y="7468"/>
                      <a:pt x="0" y="7062"/>
                    </a:cubicBezTo>
                    <a:lnTo>
                      <a:pt x="0" y="7062"/>
                    </a:lnTo>
                    <a:cubicBezTo>
                      <a:pt x="4030" y="8134"/>
                      <a:pt x="8134" y="9058"/>
                      <a:pt x="12459" y="9317"/>
                    </a:cubicBezTo>
                    <a:cubicBezTo>
                      <a:pt x="12591" y="9328"/>
                      <a:pt x="12746" y="9332"/>
                      <a:pt x="12919" y="9332"/>
                    </a:cubicBezTo>
                    <a:cubicBezTo>
                      <a:pt x="13536" y="9332"/>
                      <a:pt x="14379" y="9279"/>
                      <a:pt x="15188" y="9279"/>
                    </a:cubicBezTo>
                    <a:cubicBezTo>
                      <a:pt x="16512" y="9279"/>
                      <a:pt x="17746" y="9421"/>
                      <a:pt x="17746" y="10167"/>
                    </a:cubicBezTo>
                    <a:cubicBezTo>
                      <a:pt x="17746" y="11055"/>
                      <a:pt x="17265" y="13199"/>
                      <a:pt x="18301" y="14678"/>
                    </a:cubicBezTo>
                    <a:cubicBezTo>
                      <a:pt x="19410" y="14678"/>
                      <a:pt x="18670" y="11646"/>
                      <a:pt x="19003" y="10204"/>
                    </a:cubicBezTo>
                    <a:lnTo>
                      <a:pt x="19299" y="9650"/>
                    </a:lnTo>
                    <a:cubicBezTo>
                      <a:pt x="19336" y="9613"/>
                      <a:pt x="19336" y="9502"/>
                      <a:pt x="19336" y="9465"/>
                    </a:cubicBezTo>
                    <a:cubicBezTo>
                      <a:pt x="19410" y="9428"/>
                      <a:pt x="19484" y="9391"/>
                      <a:pt x="19558" y="9280"/>
                    </a:cubicBezTo>
                    <a:cubicBezTo>
                      <a:pt x="19779" y="9206"/>
                      <a:pt x="19853" y="8873"/>
                      <a:pt x="19594" y="8725"/>
                    </a:cubicBezTo>
                    <a:cubicBezTo>
                      <a:pt x="19742" y="8725"/>
                      <a:pt x="19927" y="8651"/>
                      <a:pt x="19927" y="8467"/>
                    </a:cubicBezTo>
                    <a:cubicBezTo>
                      <a:pt x="19964" y="7838"/>
                      <a:pt x="19964" y="7357"/>
                      <a:pt x="19927" y="6803"/>
                    </a:cubicBezTo>
                    <a:lnTo>
                      <a:pt x="19927" y="6803"/>
                    </a:lnTo>
                    <a:cubicBezTo>
                      <a:pt x="20149" y="6988"/>
                      <a:pt x="20408" y="7099"/>
                      <a:pt x="20667" y="7247"/>
                    </a:cubicBezTo>
                    <a:cubicBezTo>
                      <a:pt x="20704" y="7284"/>
                      <a:pt x="20778" y="7284"/>
                      <a:pt x="20815" y="7284"/>
                    </a:cubicBezTo>
                    <a:cubicBezTo>
                      <a:pt x="20999" y="7431"/>
                      <a:pt x="20962" y="7579"/>
                      <a:pt x="21147" y="7727"/>
                    </a:cubicBezTo>
                    <a:cubicBezTo>
                      <a:pt x="21149" y="7728"/>
                      <a:pt x="21152" y="7728"/>
                      <a:pt x="21157" y="7728"/>
                    </a:cubicBezTo>
                    <a:cubicBezTo>
                      <a:pt x="21469" y="7728"/>
                      <a:pt x="28406" y="6534"/>
                      <a:pt x="29207" y="5879"/>
                    </a:cubicBezTo>
                    <a:cubicBezTo>
                      <a:pt x="27063" y="3697"/>
                      <a:pt x="24549" y="1738"/>
                      <a:pt x="219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3"/>
              <p:cNvSpPr/>
              <p:nvPr/>
            </p:nvSpPr>
            <p:spPr>
              <a:xfrm>
                <a:off x="4759200" y="1781650"/>
                <a:ext cx="903050" cy="758850"/>
              </a:xfrm>
              <a:custGeom>
                <a:avLst/>
                <a:gdLst/>
                <a:ahLst/>
                <a:cxnLst/>
                <a:rect l="l" t="t" r="r" b="b"/>
                <a:pathLst>
                  <a:path w="36122" h="30354" extrusionOk="0">
                    <a:moveTo>
                      <a:pt x="9170" y="0"/>
                    </a:moveTo>
                    <a:lnTo>
                      <a:pt x="9170" y="0"/>
                    </a:lnTo>
                    <a:cubicBezTo>
                      <a:pt x="4327" y="481"/>
                      <a:pt x="2293" y="4178"/>
                      <a:pt x="925" y="5804"/>
                    </a:cubicBezTo>
                    <a:cubicBezTo>
                      <a:pt x="1" y="8836"/>
                      <a:pt x="740" y="12681"/>
                      <a:pt x="2145" y="15676"/>
                    </a:cubicBezTo>
                    <a:cubicBezTo>
                      <a:pt x="3106" y="17783"/>
                      <a:pt x="4585" y="19595"/>
                      <a:pt x="6212" y="21295"/>
                    </a:cubicBezTo>
                    <a:cubicBezTo>
                      <a:pt x="6767" y="21850"/>
                      <a:pt x="10427" y="26286"/>
                      <a:pt x="11203" y="27137"/>
                    </a:cubicBezTo>
                    <a:cubicBezTo>
                      <a:pt x="11536" y="27580"/>
                      <a:pt x="13015" y="30316"/>
                      <a:pt x="13126" y="30353"/>
                    </a:cubicBezTo>
                    <a:cubicBezTo>
                      <a:pt x="13126" y="29429"/>
                      <a:pt x="12830" y="27137"/>
                      <a:pt x="13754" y="25436"/>
                    </a:cubicBezTo>
                    <a:cubicBezTo>
                      <a:pt x="17081" y="24327"/>
                      <a:pt x="20298" y="22885"/>
                      <a:pt x="23477" y="21443"/>
                    </a:cubicBezTo>
                    <a:cubicBezTo>
                      <a:pt x="24291" y="21073"/>
                      <a:pt x="25289" y="20371"/>
                      <a:pt x="26028" y="19705"/>
                    </a:cubicBezTo>
                    <a:cubicBezTo>
                      <a:pt x="26213" y="19151"/>
                      <a:pt x="25770" y="18042"/>
                      <a:pt x="25770" y="17931"/>
                    </a:cubicBezTo>
                    <a:lnTo>
                      <a:pt x="25770" y="17931"/>
                    </a:lnTo>
                    <a:cubicBezTo>
                      <a:pt x="26385" y="18239"/>
                      <a:pt x="27634" y="18642"/>
                      <a:pt x="27993" y="18642"/>
                    </a:cubicBezTo>
                    <a:cubicBezTo>
                      <a:pt x="28022" y="18642"/>
                      <a:pt x="28045" y="18639"/>
                      <a:pt x="28062" y="18633"/>
                    </a:cubicBezTo>
                    <a:cubicBezTo>
                      <a:pt x="28247" y="18522"/>
                      <a:pt x="35752" y="14160"/>
                      <a:pt x="35936" y="11868"/>
                    </a:cubicBezTo>
                    <a:cubicBezTo>
                      <a:pt x="36121" y="10685"/>
                      <a:pt x="34125" y="8688"/>
                      <a:pt x="33016" y="8319"/>
                    </a:cubicBezTo>
                    <a:lnTo>
                      <a:pt x="33016" y="8319"/>
                    </a:lnTo>
                    <a:cubicBezTo>
                      <a:pt x="34014" y="9095"/>
                      <a:pt x="35049" y="11054"/>
                      <a:pt x="34199" y="12681"/>
                    </a:cubicBezTo>
                    <a:cubicBezTo>
                      <a:pt x="33164" y="14751"/>
                      <a:pt x="30021" y="16674"/>
                      <a:pt x="29578" y="17007"/>
                    </a:cubicBezTo>
                    <a:cubicBezTo>
                      <a:pt x="28795" y="16841"/>
                      <a:pt x="28255" y="16674"/>
                      <a:pt x="27960" y="16674"/>
                    </a:cubicBezTo>
                    <a:cubicBezTo>
                      <a:pt x="27794" y="16674"/>
                      <a:pt x="27705" y="16726"/>
                      <a:pt x="27692" y="16859"/>
                    </a:cubicBezTo>
                    <a:cubicBezTo>
                      <a:pt x="27692" y="16970"/>
                      <a:pt x="28062" y="17376"/>
                      <a:pt x="28099" y="17487"/>
                    </a:cubicBezTo>
                    <a:cubicBezTo>
                      <a:pt x="28158" y="17547"/>
                      <a:pt x="27978" y="17703"/>
                      <a:pt x="27789" y="17703"/>
                    </a:cubicBezTo>
                    <a:cubicBezTo>
                      <a:pt x="27744" y="17703"/>
                      <a:pt x="27698" y="17694"/>
                      <a:pt x="27655" y="17672"/>
                    </a:cubicBezTo>
                    <a:cubicBezTo>
                      <a:pt x="26990" y="17339"/>
                      <a:pt x="26065" y="16822"/>
                      <a:pt x="25585" y="16489"/>
                    </a:cubicBezTo>
                    <a:cubicBezTo>
                      <a:pt x="25512" y="16465"/>
                      <a:pt x="25089" y="16218"/>
                      <a:pt x="24765" y="16218"/>
                    </a:cubicBezTo>
                    <a:cubicBezTo>
                      <a:pt x="24595" y="16218"/>
                      <a:pt x="24452" y="16286"/>
                      <a:pt x="24402" y="16489"/>
                    </a:cubicBezTo>
                    <a:cubicBezTo>
                      <a:pt x="24143" y="17709"/>
                      <a:pt x="24476" y="18412"/>
                      <a:pt x="23625" y="19373"/>
                    </a:cubicBezTo>
                    <a:cubicBezTo>
                      <a:pt x="22738" y="20371"/>
                      <a:pt x="21444" y="21110"/>
                      <a:pt x="20298" y="21776"/>
                    </a:cubicBezTo>
                    <a:cubicBezTo>
                      <a:pt x="19229" y="22362"/>
                      <a:pt x="15457" y="24171"/>
                      <a:pt x="12854" y="24171"/>
                    </a:cubicBezTo>
                    <a:cubicBezTo>
                      <a:pt x="12667" y="24171"/>
                      <a:pt x="12486" y="24162"/>
                      <a:pt x="12312" y="24142"/>
                    </a:cubicBezTo>
                    <a:cubicBezTo>
                      <a:pt x="11166" y="23994"/>
                      <a:pt x="9613" y="23218"/>
                      <a:pt x="8837" y="22663"/>
                    </a:cubicBezTo>
                    <a:cubicBezTo>
                      <a:pt x="7284" y="21554"/>
                      <a:pt x="5066" y="18781"/>
                      <a:pt x="3883" y="16859"/>
                    </a:cubicBezTo>
                    <a:cubicBezTo>
                      <a:pt x="2700" y="14899"/>
                      <a:pt x="2034" y="13199"/>
                      <a:pt x="1591" y="11239"/>
                    </a:cubicBezTo>
                    <a:lnTo>
                      <a:pt x="1591" y="11239"/>
                    </a:lnTo>
                    <a:cubicBezTo>
                      <a:pt x="1733" y="11346"/>
                      <a:pt x="2262" y="11426"/>
                      <a:pt x="2957" y="11426"/>
                    </a:cubicBezTo>
                    <a:cubicBezTo>
                      <a:pt x="4431" y="11426"/>
                      <a:pt x="6652" y="11066"/>
                      <a:pt x="7506" y="9834"/>
                    </a:cubicBezTo>
                    <a:lnTo>
                      <a:pt x="7506" y="9834"/>
                    </a:lnTo>
                    <a:cubicBezTo>
                      <a:pt x="6635" y="10138"/>
                      <a:pt x="5608" y="10409"/>
                      <a:pt x="4651" y="10409"/>
                    </a:cubicBezTo>
                    <a:cubicBezTo>
                      <a:pt x="3862" y="10409"/>
                      <a:pt x="3120" y="10225"/>
                      <a:pt x="2552" y="9723"/>
                    </a:cubicBezTo>
                    <a:cubicBezTo>
                      <a:pt x="2219" y="9428"/>
                      <a:pt x="2145" y="9021"/>
                      <a:pt x="2145" y="8651"/>
                    </a:cubicBezTo>
                    <a:cubicBezTo>
                      <a:pt x="2219" y="7468"/>
                      <a:pt x="3217" y="6359"/>
                      <a:pt x="3698" y="5620"/>
                    </a:cubicBezTo>
                    <a:cubicBezTo>
                      <a:pt x="4400" y="4658"/>
                      <a:pt x="4992" y="3401"/>
                      <a:pt x="5805" y="2403"/>
                    </a:cubicBezTo>
                    <a:cubicBezTo>
                      <a:pt x="6841" y="1849"/>
                      <a:pt x="8504" y="961"/>
                      <a:pt x="91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3"/>
              <p:cNvSpPr/>
              <p:nvPr/>
            </p:nvSpPr>
            <p:spPr>
              <a:xfrm>
                <a:off x="5099350" y="1807150"/>
                <a:ext cx="334600" cy="240625"/>
              </a:xfrm>
              <a:custGeom>
                <a:avLst/>
                <a:gdLst/>
                <a:ahLst/>
                <a:cxnLst/>
                <a:rect l="l" t="t" r="r" b="b"/>
                <a:pathLst>
                  <a:path w="13384" h="9625" extrusionOk="0">
                    <a:moveTo>
                      <a:pt x="8334" y="0"/>
                    </a:moveTo>
                    <a:cubicBezTo>
                      <a:pt x="6591" y="0"/>
                      <a:pt x="4815" y="305"/>
                      <a:pt x="3512" y="644"/>
                    </a:cubicBezTo>
                    <a:cubicBezTo>
                      <a:pt x="3814" y="670"/>
                      <a:pt x="4155" y="679"/>
                      <a:pt x="4524" y="679"/>
                    </a:cubicBezTo>
                    <a:cubicBezTo>
                      <a:pt x="5272" y="679"/>
                      <a:pt x="6132" y="643"/>
                      <a:pt x="7007" y="643"/>
                    </a:cubicBezTo>
                    <a:cubicBezTo>
                      <a:pt x="8133" y="643"/>
                      <a:pt x="9282" y="703"/>
                      <a:pt x="10241" y="977"/>
                    </a:cubicBezTo>
                    <a:cubicBezTo>
                      <a:pt x="11091" y="1198"/>
                      <a:pt x="11239" y="1790"/>
                      <a:pt x="10204" y="2307"/>
                    </a:cubicBezTo>
                    <a:cubicBezTo>
                      <a:pt x="9650" y="2603"/>
                      <a:pt x="9095" y="3380"/>
                      <a:pt x="8651" y="3786"/>
                    </a:cubicBezTo>
                    <a:cubicBezTo>
                      <a:pt x="7912" y="4452"/>
                      <a:pt x="6100" y="6485"/>
                      <a:pt x="6063" y="6522"/>
                    </a:cubicBezTo>
                    <a:cubicBezTo>
                      <a:pt x="5213" y="7299"/>
                      <a:pt x="4880" y="7964"/>
                      <a:pt x="3882" y="8260"/>
                    </a:cubicBezTo>
                    <a:cubicBezTo>
                      <a:pt x="3697" y="8334"/>
                      <a:pt x="2958" y="8408"/>
                      <a:pt x="2736" y="8445"/>
                    </a:cubicBezTo>
                    <a:cubicBezTo>
                      <a:pt x="1738" y="8556"/>
                      <a:pt x="740" y="8445"/>
                      <a:pt x="0" y="8888"/>
                    </a:cubicBezTo>
                    <a:cubicBezTo>
                      <a:pt x="859" y="8948"/>
                      <a:pt x="2122" y="9624"/>
                      <a:pt x="3446" y="9624"/>
                    </a:cubicBezTo>
                    <a:cubicBezTo>
                      <a:pt x="3774" y="9624"/>
                      <a:pt x="4106" y="9583"/>
                      <a:pt x="4437" y="9480"/>
                    </a:cubicBezTo>
                    <a:cubicBezTo>
                      <a:pt x="5213" y="9258"/>
                      <a:pt x="6063" y="8519"/>
                      <a:pt x="6692" y="7409"/>
                    </a:cubicBezTo>
                    <a:cubicBezTo>
                      <a:pt x="7172" y="6707"/>
                      <a:pt x="8097" y="5376"/>
                      <a:pt x="8688" y="4711"/>
                    </a:cubicBezTo>
                    <a:cubicBezTo>
                      <a:pt x="9206" y="4156"/>
                      <a:pt x="11498" y="2825"/>
                      <a:pt x="11683" y="2788"/>
                    </a:cubicBezTo>
                    <a:cubicBezTo>
                      <a:pt x="12164" y="2603"/>
                      <a:pt x="12570" y="2418"/>
                      <a:pt x="13014" y="2160"/>
                    </a:cubicBezTo>
                    <a:cubicBezTo>
                      <a:pt x="13273" y="2012"/>
                      <a:pt x="13384" y="1531"/>
                      <a:pt x="13199" y="1383"/>
                    </a:cubicBezTo>
                    <a:cubicBezTo>
                      <a:pt x="12032" y="350"/>
                      <a:pt x="10202" y="0"/>
                      <a:pt x="83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3"/>
              <p:cNvSpPr/>
              <p:nvPr/>
            </p:nvSpPr>
            <p:spPr>
              <a:xfrm>
                <a:off x="5840600" y="2438100"/>
                <a:ext cx="118325" cy="227175"/>
              </a:xfrm>
              <a:custGeom>
                <a:avLst/>
                <a:gdLst/>
                <a:ahLst/>
                <a:cxnLst/>
                <a:rect l="l" t="t" r="r" b="b"/>
                <a:pathLst>
                  <a:path w="4733" h="9087" extrusionOk="0">
                    <a:moveTo>
                      <a:pt x="1544" y="1"/>
                    </a:moveTo>
                    <a:cubicBezTo>
                      <a:pt x="1452" y="1"/>
                      <a:pt x="1398" y="31"/>
                      <a:pt x="1406" y="102"/>
                    </a:cubicBezTo>
                    <a:cubicBezTo>
                      <a:pt x="1406" y="509"/>
                      <a:pt x="1258" y="1581"/>
                      <a:pt x="1221" y="2394"/>
                    </a:cubicBezTo>
                    <a:cubicBezTo>
                      <a:pt x="666" y="3171"/>
                      <a:pt x="296" y="4761"/>
                      <a:pt x="186" y="5204"/>
                    </a:cubicBezTo>
                    <a:cubicBezTo>
                      <a:pt x="1" y="6387"/>
                      <a:pt x="1" y="8088"/>
                      <a:pt x="333" y="9086"/>
                    </a:cubicBezTo>
                    <a:cubicBezTo>
                      <a:pt x="333" y="9086"/>
                      <a:pt x="1664" y="8827"/>
                      <a:pt x="2552" y="8421"/>
                    </a:cubicBezTo>
                    <a:cubicBezTo>
                      <a:pt x="3110" y="8576"/>
                      <a:pt x="3747" y="8861"/>
                      <a:pt x="4375" y="8861"/>
                    </a:cubicBezTo>
                    <a:cubicBezTo>
                      <a:pt x="4495" y="8861"/>
                      <a:pt x="4614" y="8851"/>
                      <a:pt x="4733" y="8827"/>
                    </a:cubicBezTo>
                    <a:cubicBezTo>
                      <a:pt x="4548" y="6942"/>
                      <a:pt x="3624" y="2727"/>
                      <a:pt x="3069" y="731"/>
                    </a:cubicBezTo>
                    <a:cubicBezTo>
                      <a:pt x="2980" y="522"/>
                      <a:pt x="1928" y="1"/>
                      <a:pt x="15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1" name="Google Shape;471;p13"/>
            <p:cNvGrpSpPr/>
            <p:nvPr/>
          </p:nvGrpSpPr>
          <p:grpSpPr>
            <a:xfrm>
              <a:off x="-165418" y="4575855"/>
              <a:ext cx="1846502" cy="721899"/>
              <a:chOff x="-165422" y="4506029"/>
              <a:chExt cx="2025562" cy="791904"/>
            </a:xfrm>
          </p:grpSpPr>
          <p:grpSp>
            <p:nvGrpSpPr>
              <p:cNvPr id="472" name="Google Shape;472;p13"/>
              <p:cNvGrpSpPr/>
              <p:nvPr/>
            </p:nvGrpSpPr>
            <p:grpSpPr>
              <a:xfrm>
                <a:off x="-165422" y="4506029"/>
                <a:ext cx="1317960" cy="791780"/>
                <a:chOff x="5335025" y="2217800"/>
                <a:chExt cx="787500" cy="473100"/>
              </a:xfrm>
            </p:grpSpPr>
            <p:sp>
              <p:nvSpPr>
                <p:cNvPr id="473" name="Google Shape;473;p13"/>
                <p:cNvSpPr/>
                <p:nvPr/>
              </p:nvSpPr>
              <p:spPr>
                <a:xfrm>
                  <a:off x="5337800" y="2217800"/>
                  <a:ext cx="773650" cy="28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46" h="11359" extrusionOk="0">
                      <a:moveTo>
                        <a:pt x="17352" y="1"/>
                      </a:moveTo>
                      <a:cubicBezTo>
                        <a:pt x="17089" y="1"/>
                        <a:pt x="16826" y="14"/>
                        <a:pt x="16563" y="41"/>
                      </a:cubicBezTo>
                      <a:cubicBezTo>
                        <a:pt x="13828" y="300"/>
                        <a:pt x="10833" y="1335"/>
                        <a:pt x="8430" y="2629"/>
                      </a:cubicBezTo>
                      <a:cubicBezTo>
                        <a:pt x="5509" y="4182"/>
                        <a:pt x="2293" y="7066"/>
                        <a:pt x="296" y="9099"/>
                      </a:cubicBezTo>
                      <a:cubicBezTo>
                        <a:pt x="1" y="9358"/>
                        <a:pt x="1073" y="9838"/>
                        <a:pt x="1295" y="9875"/>
                      </a:cubicBezTo>
                      <a:cubicBezTo>
                        <a:pt x="5555" y="10867"/>
                        <a:pt x="9873" y="11359"/>
                        <a:pt x="14179" y="11359"/>
                      </a:cubicBezTo>
                      <a:cubicBezTo>
                        <a:pt x="19662" y="11359"/>
                        <a:pt x="25126" y="10562"/>
                        <a:pt x="30427" y="8988"/>
                      </a:cubicBezTo>
                      <a:cubicBezTo>
                        <a:pt x="30797" y="8951"/>
                        <a:pt x="30945" y="8434"/>
                        <a:pt x="30649" y="8101"/>
                      </a:cubicBezTo>
                      <a:cubicBezTo>
                        <a:pt x="27311" y="4903"/>
                        <a:pt x="22402" y="1"/>
                        <a:pt x="173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" name="Google Shape;474;p13"/>
                <p:cNvSpPr/>
                <p:nvPr/>
              </p:nvSpPr>
              <p:spPr>
                <a:xfrm>
                  <a:off x="5335025" y="2446200"/>
                  <a:ext cx="593400" cy="22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6" h="8947" extrusionOk="0">
                      <a:moveTo>
                        <a:pt x="370" y="0"/>
                      </a:moveTo>
                      <a:cubicBezTo>
                        <a:pt x="223" y="1516"/>
                        <a:pt x="1" y="2847"/>
                        <a:pt x="1" y="4400"/>
                      </a:cubicBezTo>
                      <a:cubicBezTo>
                        <a:pt x="1" y="4991"/>
                        <a:pt x="259" y="6729"/>
                        <a:pt x="259" y="6729"/>
                      </a:cubicBezTo>
                      <a:cubicBezTo>
                        <a:pt x="259" y="6729"/>
                        <a:pt x="2071" y="7616"/>
                        <a:pt x="2737" y="7838"/>
                      </a:cubicBezTo>
                      <a:cubicBezTo>
                        <a:pt x="3032" y="7986"/>
                        <a:pt x="3365" y="8097"/>
                        <a:pt x="3735" y="8208"/>
                      </a:cubicBezTo>
                      <a:cubicBezTo>
                        <a:pt x="4199" y="7714"/>
                        <a:pt x="4481" y="7494"/>
                        <a:pt x="5119" y="7494"/>
                      </a:cubicBezTo>
                      <a:cubicBezTo>
                        <a:pt x="5293" y="7494"/>
                        <a:pt x="5493" y="7510"/>
                        <a:pt x="5731" y="7542"/>
                      </a:cubicBezTo>
                      <a:cubicBezTo>
                        <a:pt x="6554" y="7621"/>
                        <a:pt x="7276" y="7788"/>
                        <a:pt x="7881" y="7788"/>
                      </a:cubicBezTo>
                      <a:cubicBezTo>
                        <a:pt x="8689" y="7788"/>
                        <a:pt x="9291" y="7490"/>
                        <a:pt x="9650" y="6285"/>
                      </a:cubicBezTo>
                      <a:cubicBezTo>
                        <a:pt x="10057" y="4954"/>
                        <a:pt x="9946" y="3290"/>
                        <a:pt x="9687" y="1923"/>
                      </a:cubicBezTo>
                      <a:cubicBezTo>
                        <a:pt x="9687" y="1844"/>
                        <a:pt x="9742" y="1766"/>
                        <a:pt x="9801" y="1766"/>
                      </a:cubicBezTo>
                      <a:cubicBezTo>
                        <a:pt x="9825" y="1766"/>
                        <a:pt x="9850" y="1779"/>
                        <a:pt x="9872" y="1812"/>
                      </a:cubicBezTo>
                      <a:cubicBezTo>
                        <a:pt x="11129" y="2403"/>
                        <a:pt x="11536" y="1849"/>
                        <a:pt x="12460" y="2625"/>
                      </a:cubicBezTo>
                      <a:cubicBezTo>
                        <a:pt x="13310" y="3364"/>
                        <a:pt x="13532" y="4067"/>
                        <a:pt x="13865" y="5065"/>
                      </a:cubicBezTo>
                      <a:cubicBezTo>
                        <a:pt x="14050" y="5730"/>
                        <a:pt x="14308" y="6877"/>
                        <a:pt x="14641" y="7542"/>
                      </a:cubicBezTo>
                      <a:cubicBezTo>
                        <a:pt x="14678" y="7616"/>
                        <a:pt x="14752" y="7653"/>
                        <a:pt x="14789" y="7764"/>
                      </a:cubicBezTo>
                      <a:cubicBezTo>
                        <a:pt x="15254" y="7975"/>
                        <a:pt x="15737" y="8026"/>
                        <a:pt x="16222" y="8026"/>
                      </a:cubicBezTo>
                      <a:cubicBezTo>
                        <a:pt x="16681" y="8026"/>
                        <a:pt x="17141" y="7981"/>
                        <a:pt x="17591" y="7981"/>
                      </a:cubicBezTo>
                      <a:cubicBezTo>
                        <a:pt x="18333" y="7981"/>
                        <a:pt x="19045" y="8105"/>
                        <a:pt x="19669" y="8762"/>
                      </a:cubicBezTo>
                      <a:cubicBezTo>
                        <a:pt x="19780" y="8762"/>
                        <a:pt x="19928" y="8762"/>
                        <a:pt x="20002" y="8725"/>
                      </a:cubicBezTo>
                      <a:cubicBezTo>
                        <a:pt x="20039" y="8725"/>
                        <a:pt x="20039" y="8836"/>
                        <a:pt x="20002" y="8836"/>
                      </a:cubicBezTo>
                      <a:cubicBezTo>
                        <a:pt x="19928" y="8836"/>
                        <a:pt x="19817" y="8873"/>
                        <a:pt x="19743" y="8873"/>
                      </a:cubicBezTo>
                      <a:cubicBezTo>
                        <a:pt x="19743" y="8910"/>
                        <a:pt x="19743" y="8910"/>
                        <a:pt x="19780" y="8947"/>
                      </a:cubicBezTo>
                      <a:cubicBezTo>
                        <a:pt x="20113" y="8910"/>
                        <a:pt x="20409" y="8836"/>
                        <a:pt x="20741" y="8762"/>
                      </a:cubicBezTo>
                      <a:cubicBezTo>
                        <a:pt x="20926" y="8725"/>
                        <a:pt x="23255" y="6655"/>
                        <a:pt x="23255" y="6470"/>
                      </a:cubicBezTo>
                      <a:cubicBezTo>
                        <a:pt x="23255" y="4954"/>
                        <a:pt x="23625" y="4806"/>
                        <a:pt x="23625" y="3290"/>
                      </a:cubicBezTo>
                      <a:cubicBezTo>
                        <a:pt x="23662" y="2773"/>
                        <a:pt x="23736" y="2033"/>
                        <a:pt x="23440" y="1664"/>
                      </a:cubicBezTo>
                      <a:cubicBezTo>
                        <a:pt x="23216" y="1440"/>
                        <a:pt x="22927" y="1376"/>
                        <a:pt x="22631" y="1376"/>
                      </a:cubicBezTo>
                      <a:cubicBezTo>
                        <a:pt x="22292" y="1376"/>
                        <a:pt x="21942" y="1459"/>
                        <a:pt x="21666" y="1479"/>
                      </a:cubicBezTo>
                      <a:cubicBezTo>
                        <a:pt x="20224" y="1627"/>
                        <a:pt x="18856" y="1701"/>
                        <a:pt x="17414" y="1701"/>
                      </a:cubicBezTo>
                      <a:cubicBezTo>
                        <a:pt x="15941" y="1718"/>
                        <a:pt x="14433" y="1770"/>
                        <a:pt x="12928" y="1770"/>
                      </a:cubicBezTo>
                      <a:cubicBezTo>
                        <a:pt x="11299" y="1770"/>
                        <a:pt x="9673" y="1710"/>
                        <a:pt x="8097" y="1479"/>
                      </a:cubicBezTo>
                      <a:cubicBezTo>
                        <a:pt x="5620" y="1109"/>
                        <a:pt x="1516" y="333"/>
                        <a:pt x="3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" name="Google Shape;475;p13"/>
                <p:cNvSpPr/>
                <p:nvPr/>
              </p:nvSpPr>
              <p:spPr>
                <a:xfrm>
                  <a:off x="5429300" y="2486575"/>
                  <a:ext cx="408550" cy="20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2" h="8173" extrusionOk="0">
                      <a:moveTo>
                        <a:pt x="8981" y="0"/>
                      </a:moveTo>
                      <a:cubicBezTo>
                        <a:pt x="8396" y="0"/>
                        <a:pt x="7646" y="292"/>
                        <a:pt x="6952" y="292"/>
                      </a:cubicBezTo>
                      <a:cubicBezTo>
                        <a:pt x="6680" y="292"/>
                        <a:pt x="6416" y="247"/>
                        <a:pt x="6175" y="123"/>
                      </a:cubicBezTo>
                      <a:cubicBezTo>
                        <a:pt x="6155" y="118"/>
                        <a:pt x="6135" y="115"/>
                        <a:pt x="6117" y="115"/>
                      </a:cubicBezTo>
                      <a:cubicBezTo>
                        <a:pt x="6000" y="115"/>
                        <a:pt x="5926" y="207"/>
                        <a:pt x="5990" y="271"/>
                      </a:cubicBezTo>
                      <a:cubicBezTo>
                        <a:pt x="6212" y="1601"/>
                        <a:pt x="6360" y="3339"/>
                        <a:pt x="5916" y="4633"/>
                      </a:cubicBezTo>
                      <a:cubicBezTo>
                        <a:pt x="5542" y="5817"/>
                        <a:pt x="4946" y="6114"/>
                        <a:pt x="4161" y="6114"/>
                      </a:cubicBezTo>
                      <a:cubicBezTo>
                        <a:pt x="3549" y="6114"/>
                        <a:pt x="2823" y="5934"/>
                        <a:pt x="1997" y="5853"/>
                      </a:cubicBezTo>
                      <a:cubicBezTo>
                        <a:pt x="1827" y="5842"/>
                        <a:pt x="1678" y="5836"/>
                        <a:pt x="1543" y="5836"/>
                      </a:cubicBezTo>
                      <a:cubicBezTo>
                        <a:pt x="800" y="5836"/>
                        <a:pt x="533" y="6023"/>
                        <a:pt x="1" y="6556"/>
                      </a:cubicBezTo>
                      <a:cubicBezTo>
                        <a:pt x="1110" y="6925"/>
                        <a:pt x="2182" y="7295"/>
                        <a:pt x="3328" y="7517"/>
                      </a:cubicBezTo>
                      <a:cubicBezTo>
                        <a:pt x="5457" y="7980"/>
                        <a:pt x="7212" y="8172"/>
                        <a:pt x="8876" y="8172"/>
                      </a:cubicBezTo>
                      <a:cubicBezTo>
                        <a:pt x="11201" y="8172"/>
                        <a:pt x="13347" y="7797"/>
                        <a:pt x="16083" y="7258"/>
                      </a:cubicBezTo>
                      <a:cubicBezTo>
                        <a:pt x="16083" y="7221"/>
                        <a:pt x="16083" y="7221"/>
                        <a:pt x="16046" y="7147"/>
                      </a:cubicBezTo>
                      <a:lnTo>
                        <a:pt x="16046" y="7147"/>
                      </a:lnTo>
                      <a:cubicBezTo>
                        <a:pt x="16083" y="7172"/>
                        <a:pt x="16112" y="7180"/>
                        <a:pt x="16136" y="7180"/>
                      </a:cubicBezTo>
                      <a:cubicBezTo>
                        <a:pt x="16186" y="7180"/>
                        <a:pt x="16219" y="7147"/>
                        <a:pt x="16268" y="7147"/>
                      </a:cubicBezTo>
                      <a:cubicBezTo>
                        <a:pt x="16342" y="7147"/>
                        <a:pt x="16342" y="7073"/>
                        <a:pt x="16268" y="7073"/>
                      </a:cubicBezTo>
                      <a:cubicBezTo>
                        <a:pt x="16194" y="7073"/>
                        <a:pt x="16046" y="7073"/>
                        <a:pt x="15972" y="7110"/>
                      </a:cubicBezTo>
                      <a:cubicBezTo>
                        <a:pt x="15360" y="6466"/>
                        <a:pt x="14656" y="6341"/>
                        <a:pt x="13922" y="6341"/>
                      </a:cubicBezTo>
                      <a:cubicBezTo>
                        <a:pt x="13458" y="6341"/>
                        <a:pt x="12983" y="6391"/>
                        <a:pt x="12510" y="6391"/>
                      </a:cubicBezTo>
                      <a:cubicBezTo>
                        <a:pt x="12015" y="6391"/>
                        <a:pt x="11524" y="6336"/>
                        <a:pt x="11055" y="6112"/>
                      </a:cubicBezTo>
                      <a:cubicBezTo>
                        <a:pt x="11018" y="6001"/>
                        <a:pt x="10981" y="5964"/>
                        <a:pt x="10907" y="5853"/>
                      </a:cubicBezTo>
                      <a:cubicBezTo>
                        <a:pt x="10611" y="5225"/>
                        <a:pt x="10316" y="4115"/>
                        <a:pt x="10131" y="3413"/>
                      </a:cubicBezTo>
                      <a:cubicBezTo>
                        <a:pt x="9872" y="2415"/>
                        <a:pt x="10131" y="936"/>
                        <a:pt x="9798" y="418"/>
                      </a:cubicBezTo>
                      <a:cubicBezTo>
                        <a:pt x="9612" y="101"/>
                        <a:pt x="9325" y="0"/>
                        <a:pt x="898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" name="Google Shape;476;p13"/>
                <p:cNvSpPr/>
                <p:nvPr/>
              </p:nvSpPr>
              <p:spPr>
                <a:xfrm>
                  <a:off x="5852475" y="2422225"/>
                  <a:ext cx="270050" cy="23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2" h="9362" extrusionOk="0">
                      <a:moveTo>
                        <a:pt x="9540" y="0"/>
                      </a:moveTo>
                      <a:cubicBezTo>
                        <a:pt x="9446" y="0"/>
                        <a:pt x="9360" y="10"/>
                        <a:pt x="9286" y="35"/>
                      </a:cubicBezTo>
                      <a:cubicBezTo>
                        <a:pt x="7105" y="441"/>
                        <a:pt x="5589" y="848"/>
                        <a:pt x="3482" y="1292"/>
                      </a:cubicBezTo>
                      <a:cubicBezTo>
                        <a:pt x="3371" y="1292"/>
                        <a:pt x="3334" y="1329"/>
                        <a:pt x="3223" y="1329"/>
                      </a:cubicBezTo>
                      <a:cubicBezTo>
                        <a:pt x="2742" y="996"/>
                        <a:pt x="2261" y="700"/>
                        <a:pt x="1744" y="441"/>
                      </a:cubicBezTo>
                      <a:cubicBezTo>
                        <a:pt x="1685" y="418"/>
                        <a:pt x="1627" y="406"/>
                        <a:pt x="1572" y="406"/>
                      </a:cubicBezTo>
                      <a:cubicBezTo>
                        <a:pt x="1453" y="406"/>
                        <a:pt x="1351" y="463"/>
                        <a:pt x="1300" y="589"/>
                      </a:cubicBezTo>
                      <a:cubicBezTo>
                        <a:pt x="783" y="1366"/>
                        <a:pt x="709" y="2290"/>
                        <a:pt x="1004" y="3140"/>
                      </a:cubicBezTo>
                      <a:cubicBezTo>
                        <a:pt x="968" y="3251"/>
                        <a:pt x="931" y="3362"/>
                        <a:pt x="894" y="3510"/>
                      </a:cubicBezTo>
                      <a:cubicBezTo>
                        <a:pt x="894" y="3547"/>
                        <a:pt x="820" y="3584"/>
                        <a:pt x="820" y="3621"/>
                      </a:cubicBezTo>
                      <a:cubicBezTo>
                        <a:pt x="672" y="3732"/>
                        <a:pt x="635" y="3917"/>
                        <a:pt x="635" y="4065"/>
                      </a:cubicBezTo>
                      <a:cubicBezTo>
                        <a:pt x="0" y="5722"/>
                        <a:pt x="1181" y="8186"/>
                        <a:pt x="1324" y="8186"/>
                      </a:cubicBezTo>
                      <a:cubicBezTo>
                        <a:pt x="1331" y="8186"/>
                        <a:pt x="1336" y="8180"/>
                        <a:pt x="1337" y="8168"/>
                      </a:cubicBezTo>
                      <a:cubicBezTo>
                        <a:pt x="2456" y="8399"/>
                        <a:pt x="3312" y="9362"/>
                        <a:pt x="4268" y="9362"/>
                      </a:cubicBezTo>
                      <a:cubicBezTo>
                        <a:pt x="4386" y="9362"/>
                        <a:pt x="4506" y="9347"/>
                        <a:pt x="4628" y="9314"/>
                      </a:cubicBezTo>
                      <a:cubicBezTo>
                        <a:pt x="6106" y="8945"/>
                        <a:pt x="8731" y="7873"/>
                        <a:pt x="10210" y="7244"/>
                      </a:cubicBezTo>
                      <a:cubicBezTo>
                        <a:pt x="10691" y="5174"/>
                        <a:pt x="10802" y="1772"/>
                        <a:pt x="10617" y="183"/>
                      </a:cubicBezTo>
                      <a:cubicBezTo>
                        <a:pt x="10300" y="125"/>
                        <a:pt x="9871" y="0"/>
                        <a:pt x="95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" name="Google Shape;477;p13"/>
                <p:cNvSpPr/>
                <p:nvPr/>
              </p:nvSpPr>
              <p:spPr>
                <a:xfrm>
                  <a:off x="5449850" y="2359300"/>
                  <a:ext cx="625550" cy="14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2" h="5685" extrusionOk="0">
                      <a:moveTo>
                        <a:pt x="22914" y="1"/>
                      </a:moveTo>
                      <a:cubicBezTo>
                        <a:pt x="21407" y="189"/>
                        <a:pt x="19446" y="804"/>
                        <a:pt x="17757" y="804"/>
                      </a:cubicBezTo>
                      <a:cubicBezTo>
                        <a:pt x="17458" y="804"/>
                        <a:pt x="17166" y="785"/>
                        <a:pt x="16888" y="740"/>
                      </a:cubicBezTo>
                      <a:cubicBezTo>
                        <a:pt x="15975" y="583"/>
                        <a:pt x="14902" y="265"/>
                        <a:pt x="13919" y="265"/>
                      </a:cubicBezTo>
                      <a:cubicBezTo>
                        <a:pt x="13747" y="265"/>
                        <a:pt x="13578" y="275"/>
                        <a:pt x="13412" y="297"/>
                      </a:cubicBezTo>
                      <a:cubicBezTo>
                        <a:pt x="12932" y="370"/>
                        <a:pt x="12599" y="518"/>
                        <a:pt x="12229" y="851"/>
                      </a:cubicBezTo>
                      <a:cubicBezTo>
                        <a:pt x="12081" y="962"/>
                        <a:pt x="12081" y="1295"/>
                        <a:pt x="12008" y="1443"/>
                      </a:cubicBezTo>
                      <a:cubicBezTo>
                        <a:pt x="11379" y="2256"/>
                        <a:pt x="10751" y="2552"/>
                        <a:pt x="9789" y="2885"/>
                      </a:cubicBezTo>
                      <a:cubicBezTo>
                        <a:pt x="7096" y="3760"/>
                        <a:pt x="3820" y="4267"/>
                        <a:pt x="939" y="4267"/>
                      </a:cubicBezTo>
                      <a:cubicBezTo>
                        <a:pt x="656" y="4267"/>
                        <a:pt x="377" y="4262"/>
                        <a:pt x="103" y="4252"/>
                      </a:cubicBezTo>
                      <a:lnTo>
                        <a:pt x="103" y="4252"/>
                      </a:lnTo>
                      <a:cubicBezTo>
                        <a:pt x="0" y="4252"/>
                        <a:pt x="8427" y="5685"/>
                        <a:pt x="12036" y="5685"/>
                      </a:cubicBezTo>
                      <a:cubicBezTo>
                        <a:pt x="12316" y="5685"/>
                        <a:pt x="12568" y="5676"/>
                        <a:pt x="12784" y="5657"/>
                      </a:cubicBezTo>
                      <a:cubicBezTo>
                        <a:pt x="14595" y="5472"/>
                        <a:pt x="16333" y="5029"/>
                        <a:pt x="17036" y="3328"/>
                      </a:cubicBezTo>
                      <a:cubicBezTo>
                        <a:pt x="18105" y="3731"/>
                        <a:pt x="19188" y="3933"/>
                        <a:pt x="20265" y="3933"/>
                      </a:cubicBezTo>
                      <a:cubicBezTo>
                        <a:pt x="21756" y="3933"/>
                        <a:pt x="23235" y="3546"/>
                        <a:pt x="24652" y="2774"/>
                      </a:cubicBezTo>
                      <a:cubicBezTo>
                        <a:pt x="24873" y="2700"/>
                        <a:pt x="25021" y="2404"/>
                        <a:pt x="24947" y="2182"/>
                      </a:cubicBezTo>
                      <a:cubicBezTo>
                        <a:pt x="24430" y="851"/>
                        <a:pt x="23653" y="112"/>
                        <a:pt x="2291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" name="Google Shape;478;p13"/>
                <p:cNvSpPr/>
                <p:nvPr/>
              </p:nvSpPr>
              <p:spPr>
                <a:xfrm>
                  <a:off x="5387725" y="2279825"/>
                  <a:ext cx="730175" cy="36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07" h="14678" extrusionOk="0">
                      <a:moveTo>
                        <a:pt x="21998" y="0"/>
                      </a:moveTo>
                      <a:lnTo>
                        <a:pt x="21998" y="0"/>
                      </a:lnTo>
                      <a:cubicBezTo>
                        <a:pt x="21739" y="888"/>
                        <a:pt x="24844" y="2625"/>
                        <a:pt x="26545" y="4880"/>
                      </a:cubicBezTo>
                      <a:cubicBezTo>
                        <a:pt x="26804" y="5213"/>
                        <a:pt x="26619" y="5879"/>
                        <a:pt x="25399" y="6064"/>
                      </a:cubicBezTo>
                      <a:cubicBezTo>
                        <a:pt x="25134" y="6086"/>
                        <a:pt x="24327" y="6306"/>
                        <a:pt x="23413" y="6306"/>
                      </a:cubicBezTo>
                      <a:cubicBezTo>
                        <a:pt x="22798" y="6306"/>
                        <a:pt x="22134" y="6206"/>
                        <a:pt x="21554" y="5879"/>
                      </a:cubicBezTo>
                      <a:cubicBezTo>
                        <a:pt x="20630" y="5324"/>
                        <a:pt x="20075" y="5398"/>
                        <a:pt x="19003" y="5065"/>
                      </a:cubicBezTo>
                      <a:cubicBezTo>
                        <a:pt x="18966" y="5990"/>
                        <a:pt x="18818" y="7357"/>
                        <a:pt x="18042" y="7838"/>
                      </a:cubicBezTo>
                      <a:cubicBezTo>
                        <a:pt x="17612" y="8091"/>
                        <a:pt x="17165" y="8205"/>
                        <a:pt x="16713" y="8205"/>
                      </a:cubicBezTo>
                      <a:cubicBezTo>
                        <a:pt x="16504" y="8205"/>
                        <a:pt x="16293" y="8181"/>
                        <a:pt x="16082" y="8134"/>
                      </a:cubicBezTo>
                      <a:cubicBezTo>
                        <a:pt x="15140" y="8152"/>
                        <a:pt x="14178" y="8171"/>
                        <a:pt x="13217" y="8171"/>
                      </a:cubicBezTo>
                      <a:cubicBezTo>
                        <a:pt x="12256" y="8171"/>
                        <a:pt x="11295" y="8152"/>
                        <a:pt x="10352" y="8097"/>
                      </a:cubicBezTo>
                      <a:cubicBezTo>
                        <a:pt x="7098" y="7838"/>
                        <a:pt x="3253" y="7468"/>
                        <a:pt x="0" y="7062"/>
                      </a:cubicBezTo>
                      <a:lnTo>
                        <a:pt x="0" y="7062"/>
                      </a:lnTo>
                      <a:cubicBezTo>
                        <a:pt x="4030" y="8134"/>
                        <a:pt x="8134" y="9058"/>
                        <a:pt x="12459" y="9317"/>
                      </a:cubicBezTo>
                      <a:cubicBezTo>
                        <a:pt x="12591" y="9328"/>
                        <a:pt x="12746" y="9332"/>
                        <a:pt x="12919" y="9332"/>
                      </a:cubicBezTo>
                      <a:cubicBezTo>
                        <a:pt x="13536" y="9332"/>
                        <a:pt x="14379" y="9279"/>
                        <a:pt x="15188" y="9279"/>
                      </a:cubicBezTo>
                      <a:cubicBezTo>
                        <a:pt x="16512" y="9279"/>
                        <a:pt x="17746" y="9421"/>
                        <a:pt x="17746" y="10167"/>
                      </a:cubicBezTo>
                      <a:cubicBezTo>
                        <a:pt x="17746" y="11055"/>
                        <a:pt x="17265" y="13199"/>
                        <a:pt x="18301" y="14678"/>
                      </a:cubicBezTo>
                      <a:cubicBezTo>
                        <a:pt x="19410" y="14678"/>
                        <a:pt x="18670" y="11646"/>
                        <a:pt x="19003" y="10204"/>
                      </a:cubicBezTo>
                      <a:lnTo>
                        <a:pt x="19299" y="9650"/>
                      </a:lnTo>
                      <a:cubicBezTo>
                        <a:pt x="19336" y="9613"/>
                        <a:pt x="19336" y="9502"/>
                        <a:pt x="19336" y="9465"/>
                      </a:cubicBezTo>
                      <a:cubicBezTo>
                        <a:pt x="19410" y="9428"/>
                        <a:pt x="19484" y="9391"/>
                        <a:pt x="19558" y="9280"/>
                      </a:cubicBezTo>
                      <a:cubicBezTo>
                        <a:pt x="19779" y="9206"/>
                        <a:pt x="19853" y="8873"/>
                        <a:pt x="19594" y="8725"/>
                      </a:cubicBezTo>
                      <a:cubicBezTo>
                        <a:pt x="19742" y="8725"/>
                        <a:pt x="19927" y="8651"/>
                        <a:pt x="19927" y="8467"/>
                      </a:cubicBezTo>
                      <a:cubicBezTo>
                        <a:pt x="19964" y="7838"/>
                        <a:pt x="19964" y="7357"/>
                        <a:pt x="19927" y="6803"/>
                      </a:cubicBezTo>
                      <a:lnTo>
                        <a:pt x="19927" y="6803"/>
                      </a:lnTo>
                      <a:cubicBezTo>
                        <a:pt x="20149" y="6988"/>
                        <a:pt x="20408" y="7099"/>
                        <a:pt x="20667" y="7247"/>
                      </a:cubicBezTo>
                      <a:cubicBezTo>
                        <a:pt x="20704" y="7284"/>
                        <a:pt x="20778" y="7284"/>
                        <a:pt x="20815" y="7284"/>
                      </a:cubicBezTo>
                      <a:cubicBezTo>
                        <a:pt x="20999" y="7431"/>
                        <a:pt x="20962" y="7579"/>
                        <a:pt x="21147" y="7727"/>
                      </a:cubicBezTo>
                      <a:cubicBezTo>
                        <a:pt x="21149" y="7728"/>
                        <a:pt x="21152" y="7728"/>
                        <a:pt x="21157" y="7728"/>
                      </a:cubicBezTo>
                      <a:cubicBezTo>
                        <a:pt x="21469" y="7728"/>
                        <a:pt x="28406" y="6534"/>
                        <a:pt x="29207" y="5879"/>
                      </a:cubicBezTo>
                      <a:cubicBezTo>
                        <a:pt x="27063" y="3697"/>
                        <a:pt x="24549" y="1738"/>
                        <a:pt x="219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" name="Google Shape;479;p13"/>
                <p:cNvSpPr/>
                <p:nvPr/>
              </p:nvSpPr>
              <p:spPr>
                <a:xfrm>
                  <a:off x="5840600" y="2438100"/>
                  <a:ext cx="118325" cy="22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3" h="9087" extrusionOk="0">
                      <a:moveTo>
                        <a:pt x="1544" y="1"/>
                      </a:moveTo>
                      <a:cubicBezTo>
                        <a:pt x="1452" y="1"/>
                        <a:pt x="1398" y="31"/>
                        <a:pt x="1406" y="102"/>
                      </a:cubicBezTo>
                      <a:cubicBezTo>
                        <a:pt x="1406" y="509"/>
                        <a:pt x="1258" y="1581"/>
                        <a:pt x="1221" y="2394"/>
                      </a:cubicBezTo>
                      <a:cubicBezTo>
                        <a:pt x="666" y="3171"/>
                        <a:pt x="296" y="4761"/>
                        <a:pt x="186" y="5204"/>
                      </a:cubicBezTo>
                      <a:cubicBezTo>
                        <a:pt x="1" y="6387"/>
                        <a:pt x="1" y="8088"/>
                        <a:pt x="333" y="9086"/>
                      </a:cubicBezTo>
                      <a:cubicBezTo>
                        <a:pt x="333" y="9086"/>
                        <a:pt x="1664" y="8827"/>
                        <a:pt x="2552" y="8421"/>
                      </a:cubicBezTo>
                      <a:cubicBezTo>
                        <a:pt x="3110" y="8576"/>
                        <a:pt x="3747" y="8861"/>
                        <a:pt x="4375" y="8861"/>
                      </a:cubicBezTo>
                      <a:cubicBezTo>
                        <a:pt x="4495" y="8861"/>
                        <a:pt x="4614" y="8851"/>
                        <a:pt x="4733" y="8827"/>
                      </a:cubicBezTo>
                      <a:cubicBezTo>
                        <a:pt x="4548" y="6942"/>
                        <a:pt x="3624" y="2727"/>
                        <a:pt x="3069" y="731"/>
                      </a:cubicBezTo>
                      <a:cubicBezTo>
                        <a:pt x="2980" y="522"/>
                        <a:pt x="1928" y="1"/>
                        <a:pt x="154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80" name="Google Shape;480;p13"/>
              <p:cNvGrpSpPr/>
              <p:nvPr/>
            </p:nvGrpSpPr>
            <p:grpSpPr>
              <a:xfrm flipH="1">
                <a:off x="1044763" y="4808085"/>
                <a:ext cx="815378" cy="489848"/>
                <a:chOff x="5335025" y="2217800"/>
                <a:chExt cx="787500" cy="473100"/>
              </a:xfrm>
            </p:grpSpPr>
            <p:sp>
              <p:nvSpPr>
                <p:cNvPr id="481" name="Google Shape;481;p13"/>
                <p:cNvSpPr/>
                <p:nvPr/>
              </p:nvSpPr>
              <p:spPr>
                <a:xfrm>
                  <a:off x="5337800" y="2217800"/>
                  <a:ext cx="773650" cy="28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46" h="11359" extrusionOk="0">
                      <a:moveTo>
                        <a:pt x="17352" y="1"/>
                      </a:moveTo>
                      <a:cubicBezTo>
                        <a:pt x="17089" y="1"/>
                        <a:pt x="16826" y="14"/>
                        <a:pt x="16563" y="41"/>
                      </a:cubicBezTo>
                      <a:cubicBezTo>
                        <a:pt x="13828" y="300"/>
                        <a:pt x="10833" y="1335"/>
                        <a:pt x="8430" y="2629"/>
                      </a:cubicBezTo>
                      <a:cubicBezTo>
                        <a:pt x="5509" y="4182"/>
                        <a:pt x="2293" y="7066"/>
                        <a:pt x="296" y="9099"/>
                      </a:cubicBezTo>
                      <a:cubicBezTo>
                        <a:pt x="1" y="9358"/>
                        <a:pt x="1073" y="9838"/>
                        <a:pt x="1295" y="9875"/>
                      </a:cubicBezTo>
                      <a:cubicBezTo>
                        <a:pt x="5555" y="10867"/>
                        <a:pt x="9873" y="11359"/>
                        <a:pt x="14179" y="11359"/>
                      </a:cubicBezTo>
                      <a:cubicBezTo>
                        <a:pt x="19662" y="11359"/>
                        <a:pt x="25126" y="10562"/>
                        <a:pt x="30427" y="8988"/>
                      </a:cubicBezTo>
                      <a:cubicBezTo>
                        <a:pt x="30797" y="8951"/>
                        <a:pt x="30945" y="8434"/>
                        <a:pt x="30649" y="8101"/>
                      </a:cubicBezTo>
                      <a:cubicBezTo>
                        <a:pt x="27311" y="4903"/>
                        <a:pt x="22402" y="1"/>
                        <a:pt x="173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13"/>
                <p:cNvSpPr/>
                <p:nvPr/>
              </p:nvSpPr>
              <p:spPr>
                <a:xfrm>
                  <a:off x="5335025" y="2446200"/>
                  <a:ext cx="593400" cy="22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6" h="8947" extrusionOk="0">
                      <a:moveTo>
                        <a:pt x="370" y="0"/>
                      </a:moveTo>
                      <a:cubicBezTo>
                        <a:pt x="223" y="1516"/>
                        <a:pt x="1" y="2847"/>
                        <a:pt x="1" y="4400"/>
                      </a:cubicBezTo>
                      <a:cubicBezTo>
                        <a:pt x="1" y="4991"/>
                        <a:pt x="259" y="6729"/>
                        <a:pt x="259" y="6729"/>
                      </a:cubicBezTo>
                      <a:cubicBezTo>
                        <a:pt x="259" y="6729"/>
                        <a:pt x="2071" y="7616"/>
                        <a:pt x="2737" y="7838"/>
                      </a:cubicBezTo>
                      <a:cubicBezTo>
                        <a:pt x="3032" y="7986"/>
                        <a:pt x="3365" y="8097"/>
                        <a:pt x="3735" y="8208"/>
                      </a:cubicBezTo>
                      <a:cubicBezTo>
                        <a:pt x="4199" y="7714"/>
                        <a:pt x="4481" y="7494"/>
                        <a:pt x="5119" y="7494"/>
                      </a:cubicBezTo>
                      <a:cubicBezTo>
                        <a:pt x="5293" y="7494"/>
                        <a:pt x="5493" y="7510"/>
                        <a:pt x="5731" y="7542"/>
                      </a:cubicBezTo>
                      <a:cubicBezTo>
                        <a:pt x="6554" y="7621"/>
                        <a:pt x="7276" y="7788"/>
                        <a:pt x="7881" y="7788"/>
                      </a:cubicBezTo>
                      <a:cubicBezTo>
                        <a:pt x="8689" y="7788"/>
                        <a:pt x="9291" y="7490"/>
                        <a:pt x="9650" y="6285"/>
                      </a:cubicBezTo>
                      <a:cubicBezTo>
                        <a:pt x="10057" y="4954"/>
                        <a:pt x="9946" y="3290"/>
                        <a:pt x="9687" y="1923"/>
                      </a:cubicBezTo>
                      <a:cubicBezTo>
                        <a:pt x="9687" y="1844"/>
                        <a:pt x="9742" y="1766"/>
                        <a:pt x="9801" y="1766"/>
                      </a:cubicBezTo>
                      <a:cubicBezTo>
                        <a:pt x="9825" y="1766"/>
                        <a:pt x="9850" y="1779"/>
                        <a:pt x="9872" y="1812"/>
                      </a:cubicBezTo>
                      <a:cubicBezTo>
                        <a:pt x="11129" y="2403"/>
                        <a:pt x="11536" y="1849"/>
                        <a:pt x="12460" y="2625"/>
                      </a:cubicBezTo>
                      <a:cubicBezTo>
                        <a:pt x="13310" y="3364"/>
                        <a:pt x="13532" y="4067"/>
                        <a:pt x="13865" y="5065"/>
                      </a:cubicBezTo>
                      <a:cubicBezTo>
                        <a:pt x="14050" y="5730"/>
                        <a:pt x="14308" y="6877"/>
                        <a:pt x="14641" y="7542"/>
                      </a:cubicBezTo>
                      <a:cubicBezTo>
                        <a:pt x="14678" y="7616"/>
                        <a:pt x="14752" y="7653"/>
                        <a:pt x="14789" y="7764"/>
                      </a:cubicBezTo>
                      <a:cubicBezTo>
                        <a:pt x="15254" y="7975"/>
                        <a:pt x="15737" y="8026"/>
                        <a:pt x="16222" y="8026"/>
                      </a:cubicBezTo>
                      <a:cubicBezTo>
                        <a:pt x="16681" y="8026"/>
                        <a:pt x="17141" y="7981"/>
                        <a:pt x="17591" y="7981"/>
                      </a:cubicBezTo>
                      <a:cubicBezTo>
                        <a:pt x="18333" y="7981"/>
                        <a:pt x="19045" y="8105"/>
                        <a:pt x="19669" y="8762"/>
                      </a:cubicBezTo>
                      <a:cubicBezTo>
                        <a:pt x="19780" y="8762"/>
                        <a:pt x="19928" y="8762"/>
                        <a:pt x="20002" y="8725"/>
                      </a:cubicBezTo>
                      <a:cubicBezTo>
                        <a:pt x="20039" y="8725"/>
                        <a:pt x="20039" y="8836"/>
                        <a:pt x="20002" y="8836"/>
                      </a:cubicBezTo>
                      <a:cubicBezTo>
                        <a:pt x="19928" y="8836"/>
                        <a:pt x="19817" y="8873"/>
                        <a:pt x="19743" y="8873"/>
                      </a:cubicBezTo>
                      <a:cubicBezTo>
                        <a:pt x="19743" y="8910"/>
                        <a:pt x="19743" y="8910"/>
                        <a:pt x="19780" y="8947"/>
                      </a:cubicBezTo>
                      <a:cubicBezTo>
                        <a:pt x="20113" y="8910"/>
                        <a:pt x="20409" y="8836"/>
                        <a:pt x="20741" y="8762"/>
                      </a:cubicBezTo>
                      <a:cubicBezTo>
                        <a:pt x="20926" y="8725"/>
                        <a:pt x="23255" y="6655"/>
                        <a:pt x="23255" y="6470"/>
                      </a:cubicBezTo>
                      <a:cubicBezTo>
                        <a:pt x="23255" y="4954"/>
                        <a:pt x="23625" y="4806"/>
                        <a:pt x="23625" y="3290"/>
                      </a:cubicBezTo>
                      <a:cubicBezTo>
                        <a:pt x="23662" y="2773"/>
                        <a:pt x="23736" y="2033"/>
                        <a:pt x="23440" y="1664"/>
                      </a:cubicBezTo>
                      <a:cubicBezTo>
                        <a:pt x="23216" y="1440"/>
                        <a:pt x="22927" y="1376"/>
                        <a:pt x="22631" y="1376"/>
                      </a:cubicBezTo>
                      <a:cubicBezTo>
                        <a:pt x="22292" y="1376"/>
                        <a:pt x="21942" y="1459"/>
                        <a:pt x="21666" y="1479"/>
                      </a:cubicBezTo>
                      <a:cubicBezTo>
                        <a:pt x="20224" y="1627"/>
                        <a:pt x="18856" y="1701"/>
                        <a:pt x="17414" y="1701"/>
                      </a:cubicBezTo>
                      <a:cubicBezTo>
                        <a:pt x="15941" y="1718"/>
                        <a:pt x="14433" y="1770"/>
                        <a:pt x="12928" y="1770"/>
                      </a:cubicBezTo>
                      <a:cubicBezTo>
                        <a:pt x="11299" y="1770"/>
                        <a:pt x="9673" y="1710"/>
                        <a:pt x="8097" y="1479"/>
                      </a:cubicBezTo>
                      <a:cubicBezTo>
                        <a:pt x="5620" y="1109"/>
                        <a:pt x="1516" y="333"/>
                        <a:pt x="3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13"/>
                <p:cNvSpPr/>
                <p:nvPr/>
              </p:nvSpPr>
              <p:spPr>
                <a:xfrm>
                  <a:off x="5429300" y="2486575"/>
                  <a:ext cx="408550" cy="20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2" h="8173" extrusionOk="0">
                      <a:moveTo>
                        <a:pt x="8981" y="0"/>
                      </a:moveTo>
                      <a:cubicBezTo>
                        <a:pt x="8396" y="0"/>
                        <a:pt x="7646" y="292"/>
                        <a:pt x="6952" y="292"/>
                      </a:cubicBezTo>
                      <a:cubicBezTo>
                        <a:pt x="6680" y="292"/>
                        <a:pt x="6416" y="247"/>
                        <a:pt x="6175" y="123"/>
                      </a:cubicBezTo>
                      <a:cubicBezTo>
                        <a:pt x="6155" y="118"/>
                        <a:pt x="6135" y="115"/>
                        <a:pt x="6117" y="115"/>
                      </a:cubicBezTo>
                      <a:cubicBezTo>
                        <a:pt x="6000" y="115"/>
                        <a:pt x="5926" y="207"/>
                        <a:pt x="5990" y="271"/>
                      </a:cubicBezTo>
                      <a:cubicBezTo>
                        <a:pt x="6212" y="1601"/>
                        <a:pt x="6360" y="3339"/>
                        <a:pt x="5916" y="4633"/>
                      </a:cubicBezTo>
                      <a:cubicBezTo>
                        <a:pt x="5542" y="5817"/>
                        <a:pt x="4946" y="6114"/>
                        <a:pt x="4161" y="6114"/>
                      </a:cubicBezTo>
                      <a:cubicBezTo>
                        <a:pt x="3549" y="6114"/>
                        <a:pt x="2823" y="5934"/>
                        <a:pt x="1997" y="5853"/>
                      </a:cubicBezTo>
                      <a:cubicBezTo>
                        <a:pt x="1827" y="5842"/>
                        <a:pt x="1678" y="5836"/>
                        <a:pt x="1543" y="5836"/>
                      </a:cubicBezTo>
                      <a:cubicBezTo>
                        <a:pt x="800" y="5836"/>
                        <a:pt x="533" y="6023"/>
                        <a:pt x="1" y="6556"/>
                      </a:cubicBezTo>
                      <a:cubicBezTo>
                        <a:pt x="1110" y="6925"/>
                        <a:pt x="2182" y="7295"/>
                        <a:pt x="3328" y="7517"/>
                      </a:cubicBezTo>
                      <a:cubicBezTo>
                        <a:pt x="5457" y="7980"/>
                        <a:pt x="7212" y="8172"/>
                        <a:pt x="8876" y="8172"/>
                      </a:cubicBezTo>
                      <a:cubicBezTo>
                        <a:pt x="11201" y="8172"/>
                        <a:pt x="13347" y="7797"/>
                        <a:pt x="16083" y="7258"/>
                      </a:cubicBezTo>
                      <a:cubicBezTo>
                        <a:pt x="16083" y="7221"/>
                        <a:pt x="16083" y="7221"/>
                        <a:pt x="16046" y="7147"/>
                      </a:cubicBezTo>
                      <a:lnTo>
                        <a:pt x="16046" y="7147"/>
                      </a:lnTo>
                      <a:cubicBezTo>
                        <a:pt x="16083" y="7172"/>
                        <a:pt x="16112" y="7180"/>
                        <a:pt x="16136" y="7180"/>
                      </a:cubicBezTo>
                      <a:cubicBezTo>
                        <a:pt x="16186" y="7180"/>
                        <a:pt x="16219" y="7147"/>
                        <a:pt x="16268" y="7147"/>
                      </a:cubicBezTo>
                      <a:cubicBezTo>
                        <a:pt x="16342" y="7147"/>
                        <a:pt x="16342" y="7073"/>
                        <a:pt x="16268" y="7073"/>
                      </a:cubicBezTo>
                      <a:cubicBezTo>
                        <a:pt x="16194" y="7073"/>
                        <a:pt x="16046" y="7073"/>
                        <a:pt x="15972" y="7110"/>
                      </a:cubicBezTo>
                      <a:cubicBezTo>
                        <a:pt x="15360" y="6466"/>
                        <a:pt x="14656" y="6341"/>
                        <a:pt x="13922" y="6341"/>
                      </a:cubicBezTo>
                      <a:cubicBezTo>
                        <a:pt x="13458" y="6341"/>
                        <a:pt x="12983" y="6391"/>
                        <a:pt x="12510" y="6391"/>
                      </a:cubicBezTo>
                      <a:cubicBezTo>
                        <a:pt x="12015" y="6391"/>
                        <a:pt x="11524" y="6336"/>
                        <a:pt x="11055" y="6112"/>
                      </a:cubicBezTo>
                      <a:cubicBezTo>
                        <a:pt x="11018" y="6001"/>
                        <a:pt x="10981" y="5964"/>
                        <a:pt x="10907" y="5853"/>
                      </a:cubicBezTo>
                      <a:cubicBezTo>
                        <a:pt x="10611" y="5225"/>
                        <a:pt x="10316" y="4115"/>
                        <a:pt x="10131" y="3413"/>
                      </a:cubicBezTo>
                      <a:cubicBezTo>
                        <a:pt x="9872" y="2415"/>
                        <a:pt x="10131" y="936"/>
                        <a:pt x="9798" y="418"/>
                      </a:cubicBezTo>
                      <a:cubicBezTo>
                        <a:pt x="9612" y="101"/>
                        <a:pt x="9325" y="0"/>
                        <a:pt x="898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13"/>
                <p:cNvSpPr/>
                <p:nvPr/>
              </p:nvSpPr>
              <p:spPr>
                <a:xfrm>
                  <a:off x="5852475" y="2422225"/>
                  <a:ext cx="270050" cy="23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2" h="9362" extrusionOk="0">
                      <a:moveTo>
                        <a:pt x="9540" y="0"/>
                      </a:moveTo>
                      <a:cubicBezTo>
                        <a:pt x="9446" y="0"/>
                        <a:pt x="9360" y="10"/>
                        <a:pt x="9286" y="35"/>
                      </a:cubicBezTo>
                      <a:cubicBezTo>
                        <a:pt x="7105" y="441"/>
                        <a:pt x="5589" y="848"/>
                        <a:pt x="3482" y="1292"/>
                      </a:cubicBezTo>
                      <a:cubicBezTo>
                        <a:pt x="3371" y="1292"/>
                        <a:pt x="3334" y="1329"/>
                        <a:pt x="3223" y="1329"/>
                      </a:cubicBezTo>
                      <a:cubicBezTo>
                        <a:pt x="2742" y="996"/>
                        <a:pt x="2261" y="700"/>
                        <a:pt x="1744" y="441"/>
                      </a:cubicBezTo>
                      <a:cubicBezTo>
                        <a:pt x="1685" y="418"/>
                        <a:pt x="1627" y="406"/>
                        <a:pt x="1572" y="406"/>
                      </a:cubicBezTo>
                      <a:cubicBezTo>
                        <a:pt x="1453" y="406"/>
                        <a:pt x="1351" y="463"/>
                        <a:pt x="1300" y="589"/>
                      </a:cubicBezTo>
                      <a:cubicBezTo>
                        <a:pt x="783" y="1366"/>
                        <a:pt x="709" y="2290"/>
                        <a:pt x="1004" y="3140"/>
                      </a:cubicBezTo>
                      <a:cubicBezTo>
                        <a:pt x="968" y="3251"/>
                        <a:pt x="931" y="3362"/>
                        <a:pt x="894" y="3510"/>
                      </a:cubicBezTo>
                      <a:cubicBezTo>
                        <a:pt x="894" y="3547"/>
                        <a:pt x="820" y="3584"/>
                        <a:pt x="820" y="3621"/>
                      </a:cubicBezTo>
                      <a:cubicBezTo>
                        <a:pt x="672" y="3732"/>
                        <a:pt x="635" y="3917"/>
                        <a:pt x="635" y="4065"/>
                      </a:cubicBezTo>
                      <a:cubicBezTo>
                        <a:pt x="0" y="5722"/>
                        <a:pt x="1181" y="8186"/>
                        <a:pt x="1324" y="8186"/>
                      </a:cubicBezTo>
                      <a:cubicBezTo>
                        <a:pt x="1331" y="8186"/>
                        <a:pt x="1336" y="8180"/>
                        <a:pt x="1337" y="8168"/>
                      </a:cubicBezTo>
                      <a:cubicBezTo>
                        <a:pt x="2456" y="8399"/>
                        <a:pt x="3312" y="9362"/>
                        <a:pt x="4268" y="9362"/>
                      </a:cubicBezTo>
                      <a:cubicBezTo>
                        <a:pt x="4386" y="9362"/>
                        <a:pt x="4506" y="9347"/>
                        <a:pt x="4628" y="9314"/>
                      </a:cubicBezTo>
                      <a:cubicBezTo>
                        <a:pt x="6106" y="8945"/>
                        <a:pt x="8731" y="7873"/>
                        <a:pt x="10210" y="7244"/>
                      </a:cubicBezTo>
                      <a:cubicBezTo>
                        <a:pt x="10691" y="5174"/>
                        <a:pt x="10802" y="1772"/>
                        <a:pt x="10617" y="183"/>
                      </a:cubicBezTo>
                      <a:cubicBezTo>
                        <a:pt x="10300" y="125"/>
                        <a:pt x="9871" y="0"/>
                        <a:pt x="95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13"/>
                <p:cNvSpPr/>
                <p:nvPr/>
              </p:nvSpPr>
              <p:spPr>
                <a:xfrm>
                  <a:off x="5449850" y="2359300"/>
                  <a:ext cx="625550" cy="14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2" h="5685" extrusionOk="0">
                      <a:moveTo>
                        <a:pt x="22914" y="1"/>
                      </a:moveTo>
                      <a:cubicBezTo>
                        <a:pt x="21407" y="189"/>
                        <a:pt x="19446" y="804"/>
                        <a:pt x="17757" y="804"/>
                      </a:cubicBezTo>
                      <a:cubicBezTo>
                        <a:pt x="17458" y="804"/>
                        <a:pt x="17166" y="785"/>
                        <a:pt x="16888" y="740"/>
                      </a:cubicBezTo>
                      <a:cubicBezTo>
                        <a:pt x="15975" y="583"/>
                        <a:pt x="14902" y="265"/>
                        <a:pt x="13919" y="265"/>
                      </a:cubicBezTo>
                      <a:cubicBezTo>
                        <a:pt x="13747" y="265"/>
                        <a:pt x="13578" y="275"/>
                        <a:pt x="13412" y="297"/>
                      </a:cubicBezTo>
                      <a:cubicBezTo>
                        <a:pt x="12932" y="370"/>
                        <a:pt x="12599" y="518"/>
                        <a:pt x="12229" y="851"/>
                      </a:cubicBezTo>
                      <a:cubicBezTo>
                        <a:pt x="12081" y="962"/>
                        <a:pt x="12081" y="1295"/>
                        <a:pt x="12008" y="1443"/>
                      </a:cubicBezTo>
                      <a:cubicBezTo>
                        <a:pt x="11379" y="2256"/>
                        <a:pt x="10751" y="2552"/>
                        <a:pt x="9789" y="2885"/>
                      </a:cubicBezTo>
                      <a:cubicBezTo>
                        <a:pt x="7096" y="3760"/>
                        <a:pt x="3820" y="4267"/>
                        <a:pt x="939" y="4267"/>
                      </a:cubicBezTo>
                      <a:cubicBezTo>
                        <a:pt x="656" y="4267"/>
                        <a:pt x="377" y="4262"/>
                        <a:pt x="103" y="4252"/>
                      </a:cubicBezTo>
                      <a:lnTo>
                        <a:pt x="103" y="4252"/>
                      </a:lnTo>
                      <a:cubicBezTo>
                        <a:pt x="0" y="4252"/>
                        <a:pt x="8427" y="5685"/>
                        <a:pt x="12036" y="5685"/>
                      </a:cubicBezTo>
                      <a:cubicBezTo>
                        <a:pt x="12316" y="5685"/>
                        <a:pt x="12568" y="5676"/>
                        <a:pt x="12784" y="5657"/>
                      </a:cubicBezTo>
                      <a:cubicBezTo>
                        <a:pt x="14595" y="5472"/>
                        <a:pt x="16333" y="5029"/>
                        <a:pt x="17036" y="3328"/>
                      </a:cubicBezTo>
                      <a:cubicBezTo>
                        <a:pt x="18105" y="3731"/>
                        <a:pt x="19188" y="3933"/>
                        <a:pt x="20265" y="3933"/>
                      </a:cubicBezTo>
                      <a:cubicBezTo>
                        <a:pt x="21756" y="3933"/>
                        <a:pt x="23235" y="3546"/>
                        <a:pt x="24652" y="2774"/>
                      </a:cubicBezTo>
                      <a:cubicBezTo>
                        <a:pt x="24873" y="2700"/>
                        <a:pt x="25021" y="2404"/>
                        <a:pt x="24947" y="2182"/>
                      </a:cubicBezTo>
                      <a:cubicBezTo>
                        <a:pt x="24430" y="851"/>
                        <a:pt x="23653" y="112"/>
                        <a:pt x="2291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" name="Google Shape;486;p13"/>
                <p:cNvSpPr/>
                <p:nvPr/>
              </p:nvSpPr>
              <p:spPr>
                <a:xfrm>
                  <a:off x="5387725" y="2279825"/>
                  <a:ext cx="730175" cy="36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07" h="14678" extrusionOk="0">
                      <a:moveTo>
                        <a:pt x="21998" y="0"/>
                      </a:moveTo>
                      <a:lnTo>
                        <a:pt x="21998" y="0"/>
                      </a:lnTo>
                      <a:cubicBezTo>
                        <a:pt x="21739" y="888"/>
                        <a:pt x="24844" y="2625"/>
                        <a:pt x="26545" y="4880"/>
                      </a:cubicBezTo>
                      <a:cubicBezTo>
                        <a:pt x="26804" y="5213"/>
                        <a:pt x="26619" y="5879"/>
                        <a:pt x="25399" y="6064"/>
                      </a:cubicBezTo>
                      <a:cubicBezTo>
                        <a:pt x="25134" y="6086"/>
                        <a:pt x="24327" y="6306"/>
                        <a:pt x="23413" y="6306"/>
                      </a:cubicBezTo>
                      <a:cubicBezTo>
                        <a:pt x="22798" y="6306"/>
                        <a:pt x="22134" y="6206"/>
                        <a:pt x="21554" y="5879"/>
                      </a:cubicBezTo>
                      <a:cubicBezTo>
                        <a:pt x="20630" y="5324"/>
                        <a:pt x="20075" y="5398"/>
                        <a:pt x="19003" y="5065"/>
                      </a:cubicBezTo>
                      <a:cubicBezTo>
                        <a:pt x="18966" y="5990"/>
                        <a:pt x="18818" y="7357"/>
                        <a:pt x="18042" y="7838"/>
                      </a:cubicBezTo>
                      <a:cubicBezTo>
                        <a:pt x="17612" y="8091"/>
                        <a:pt x="17165" y="8205"/>
                        <a:pt x="16713" y="8205"/>
                      </a:cubicBezTo>
                      <a:cubicBezTo>
                        <a:pt x="16504" y="8205"/>
                        <a:pt x="16293" y="8181"/>
                        <a:pt x="16082" y="8134"/>
                      </a:cubicBezTo>
                      <a:cubicBezTo>
                        <a:pt x="15140" y="8152"/>
                        <a:pt x="14178" y="8171"/>
                        <a:pt x="13217" y="8171"/>
                      </a:cubicBezTo>
                      <a:cubicBezTo>
                        <a:pt x="12256" y="8171"/>
                        <a:pt x="11295" y="8152"/>
                        <a:pt x="10352" y="8097"/>
                      </a:cubicBezTo>
                      <a:cubicBezTo>
                        <a:pt x="7098" y="7838"/>
                        <a:pt x="3253" y="7468"/>
                        <a:pt x="0" y="7062"/>
                      </a:cubicBezTo>
                      <a:lnTo>
                        <a:pt x="0" y="7062"/>
                      </a:lnTo>
                      <a:cubicBezTo>
                        <a:pt x="4030" y="8134"/>
                        <a:pt x="8134" y="9058"/>
                        <a:pt x="12459" y="9317"/>
                      </a:cubicBezTo>
                      <a:cubicBezTo>
                        <a:pt x="12591" y="9328"/>
                        <a:pt x="12746" y="9332"/>
                        <a:pt x="12919" y="9332"/>
                      </a:cubicBezTo>
                      <a:cubicBezTo>
                        <a:pt x="13536" y="9332"/>
                        <a:pt x="14379" y="9279"/>
                        <a:pt x="15188" y="9279"/>
                      </a:cubicBezTo>
                      <a:cubicBezTo>
                        <a:pt x="16512" y="9279"/>
                        <a:pt x="17746" y="9421"/>
                        <a:pt x="17746" y="10167"/>
                      </a:cubicBezTo>
                      <a:cubicBezTo>
                        <a:pt x="17746" y="11055"/>
                        <a:pt x="17265" y="13199"/>
                        <a:pt x="18301" y="14678"/>
                      </a:cubicBezTo>
                      <a:cubicBezTo>
                        <a:pt x="19410" y="14678"/>
                        <a:pt x="18670" y="11646"/>
                        <a:pt x="19003" y="10204"/>
                      </a:cubicBezTo>
                      <a:lnTo>
                        <a:pt x="19299" y="9650"/>
                      </a:lnTo>
                      <a:cubicBezTo>
                        <a:pt x="19336" y="9613"/>
                        <a:pt x="19336" y="9502"/>
                        <a:pt x="19336" y="9465"/>
                      </a:cubicBezTo>
                      <a:cubicBezTo>
                        <a:pt x="19410" y="9428"/>
                        <a:pt x="19484" y="9391"/>
                        <a:pt x="19558" y="9280"/>
                      </a:cubicBezTo>
                      <a:cubicBezTo>
                        <a:pt x="19779" y="9206"/>
                        <a:pt x="19853" y="8873"/>
                        <a:pt x="19594" y="8725"/>
                      </a:cubicBezTo>
                      <a:cubicBezTo>
                        <a:pt x="19742" y="8725"/>
                        <a:pt x="19927" y="8651"/>
                        <a:pt x="19927" y="8467"/>
                      </a:cubicBezTo>
                      <a:cubicBezTo>
                        <a:pt x="19964" y="7838"/>
                        <a:pt x="19964" y="7357"/>
                        <a:pt x="19927" y="6803"/>
                      </a:cubicBezTo>
                      <a:lnTo>
                        <a:pt x="19927" y="6803"/>
                      </a:lnTo>
                      <a:cubicBezTo>
                        <a:pt x="20149" y="6988"/>
                        <a:pt x="20408" y="7099"/>
                        <a:pt x="20667" y="7247"/>
                      </a:cubicBezTo>
                      <a:cubicBezTo>
                        <a:pt x="20704" y="7284"/>
                        <a:pt x="20778" y="7284"/>
                        <a:pt x="20815" y="7284"/>
                      </a:cubicBezTo>
                      <a:cubicBezTo>
                        <a:pt x="20999" y="7431"/>
                        <a:pt x="20962" y="7579"/>
                        <a:pt x="21147" y="7727"/>
                      </a:cubicBezTo>
                      <a:cubicBezTo>
                        <a:pt x="21149" y="7728"/>
                        <a:pt x="21152" y="7728"/>
                        <a:pt x="21157" y="7728"/>
                      </a:cubicBezTo>
                      <a:cubicBezTo>
                        <a:pt x="21469" y="7728"/>
                        <a:pt x="28406" y="6534"/>
                        <a:pt x="29207" y="5879"/>
                      </a:cubicBezTo>
                      <a:cubicBezTo>
                        <a:pt x="27063" y="3697"/>
                        <a:pt x="24549" y="1738"/>
                        <a:pt x="219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" name="Google Shape;487;p13"/>
                <p:cNvSpPr/>
                <p:nvPr/>
              </p:nvSpPr>
              <p:spPr>
                <a:xfrm>
                  <a:off x="5840600" y="2438100"/>
                  <a:ext cx="118325" cy="22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3" h="9087" extrusionOk="0">
                      <a:moveTo>
                        <a:pt x="1544" y="1"/>
                      </a:moveTo>
                      <a:cubicBezTo>
                        <a:pt x="1452" y="1"/>
                        <a:pt x="1398" y="31"/>
                        <a:pt x="1406" y="102"/>
                      </a:cubicBezTo>
                      <a:cubicBezTo>
                        <a:pt x="1406" y="509"/>
                        <a:pt x="1258" y="1581"/>
                        <a:pt x="1221" y="2394"/>
                      </a:cubicBezTo>
                      <a:cubicBezTo>
                        <a:pt x="666" y="3171"/>
                        <a:pt x="296" y="4761"/>
                        <a:pt x="186" y="5204"/>
                      </a:cubicBezTo>
                      <a:cubicBezTo>
                        <a:pt x="1" y="6387"/>
                        <a:pt x="1" y="8088"/>
                        <a:pt x="333" y="9086"/>
                      </a:cubicBezTo>
                      <a:cubicBezTo>
                        <a:pt x="333" y="9086"/>
                        <a:pt x="1664" y="8827"/>
                        <a:pt x="2552" y="8421"/>
                      </a:cubicBezTo>
                      <a:cubicBezTo>
                        <a:pt x="3110" y="8576"/>
                        <a:pt x="3747" y="8861"/>
                        <a:pt x="4375" y="8861"/>
                      </a:cubicBezTo>
                      <a:cubicBezTo>
                        <a:pt x="4495" y="8861"/>
                        <a:pt x="4614" y="8851"/>
                        <a:pt x="4733" y="8827"/>
                      </a:cubicBezTo>
                      <a:cubicBezTo>
                        <a:pt x="4548" y="6942"/>
                        <a:pt x="3624" y="2727"/>
                        <a:pt x="3069" y="731"/>
                      </a:cubicBezTo>
                      <a:cubicBezTo>
                        <a:pt x="2980" y="522"/>
                        <a:pt x="1928" y="1"/>
                        <a:pt x="154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88" name="Google Shape;488;p13"/>
            <p:cNvGrpSpPr/>
            <p:nvPr/>
          </p:nvGrpSpPr>
          <p:grpSpPr>
            <a:xfrm>
              <a:off x="4359767" y="4655564"/>
              <a:ext cx="494614" cy="593399"/>
              <a:chOff x="3836800" y="4143225"/>
              <a:chExt cx="212600" cy="255050"/>
            </a:xfrm>
          </p:grpSpPr>
          <p:sp>
            <p:nvSpPr>
              <p:cNvPr id="489" name="Google Shape;489;p13"/>
              <p:cNvSpPr/>
              <p:nvPr/>
            </p:nvSpPr>
            <p:spPr>
              <a:xfrm>
                <a:off x="3836800" y="4151475"/>
                <a:ext cx="137750" cy="246800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9872" extrusionOk="0">
                    <a:moveTo>
                      <a:pt x="3809" y="0"/>
                    </a:moveTo>
                    <a:cubicBezTo>
                      <a:pt x="2478" y="222"/>
                      <a:pt x="1221" y="2588"/>
                      <a:pt x="851" y="4067"/>
                    </a:cubicBezTo>
                    <a:cubicBezTo>
                      <a:pt x="629" y="5028"/>
                      <a:pt x="149" y="6840"/>
                      <a:pt x="112" y="7912"/>
                    </a:cubicBezTo>
                    <a:cubicBezTo>
                      <a:pt x="1" y="9834"/>
                      <a:pt x="2958" y="9760"/>
                      <a:pt x="4511" y="9871"/>
                    </a:cubicBezTo>
                    <a:cubicBezTo>
                      <a:pt x="4733" y="9871"/>
                      <a:pt x="5103" y="9871"/>
                      <a:pt x="5509" y="9760"/>
                    </a:cubicBezTo>
                    <a:cubicBezTo>
                      <a:pt x="5287" y="7986"/>
                      <a:pt x="3661" y="6914"/>
                      <a:pt x="3587" y="5546"/>
                    </a:cubicBezTo>
                    <a:cubicBezTo>
                      <a:pt x="3439" y="4030"/>
                      <a:pt x="3106" y="1479"/>
                      <a:pt x="38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3"/>
              <p:cNvSpPr/>
              <p:nvPr/>
            </p:nvSpPr>
            <p:spPr>
              <a:xfrm>
                <a:off x="3915375" y="4150550"/>
                <a:ext cx="134025" cy="244950"/>
              </a:xfrm>
              <a:custGeom>
                <a:avLst/>
                <a:gdLst/>
                <a:ahLst/>
                <a:cxnLst/>
                <a:rect l="l" t="t" r="r" b="b"/>
                <a:pathLst>
                  <a:path w="5361" h="9798" extrusionOk="0">
                    <a:moveTo>
                      <a:pt x="887" y="0"/>
                    </a:moveTo>
                    <a:cubicBezTo>
                      <a:pt x="850" y="0"/>
                      <a:pt x="740" y="37"/>
                      <a:pt x="703" y="37"/>
                    </a:cubicBezTo>
                    <a:cubicBezTo>
                      <a:pt x="0" y="1516"/>
                      <a:pt x="333" y="4067"/>
                      <a:pt x="481" y="5583"/>
                    </a:cubicBezTo>
                    <a:cubicBezTo>
                      <a:pt x="629" y="6951"/>
                      <a:pt x="2181" y="8023"/>
                      <a:pt x="2403" y="9797"/>
                    </a:cubicBezTo>
                    <a:cubicBezTo>
                      <a:pt x="3623" y="9465"/>
                      <a:pt x="5361" y="8540"/>
                      <a:pt x="5102" y="6692"/>
                    </a:cubicBezTo>
                    <a:cubicBezTo>
                      <a:pt x="4585" y="3401"/>
                      <a:pt x="2034" y="0"/>
                      <a:pt x="8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3"/>
              <p:cNvSpPr/>
              <p:nvPr/>
            </p:nvSpPr>
            <p:spPr>
              <a:xfrm>
                <a:off x="3873775" y="4143225"/>
                <a:ext cx="133125" cy="164475"/>
              </a:xfrm>
              <a:custGeom>
                <a:avLst/>
                <a:gdLst/>
                <a:ahLst/>
                <a:cxnLst/>
                <a:rect l="l" t="t" r="r" b="b"/>
                <a:pathLst>
                  <a:path w="5325" h="6579" extrusionOk="0">
                    <a:moveTo>
                      <a:pt x="2487" y="0"/>
                    </a:moveTo>
                    <a:cubicBezTo>
                      <a:pt x="2320" y="0"/>
                      <a:pt x="2136" y="60"/>
                      <a:pt x="1923" y="219"/>
                    </a:cubicBezTo>
                    <a:cubicBezTo>
                      <a:pt x="1221" y="737"/>
                      <a:pt x="148" y="1994"/>
                      <a:pt x="0" y="2733"/>
                    </a:cubicBezTo>
                    <a:cubicBezTo>
                      <a:pt x="333" y="2733"/>
                      <a:pt x="666" y="1809"/>
                      <a:pt x="1479" y="1106"/>
                    </a:cubicBezTo>
                    <a:lnTo>
                      <a:pt x="1479" y="1106"/>
                    </a:lnTo>
                    <a:cubicBezTo>
                      <a:pt x="925" y="2659"/>
                      <a:pt x="1664" y="5395"/>
                      <a:pt x="2256" y="6578"/>
                    </a:cubicBezTo>
                    <a:cubicBezTo>
                      <a:pt x="2219" y="5728"/>
                      <a:pt x="1997" y="4360"/>
                      <a:pt x="2034" y="3473"/>
                    </a:cubicBezTo>
                    <a:cubicBezTo>
                      <a:pt x="2071" y="2363"/>
                      <a:pt x="2330" y="1883"/>
                      <a:pt x="2514" y="1143"/>
                    </a:cubicBezTo>
                    <a:cubicBezTo>
                      <a:pt x="2592" y="978"/>
                      <a:pt x="2676" y="918"/>
                      <a:pt x="2764" y="918"/>
                    </a:cubicBezTo>
                    <a:cubicBezTo>
                      <a:pt x="2972" y="918"/>
                      <a:pt x="3205" y="1250"/>
                      <a:pt x="3439" y="1328"/>
                    </a:cubicBezTo>
                    <a:cubicBezTo>
                      <a:pt x="3735" y="1476"/>
                      <a:pt x="4030" y="1698"/>
                      <a:pt x="4252" y="1957"/>
                    </a:cubicBezTo>
                    <a:cubicBezTo>
                      <a:pt x="4511" y="2216"/>
                      <a:pt x="4918" y="3288"/>
                      <a:pt x="5324" y="3288"/>
                    </a:cubicBezTo>
                    <a:cubicBezTo>
                      <a:pt x="5324" y="3140"/>
                      <a:pt x="4696" y="1883"/>
                      <a:pt x="4437" y="1624"/>
                    </a:cubicBezTo>
                    <a:cubicBezTo>
                      <a:pt x="4178" y="1106"/>
                      <a:pt x="3845" y="663"/>
                      <a:pt x="3291" y="330"/>
                    </a:cubicBezTo>
                    <a:cubicBezTo>
                      <a:pt x="3030" y="188"/>
                      <a:pt x="2785" y="0"/>
                      <a:pt x="24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15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15"/>
          <p:cNvSpPr txBox="1">
            <a:spLocks noGrp="1"/>
          </p:cNvSpPr>
          <p:nvPr>
            <p:ph type="subTitle" idx="1"/>
          </p:nvPr>
        </p:nvSpPr>
        <p:spPr>
          <a:xfrm>
            <a:off x="4947450" y="2036150"/>
            <a:ext cx="3192900" cy="18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24" name="Google Shape;524;p15"/>
          <p:cNvSpPr txBox="1">
            <a:spLocks noGrp="1"/>
          </p:cNvSpPr>
          <p:nvPr>
            <p:ph type="title"/>
          </p:nvPr>
        </p:nvSpPr>
        <p:spPr>
          <a:xfrm>
            <a:off x="4947450" y="1268650"/>
            <a:ext cx="31929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15"/>
          <p:cNvSpPr>
            <a:spLocks noGrp="1"/>
          </p:cNvSpPr>
          <p:nvPr>
            <p:ph type="pic" idx="2"/>
          </p:nvPr>
        </p:nvSpPr>
        <p:spPr>
          <a:xfrm>
            <a:off x="1003650" y="798149"/>
            <a:ext cx="3547200" cy="3547200"/>
          </a:xfrm>
          <a:prstGeom prst="rect">
            <a:avLst/>
          </a:prstGeom>
          <a:noFill/>
          <a:ln>
            <a:noFill/>
          </a:ln>
        </p:spPr>
      </p:sp>
      <p:sp>
        <p:nvSpPr>
          <p:cNvPr id="526" name="Google Shape;526;p15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7" name="Google Shape;527;p15"/>
          <p:cNvGrpSpPr/>
          <p:nvPr/>
        </p:nvGrpSpPr>
        <p:grpSpPr>
          <a:xfrm>
            <a:off x="-508018" y="-378662"/>
            <a:ext cx="10201193" cy="6016296"/>
            <a:chOff x="-508018" y="-378662"/>
            <a:chExt cx="10201193" cy="6016296"/>
          </a:xfrm>
        </p:grpSpPr>
        <p:grpSp>
          <p:nvGrpSpPr>
            <p:cNvPr id="528" name="Google Shape;528;p15"/>
            <p:cNvGrpSpPr/>
            <p:nvPr/>
          </p:nvGrpSpPr>
          <p:grpSpPr>
            <a:xfrm rot="10800000" flipH="1">
              <a:off x="-508018" y="-378662"/>
              <a:ext cx="1646003" cy="1647307"/>
              <a:chOff x="-1055353" y="3294756"/>
              <a:chExt cx="2346071" cy="2347928"/>
            </a:xfrm>
          </p:grpSpPr>
          <p:grpSp>
            <p:nvGrpSpPr>
              <p:cNvPr id="529" name="Google Shape;529;p15"/>
              <p:cNvGrpSpPr/>
              <p:nvPr/>
            </p:nvGrpSpPr>
            <p:grpSpPr>
              <a:xfrm rot="-5400000">
                <a:off x="-1488563" y="3727965"/>
                <a:ext cx="2347928" cy="1481509"/>
                <a:chOff x="1775675" y="3515975"/>
                <a:chExt cx="805050" cy="507975"/>
              </a:xfrm>
            </p:grpSpPr>
            <p:sp>
              <p:nvSpPr>
                <p:cNvPr id="530" name="Google Shape;530;p15"/>
                <p:cNvSpPr/>
                <p:nvPr/>
              </p:nvSpPr>
              <p:spPr>
                <a:xfrm>
                  <a:off x="2433750" y="3591350"/>
                  <a:ext cx="146975" cy="40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9" h="16194" extrusionOk="0">
                      <a:moveTo>
                        <a:pt x="3846" y="1"/>
                      </a:moveTo>
                      <a:cubicBezTo>
                        <a:pt x="2589" y="740"/>
                        <a:pt x="1295" y="1590"/>
                        <a:pt x="592" y="2921"/>
                      </a:cubicBezTo>
                      <a:cubicBezTo>
                        <a:pt x="148" y="3772"/>
                        <a:pt x="518" y="4918"/>
                        <a:pt x="1" y="5657"/>
                      </a:cubicBezTo>
                      <a:cubicBezTo>
                        <a:pt x="407" y="7284"/>
                        <a:pt x="777" y="9022"/>
                        <a:pt x="1332" y="10685"/>
                      </a:cubicBezTo>
                      <a:cubicBezTo>
                        <a:pt x="1812" y="12053"/>
                        <a:pt x="2921" y="14013"/>
                        <a:pt x="3550" y="16194"/>
                      </a:cubicBezTo>
                      <a:cubicBezTo>
                        <a:pt x="5879" y="14604"/>
                        <a:pt x="5213" y="11499"/>
                        <a:pt x="5103" y="9059"/>
                      </a:cubicBezTo>
                      <a:cubicBezTo>
                        <a:pt x="4955" y="6212"/>
                        <a:pt x="5287" y="2589"/>
                        <a:pt x="384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" name="Google Shape;531;p15"/>
                <p:cNvSpPr/>
                <p:nvPr/>
              </p:nvSpPr>
              <p:spPr>
                <a:xfrm>
                  <a:off x="2333925" y="3731850"/>
                  <a:ext cx="188575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3" h="11684" extrusionOk="0">
                      <a:moveTo>
                        <a:pt x="3994" y="0"/>
                      </a:moveTo>
                      <a:cubicBezTo>
                        <a:pt x="3920" y="148"/>
                        <a:pt x="3772" y="296"/>
                        <a:pt x="3587" y="370"/>
                      </a:cubicBezTo>
                      <a:cubicBezTo>
                        <a:pt x="2774" y="851"/>
                        <a:pt x="1554" y="1072"/>
                        <a:pt x="555" y="1294"/>
                      </a:cubicBezTo>
                      <a:cubicBezTo>
                        <a:pt x="481" y="2995"/>
                        <a:pt x="1" y="4659"/>
                        <a:pt x="518" y="6396"/>
                      </a:cubicBezTo>
                      <a:cubicBezTo>
                        <a:pt x="851" y="7505"/>
                        <a:pt x="1332" y="8541"/>
                        <a:pt x="1775" y="9613"/>
                      </a:cubicBezTo>
                      <a:cubicBezTo>
                        <a:pt x="2071" y="10278"/>
                        <a:pt x="2515" y="10944"/>
                        <a:pt x="2737" y="11683"/>
                      </a:cubicBezTo>
                      <a:cubicBezTo>
                        <a:pt x="4400" y="11646"/>
                        <a:pt x="6064" y="11424"/>
                        <a:pt x="7358" y="10685"/>
                      </a:cubicBezTo>
                      <a:cubicBezTo>
                        <a:pt x="7432" y="10611"/>
                        <a:pt x="7469" y="10574"/>
                        <a:pt x="7543" y="10537"/>
                      </a:cubicBezTo>
                      <a:cubicBezTo>
                        <a:pt x="6951" y="8356"/>
                        <a:pt x="5842" y="6433"/>
                        <a:pt x="5325" y="5028"/>
                      </a:cubicBezTo>
                      <a:cubicBezTo>
                        <a:pt x="4733" y="3365"/>
                        <a:pt x="4363" y="1627"/>
                        <a:pt x="39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" name="Google Shape;532;p15"/>
                <p:cNvSpPr/>
                <p:nvPr/>
              </p:nvSpPr>
              <p:spPr>
                <a:xfrm>
                  <a:off x="2248900" y="3764200"/>
                  <a:ext cx="153450" cy="25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8" h="10390" extrusionOk="0">
                      <a:moveTo>
                        <a:pt x="3956" y="0"/>
                      </a:moveTo>
                      <a:cubicBezTo>
                        <a:pt x="3845" y="37"/>
                        <a:pt x="3661" y="37"/>
                        <a:pt x="3513" y="74"/>
                      </a:cubicBezTo>
                      <a:cubicBezTo>
                        <a:pt x="2478" y="311"/>
                        <a:pt x="1537" y="382"/>
                        <a:pt x="653" y="382"/>
                      </a:cubicBezTo>
                      <a:cubicBezTo>
                        <a:pt x="432" y="382"/>
                        <a:pt x="215" y="377"/>
                        <a:pt x="0" y="370"/>
                      </a:cubicBezTo>
                      <a:lnTo>
                        <a:pt x="0" y="370"/>
                      </a:lnTo>
                      <a:cubicBezTo>
                        <a:pt x="333" y="2440"/>
                        <a:pt x="740" y="4548"/>
                        <a:pt x="1147" y="6618"/>
                      </a:cubicBezTo>
                      <a:cubicBezTo>
                        <a:pt x="1405" y="7727"/>
                        <a:pt x="1627" y="8836"/>
                        <a:pt x="1812" y="9908"/>
                      </a:cubicBezTo>
                      <a:cubicBezTo>
                        <a:pt x="1812" y="9982"/>
                        <a:pt x="1812" y="10093"/>
                        <a:pt x="1849" y="10167"/>
                      </a:cubicBezTo>
                      <a:cubicBezTo>
                        <a:pt x="3143" y="10278"/>
                        <a:pt x="4659" y="10389"/>
                        <a:pt x="6138" y="10389"/>
                      </a:cubicBezTo>
                      <a:cubicBezTo>
                        <a:pt x="5916" y="9650"/>
                        <a:pt x="5509" y="8984"/>
                        <a:pt x="5176" y="8319"/>
                      </a:cubicBezTo>
                      <a:cubicBezTo>
                        <a:pt x="4733" y="7247"/>
                        <a:pt x="4252" y="6211"/>
                        <a:pt x="3919" y="5102"/>
                      </a:cubicBezTo>
                      <a:cubicBezTo>
                        <a:pt x="3439" y="3365"/>
                        <a:pt x="3845" y="1701"/>
                        <a:pt x="39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" name="Google Shape;533;p15"/>
                <p:cNvSpPr/>
                <p:nvPr/>
              </p:nvSpPr>
              <p:spPr>
                <a:xfrm>
                  <a:off x="1791375" y="3755725"/>
                  <a:ext cx="502850" cy="26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4" h="10507" extrusionOk="0">
                      <a:moveTo>
                        <a:pt x="12738" y="1"/>
                      </a:moveTo>
                      <a:cubicBezTo>
                        <a:pt x="12657" y="1"/>
                        <a:pt x="12577" y="3"/>
                        <a:pt x="12497" y="7"/>
                      </a:cubicBezTo>
                      <a:cubicBezTo>
                        <a:pt x="10316" y="117"/>
                        <a:pt x="8171" y="117"/>
                        <a:pt x="6027" y="154"/>
                      </a:cubicBezTo>
                      <a:cubicBezTo>
                        <a:pt x="5963" y="156"/>
                        <a:pt x="5897" y="157"/>
                        <a:pt x="5828" y="157"/>
                      </a:cubicBezTo>
                      <a:cubicBezTo>
                        <a:pt x="5159" y="157"/>
                        <a:pt x="4271" y="85"/>
                        <a:pt x="3426" y="85"/>
                      </a:cubicBezTo>
                      <a:cubicBezTo>
                        <a:pt x="2448" y="85"/>
                        <a:pt x="1528" y="181"/>
                        <a:pt x="1073" y="598"/>
                      </a:cubicBezTo>
                      <a:cubicBezTo>
                        <a:pt x="777" y="894"/>
                        <a:pt x="371" y="1485"/>
                        <a:pt x="1" y="2262"/>
                      </a:cubicBezTo>
                      <a:lnTo>
                        <a:pt x="408" y="3112"/>
                      </a:lnTo>
                      <a:cubicBezTo>
                        <a:pt x="592" y="3112"/>
                        <a:pt x="777" y="3112"/>
                        <a:pt x="1036" y="3075"/>
                      </a:cubicBezTo>
                      <a:cubicBezTo>
                        <a:pt x="2020" y="2906"/>
                        <a:pt x="2443" y="2207"/>
                        <a:pt x="3392" y="2207"/>
                      </a:cubicBezTo>
                      <a:cubicBezTo>
                        <a:pt x="3477" y="2207"/>
                        <a:pt x="3566" y="2213"/>
                        <a:pt x="3661" y="2225"/>
                      </a:cubicBezTo>
                      <a:cubicBezTo>
                        <a:pt x="5510" y="2521"/>
                        <a:pt x="6656" y="4554"/>
                        <a:pt x="8171" y="5478"/>
                      </a:cubicBezTo>
                      <a:cubicBezTo>
                        <a:pt x="10279" y="6772"/>
                        <a:pt x="12719" y="7364"/>
                        <a:pt x="15085" y="7881"/>
                      </a:cubicBezTo>
                      <a:cubicBezTo>
                        <a:pt x="15677" y="7992"/>
                        <a:pt x="16453" y="7992"/>
                        <a:pt x="16823" y="8621"/>
                      </a:cubicBezTo>
                      <a:cubicBezTo>
                        <a:pt x="17118" y="9027"/>
                        <a:pt x="17192" y="9656"/>
                        <a:pt x="17229" y="10210"/>
                      </a:cubicBezTo>
                      <a:cubicBezTo>
                        <a:pt x="18264" y="10358"/>
                        <a:pt x="19226" y="10469"/>
                        <a:pt x="20113" y="10506"/>
                      </a:cubicBezTo>
                      <a:cubicBezTo>
                        <a:pt x="20113" y="10432"/>
                        <a:pt x="20113" y="10321"/>
                        <a:pt x="20076" y="10210"/>
                      </a:cubicBezTo>
                      <a:cubicBezTo>
                        <a:pt x="19891" y="9138"/>
                        <a:pt x="19632" y="7992"/>
                        <a:pt x="19411" y="6957"/>
                      </a:cubicBezTo>
                      <a:cubicBezTo>
                        <a:pt x="19004" y="4850"/>
                        <a:pt x="18597" y="2779"/>
                        <a:pt x="18264" y="709"/>
                      </a:cubicBezTo>
                      <a:cubicBezTo>
                        <a:pt x="15987" y="604"/>
                        <a:pt x="14208" y="1"/>
                        <a:pt x="127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" name="Google Shape;534;p15"/>
                <p:cNvSpPr/>
                <p:nvPr/>
              </p:nvSpPr>
              <p:spPr>
                <a:xfrm>
                  <a:off x="1803400" y="3812500"/>
                  <a:ext cx="418725" cy="20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49" h="8014" extrusionOk="0">
                      <a:moveTo>
                        <a:pt x="2891" y="1"/>
                      </a:moveTo>
                      <a:cubicBezTo>
                        <a:pt x="1982" y="1"/>
                        <a:pt x="1556" y="675"/>
                        <a:pt x="592" y="841"/>
                      </a:cubicBezTo>
                      <a:cubicBezTo>
                        <a:pt x="370" y="878"/>
                        <a:pt x="185" y="878"/>
                        <a:pt x="1" y="878"/>
                      </a:cubicBezTo>
                      <a:cubicBezTo>
                        <a:pt x="222" y="1248"/>
                        <a:pt x="481" y="1617"/>
                        <a:pt x="777" y="1950"/>
                      </a:cubicBezTo>
                      <a:cubicBezTo>
                        <a:pt x="4622" y="6054"/>
                        <a:pt x="11129" y="7422"/>
                        <a:pt x="16748" y="8013"/>
                      </a:cubicBezTo>
                      <a:cubicBezTo>
                        <a:pt x="16711" y="7459"/>
                        <a:pt x="16637" y="6793"/>
                        <a:pt x="16342" y="6387"/>
                      </a:cubicBezTo>
                      <a:cubicBezTo>
                        <a:pt x="16009" y="5795"/>
                        <a:pt x="15269" y="5795"/>
                        <a:pt x="14641" y="5647"/>
                      </a:cubicBezTo>
                      <a:cubicBezTo>
                        <a:pt x="12275" y="5130"/>
                        <a:pt x="9835" y="4538"/>
                        <a:pt x="7764" y="3244"/>
                      </a:cubicBezTo>
                      <a:cubicBezTo>
                        <a:pt x="6212" y="2320"/>
                        <a:pt x="5103" y="287"/>
                        <a:pt x="3217" y="28"/>
                      </a:cubicBezTo>
                      <a:cubicBezTo>
                        <a:pt x="3101" y="9"/>
                        <a:pt x="2993" y="1"/>
                        <a:pt x="28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" name="Google Shape;535;p15"/>
                <p:cNvSpPr/>
                <p:nvPr/>
              </p:nvSpPr>
              <p:spPr>
                <a:xfrm>
                  <a:off x="1786775" y="3791925"/>
                  <a:ext cx="16650" cy="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" h="888" extrusionOk="0">
                      <a:moveTo>
                        <a:pt x="0" y="0"/>
                      </a:moveTo>
                      <a:cubicBezTo>
                        <a:pt x="0" y="296"/>
                        <a:pt x="111" y="592"/>
                        <a:pt x="222" y="888"/>
                      </a:cubicBezTo>
                      <a:cubicBezTo>
                        <a:pt x="370" y="592"/>
                        <a:pt x="518" y="370"/>
                        <a:pt x="666" y="148"/>
                      </a:cubicBezTo>
                      <a:cubicBezTo>
                        <a:pt x="407" y="74"/>
                        <a:pt x="185" y="37"/>
                        <a:pt x="0" y="0"/>
                      </a:cubicBez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" name="Google Shape;536;p15"/>
                <p:cNvSpPr/>
                <p:nvPr/>
              </p:nvSpPr>
              <p:spPr>
                <a:xfrm>
                  <a:off x="1892125" y="3519200"/>
                  <a:ext cx="636700" cy="25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8" h="10154" extrusionOk="0">
                      <a:moveTo>
                        <a:pt x="18366" y="0"/>
                      </a:moveTo>
                      <a:cubicBezTo>
                        <a:pt x="14172" y="0"/>
                        <a:pt x="9578" y="356"/>
                        <a:pt x="5251" y="1482"/>
                      </a:cubicBezTo>
                      <a:cubicBezTo>
                        <a:pt x="4696" y="1999"/>
                        <a:pt x="4289" y="2628"/>
                        <a:pt x="3772" y="3183"/>
                      </a:cubicBezTo>
                      <a:cubicBezTo>
                        <a:pt x="3143" y="3885"/>
                        <a:pt x="2108" y="4403"/>
                        <a:pt x="1664" y="5216"/>
                      </a:cubicBezTo>
                      <a:cubicBezTo>
                        <a:pt x="1" y="8211"/>
                        <a:pt x="5325" y="8654"/>
                        <a:pt x="6988" y="9431"/>
                      </a:cubicBezTo>
                      <a:cubicBezTo>
                        <a:pt x="7025" y="9431"/>
                        <a:pt x="7025" y="9468"/>
                        <a:pt x="7025" y="9468"/>
                      </a:cubicBezTo>
                      <a:cubicBezTo>
                        <a:pt x="7506" y="9468"/>
                        <a:pt x="8023" y="9431"/>
                        <a:pt x="8504" y="9431"/>
                      </a:cubicBezTo>
                      <a:cubicBezTo>
                        <a:pt x="8560" y="9429"/>
                        <a:pt x="8617" y="9428"/>
                        <a:pt x="8675" y="9428"/>
                      </a:cubicBezTo>
                      <a:cubicBezTo>
                        <a:pt x="10283" y="9428"/>
                        <a:pt x="12268" y="10153"/>
                        <a:pt x="14871" y="10153"/>
                      </a:cubicBezTo>
                      <a:cubicBezTo>
                        <a:pt x="15766" y="10153"/>
                        <a:pt x="16734" y="10068"/>
                        <a:pt x="17784" y="9837"/>
                      </a:cubicBezTo>
                      <a:cubicBezTo>
                        <a:pt x="18819" y="9615"/>
                        <a:pt x="20372" y="9394"/>
                        <a:pt x="21259" y="8839"/>
                      </a:cubicBezTo>
                      <a:cubicBezTo>
                        <a:pt x="22294" y="8174"/>
                        <a:pt x="21666" y="6695"/>
                        <a:pt x="22220" y="5733"/>
                      </a:cubicBezTo>
                      <a:cubicBezTo>
                        <a:pt x="22960" y="4440"/>
                        <a:pt x="24217" y="3552"/>
                        <a:pt x="25437" y="2776"/>
                      </a:cubicBezTo>
                      <a:cubicBezTo>
                        <a:pt x="25447" y="2787"/>
                        <a:pt x="25455" y="2791"/>
                        <a:pt x="25459" y="2791"/>
                      </a:cubicBezTo>
                      <a:cubicBezTo>
                        <a:pt x="25467" y="2791"/>
                        <a:pt x="25452" y="2765"/>
                        <a:pt x="25400" y="2739"/>
                      </a:cubicBezTo>
                      <a:cubicBezTo>
                        <a:pt x="24069" y="373"/>
                        <a:pt x="21481" y="40"/>
                        <a:pt x="19004" y="3"/>
                      </a:cubicBezTo>
                      <a:cubicBezTo>
                        <a:pt x="18792" y="1"/>
                        <a:pt x="18580" y="0"/>
                        <a:pt x="1836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" name="Google Shape;537;p15"/>
                <p:cNvSpPr/>
                <p:nvPr/>
              </p:nvSpPr>
              <p:spPr>
                <a:xfrm>
                  <a:off x="1801550" y="3756800"/>
                  <a:ext cx="266225" cy="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9" h="1610" extrusionOk="0">
                      <a:moveTo>
                        <a:pt x="10648" y="1"/>
                      </a:moveTo>
                      <a:cubicBezTo>
                        <a:pt x="8985" y="74"/>
                        <a:pt x="7321" y="74"/>
                        <a:pt x="5657" y="111"/>
                      </a:cubicBezTo>
                      <a:cubicBezTo>
                        <a:pt x="5593" y="113"/>
                        <a:pt x="5526" y="114"/>
                        <a:pt x="5457" y="114"/>
                      </a:cubicBezTo>
                      <a:cubicBezTo>
                        <a:pt x="4822" y="114"/>
                        <a:pt x="3992" y="50"/>
                        <a:pt x="3188" y="50"/>
                      </a:cubicBezTo>
                      <a:cubicBezTo>
                        <a:pt x="2161" y="50"/>
                        <a:pt x="1178" y="154"/>
                        <a:pt x="703" y="629"/>
                      </a:cubicBezTo>
                      <a:cubicBezTo>
                        <a:pt x="518" y="814"/>
                        <a:pt x="296" y="1147"/>
                        <a:pt x="1" y="1553"/>
                      </a:cubicBezTo>
                      <a:cubicBezTo>
                        <a:pt x="112" y="1553"/>
                        <a:pt x="259" y="1590"/>
                        <a:pt x="370" y="1590"/>
                      </a:cubicBezTo>
                      <a:cubicBezTo>
                        <a:pt x="544" y="1603"/>
                        <a:pt x="719" y="1609"/>
                        <a:pt x="894" y="1609"/>
                      </a:cubicBezTo>
                      <a:cubicBezTo>
                        <a:pt x="2213" y="1609"/>
                        <a:pt x="3571" y="1277"/>
                        <a:pt x="4844" y="1147"/>
                      </a:cubicBezTo>
                      <a:lnTo>
                        <a:pt x="10279" y="296"/>
                      </a:lnTo>
                      <a:cubicBezTo>
                        <a:pt x="10389" y="296"/>
                        <a:pt x="10463" y="148"/>
                        <a:pt x="10389" y="74"/>
                      </a:cubicBezTo>
                      <a:lnTo>
                        <a:pt x="10611" y="74"/>
                      </a:lnTo>
                      <a:cubicBezTo>
                        <a:pt x="10648" y="74"/>
                        <a:pt x="10648" y="1"/>
                        <a:pt x="1064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" name="Google Shape;538;p15"/>
                <p:cNvSpPr/>
                <p:nvPr/>
              </p:nvSpPr>
              <p:spPr>
                <a:xfrm>
                  <a:off x="1777525" y="3557150"/>
                  <a:ext cx="290250" cy="23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10" h="9540" extrusionOk="0">
                      <a:moveTo>
                        <a:pt x="9909" y="1"/>
                      </a:moveTo>
                      <a:lnTo>
                        <a:pt x="9909" y="1"/>
                      </a:lnTo>
                      <a:cubicBezTo>
                        <a:pt x="7912" y="518"/>
                        <a:pt x="5953" y="1258"/>
                        <a:pt x="4178" y="2145"/>
                      </a:cubicBezTo>
                      <a:cubicBezTo>
                        <a:pt x="3106" y="2700"/>
                        <a:pt x="962" y="4142"/>
                        <a:pt x="555" y="5436"/>
                      </a:cubicBezTo>
                      <a:cubicBezTo>
                        <a:pt x="111" y="6840"/>
                        <a:pt x="0" y="8208"/>
                        <a:pt x="333" y="9391"/>
                      </a:cubicBezTo>
                      <a:cubicBezTo>
                        <a:pt x="555" y="9428"/>
                        <a:pt x="740" y="9539"/>
                        <a:pt x="962" y="9539"/>
                      </a:cubicBezTo>
                      <a:cubicBezTo>
                        <a:pt x="1257" y="9133"/>
                        <a:pt x="1479" y="8763"/>
                        <a:pt x="1664" y="8615"/>
                      </a:cubicBezTo>
                      <a:cubicBezTo>
                        <a:pt x="2108" y="8171"/>
                        <a:pt x="2995" y="8070"/>
                        <a:pt x="3947" y="8070"/>
                      </a:cubicBezTo>
                      <a:cubicBezTo>
                        <a:pt x="4753" y="8070"/>
                        <a:pt x="5604" y="8142"/>
                        <a:pt x="6273" y="8142"/>
                      </a:cubicBezTo>
                      <a:cubicBezTo>
                        <a:pt x="6395" y="8142"/>
                        <a:pt x="6510" y="8140"/>
                        <a:pt x="6618" y="8134"/>
                      </a:cubicBezTo>
                      <a:cubicBezTo>
                        <a:pt x="8282" y="8097"/>
                        <a:pt x="9946" y="8097"/>
                        <a:pt x="11609" y="8060"/>
                      </a:cubicBezTo>
                      <a:cubicBezTo>
                        <a:pt x="11609" y="8023"/>
                        <a:pt x="11609" y="8023"/>
                        <a:pt x="11572" y="8023"/>
                      </a:cubicBezTo>
                      <a:cubicBezTo>
                        <a:pt x="9909" y="7173"/>
                        <a:pt x="4622" y="6766"/>
                        <a:pt x="6285" y="3735"/>
                      </a:cubicBezTo>
                      <a:cubicBezTo>
                        <a:pt x="6766" y="2922"/>
                        <a:pt x="7801" y="2404"/>
                        <a:pt x="8430" y="1738"/>
                      </a:cubicBezTo>
                      <a:cubicBezTo>
                        <a:pt x="8910" y="1110"/>
                        <a:pt x="9354" y="518"/>
                        <a:pt x="99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" name="Google Shape;539;p15"/>
                <p:cNvSpPr/>
                <p:nvPr/>
              </p:nvSpPr>
              <p:spPr>
                <a:xfrm>
                  <a:off x="1775675" y="3515975"/>
                  <a:ext cx="760700" cy="46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28" h="18544" extrusionOk="0">
                      <a:moveTo>
                        <a:pt x="21854" y="0"/>
                      </a:moveTo>
                      <a:cubicBezTo>
                        <a:pt x="20717" y="0"/>
                        <a:pt x="19590" y="99"/>
                        <a:pt x="18486" y="354"/>
                      </a:cubicBezTo>
                      <a:cubicBezTo>
                        <a:pt x="18972" y="440"/>
                        <a:pt x="20479" y="792"/>
                        <a:pt x="22112" y="792"/>
                      </a:cubicBezTo>
                      <a:cubicBezTo>
                        <a:pt x="22588" y="792"/>
                        <a:pt x="23075" y="762"/>
                        <a:pt x="23551" y="687"/>
                      </a:cubicBezTo>
                      <a:cubicBezTo>
                        <a:pt x="23824" y="646"/>
                        <a:pt x="24057" y="631"/>
                        <a:pt x="24262" y="631"/>
                      </a:cubicBezTo>
                      <a:cubicBezTo>
                        <a:pt x="25000" y="631"/>
                        <a:pt x="25375" y="834"/>
                        <a:pt x="25954" y="834"/>
                      </a:cubicBezTo>
                      <a:cubicBezTo>
                        <a:pt x="26361" y="834"/>
                        <a:pt x="27544" y="982"/>
                        <a:pt x="28024" y="1352"/>
                      </a:cubicBezTo>
                      <a:cubicBezTo>
                        <a:pt x="28283" y="1537"/>
                        <a:pt x="28912" y="2165"/>
                        <a:pt x="28468" y="2498"/>
                      </a:cubicBezTo>
                      <a:cubicBezTo>
                        <a:pt x="27433" y="3127"/>
                        <a:pt x="26730" y="3644"/>
                        <a:pt x="26435" y="4679"/>
                      </a:cubicBezTo>
                      <a:cubicBezTo>
                        <a:pt x="25991" y="5789"/>
                        <a:pt x="25214" y="6824"/>
                        <a:pt x="24253" y="7526"/>
                      </a:cubicBezTo>
                      <a:cubicBezTo>
                        <a:pt x="22709" y="8677"/>
                        <a:pt x="20952" y="9253"/>
                        <a:pt x="19144" y="9253"/>
                      </a:cubicBezTo>
                      <a:cubicBezTo>
                        <a:pt x="18571" y="9253"/>
                        <a:pt x="17992" y="9195"/>
                        <a:pt x="17414" y="9079"/>
                      </a:cubicBezTo>
                      <a:cubicBezTo>
                        <a:pt x="17183" y="9043"/>
                        <a:pt x="16889" y="9029"/>
                        <a:pt x="16561" y="9029"/>
                      </a:cubicBezTo>
                      <a:cubicBezTo>
                        <a:pt x="15524" y="9029"/>
                        <a:pt x="14135" y="9171"/>
                        <a:pt x="13236" y="9227"/>
                      </a:cubicBezTo>
                      <a:lnTo>
                        <a:pt x="12090" y="9227"/>
                      </a:lnTo>
                      <a:cubicBezTo>
                        <a:pt x="11683" y="9301"/>
                        <a:pt x="11203" y="9301"/>
                        <a:pt x="10796" y="9338"/>
                      </a:cubicBezTo>
                      <a:cubicBezTo>
                        <a:pt x="10463" y="9338"/>
                        <a:pt x="10167" y="9375"/>
                        <a:pt x="9835" y="9375"/>
                      </a:cubicBezTo>
                      <a:cubicBezTo>
                        <a:pt x="9782" y="9377"/>
                        <a:pt x="9723" y="9378"/>
                        <a:pt x="9658" y="9378"/>
                      </a:cubicBezTo>
                      <a:cubicBezTo>
                        <a:pt x="8983" y="9378"/>
                        <a:pt x="7681" y="9255"/>
                        <a:pt x="6310" y="9255"/>
                      </a:cubicBezTo>
                      <a:cubicBezTo>
                        <a:pt x="5871" y="9255"/>
                        <a:pt x="5426" y="9267"/>
                        <a:pt x="4992" y="9301"/>
                      </a:cubicBezTo>
                      <a:cubicBezTo>
                        <a:pt x="4228" y="9349"/>
                        <a:pt x="3679" y="9391"/>
                        <a:pt x="3253" y="9391"/>
                      </a:cubicBezTo>
                      <a:cubicBezTo>
                        <a:pt x="2709" y="9391"/>
                        <a:pt x="2366" y="9323"/>
                        <a:pt x="2034" y="9116"/>
                      </a:cubicBezTo>
                      <a:cubicBezTo>
                        <a:pt x="259" y="8081"/>
                        <a:pt x="1960" y="5419"/>
                        <a:pt x="3328" y="4384"/>
                      </a:cubicBezTo>
                      <a:lnTo>
                        <a:pt x="3180" y="4384"/>
                      </a:lnTo>
                      <a:cubicBezTo>
                        <a:pt x="2293" y="4753"/>
                        <a:pt x="1110" y="5641"/>
                        <a:pt x="481" y="7156"/>
                      </a:cubicBezTo>
                      <a:cubicBezTo>
                        <a:pt x="0" y="8487"/>
                        <a:pt x="111" y="10706"/>
                        <a:pt x="851" y="12000"/>
                      </a:cubicBezTo>
                      <a:cubicBezTo>
                        <a:pt x="1110" y="11408"/>
                        <a:pt x="1664" y="10817"/>
                        <a:pt x="2219" y="10447"/>
                      </a:cubicBezTo>
                      <a:cubicBezTo>
                        <a:pt x="2478" y="10262"/>
                        <a:pt x="2699" y="10114"/>
                        <a:pt x="3032" y="10077"/>
                      </a:cubicBezTo>
                      <a:cubicBezTo>
                        <a:pt x="3059" y="10074"/>
                        <a:pt x="3093" y="10072"/>
                        <a:pt x="3134" y="10072"/>
                      </a:cubicBezTo>
                      <a:cubicBezTo>
                        <a:pt x="3543" y="10072"/>
                        <a:pt x="4588" y="10225"/>
                        <a:pt x="4992" y="10225"/>
                      </a:cubicBezTo>
                      <a:cubicBezTo>
                        <a:pt x="5343" y="10242"/>
                        <a:pt x="5698" y="10250"/>
                        <a:pt x="6054" y="10250"/>
                      </a:cubicBezTo>
                      <a:cubicBezTo>
                        <a:pt x="8020" y="10250"/>
                        <a:pt x="10044" y="10023"/>
                        <a:pt x="12016" y="9929"/>
                      </a:cubicBezTo>
                      <a:cubicBezTo>
                        <a:pt x="12866" y="9892"/>
                        <a:pt x="13754" y="9781"/>
                        <a:pt x="14641" y="9781"/>
                      </a:cubicBezTo>
                      <a:cubicBezTo>
                        <a:pt x="15565" y="9781"/>
                        <a:pt x="16822" y="10114"/>
                        <a:pt x="17746" y="10262"/>
                      </a:cubicBezTo>
                      <a:cubicBezTo>
                        <a:pt x="17968" y="10632"/>
                        <a:pt x="18486" y="11778"/>
                        <a:pt x="18597" y="12074"/>
                      </a:cubicBezTo>
                      <a:cubicBezTo>
                        <a:pt x="19632" y="14181"/>
                        <a:pt x="19484" y="16399"/>
                        <a:pt x="20593" y="18543"/>
                      </a:cubicBezTo>
                      <a:cubicBezTo>
                        <a:pt x="20519" y="16954"/>
                        <a:pt x="20260" y="14957"/>
                        <a:pt x="19854" y="13441"/>
                      </a:cubicBezTo>
                      <a:cubicBezTo>
                        <a:pt x="19632" y="12628"/>
                        <a:pt x="19595" y="11519"/>
                        <a:pt x="19336" y="10410"/>
                      </a:cubicBezTo>
                      <a:lnTo>
                        <a:pt x="19336" y="10410"/>
                      </a:lnTo>
                      <a:cubicBezTo>
                        <a:pt x="19857" y="10446"/>
                        <a:pt x="20420" y="10483"/>
                        <a:pt x="21006" y="10483"/>
                      </a:cubicBezTo>
                      <a:cubicBezTo>
                        <a:pt x="22209" y="10483"/>
                        <a:pt x="23503" y="10329"/>
                        <a:pt x="24697" y="9707"/>
                      </a:cubicBezTo>
                      <a:cubicBezTo>
                        <a:pt x="24905" y="9563"/>
                        <a:pt x="25100" y="9475"/>
                        <a:pt x="25268" y="9475"/>
                      </a:cubicBezTo>
                      <a:cubicBezTo>
                        <a:pt x="25488" y="9475"/>
                        <a:pt x="25664" y="9626"/>
                        <a:pt x="25769" y="10003"/>
                      </a:cubicBezTo>
                      <a:cubicBezTo>
                        <a:pt x="26287" y="11630"/>
                        <a:pt x="26656" y="12517"/>
                        <a:pt x="27581" y="13959"/>
                      </a:cubicBezTo>
                      <a:cubicBezTo>
                        <a:pt x="28135" y="14809"/>
                        <a:pt x="28357" y="15142"/>
                        <a:pt x="29133" y="16880"/>
                      </a:cubicBezTo>
                      <a:cubicBezTo>
                        <a:pt x="28727" y="15179"/>
                        <a:pt x="27950" y="13478"/>
                        <a:pt x="27618" y="11778"/>
                      </a:cubicBezTo>
                      <a:cubicBezTo>
                        <a:pt x="27359" y="10299"/>
                        <a:pt x="26878" y="8672"/>
                        <a:pt x="26730" y="7193"/>
                      </a:cubicBezTo>
                      <a:cubicBezTo>
                        <a:pt x="26619" y="5826"/>
                        <a:pt x="27655" y="4901"/>
                        <a:pt x="28949" y="4125"/>
                      </a:cubicBezTo>
                      <a:cubicBezTo>
                        <a:pt x="29503" y="3866"/>
                        <a:pt x="30427" y="3940"/>
                        <a:pt x="30169" y="3016"/>
                      </a:cubicBezTo>
                      <a:cubicBezTo>
                        <a:pt x="29207" y="724"/>
                        <a:pt x="26989" y="465"/>
                        <a:pt x="25880" y="317"/>
                      </a:cubicBezTo>
                      <a:cubicBezTo>
                        <a:pt x="24541" y="137"/>
                        <a:pt x="23191" y="0"/>
                        <a:pt x="2185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0" name="Google Shape;540;p15"/>
              <p:cNvGrpSpPr/>
              <p:nvPr/>
            </p:nvGrpSpPr>
            <p:grpSpPr>
              <a:xfrm>
                <a:off x="-91795" y="4548343"/>
                <a:ext cx="1382512" cy="872345"/>
                <a:chOff x="1775675" y="3515975"/>
                <a:chExt cx="805050" cy="507975"/>
              </a:xfrm>
            </p:grpSpPr>
            <p:sp>
              <p:nvSpPr>
                <p:cNvPr id="541" name="Google Shape;541;p15"/>
                <p:cNvSpPr/>
                <p:nvPr/>
              </p:nvSpPr>
              <p:spPr>
                <a:xfrm>
                  <a:off x="2433750" y="3591350"/>
                  <a:ext cx="146975" cy="40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9" h="16194" extrusionOk="0">
                      <a:moveTo>
                        <a:pt x="3846" y="1"/>
                      </a:moveTo>
                      <a:cubicBezTo>
                        <a:pt x="2589" y="740"/>
                        <a:pt x="1295" y="1590"/>
                        <a:pt x="592" y="2921"/>
                      </a:cubicBezTo>
                      <a:cubicBezTo>
                        <a:pt x="148" y="3772"/>
                        <a:pt x="518" y="4918"/>
                        <a:pt x="1" y="5657"/>
                      </a:cubicBezTo>
                      <a:cubicBezTo>
                        <a:pt x="407" y="7284"/>
                        <a:pt x="777" y="9022"/>
                        <a:pt x="1332" y="10685"/>
                      </a:cubicBezTo>
                      <a:cubicBezTo>
                        <a:pt x="1812" y="12053"/>
                        <a:pt x="2921" y="14013"/>
                        <a:pt x="3550" y="16194"/>
                      </a:cubicBezTo>
                      <a:cubicBezTo>
                        <a:pt x="5879" y="14604"/>
                        <a:pt x="5213" y="11499"/>
                        <a:pt x="5103" y="9059"/>
                      </a:cubicBezTo>
                      <a:cubicBezTo>
                        <a:pt x="4955" y="6212"/>
                        <a:pt x="5287" y="2589"/>
                        <a:pt x="384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" name="Google Shape;542;p15"/>
                <p:cNvSpPr/>
                <p:nvPr/>
              </p:nvSpPr>
              <p:spPr>
                <a:xfrm>
                  <a:off x="2333925" y="3731850"/>
                  <a:ext cx="188575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3" h="11684" extrusionOk="0">
                      <a:moveTo>
                        <a:pt x="3994" y="0"/>
                      </a:moveTo>
                      <a:cubicBezTo>
                        <a:pt x="3920" y="148"/>
                        <a:pt x="3772" y="296"/>
                        <a:pt x="3587" y="370"/>
                      </a:cubicBezTo>
                      <a:cubicBezTo>
                        <a:pt x="2774" y="851"/>
                        <a:pt x="1554" y="1072"/>
                        <a:pt x="555" y="1294"/>
                      </a:cubicBezTo>
                      <a:cubicBezTo>
                        <a:pt x="481" y="2995"/>
                        <a:pt x="1" y="4659"/>
                        <a:pt x="518" y="6396"/>
                      </a:cubicBezTo>
                      <a:cubicBezTo>
                        <a:pt x="851" y="7505"/>
                        <a:pt x="1332" y="8541"/>
                        <a:pt x="1775" y="9613"/>
                      </a:cubicBezTo>
                      <a:cubicBezTo>
                        <a:pt x="2071" y="10278"/>
                        <a:pt x="2515" y="10944"/>
                        <a:pt x="2737" y="11683"/>
                      </a:cubicBezTo>
                      <a:cubicBezTo>
                        <a:pt x="4400" y="11646"/>
                        <a:pt x="6064" y="11424"/>
                        <a:pt x="7358" y="10685"/>
                      </a:cubicBezTo>
                      <a:cubicBezTo>
                        <a:pt x="7432" y="10611"/>
                        <a:pt x="7469" y="10574"/>
                        <a:pt x="7543" y="10537"/>
                      </a:cubicBezTo>
                      <a:cubicBezTo>
                        <a:pt x="6951" y="8356"/>
                        <a:pt x="5842" y="6433"/>
                        <a:pt x="5325" y="5028"/>
                      </a:cubicBezTo>
                      <a:cubicBezTo>
                        <a:pt x="4733" y="3365"/>
                        <a:pt x="4363" y="1627"/>
                        <a:pt x="39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" name="Google Shape;543;p15"/>
                <p:cNvSpPr/>
                <p:nvPr/>
              </p:nvSpPr>
              <p:spPr>
                <a:xfrm>
                  <a:off x="2248900" y="3764200"/>
                  <a:ext cx="153450" cy="25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8" h="10390" extrusionOk="0">
                      <a:moveTo>
                        <a:pt x="3956" y="0"/>
                      </a:moveTo>
                      <a:cubicBezTo>
                        <a:pt x="3845" y="37"/>
                        <a:pt x="3661" y="37"/>
                        <a:pt x="3513" y="74"/>
                      </a:cubicBezTo>
                      <a:cubicBezTo>
                        <a:pt x="2478" y="311"/>
                        <a:pt x="1537" y="382"/>
                        <a:pt x="653" y="382"/>
                      </a:cubicBezTo>
                      <a:cubicBezTo>
                        <a:pt x="432" y="382"/>
                        <a:pt x="215" y="377"/>
                        <a:pt x="0" y="370"/>
                      </a:cubicBezTo>
                      <a:lnTo>
                        <a:pt x="0" y="370"/>
                      </a:lnTo>
                      <a:cubicBezTo>
                        <a:pt x="333" y="2440"/>
                        <a:pt x="740" y="4548"/>
                        <a:pt x="1147" y="6618"/>
                      </a:cubicBezTo>
                      <a:cubicBezTo>
                        <a:pt x="1405" y="7727"/>
                        <a:pt x="1627" y="8836"/>
                        <a:pt x="1812" y="9908"/>
                      </a:cubicBezTo>
                      <a:cubicBezTo>
                        <a:pt x="1812" y="9982"/>
                        <a:pt x="1812" y="10093"/>
                        <a:pt x="1849" y="10167"/>
                      </a:cubicBezTo>
                      <a:cubicBezTo>
                        <a:pt x="3143" y="10278"/>
                        <a:pt x="4659" y="10389"/>
                        <a:pt x="6138" y="10389"/>
                      </a:cubicBezTo>
                      <a:cubicBezTo>
                        <a:pt x="5916" y="9650"/>
                        <a:pt x="5509" y="8984"/>
                        <a:pt x="5176" y="8319"/>
                      </a:cubicBezTo>
                      <a:cubicBezTo>
                        <a:pt x="4733" y="7247"/>
                        <a:pt x="4252" y="6211"/>
                        <a:pt x="3919" y="5102"/>
                      </a:cubicBezTo>
                      <a:cubicBezTo>
                        <a:pt x="3439" y="3365"/>
                        <a:pt x="3845" y="1701"/>
                        <a:pt x="39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" name="Google Shape;544;p15"/>
                <p:cNvSpPr/>
                <p:nvPr/>
              </p:nvSpPr>
              <p:spPr>
                <a:xfrm>
                  <a:off x="1791375" y="3755725"/>
                  <a:ext cx="502850" cy="26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4" h="10507" extrusionOk="0">
                      <a:moveTo>
                        <a:pt x="12738" y="1"/>
                      </a:moveTo>
                      <a:cubicBezTo>
                        <a:pt x="12657" y="1"/>
                        <a:pt x="12577" y="3"/>
                        <a:pt x="12497" y="7"/>
                      </a:cubicBezTo>
                      <a:cubicBezTo>
                        <a:pt x="10316" y="117"/>
                        <a:pt x="8171" y="117"/>
                        <a:pt x="6027" y="154"/>
                      </a:cubicBezTo>
                      <a:cubicBezTo>
                        <a:pt x="5963" y="156"/>
                        <a:pt x="5897" y="157"/>
                        <a:pt x="5828" y="157"/>
                      </a:cubicBezTo>
                      <a:cubicBezTo>
                        <a:pt x="5159" y="157"/>
                        <a:pt x="4271" y="85"/>
                        <a:pt x="3426" y="85"/>
                      </a:cubicBezTo>
                      <a:cubicBezTo>
                        <a:pt x="2448" y="85"/>
                        <a:pt x="1528" y="181"/>
                        <a:pt x="1073" y="598"/>
                      </a:cubicBezTo>
                      <a:cubicBezTo>
                        <a:pt x="777" y="894"/>
                        <a:pt x="371" y="1485"/>
                        <a:pt x="1" y="2262"/>
                      </a:cubicBezTo>
                      <a:lnTo>
                        <a:pt x="408" y="3112"/>
                      </a:lnTo>
                      <a:cubicBezTo>
                        <a:pt x="592" y="3112"/>
                        <a:pt x="777" y="3112"/>
                        <a:pt x="1036" y="3075"/>
                      </a:cubicBezTo>
                      <a:cubicBezTo>
                        <a:pt x="2020" y="2906"/>
                        <a:pt x="2443" y="2207"/>
                        <a:pt x="3392" y="2207"/>
                      </a:cubicBezTo>
                      <a:cubicBezTo>
                        <a:pt x="3477" y="2207"/>
                        <a:pt x="3566" y="2213"/>
                        <a:pt x="3661" y="2225"/>
                      </a:cubicBezTo>
                      <a:cubicBezTo>
                        <a:pt x="5510" y="2521"/>
                        <a:pt x="6656" y="4554"/>
                        <a:pt x="8171" y="5478"/>
                      </a:cubicBezTo>
                      <a:cubicBezTo>
                        <a:pt x="10279" y="6772"/>
                        <a:pt x="12719" y="7364"/>
                        <a:pt x="15085" y="7881"/>
                      </a:cubicBezTo>
                      <a:cubicBezTo>
                        <a:pt x="15677" y="7992"/>
                        <a:pt x="16453" y="7992"/>
                        <a:pt x="16823" y="8621"/>
                      </a:cubicBezTo>
                      <a:cubicBezTo>
                        <a:pt x="17118" y="9027"/>
                        <a:pt x="17192" y="9656"/>
                        <a:pt x="17229" y="10210"/>
                      </a:cubicBezTo>
                      <a:cubicBezTo>
                        <a:pt x="18264" y="10358"/>
                        <a:pt x="19226" y="10469"/>
                        <a:pt x="20113" y="10506"/>
                      </a:cubicBezTo>
                      <a:cubicBezTo>
                        <a:pt x="20113" y="10432"/>
                        <a:pt x="20113" y="10321"/>
                        <a:pt x="20076" y="10210"/>
                      </a:cubicBezTo>
                      <a:cubicBezTo>
                        <a:pt x="19891" y="9138"/>
                        <a:pt x="19632" y="7992"/>
                        <a:pt x="19411" y="6957"/>
                      </a:cubicBezTo>
                      <a:cubicBezTo>
                        <a:pt x="19004" y="4850"/>
                        <a:pt x="18597" y="2779"/>
                        <a:pt x="18264" y="709"/>
                      </a:cubicBezTo>
                      <a:cubicBezTo>
                        <a:pt x="15987" y="604"/>
                        <a:pt x="14208" y="1"/>
                        <a:pt x="127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" name="Google Shape;545;p15"/>
                <p:cNvSpPr/>
                <p:nvPr/>
              </p:nvSpPr>
              <p:spPr>
                <a:xfrm>
                  <a:off x="1803400" y="3812500"/>
                  <a:ext cx="418725" cy="20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49" h="8014" extrusionOk="0">
                      <a:moveTo>
                        <a:pt x="2891" y="1"/>
                      </a:moveTo>
                      <a:cubicBezTo>
                        <a:pt x="1982" y="1"/>
                        <a:pt x="1556" y="675"/>
                        <a:pt x="592" y="841"/>
                      </a:cubicBezTo>
                      <a:cubicBezTo>
                        <a:pt x="370" y="878"/>
                        <a:pt x="185" y="878"/>
                        <a:pt x="1" y="878"/>
                      </a:cubicBezTo>
                      <a:cubicBezTo>
                        <a:pt x="222" y="1248"/>
                        <a:pt x="481" y="1617"/>
                        <a:pt x="777" y="1950"/>
                      </a:cubicBezTo>
                      <a:cubicBezTo>
                        <a:pt x="4622" y="6054"/>
                        <a:pt x="11129" y="7422"/>
                        <a:pt x="16748" y="8013"/>
                      </a:cubicBezTo>
                      <a:cubicBezTo>
                        <a:pt x="16711" y="7459"/>
                        <a:pt x="16637" y="6793"/>
                        <a:pt x="16342" y="6387"/>
                      </a:cubicBezTo>
                      <a:cubicBezTo>
                        <a:pt x="16009" y="5795"/>
                        <a:pt x="15269" y="5795"/>
                        <a:pt x="14641" y="5647"/>
                      </a:cubicBezTo>
                      <a:cubicBezTo>
                        <a:pt x="12275" y="5130"/>
                        <a:pt x="9835" y="4538"/>
                        <a:pt x="7764" y="3244"/>
                      </a:cubicBezTo>
                      <a:cubicBezTo>
                        <a:pt x="6212" y="2320"/>
                        <a:pt x="5103" y="287"/>
                        <a:pt x="3217" y="28"/>
                      </a:cubicBezTo>
                      <a:cubicBezTo>
                        <a:pt x="3101" y="9"/>
                        <a:pt x="2993" y="1"/>
                        <a:pt x="28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" name="Google Shape;546;p15"/>
                <p:cNvSpPr/>
                <p:nvPr/>
              </p:nvSpPr>
              <p:spPr>
                <a:xfrm>
                  <a:off x="1786775" y="3791925"/>
                  <a:ext cx="16650" cy="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" h="888" extrusionOk="0">
                      <a:moveTo>
                        <a:pt x="0" y="0"/>
                      </a:moveTo>
                      <a:cubicBezTo>
                        <a:pt x="0" y="296"/>
                        <a:pt x="111" y="592"/>
                        <a:pt x="222" y="888"/>
                      </a:cubicBezTo>
                      <a:cubicBezTo>
                        <a:pt x="370" y="592"/>
                        <a:pt x="518" y="370"/>
                        <a:pt x="666" y="148"/>
                      </a:cubicBezTo>
                      <a:cubicBezTo>
                        <a:pt x="407" y="74"/>
                        <a:pt x="185" y="37"/>
                        <a:pt x="0" y="0"/>
                      </a:cubicBez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" name="Google Shape;547;p15"/>
                <p:cNvSpPr/>
                <p:nvPr/>
              </p:nvSpPr>
              <p:spPr>
                <a:xfrm>
                  <a:off x="1892125" y="3519200"/>
                  <a:ext cx="636700" cy="25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8" h="10154" extrusionOk="0">
                      <a:moveTo>
                        <a:pt x="18366" y="0"/>
                      </a:moveTo>
                      <a:cubicBezTo>
                        <a:pt x="14172" y="0"/>
                        <a:pt x="9578" y="356"/>
                        <a:pt x="5251" y="1482"/>
                      </a:cubicBezTo>
                      <a:cubicBezTo>
                        <a:pt x="4696" y="1999"/>
                        <a:pt x="4289" y="2628"/>
                        <a:pt x="3772" y="3183"/>
                      </a:cubicBezTo>
                      <a:cubicBezTo>
                        <a:pt x="3143" y="3885"/>
                        <a:pt x="2108" y="4403"/>
                        <a:pt x="1664" y="5216"/>
                      </a:cubicBezTo>
                      <a:cubicBezTo>
                        <a:pt x="1" y="8211"/>
                        <a:pt x="5325" y="8654"/>
                        <a:pt x="6988" y="9431"/>
                      </a:cubicBezTo>
                      <a:cubicBezTo>
                        <a:pt x="7025" y="9431"/>
                        <a:pt x="7025" y="9468"/>
                        <a:pt x="7025" y="9468"/>
                      </a:cubicBezTo>
                      <a:cubicBezTo>
                        <a:pt x="7506" y="9468"/>
                        <a:pt x="8023" y="9431"/>
                        <a:pt x="8504" y="9431"/>
                      </a:cubicBezTo>
                      <a:cubicBezTo>
                        <a:pt x="8560" y="9429"/>
                        <a:pt x="8617" y="9428"/>
                        <a:pt x="8675" y="9428"/>
                      </a:cubicBezTo>
                      <a:cubicBezTo>
                        <a:pt x="10283" y="9428"/>
                        <a:pt x="12268" y="10153"/>
                        <a:pt x="14871" y="10153"/>
                      </a:cubicBezTo>
                      <a:cubicBezTo>
                        <a:pt x="15766" y="10153"/>
                        <a:pt x="16734" y="10068"/>
                        <a:pt x="17784" y="9837"/>
                      </a:cubicBezTo>
                      <a:cubicBezTo>
                        <a:pt x="18819" y="9615"/>
                        <a:pt x="20372" y="9394"/>
                        <a:pt x="21259" y="8839"/>
                      </a:cubicBezTo>
                      <a:cubicBezTo>
                        <a:pt x="22294" y="8174"/>
                        <a:pt x="21666" y="6695"/>
                        <a:pt x="22220" y="5733"/>
                      </a:cubicBezTo>
                      <a:cubicBezTo>
                        <a:pt x="22960" y="4440"/>
                        <a:pt x="24217" y="3552"/>
                        <a:pt x="25437" y="2776"/>
                      </a:cubicBezTo>
                      <a:cubicBezTo>
                        <a:pt x="25447" y="2787"/>
                        <a:pt x="25455" y="2791"/>
                        <a:pt x="25459" y="2791"/>
                      </a:cubicBezTo>
                      <a:cubicBezTo>
                        <a:pt x="25467" y="2791"/>
                        <a:pt x="25452" y="2765"/>
                        <a:pt x="25400" y="2739"/>
                      </a:cubicBezTo>
                      <a:cubicBezTo>
                        <a:pt x="24069" y="373"/>
                        <a:pt x="21481" y="40"/>
                        <a:pt x="19004" y="3"/>
                      </a:cubicBezTo>
                      <a:cubicBezTo>
                        <a:pt x="18792" y="1"/>
                        <a:pt x="18580" y="0"/>
                        <a:pt x="1836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" name="Google Shape;548;p15"/>
                <p:cNvSpPr/>
                <p:nvPr/>
              </p:nvSpPr>
              <p:spPr>
                <a:xfrm>
                  <a:off x="1801550" y="3756800"/>
                  <a:ext cx="266225" cy="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9" h="1610" extrusionOk="0">
                      <a:moveTo>
                        <a:pt x="10648" y="1"/>
                      </a:moveTo>
                      <a:cubicBezTo>
                        <a:pt x="8985" y="74"/>
                        <a:pt x="7321" y="74"/>
                        <a:pt x="5657" y="111"/>
                      </a:cubicBezTo>
                      <a:cubicBezTo>
                        <a:pt x="5593" y="113"/>
                        <a:pt x="5526" y="114"/>
                        <a:pt x="5457" y="114"/>
                      </a:cubicBezTo>
                      <a:cubicBezTo>
                        <a:pt x="4822" y="114"/>
                        <a:pt x="3992" y="50"/>
                        <a:pt x="3188" y="50"/>
                      </a:cubicBezTo>
                      <a:cubicBezTo>
                        <a:pt x="2161" y="50"/>
                        <a:pt x="1178" y="154"/>
                        <a:pt x="703" y="629"/>
                      </a:cubicBezTo>
                      <a:cubicBezTo>
                        <a:pt x="518" y="814"/>
                        <a:pt x="296" y="1147"/>
                        <a:pt x="1" y="1553"/>
                      </a:cubicBezTo>
                      <a:cubicBezTo>
                        <a:pt x="112" y="1553"/>
                        <a:pt x="259" y="1590"/>
                        <a:pt x="370" y="1590"/>
                      </a:cubicBezTo>
                      <a:cubicBezTo>
                        <a:pt x="544" y="1603"/>
                        <a:pt x="719" y="1609"/>
                        <a:pt x="894" y="1609"/>
                      </a:cubicBezTo>
                      <a:cubicBezTo>
                        <a:pt x="2213" y="1609"/>
                        <a:pt x="3571" y="1277"/>
                        <a:pt x="4844" y="1147"/>
                      </a:cubicBezTo>
                      <a:lnTo>
                        <a:pt x="10279" y="296"/>
                      </a:lnTo>
                      <a:cubicBezTo>
                        <a:pt x="10389" y="296"/>
                        <a:pt x="10463" y="148"/>
                        <a:pt x="10389" y="74"/>
                      </a:cubicBezTo>
                      <a:lnTo>
                        <a:pt x="10611" y="74"/>
                      </a:lnTo>
                      <a:cubicBezTo>
                        <a:pt x="10648" y="74"/>
                        <a:pt x="10648" y="1"/>
                        <a:pt x="1064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" name="Google Shape;549;p15"/>
                <p:cNvSpPr/>
                <p:nvPr/>
              </p:nvSpPr>
              <p:spPr>
                <a:xfrm>
                  <a:off x="1777525" y="3557150"/>
                  <a:ext cx="290250" cy="23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10" h="9540" extrusionOk="0">
                      <a:moveTo>
                        <a:pt x="9909" y="1"/>
                      </a:moveTo>
                      <a:lnTo>
                        <a:pt x="9909" y="1"/>
                      </a:lnTo>
                      <a:cubicBezTo>
                        <a:pt x="7912" y="518"/>
                        <a:pt x="5953" y="1258"/>
                        <a:pt x="4178" y="2145"/>
                      </a:cubicBezTo>
                      <a:cubicBezTo>
                        <a:pt x="3106" y="2700"/>
                        <a:pt x="962" y="4142"/>
                        <a:pt x="555" y="5436"/>
                      </a:cubicBezTo>
                      <a:cubicBezTo>
                        <a:pt x="111" y="6840"/>
                        <a:pt x="0" y="8208"/>
                        <a:pt x="333" y="9391"/>
                      </a:cubicBezTo>
                      <a:cubicBezTo>
                        <a:pt x="555" y="9428"/>
                        <a:pt x="740" y="9539"/>
                        <a:pt x="962" y="9539"/>
                      </a:cubicBezTo>
                      <a:cubicBezTo>
                        <a:pt x="1257" y="9133"/>
                        <a:pt x="1479" y="8763"/>
                        <a:pt x="1664" y="8615"/>
                      </a:cubicBezTo>
                      <a:cubicBezTo>
                        <a:pt x="2108" y="8171"/>
                        <a:pt x="2995" y="8070"/>
                        <a:pt x="3947" y="8070"/>
                      </a:cubicBezTo>
                      <a:cubicBezTo>
                        <a:pt x="4753" y="8070"/>
                        <a:pt x="5604" y="8142"/>
                        <a:pt x="6273" y="8142"/>
                      </a:cubicBezTo>
                      <a:cubicBezTo>
                        <a:pt x="6395" y="8142"/>
                        <a:pt x="6510" y="8140"/>
                        <a:pt x="6618" y="8134"/>
                      </a:cubicBezTo>
                      <a:cubicBezTo>
                        <a:pt x="8282" y="8097"/>
                        <a:pt x="9946" y="8097"/>
                        <a:pt x="11609" y="8060"/>
                      </a:cubicBezTo>
                      <a:cubicBezTo>
                        <a:pt x="11609" y="8023"/>
                        <a:pt x="11609" y="8023"/>
                        <a:pt x="11572" y="8023"/>
                      </a:cubicBezTo>
                      <a:cubicBezTo>
                        <a:pt x="9909" y="7173"/>
                        <a:pt x="4622" y="6766"/>
                        <a:pt x="6285" y="3735"/>
                      </a:cubicBezTo>
                      <a:cubicBezTo>
                        <a:pt x="6766" y="2922"/>
                        <a:pt x="7801" y="2404"/>
                        <a:pt x="8430" y="1738"/>
                      </a:cubicBezTo>
                      <a:cubicBezTo>
                        <a:pt x="8910" y="1110"/>
                        <a:pt x="9354" y="518"/>
                        <a:pt x="99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" name="Google Shape;550;p15"/>
                <p:cNvSpPr/>
                <p:nvPr/>
              </p:nvSpPr>
              <p:spPr>
                <a:xfrm>
                  <a:off x="1775675" y="3515975"/>
                  <a:ext cx="760700" cy="46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28" h="18544" extrusionOk="0">
                      <a:moveTo>
                        <a:pt x="21854" y="0"/>
                      </a:moveTo>
                      <a:cubicBezTo>
                        <a:pt x="20717" y="0"/>
                        <a:pt x="19590" y="99"/>
                        <a:pt x="18486" y="354"/>
                      </a:cubicBezTo>
                      <a:cubicBezTo>
                        <a:pt x="18972" y="440"/>
                        <a:pt x="20479" y="792"/>
                        <a:pt x="22112" y="792"/>
                      </a:cubicBezTo>
                      <a:cubicBezTo>
                        <a:pt x="22588" y="792"/>
                        <a:pt x="23075" y="762"/>
                        <a:pt x="23551" y="687"/>
                      </a:cubicBezTo>
                      <a:cubicBezTo>
                        <a:pt x="23824" y="646"/>
                        <a:pt x="24057" y="631"/>
                        <a:pt x="24262" y="631"/>
                      </a:cubicBezTo>
                      <a:cubicBezTo>
                        <a:pt x="25000" y="631"/>
                        <a:pt x="25375" y="834"/>
                        <a:pt x="25954" y="834"/>
                      </a:cubicBezTo>
                      <a:cubicBezTo>
                        <a:pt x="26361" y="834"/>
                        <a:pt x="27544" y="982"/>
                        <a:pt x="28024" y="1352"/>
                      </a:cubicBezTo>
                      <a:cubicBezTo>
                        <a:pt x="28283" y="1537"/>
                        <a:pt x="28912" y="2165"/>
                        <a:pt x="28468" y="2498"/>
                      </a:cubicBezTo>
                      <a:cubicBezTo>
                        <a:pt x="27433" y="3127"/>
                        <a:pt x="26730" y="3644"/>
                        <a:pt x="26435" y="4679"/>
                      </a:cubicBezTo>
                      <a:cubicBezTo>
                        <a:pt x="25991" y="5789"/>
                        <a:pt x="25214" y="6824"/>
                        <a:pt x="24253" y="7526"/>
                      </a:cubicBezTo>
                      <a:cubicBezTo>
                        <a:pt x="22709" y="8677"/>
                        <a:pt x="20952" y="9253"/>
                        <a:pt x="19144" y="9253"/>
                      </a:cubicBezTo>
                      <a:cubicBezTo>
                        <a:pt x="18571" y="9253"/>
                        <a:pt x="17992" y="9195"/>
                        <a:pt x="17414" y="9079"/>
                      </a:cubicBezTo>
                      <a:cubicBezTo>
                        <a:pt x="17183" y="9043"/>
                        <a:pt x="16889" y="9029"/>
                        <a:pt x="16561" y="9029"/>
                      </a:cubicBezTo>
                      <a:cubicBezTo>
                        <a:pt x="15524" y="9029"/>
                        <a:pt x="14135" y="9171"/>
                        <a:pt x="13236" y="9227"/>
                      </a:cubicBezTo>
                      <a:lnTo>
                        <a:pt x="12090" y="9227"/>
                      </a:lnTo>
                      <a:cubicBezTo>
                        <a:pt x="11683" y="9301"/>
                        <a:pt x="11203" y="9301"/>
                        <a:pt x="10796" y="9338"/>
                      </a:cubicBezTo>
                      <a:cubicBezTo>
                        <a:pt x="10463" y="9338"/>
                        <a:pt x="10167" y="9375"/>
                        <a:pt x="9835" y="9375"/>
                      </a:cubicBezTo>
                      <a:cubicBezTo>
                        <a:pt x="9782" y="9377"/>
                        <a:pt x="9723" y="9378"/>
                        <a:pt x="9658" y="9378"/>
                      </a:cubicBezTo>
                      <a:cubicBezTo>
                        <a:pt x="8983" y="9378"/>
                        <a:pt x="7681" y="9255"/>
                        <a:pt x="6310" y="9255"/>
                      </a:cubicBezTo>
                      <a:cubicBezTo>
                        <a:pt x="5871" y="9255"/>
                        <a:pt x="5426" y="9267"/>
                        <a:pt x="4992" y="9301"/>
                      </a:cubicBezTo>
                      <a:cubicBezTo>
                        <a:pt x="4228" y="9349"/>
                        <a:pt x="3679" y="9391"/>
                        <a:pt x="3253" y="9391"/>
                      </a:cubicBezTo>
                      <a:cubicBezTo>
                        <a:pt x="2709" y="9391"/>
                        <a:pt x="2366" y="9323"/>
                        <a:pt x="2034" y="9116"/>
                      </a:cubicBezTo>
                      <a:cubicBezTo>
                        <a:pt x="259" y="8081"/>
                        <a:pt x="1960" y="5419"/>
                        <a:pt x="3328" y="4384"/>
                      </a:cubicBezTo>
                      <a:lnTo>
                        <a:pt x="3180" y="4384"/>
                      </a:lnTo>
                      <a:cubicBezTo>
                        <a:pt x="2293" y="4753"/>
                        <a:pt x="1110" y="5641"/>
                        <a:pt x="481" y="7156"/>
                      </a:cubicBezTo>
                      <a:cubicBezTo>
                        <a:pt x="0" y="8487"/>
                        <a:pt x="111" y="10706"/>
                        <a:pt x="851" y="12000"/>
                      </a:cubicBezTo>
                      <a:cubicBezTo>
                        <a:pt x="1110" y="11408"/>
                        <a:pt x="1664" y="10817"/>
                        <a:pt x="2219" y="10447"/>
                      </a:cubicBezTo>
                      <a:cubicBezTo>
                        <a:pt x="2478" y="10262"/>
                        <a:pt x="2699" y="10114"/>
                        <a:pt x="3032" y="10077"/>
                      </a:cubicBezTo>
                      <a:cubicBezTo>
                        <a:pt x="3059" y="10074"/>
                        <a:pt x="3093" y="10072"/>
                        <a:pt x="3134" y="10072"/>
                      </a:cubicBezTo>
                      <a:cubicBezTo>
                        <a:pt x="3543" y="10072"/>
                        <a:pt x="4588" y="10225"/>
                        <a:pt x="4992" y="10225"/>
                      </a:cubicBezTo>
                      <a:cubicBezTo>
                        <a:pt x="5343" y="10242"/>
                        <a:pt x="5698" y="10250"/>
                        <a:pt x="6054" y="10250"/>
                      </a:cubicBezTo>
                      <a:cubicBezTo>
                        <a:pt x="8020" y="10250"/>
                        <a:pt x="10044" y="10023"/>
                        <a:pt x="12016" y="9929"/>
                      </a:cubicBezTo>
                      <a:cubicBezTo>
                        <a:pt x="12866" y="9892"/>
                        <a:pt x="13754" y="9781"/>
                        <a:pt x="14641" y="9781"/>
                      </a:cubicBezTo>
                      <a:cubicBezTo>
                        <a:pt x="15565" y="9781"/>
                        <a:pt x="16822" y="10114"/>
                        <a:pt x="17746" y="10262"/>
                      </a:cubicBezTo>
                      <a:cubicBezTo>
                        <a:pt x="17968" y="10632"/>
                        <a:pt x="18486" y="11778"/>
                        <a:pt x="18597" y="12074"/>
                      </a:cubicBezTo>
                      <a:cubicBezTo>
                        <a:pt x="19632" y="14181"/>
                        <a:pt x="19484" y="16399"/>
                        <a:pt x="20593" y="18543"/>
                      </a:cubicBezTo>
                      <a:cubicBezTo>
                        <a:pt x="20519" y="16954"/>
                        <a:pt x="20260" y="14957"/>
                        <a:pt x="19854" y="13441"/>
                      </a:cubicBezTo>
                      <a:cubicBezTo>
                        <a:pt x="19632" y="12628"/>
                        <a:pt x="19595" y="11519"/>
                        <a:pt x="19336" y="10410"/>
                      </a:cubicBezTo>
                      <a:lnTo>
                        <a:pt x="19336" y="10410"/>
                      </a:lnTo>
                      <a:cubicBezTo>
                        <a:pt x="19857" y="10446"/>
                        <a:pt x="20420" y="10483"/>
                        <a:pt x="21006" y="10483"/>
                      </a:cubicBezTo>
                      <a:cubicBezTo>
                        <a:pt x="22209" y="10483"/>
                        <a:pt x="23503" y="10329"/>
                        <a:pt x="24697" y="9707"/>
                      </a:cubicBezTo>
                      <a:cubicBezTo>
                        <a:pt x="24905" y="9563"/>
                        <a:pt x="25100" y="9475"/>
                        <a:pt x="25268" y="9475"/>
                      </a:cubicBezTo>
                      <a:cubicBezTo>
                        <a:pt x="25488" y="9475"/>
                        <a:pt x="25664" y="9626"/>
                        <a:pt x="25769" y="10003"/>
                      </a:cubicBezTo>
                      <a:cubicBezTo>
                        <a:pt x="26287" y="11630"/>
                        <a:pt x="26656" y="12517"/>
                        <a:pt x="27581" y="13959"/>
                      </a:cubicBezTo>
                      <a:cubicBezTo>
                        <a:pt x="28135" y="14809"/>
                        <a:pt x="28357" y="15142"/>
                        <a:pt x="29133" y="16880"/>
                      </a:cubicBezTo>
                      <a:cubicBezTo>
                        <a:pt x="28727" y="15179"/>
                        <a:pt x="27950" y="13478"/>
                        <a:pt x="27618" y="11778"/>
                      </a:cubicBezTo>
                      <a:cubicBezTo>
                        <a:pt x="27359" y="10299"/>
                        <a:pt x="26878" y="8672"/>
                        <a:pt x="26730" y="7193"/>
                      </a:cubicBezTo>
                      <a:cubicBezTo>
                        <a:pt x="26619" y="5826"/>
                        <a:pt x="27655" y="4901"/>
                        <a:pt x="28949" y="4125"/>
                      </a:cubicBezTo>
                      <a:cubicBezTo>
                        <a:pt x="29503" y="3866"/>
                        <a:pt x="30427" y="3940"/>
                        <a:pt x="30169" y="3016"/>
                      </a:cubicBezTo>
                      <a:cubicBezTo>
                        <a:pt x="29207" y="724"/>
                        <a:pt x="26989" y="465"/>
                        <a:pt x="25880" y="317"/>
                      </a:cubicBezTo>
                      <a:cubicBezTo>
                        <a:pt x="24541" y="137"/>
                        <a:pt x="23191" y="0"/>
                        <a:pt x="2185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51" name="Google Shape;551;p15"/>
            <p:cNvGrpSpPr/>
            <p:nvPr/>
          </p:nvGrpSpPr>
          <p:grpSpPr>
            <a:xfrm>
              <a:off x="7164637" y="3798900"/>
              <a:ext cx="2528538" cy="1838734"/>
              <a:chOff x="7096887" y="3668750"/>
              <a:chExt cx="2528538" cy="1838734"/>
            </a:xfrm>
          </p:grpSpPr>
          <p:grpSp>
            <p:nvGrpSpPr>
              <p:cNvPr id="552" name="Google Shape;552;p15"/>
              <p:cNvGrpSpPr/>
              <p:nvPr/>
            </p:nvGrpSpPr>
            <p:grpSpPr>
              <a:xfrm>
                <a:off x="7752068" y="3668750"/>
                <a:ext cx="1873356" cy="1838734"/>
                <a:chOff x="4839018" y="3668750"/>
                <a:chExt cx="1873356" cy="1838734"/>
              </a:xfrm>
            </p:grpSpPr>
            <p:grpSp>
              <p:nvGrpSpPr>
                <p:cNvPr id="553" name="Google Shape;553;p15"/>
                <p:cNvGrpSpPr/>
                <p:nvPr/>
              </p:nvGrpSpPr>
              <p:grpSpPr>
                <a:xfrm flipH="1">
                  <a:off x="4839018" y="4531921"/>
                  <a:ext cx="1186805" cy="748857"/>
                  <a:chOff x="1775675" y="3515975"/>
                  <a:chExt cx="805050" cy="507975"/>
                </a:xfrm>
              </p:grpSpPr>
              <p:sp>
                <p:nvSpPr>
                  <p:cNvPr id="554" name="Google Shape;554;p15"/>
                  <p:cNvSpPr/>
                  <p:nvPr/>
                </p:nvSpPr>
                <p:spPr>
                  <a:xfrm>
                    <a:off x="2433750" y="3591350"/>
                    <a:ext cx="146975" cy="404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79" h="16194" extrusionOk="0">
                        <a:moveTo>
                          <a:pt x="3846" y="1"/>
                        </a:moveTo>
                        <a:cubicBezTo>
                          <a:pt x="2589" y="740"/>
                          <a:pt x="1295" y="1590"/>
                          <a:pt x="592" y="2921"/>
                        </a:cubicBezTo>
                        <a:cubicBezTo>
                          <a:pt x="148" y="3772"/>
                          <a:pt x="518" y="4918"/>
                          <a:pt x="1" y="5657"/>
                        </a:cubicBezTo>
                        <a:cubicBezTo>
                          <a:pt x="407" y="7284"/>
                          <a:pt x="777" y="9022"/>
                          <a:pt x="1332" y="10685"/>
                        </a:cubicBezTo>
                        <a:cubicBezTo>
                          <a:pt x="1812" y="12053"/>
                          <a:pt x="2921" y="14013"/>
                          <a:pt x="3550" y="16194"/>
                        </a:cubicBezTo>
                        <a:cubicBezTo>
                          <a:pt x="5879" y="14604"/>
                          <a:pt x="5213" y="11499"/>
                          <a:pt x="5103" y="9059"/>
                        </a:cubicBezTo>
                        <a:cubicBezTo>
                          <a:pt x="4955" y="6212"/>
                          <a:pt x="5287" y="2589"/>
                          <a:pt x="384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5" name="Google Shape;555;p15"/>
                  <p:cNvSpPr/>
                  <p:nvPr/>
                </p:nvSpPr>
                <p:spPr>
                  <a:xfrm>
                    <a:off x="2333925" y="3731850"/>
                    <a:ext cx="188575" cy="292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43" h="11684" extrusionOk="0">
                        <a:moveTo>
                          <a:pt x="3994" y="0"/>
                        </a:moveTo>
                        <a:cubicBezTo>
                          <a:pt x="3920" y="148"/>
                          <a:pt x="3772" y="296"/>
                          <a:pt x="3587" y="370"/>
                        </a:cubicBezTo>
                        <a:cubicBezTo>
                          <a:pt x="2774" y="851"/>
                          <a:pt x="1554" y="1072"/>
                          <a:pt x="555" y="1294"/>
                        </a:cubicBezTo>
                        <a:cubicBezTo>
                          <a:pt x="481" y="2995"/>
                          <a:pt x="1" y="4659"/>
                          <a:pt x="518" y="6396"/>
                        </a:cubicBezTo>
                        <a:cubicBezTo>
                          <a:pt x="851" y="7505"/>
                          <a:pt x="1332" y="8541"/>
                          <a:pt x="1775" y="9613"/>
                        </a:cubicBezTo>
                        <a:cubicBezTo>
                          <a:pt x="2071" y="10278"/>
                          <a:pt x="2515" y="10944"/>
                          <a:pt x="2737" y="11683"/>
                        </a:cubicBezTo>
                        <a:cubicBezTo>
                          <a:pt x="4400" y="11646"/>
                          <a:pt x="6064" y="11424"/>
                          <a:pt x="7358" y="10685"/>
                        </a:cubicBezTo>
                        <a:cubicBezTo>
                          <a:pt x="7432" y="10611"/>
                          <a:pt x="7469" y="10574"/>
                          <a:pt x="7543" y="10537"/>
                        </a:cubicBezTo>
                        <a:cubicBezTo>
                          <a:pt x="6951" y="8356"/>
                          <a:pt x="5842" y="6433"/>
                          <a:pt x="5325" y="5028"/>
                        </a:cubicBezTo>
                        <a:cubicBezTo>
                          <a:pt x="4733" y="3365"/>
                          <a:pt x="4363" y="1627"/>
                          <a:pt x="3994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6" name="Google Shape;556;p15"/>
                  <p:cNvSpPr/>
                  <p:nvPr/>
                </p:nvSpPr>
                <p:spPr>
                  <a:xfrm>
                    <a:off x="2248900" y="3764200"/>
                    <a:ext cx="153450" cy="259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38" h="10390" extrusionOk="0">
                        <a:moveTo>
                          <a:pt x="3956" y="0"/>
                        </a:moveTo>
                        <a:cubicBezTo>
                          <a:pt x="3845" y="37"/>
                          <a:pt x="3661" y="37"/>
                          <a:pt x="3513" y="74"/>
                        </a:cubicBezTo>
                        <a:cubicBezTo>
                          <a:pt x="2478" y="311"/>
                          <a:pt x="1537" y="382"/>
                          <a:pt x="653" y="382"/>
                        </a:cubicBezTo>
                        <a:cubicBezTo>
                          <a:pt x="432" y="382"/>
                          <a:pt x="215" y="377"/>
                          <a:pt x="0" y="370"/>
                        </a:cubicBezTo>
                        <a:lnTo>
                          <a:pt x="0" y="370"/>
                        </a:lnTo>
                        <a:cubicBezTo>
                          <a:pt x="333" y="2440"/>
                          <a:pt x="740" y="4548"/>
                          <a:pt x="1147" y="6618"/>
                        </a:cubicBezTo>
                        <a:cubicBezTo>
                          <a:pt x="1405" y="7727"/>
                          <a:pt x="1627" y="8836"/>
                          <a:pt x="1812" y="9908"/>
                        </a:cubicBezTo>
                        <a:cubicBezTo>
                          <a:pt x="1812" y="9982"/>
                          <a:pt x="1812" y="10093"/>
                          <a:pt x="1849" y="10167"/>
                        </a:cubicBezTo>
                        <a:cubicBezTo>
                          <a:pt x="3143" y="10278"/>
                          <a:pt x="4659" y="10389"/>
                          <a:pt x="6138" y="10389"/>
                        </a:cubicBezTo>
                        <a:cubicBezTo>
                          <a:pt x="5916" y="9650"/>
                          <a:pt x="5509" y="8984"/>
                          <a:pt x="5176" y="8319"/>
                        </a:cubicBezTo>
                        <a:cubicBezTo>
                          <a:pt x="4733" y="7247"/>
                          <a:pt x="4252" y="6211"/>
                          <a:pt x="3919" y="5102"/>
                        </a:cubicBezTo>
                        <a:cubicBezTo>
                          <a:pt x="3439" y="3365"/>
                          <a:pt x="3845" y="1701"/>
                          <a:pt x="395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7" name="Google Shape;557;p15"/>
                  <p:cNvSpPr/>
                  <p:nvPr/>
                </p:nvSpPr>
                <p:spPr>
                  <a:xfrm>
                    <a:off x="1791375" y="3755725"/>
                    <a:ext cx="502850" cy="262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114" h="10507" extrusionOk="0">
                        <a:moveTo>
                          <a:pt x="12738" y="1"/>
                        </a:moveTo>
                        <a:cubicBezTo>
                          <a:pt x="12657" y="1"/>
                          <a:pt x="12577" y="3"/>
                          <a:pt x="12497" y="7"/>
                        </a:cubicBezTo>
                        <a:cubicBezTo>
                          <a:pt x="10316" y="117"/>
                          <a:pt x="8171" y="117"/>
                          <a:pt x="6027" y="154"/>
                        </a:cubicBezTo>
                        <a:cubicBezTo>
                          <a:pt x="5963" y="156"/>
                          <a:pt x="5897" y="157"/>
                          <a:pt x="5828" y="157"/>
                        </a:cubicBezTo>
                        <a:cubicBezTo>
                          <a:pt x="5159" y="157"/>
                          <a:pt x="4271" y="85"/>
                          <a:pt x="3426" y="85"/>
                        </a:cubicBezTo>
                        <a:cubicBezTo>
                          <a:pt x="2448" y="85"/>
                          <a:pt x="1528" y="181"/>
                          <a:pt x="1073" y="598"/>
                        </a:cubicBezTo>
                        <a:cubicBezTo>
                          <a:pt x="777" y="894"/>
                          <a:pt x="371" y="1485"/>
                          <a:pt x="1" y="2262"/>
                        </a:cubicBezTo>
                        <a:lnTo>
                          <a:pt x="408" y="3112"/>
                        </a:lnTo>
                        <a:cubicBezTo>
                          <a:pt x="592" y="3112"/>
                          <a:pt x="777" y="3112"/>
                          <a:pt x="1036" y="3075"/>
                        </a:cubicBezTo>
                        <a:cubicBezTo>
                          <a:pt x="2020" y="2906"/>
                          <a:pt x="2443" y="2207"/>
                          <a:pt x="3392" y="2207"/>
                        </a:cubicBezTo>
                        <a:cubicBezTo>
                          <a:pt x="3477" y="2207"/>
                          <a:pt x="3566" y="2213"/>
                          <a:pt x="3661" y="2225"/>
                        </a:cubicBezTo>
                        <a:cubicBezTo>
                          <a:pt x="5510" y="2521"/>
                          <a:pt x="6656" y="4554"/>
                          <a:pt x="8171" y="5478"/>
                        </a:cubicBezTo>
                        <a:cubicBezTo>
                          <a:pt x="10279" y="6772"/>
                          <a:pt x="12719" y="7364"/>
                          <a:pt x="15085" y="7881"/>
                        </a:cubicBezTo>
                        <a:cubicBezTo>
                          <a:pt x="15677" y="7992"/>
                          <a:pt x="16453" y="7992"/>
                          <a:pt x="16823" y="8621"/>
                        </a:cubicBezTo>
                        <a:cubicBezTo>
                          <a:pt x="17118" y="9027"/>
                          <a:pt x="17192" y="9656"/>
                          <a:pt x="17229" y="10210"/>
                        </a:cubicBezTo>
                        <a:cubicBezTo>
                          <a:pt x="18264" y="10358"/>
                          <a:pt x="19226" y="10469"/>
                          <a:pt x="20113" y="10506"/>
                        </a:cubicBezTo>
                        <a:cubicBezTo>
                          <a:pt x="20113" y="10432"/>
                          <a:pt x="20113" y="10321"/>
                          <a:pt x="20076" y="10210"/>
                        </a:cubicBezTo>
                        <a:cubicBezTo>
                          <a:pt x="19891" y="9138"/>
                          <a:pt x="19632" y="7992"/>
                          <a:pt x="19411" y="6957"/>
                        </a:cubicBezTo>
                        <a:cubicBezTo>
                          <a:pt x="19004" y="4850"/>
                          <a:pt x="18597" y="2779"/>
                          <a:pt x="18264" y="709"/>
                        </a:cubicBezTo>
                        <a:cubicBezTo>
                          <a:pt x="15987" y="604"/>
                          <a:pt x="14208" y="1"/>
                          <a:pt x="1273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" name="Google Shape;558;p15"/>
                  <p:cNvSpPr/>
                  <p:nvPr/>
                </p:nvSpPr>
                <p:spPr>
                  <a:xfrm>
                    <a:off x="1803400" y="3812500"/>
                    <a:ext cx="418725" cy="200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49" h="8014" extrusionOk="0">
                        <a:moveTo>
                          <a:pt x="2891" y="1"/>
                        </a:moveTo>
                        <a:cubicBezTo>
                          <a:pt x="1982" y="1"/>
                          <a:pt x="1556" y="675"/>
                          <a:pt x="592" y="841"/>
                        </a:cubicBezTo>
                        <a:cubicBezTo>
                          <a:pt x="370" y="878"/>
                          <a:pt x="185" y="878"/>
                          <a:pt x="1" y="878"/>
                        </a:cubicBezTo>
                        <a:cubicBezTo>
                          <a:pt x="222" y="1248"/>
                          <a:pt x="481" y="1617"/>
                          <a:pt x="777" y="1950"/>
                        </a:cubicBezTo>
                        <a:cubicBezTo>
                          <a:pt x="4622" y="6054"/>
                          <a:pt x="11129" y="7422"/>
                          <a:pt x="16748" y="8013"/>
                        </a:cubicBezTo>
                        <a:cubicBezTo>
                          <a:pt x="16711" y="7459"/>
                          <a:pt x="16637" y="6793"/>
                          <a:pt x="16342" y="6387"/>
                        </a:cubicBezTo>
                        <a:cubicBezTo>
                          <a:pt x="16009" y="5795"/>
                          <a:pt x="15269" y="5795"/>
                          <a:pt x="14641" y="5647"/>
                        </a:cubicBezTo>
                        <a:cubicBezTo>
                          <a:pt x="12275" y="5130"/>
                          <a:pt x="9835" y="4538"/>
                          <a:pt x="7764" y="3244"/>
                        </a:cubicBezTo>
                        <a:cubicBezTo>
                          <a:pt x="6212" y="2320"/>
                          <a:pt x="5103" y="287"/>
                          <a:pt x="3217" y="28"/>
                        </a:cubicBezTo>
                        <a:cubicBezTo>
                          <a:pt x="3101" y="9"/>
                          <a:pt x="2993" y="1"/>
                          <a:pt x="289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" name="Google Shape;559;p15"/>
                  <p:cNvSpPr/>
                  <p:nvPr/>
                </p:nvSpPr>
                <p:spPr>
                  <a:xfrm>
                    <a:off x="1786775" y="3791925"/>
                    <a:ext cx="16650" cy="22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" h="888" extrusionOk="0">
                        <a:moveTo>
                          <a:pt x="0" y="0"/>
                        </a:moveTo>
                        <a:cubicBezTo>
                          <a:pt x="0" y="296"/>
                          <a:pt x="111" y="592"/>
                          <a:pt x="222" y="888"/>
                        </a:cubicBezTo>
                        <a:cubicBezTo>
                          <a:pt x="370" y="592"/>
                          <a:pt x="518" y="370"/>
                          <a:pt x="666" y="148"/>
                        </a:cubicBezTo>
                        <a:cubicBezTo>
                          <a:pt x="407" y="74"/>
                          <a:pt x="185" y="3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5B5B5B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" name="Google Shape;560;p15"/>
                  <p:cNvSpPr/>
                  <p:nvPr/>
                </p:nvSpPr>
                <p:spPr>
                  <a:xfrm>
                    <a:off x="1892125" y="3519200"/>
                    <a:ext cx="636700" cy="253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468" h="10154" extrusionOk="0">
                        <a:moveTo>
                          <a:pt x="18366" y="0"/>
                        </a:moveTo>
                        <a:cubicBezTo>
                          <a:pt x="14172" y="0"/>
                          <a:pt x="9578" y="356"/>
                          <a:pt x="5251" y="1482"/>
                        </a:cubicBezTo>
                        <a:cubicBezTo>
                          <a:pt x="4696" y="1999"/>
                          <a:pt x="4289" y="2628"/>
                          <a:pt x="3772" y="3183"/>
                        </a:cubicBezTo>
                        <a:cubicBezTo>
                          <a:pt x="3143" y="3885"/>
                          <a:pt x="2108" y="4403"/>
                          <a:pt x="1664" y="5216"/>
                        </a:cubicBezTo>
                        <a:cubicBezTo>
                          <a:pt x="1" y="8211"/>
                          <a:pt x="5325" y="8654"/>
                          <a:pt x="6988" y="9431"/>
                        </a:cubicBezTo>
                        <a:cubicBezTo>
                          <a:pt x="7025" y="9431"/>
                          <a:pt x="7025" y="9468"/>
                          <a:pt x="7025" y="9468"/>
                        </a:cubicBezTo>
                        <a:cubicBezTo>
                          <a:pt x="7506" y="9468"/>
                          <a:pt x="8023" y="9431"/>
                          <a:pt x="8504" y="9431"/>
                        </a:cubicBezTo>
                        <a:cubicBezTo>
                          <a:pt x="8560" y="9429"/>
                          <a:pt x="8617" y="9428"/>
                          <a:pt x="8675" y="9428"/>
                        </a:cubicBezTo>
                        <a:cubicBezTo>
                          <a:pt x="10283" y="9428"/>
                          <a:pt x="12268" y="10153"/>
                          <a:pt x="14871" y="10153"/>
                        </a:cubicBezTo>
                        <a:cubicBezTo>
                          <a:pt x="15766" y="10153"/>
                          <a:pt x="16734" y="10068"/>
                          <a:pt x="17784" y="9837"/>
                        </a:cubicBezTo>
                        <a:cubicBezTo>
                          <a:pt x="18819" y="9615"/>
                          <a:pt x="20372" y="9394"/>
                          <a:pt x="21259" y="8839"/>
                        </a:cubicBezTo>
                        <a:cubicBezTo>
                          <a:pt x="22294" y="8174"/>
                          <a:pt x="21666" y="6695"/>
                          <a:pt x="22220" y="5733"/>
                        </a:cubicBezTo>
                        <a:cubicBezTo>
                          <a:pt x="22960" y="4440"/>
                          <a:pt x="24217" y="3552"/>
                          <a:pt x="25437" y="2776"/>
                        </a:cubicBezTo>
                        <a:cubicBezTo>
                          <a:pt x="25447" y="2787"/>
                          <a:pt x="25455" y="2791"/>
                          <a:pt x="25459" y="2791"/>
                        </a:cubicBezTo>
                        <a:cubicBezTo>
                          <a:pt x="25467" y="2791"/>
                          <a:pt x="25452" y="2765"/>
                          <a:pt x="25400" y="2739"/>
                        </a:cubicBezTo>
                        <a:cubicBezTo>
                          <a:pt x="24069" y="373"/>
                          <a:pt x="21481" y="40"/>
                          <a:pt x="19004" y="3"/>
                        </a:cubicBezTo>
                        <a:cubicBezTo>
                          <a:pt x="18792" y="1"/>
                          <a:pt x="18580" y="0"/>
                          <a:pt x="1836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" name="Google Shape;561;p15"/>
                  <p:cNvSpPr/>
                  <p:nvPr/>
                </p:nvSpPr>
                <p:spPr>
                  <a:xfrm>
                    <a:off x="1801550" y="3756800"/>
                    <a:ext cx="266225" cy="40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49" h="1610" extrusionOk="0">
                        <a:moveTo>
                          <a:pt x="10648" y="1"/>
                        </a:moveTo>
                        <a:cubicBezTo>
                          <a:pt x="8985" y="74"/>
                          <a:pt x="7321" y="74"/>
                          <a:pt x="5657" y="111"/>
                        </a:cubicBezTo>
                        <a:cubicBezTo>
                          <a:pt x="5593" y="113"/>
                          <a:pt x="5526" y="114"/>
                          <a:pt x="5457" y="114"/>
                        </a:cubicBezTo>
                        <a:cubicBezTo>
                          <a:pt x="4822" y="114"/>
                          <a:pt x="3992" y="50"/>
                          <a:pt x="3188" y="50"/>
                        </a:cubicBezTo>
                        <a:cubicBezTo>
                          <a:pt x="2161" y="50"/>
                          <a:pt x="1178" y="154"/>
                          <a:pt x="703" y="629"/>
                        </a:cubicBezTo>
                        <a:cubicBezTo>
                          <a:pt x="518" y="814"/>
                          <a:pt x="296" y="1147"/>
                          <a:pt x="1" y="1553"/>
                        </a:cubicBezTo>
                        <a:cubicBezTo>
                          <a:pt x="112" y="1553"/>
                          <a:pt x="259" y="1590"/>
                          <a:pt x="370" y="1590"/>
                        </a:cubicBezTo>
                        <a:cubicBezTo>
                          <a:pt x="544" y="1603"/>
                          <a:pt x="719" y="1609"/>
                          <a:pt x="894" y="1609"/>
                        </a:cubicBezTo>
                        <a:cubicBezTo>
                          <a:pt x="2213" y="1609"/>
                          <a:pt x="3571" y="1277"/>
                          <a:pt x="4844" y="1147"/>
                        </a:cubicBezTo>
                        <a:lnTo>
                          <a:pt x="10279" y="296"/>
                        </a:lnTo>
                        <a:cubicBezTo>
                          <a:pt x="10389" y="296"/>
                          <a:pt x="10463" y="148"/>
                          <a:pt x="10389" y="74"/>
                        </a:cubicBezTo>
                        <a:lnTo>
                          <a:pt x="10611" y="74"/>
                        </a:lnTo>
                        <a:cubicBezTo>
                          <a:pt x="10648" y="74"/>
                          <a:pt x="10648" y="1"/>
                          <a:pt x="1064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" name="Google Shape;562;p15"/>
                  <p:cNvSpPr/>
                  <p:nvPr/>
                </p:nvSpPr>
                <p:spPr>
                  <a:xfrm>
                    <a:off x="1777525" y="3557150"/>
                    <a:ext cx="290250" cy="238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10" h="9540" extrusionOk="0">
                        <a:moveTo>
                          <a:pt x="9909" y="1"/>
                        </a:moveTo>
                        <a:lnTo>
                          <a:pt x="9909" y="1"/>
                        </a:lnTo>
                        <a:cubicBezTo>
                          <a:pt x="7912" y="518"/>
                          <a:pt x="5953" y="1258"/>
                          <a:pt x="4178" y="2145"/>
                        </a:cubicBezTo>
                        <a:cubicBezTo>
                          <a:pt x="3106" y="2700"/>
                          <a:pt x="962" y="4142"/>
                          <a:pt x="555" y="5436"/>
                        </a:cubicBezTo>
                        <a:cubicBezTo>
                          <a:pt x="111" y="6840"/>
                          <a:pt x="0" y="8208"/>
                          <a:pt x="333" y="9391"/>
                        </a:cubicBezTo>
                        <a:cubicBezTo>
                          <a:pt x="555" y="9428"/>
                          <a:pt x="740" y="9539"/>
                          <a:pt x="962" y="9539"/>
                        </a:cubicBezTo>
                        <a:cubicBezTo>
                          <a:pt x="1257" y="9133"/>
                          <a:pt x="1479" y="8763"/>
                          <a:pt x="1664" y="8615"/>
                        </a:cubicBezTo>
                        <a:cubicBezTo>
                          <a:pt x="2108" y="8171"/>
                          <a:pt x="2995" y="8070"/>
                          <a:pt x="3947" y="8070"/>
                        </a:cubicBezTo>
                        <a:cubicBezTo>
                          <a:pt x="4753" y="8070"/>
                          <a:pt x="5604" y="8142"/>
                          <a:pt x="6273" y="8142"/>
                        </a:cubicBezTo>
                        <a:cubicBezTo>
                          <a:pt x="6395" y="8142"/>
                          <a:pt x="6510" y="8140"/>
                          <a:pt x="6618" y="8134"/>
                        </a:cubicBezTo>
                        <a:cubicBezTo>
                          <a:pt x="8282" y="8097"/>
                          <a:pt x="9946" y="8097"/>
                          <a:pt x="11609" y="8060"/>
                        </a:cubicBezTo>
                        <a:cubicBezTo>
                          <a:pt x="11609" y="8023"/>
                          <a:pt x="11609" y="8023"/>
                          <a:pt x="11572" y="8023"/>
                        </a:cubicBezTo>
                        <a:cubicBezTo>
                          <a:pt x="9909" y="7173"/>
                          <a:pt x="4622" y="6766"/>
                          <a:pt x="6285" y="3735"/>
                        </a:cubicBezTo>
                        <a:cubicBezTo>
                          <a:pt x="6766" y="2922"/>
                          <a:pt x="7801" y="2404"/>
                          <a:pt x="8430" y="1738"/>
                        </a:cubicBezTo>
                        <a:cubicBezTo>
                          <a:pt x="8910" y="1110"/>
                          <a:pt x="9354" y="518"/>
                          <a:pt x="990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" name="Google Shape;563;p15"/>
                  <p:cNvSpPr/>
                  <p:nvPr/>
                </p:nvSpPr>
                <p:spPr>
                  <a:xfrm>
                    <a:off x="1775675" y="3515975"/>
                    <a:ext cx="760700" cy="463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28" h="18544" extrusionOk="0">
                        <a:moveTo>
                          <a:pt x="21854" y="0"/>
                        </a:moveTo>
                        <a:cubicBezTo>
                          <a:pt x="20717" y="0"/>
                          <a:pt x="19590" y="99"/>
                          <a:pt x="18486" y="354"/>
                        </a:cubicBezTo>
                        <a:cubicBezTo>
                          <a:pt x="18972" y="440"/>
                          <a:pt x="20479" y="792"/>
                          <a:pt x="22112" y="792"/>
                        </a:cubicBezTo>
                        <a:cubicBezTo>
                          <a:pt x="22588" y="792"/>
                          <a:pt x="23075" y="762"/>
                          <a:pt x="23551" y="687"/>
                        </a:cubicBezTo>
                        <a:cubicBezTo>
                          <a:pt x="23824" y="646"/>
                          <a:pt x="24057" y="631"/>
                          <a:pt x="24262" y="631"/>
                        </a:cubicBezTo>
                        <a:cubicBezTo>
                          <a:pt x="25000" y="631"/>
                          <a:pt x="25375" y="834"/>
                          <a:pt x="25954" y="834"/>
                        </a:cubicBezTo>
                        <a:cubicBezTo>
                          <a:pt x="26361" y="834"/>
                          <a:pt x="27544" y="982"/>
                          <a:pt x="28024" y="1352"/>
                        </a:cubicBezTo>
                        <a:cubicBezTo>
                          <a:pt x="28283" y="1537"/>
                          <a:pt x="28912" y="2165"/>
                          <a:pt x="28468" y="2498"/>
                        </a:cubicBezTo>
                        <a:cubicBezTo>
                          <a:pt x="27433" y="3127"/>
                          <a:pt x="26730" y="3644"/>
                          <a:pt x="26435" y="4679"/>
                        </a:cubicBezTo>
                        <a:cubicBezTo>
                          <a:pt x="25991" y="5789"/>
                          <a:pt x="25214" y="6824"/>
                          <a:pt x="24253" y="7526"/>
                        </a:cubicBezTo>
                        <a:cubicBezTo>
                          <a:pt x="22709" y="8677"/>
                          <a:pt x="20952" y="9253"/>
                          <a:pt x="19144" y="9253"/>
                        </a:cubicBezTo>
                        <a:cubicBezTo>
                          <a:pt x="18571" y="9253"/>
                          <a:pt x="17992" y="9195"/>
                          <a:pt x="17414" y="9079"/>
                        </a:cubicBezTo>
                        <a:cubicBezTo>
                          <a:pt x="17183" y="9043"/>
                          <a:pt x="16889" y="9029"/>
                          <a:pt x="16561" y="9029"/>
                        </a:cubicBezTo>
                        <a:cubicBezTo>
                          <a:pt x="15524" y="9029"/>
                          <a:pt x="14135" y="9171"/>
                          <a:pt x="13236" y="9227"/>
                        </a:cubicBezTo>
                        <a:lnTo>
                          <a:pt x="12090" y="9227"/>
                        </a:lnTo>
                        <a:cubicBezTo>
                          <a:pt x="11683" y="9301"/>
                          <a:pt x="11203" y="9301"/>
                          <a:pt x="10796" y="9338"/>
                        </a:cubicBezTo>
                        <a:cubicBezTo>
                          <a:pt x="10463" y="9338"/>
                          <a:pt x="10167" y="9375"/>
                          <a:pt x="9835" y="9375"/>
                        </a:cubicBezTo>
                        <a:cubicBezTo>
                          <a:pt x="9782" y="9377"/>
                          <a:pt x="9723" y="9378"/>
                          <a:pt x="9658" y="9378"/>
                        </a:cubicBezTo>
                        <a:cubicBezTo>
                          <a:pt x="8983" y="9378"/>
                          <a:pt x="7681" y="9255"/>
                          <a:pt x="6310" y="9255"/>
                        </a:cubicBezTo>
                        <a:cubicBezTo>
                          <a:pt x="5871" y="9255"/>
                          <a:pt x="5426" y="9267"/>
                          <a:pt x="4992" y="9301"/>
                        </a:cubicBezTo>
                        <a:cubicBezTo>
                          <a:pt x="4228" y="9349"/>
                          <a:pt x="3679" y="9391"/>
                          <a:pt x="3253" y="9391"/>
                        </a:cubicBezTo>
                        <a:cubicBezTo>
                          <a:pt x="2709" y="9391"/>
                          <a:pt x="2366" y="9323"/>
                          <a:pt x="2034" y="9116"/>
                        </a:cubicBezTo>
                        <a:cubicBezTo>
                          <a:pt x="259" y="8081"/>
                          <a:pt x="1960" y="5419"/>
                          <a:pt x="3328" y="4384"/>
                        </a:cubicBezTo>
                        <a:lnTo>
                          <a:pt x="3180" y="4384"/>
                        </a:lnTo>
                        <a:cubicBezTo>
                          <a:pt x="2293" y="4753"/>
                          <a:pt x="1110" y="5641"/>
                          <a:pt x="481" y="7156"/>
                        </a:cubicBezTo>
                        <a:cubicBezTo>
                          <a:pt x="0" y="8487"/>
                          <a:pt x="111" y="10706"/>
                          <a:pt x="851" y="12000"/>
                        </a:cubicBezTo>
                        <a:cubicBezTo>
                          <a:pt x="1110" y="11408"/>
                          <a:pt x="1664" y="10817"/>
                          <a:pt x="2219" y="10447"/>
                        </a:cubicBezTo>
                        <a:cubicBezTo>
                          <a:pt x="2478" y="10262"/>
                          <a:pt x="2699" y="10114"/>
                          <a:pt x="3032" y="10077"/>
                        </a:cubicBezTo>
                        <a:cubicBezTo>
                          <a:pt x="3059" y="10074"/>
                          <a:pt x="3093" y="10072"/>
                          <a:pt x="3134" y="10072"/>
                        </a:cubicBezTo>
                        <a:cubicBezTo>
                          <a:pt x="3543" y="10072"/>
                          <a:pt x="4588" y="10225"/>
                          <a:pt x="4992" y="10225"/>
                        </a:cubicBezTo>
                        <a:cubicBezTo>
                          <a:pt x="5343" y="10242"/>
                          <a:pt x="5698" y="10250"/>
                          <a:pt x="6054" y="10250"/>
                        </a:cubicBezTo>
                        <a:cubicBezTo>
                          <a:pt x="8020" y="10250"/>
                          <a:pt x="10044" y="10023"/>
                          <a:pt x="12016" y="9929"/>
                        </a:cubicBezTo>
                        <a:cubicBezTo>
                          <a:pt x="12866" y="9892"/>
                          <a:pt x="13754" y="9781"/>
                          <a:pt x="14641" y="9781"/>
                        </a:cubicBezTo>
                        <a:cubicBezTo>
                          <a:pt x="15565" y="9781"/>
                          <a:pt x="16822" y="10114"/>
                          <a:pt x="17746" y="10262"/>
                        </a:cubicBezTo>
                        <a:cubicBezTo>
                          <a:pt x="17968" y="10632"/>
                          <a:pt x="18486" y="11778"/>
                          <a:pt x="18597" y="12074"/>
                        </a:cubicBezTo>
                        <a:cubicBezTo>
                          <a:pt x="19632" y="14181"/>
                          <a:pt x="19484" y="16399"/>
                          <a:pt x="20593" y="18543"/>
                        </a:cubicBezTo>
                        <a:cubicBezTo>
                          <a:pt x="20519" y="16954"/>
                          <a:pt x="20260" y="14957"/>
                          <a:pt x="19854" y="13441"/>
                        </a:cubicBezTo>
                        <a:cubicBezTo>
                          <a:pt x="19632" y="12628"/>
                          <a:pt x="19595" y="11519"/>
                          <a:pt x="19336" y="10410"/>
                        </a:cubicBezTo>
                        <a:lnTo>
                          <a:pt x="19336" y="10410"/>
                        </a:lnTo>
                        <a:cubicBezTo>
                          <a:pt x="19857" y="10446"/>
                          <a:pt x="20420" y="10483"/>
                          <a:pt x="21006" y="10483"/>
                        </a:cubicBezTo>
                        <a:cubicBezTo>
                          <a:pt x="22209" y="10483"/>
                          <a:pt x="23503" y="10329"/>
                          <a:pt x="24697" y="9707"/>
                        </a:cubicBezTo>
                        <a:cubicBezTo>
                          <a:pt x="24905" y="9563"/>
                          <a:pt x="25100" y="9475"/>
                          <a:pt x="25268" y="9475"/>
                        </a:cubicBezTo>
                        <a:cubicBezTo>
                          <a:pt x="25488" y="9475"/>
                          <a:pt x="25664" y="9626"/>
                          <a:pt x="25769" y="10003"/>
                        </a:cubicBezTo>
                        <a:cubicBezTo>
                          <a:pt x="26287" y="11630"/>
                          <a:pt x="26656" y="12517"/>
                          <a:pt x="27581" y="13959"/>
                        </a:cubicBezTo>
                        <a:cubicBezTo>
                          <a:pt x="28135" y="14809"/>
                          <a:pt x="28357" y="15142"/>
                          <a:pt x="29133" y="16880"/>
                        </a:cubicBezTo>
                        <a:cubicBezTo>
                          <a:pt x="28727" y="15179"/>
                          <a:pt x="27950" y="13478"/>
                          <a:pt x="27618" y="11778"/>
                        </a:cubicBezTo>
                        <a:cubicBezTo>
                          <a:pt x="27359" y="10299"/>
                          <a:pt x="26878" y="8672"/>
                          <a:pt x="26730" y="7193"/>
                        </a:cubicBezTo>
                        <a:cubicBezTo>
                          <a:pt x="26619" y="5826"/>
                          <a:pt x="27655" y="4901"/>
                          <a:pt x="28949" y="4125"/>
                        </a:cubicBezTo>
                        <a:cubicBezTo>
                          <a:pt x="29503" y="3866"/>
                          <a:pt x="30427" y="3940"/>
                          <a:pt x="30169" y="3016"/>
                        </a:cubicBezTo>
                        <a:cubicBezTo>
                          <a:pt x="29207" y="724"/>
                          <a:pt x="26989" y="465"/>
                          <a:pt x="25880" y="317"/>
                        </a:cubicBezTo>
                        <a:cubicBezTo>
                          <a:pt x="24541" y="137"/>
                          <a:pt x="23191" y="0"/>
                          <a:pt x="2185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64" name="Google Shape;564;p15"/>
                <p:cNvGrpSpPr/>
                <p:nvPr/>
              </p:nvGrpSpPr>
              <p:grpSpPr>
                <a:xfrm rot="-5400000" flipH="1">
                  <a:off x="5212926" y="4008035"/>
                  <a:ext cx="1838734" cy="1160164"/>
                  <a:chOff x="1775675" y="3515975"/>
                  <a:chExt cx="805050" cy="507975"/>
                </a:xfrm>
              </p:grpSpPr>
              <p:sp>
                <p:nvSpPr>
                  <p:cNvPr id="565" name="Google Shape;565;p15"/>
                  <p:cNvSpPr/>
                  <p:nvPr/>
                </p:nvSpPr>
                <p:spPr>
                  <a:xfrm>
                    <a:off x="2433750" y="3591350"/>
                    <a:ext cx="146975" cy="404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79" h="16194" extrusionOk="0">
                        <a:moveTo>
                          <a:pt x="3846" y="1"/>
                        </a:moveTo>
                        <a:cubicBezTo>
                          <a:pt x="2589" y="740"/>
                          <a:pt x="1295" y="1590"/>
                          <a:pt x="592" y="2921"/>
                        </a:cubicBezTo>
                        <a:cubicBezTo>
                          <a:pt x="148" y="3772"/>
                          <a:pt x="518" y="4918"/>
                          <a:pt x="1" y="5657"/>
                        </a:cubicBezTo>
                        <a:cubicBezTo>
                          <a:pt x="407" y="7284"/>
                          <a:pt x="777" y="9022"/>
                          <a:pt x="1332" y="10685"/>
                        </a:cubicBezTo>
                        <a:cubicBezTo>
                          <a:pt x="1812" y="12053"/>
                          <a:pt x="2921" y="14013"/>
                          <a:pt x="3550" y="16194"/>
                        </a:cubicBezTo>
                        <a:cubicBezTo>
                          <a:pt x="5879" y="14604"/>
                          <a:pt x="5213" y="11499"/>
                          <a:pt x="5103" y="9059"/>
                        </a:cubicBezTo>
                        <a:cubicBezTo>
                          <a:pt x="4955" y="6212"/>
                          <a:pt x="5287" y="2589"/>
                          <a:pt x="384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6" name="Google Shape;566;p15"/>
                  <p:cNvSpPr/>
                  <p:nvPr/>
                </p:nvSpPr>
                <p:spPr>
                  <a:xfrm>
                    <a:off x="2333925" y="3731850"/>
                    <a:ext cx="188575" cy="292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43" h="11684" extrusionOk="0">
                        <a:moveTo>
                          <a:pt x="3994" y="0"/>
                        </a:moveTo>
                        <a:cubicBezTo>
                          <a:pt x="3920" y="148"/>
                          <a:pt x="3772" y="296"/>
                          <a:pt x="3587" y="370"/>
                        </a:cubicBezTo>
                        <a:cubicBezTo>
                          <a:pt x="2774" y="851"/>
                          <a:pt x="1554" y="1072"/>
                          <a:pt x="555" y="1294"/>
                        </a:cubicBezTo>
                        <a:cubicBezTo>
                          <a:pt x="481" y="2995"/>
                          <a:pt x="1" y="4659"/>
                          <a:pt x="518" y="6396"/>
                        </a:cubicBezTo>
                        <a:cubicBezTo>
                          <a:pt x="851" y="7505"/>
                          <a:pt x="1332" y="8541"/>
                          <a:pt x="1775" y="9613"/>
                        </a:cubicBezTo>
                        <a:cubicBezTo>
                          <a:pt x="2071" y="10278"/>
                          <a:pt x="2515" y="10944"/>
                          <a:pt x="2737" y="11683"/>
                        </a:cubicBezTo>
                        <a:cubicBezTo>
                          <a:pt x="4400" y="11646"/>
                          <a:pt x="6064" y="11424"/>
                          <a:pt x="7358" y="10685"/>
                        </a:cubicBezTo>
                        <a:cubicBezTo>
                          <a:pt x="7432" y="10611"/>
                          <a:pt x="7469" y="10574"/>
                          <a:pt x="7543" y="10537"/>
                        </a:cubicBezTo>
                        <a:cubicBezTo>
                          <a:pt x="6951" y="8356"/>
                          <a:pt x="5842" y="6433"/>
                          <a:pt x="5325" y="5028"/>
                        </a:cubicBezTo>
                        <a:cubicBezTo>
                          <a:pt x="4733" y="3365"/>
                          <a:pt x="4363" y="1627"/>
                          <a:pt x="3994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7" name="Google Shape;567;p15"/>
                  <p:cNvSpPr/>
                  <p:nvPr/>
                </p:nvSpPr>
                <p:spPr>
                  <a:xfrm>
                    <a:off x="2248900" y="3764200"/>
                    <a:ext cx="153450" cy="259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38" h="10390" extrusionOk="0">
                        <a:moveTo>
                          <a:pt x="3956" y="0"/>
                        </a:moveTo>
                        <a:cubicBezTo>
                          <a:pt x="3845" y="37"/>
                          <a:pt x="3661" y="37"/>
                          <a:pt x="3513" y="74"/>
                        </a:cubicBezTo>
                        <a:cubicBezTo>
                          <a:pt x="2478" y="311"/>
                          <a:pt x="1537" y="382"/>
                          <a:pt x="653" y="382"/>
                        </a:cubicBezTo>
                        <a:cubicBezTo>
                          <a:pt x="432" y="382"/>
                          <a:pt x="215" y="377"/>
                          <a:pt x="0" y="370"/>
                        </a:cubicBezTo>
                        <a:lnTo>
                          <a:pt x="0" y="370"/>
                        </a:lnTo>
                        <a:cubicBezTo>
                          <a:pt x="333" y="2440"/>
                          <a:pt x="740" y="4548"/>
                          <a:pt x="1147" y="6618"/>
                        </a:cubicBezTo>
                        <a:cubicBezTo>
                          <a:pt x="1405" y="7727"/>
                          <a:pt x="1627" y="8836"/>
                          <a:pt x="1812" y="9908"/>
                        </a:cubicBezTo>
                        <a:cubicBezTo>
                          <a:pt x="1812" y="9982"/>
                          <a:pt x="1812" y="10093"/>
                          <a:pt x="1849" y="10167"/>
                        </a:cubicBezTo>
                        <a:cubicBezTo>
                          <a:pt x="3143" y="10278"/>
                          <a:pt x="4659" y="10389"/>
                          <a:pt x="6138" y="10389"/>
                        </a:cubicBezTo>
                        <a:cubicBezTo>
                          <a:pt x="5916" y="9650"/>
                          <a:pt x="5509" y="8984"/>
                          <a:pt x="5176" y="8319"/>
                        </a:cubicBezTo>
                        <a:cubicBezTo>
                          <a:pt x="4733" y="7247"/>
                          <a:pt x="4252" y="6211"/>
                          <a:pt x="3919" y="5102"/>
                        </a:cubicBezTo>
                        <a:cubicBezTo>
                          <a:pt x="3439" y="3365"/>
                          <a:pt x="3845" y="1701"/>
                          <a:pt x="395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8" name="Google Shape;568;p15"/>
                  <p:cNvSpPr/>
                  <p:nvPr/>
                </p:nvSpPr>
                <p:spPr>
                  <a:xfrm>
                    <a:off x="1791375" y="3755725"/>
                    <a:ext cx="502850" cy="262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114" h="10507" extrusionOk="0">
                        <a:moveTo>
                          <a:pt x="12738" y="1"/>
                        </a:moveTo>
                        <a:cubicBezTo>
                          <a:pt x="12657" y="1"/>
                          <a:pt x="12577" y="3"/>
                          <a:pt x="12497" y="7"/>
                        </a:cubicBezTo>
                        <a:cubicBezTo>
                          <a:pt x="10316" y="117"/>
                          <a:pt x="8171" y="117"/>
                          <a:pt x="6027" y="154"/>
                        </a:cubicBezTo>
                        <a:cubicBezTo>
                          <a:pt x="5963" y="156"/>
                          <a:pt x="5897" y="157"/>
                          <a:pt x="5828" y="157"/>
                        </a:cubicBezTo>
                        <a:cubicBezTo>
                          <a:pt x="5159" y="157"/>
                          <a:pt x="4271" y="85"/>
                          <a:pt x="3426" y="85"/>
                        </a:cubicBezTo>
                        <a:cubicBezTo>
                          <a:pt x="2448" y="85"/>
                          <a:pt x="1528" y="181"/>
                          <a:pt x="1073" y="598"/>
                        </a:cubicBezTo>
                        <a:cubicBezTo>
                          <a:pt x="777" y="894"/>
                          <a:pt x="371" y="1485"/>
                          <a:pt x="1" y="2262"/>
                        </a:cubicBezTo>
                        <a:lnTo>
                          <a:pt x="408" y="3112"/>
                        </a:lnTo>
                        <a:cubicBezTo>
                          <a:pt x="592" y="3112"/>
                          <a:pt x="777" y="3112"/>
                          <a:pt x="1036" y="3075"/>
                        </a:cubicBezTo>
                        <a:cubicBezTo>
                          <a:pt x="2020" y="2906"/>
                          <a:pt x="2443" y="2207"/>
                          <a:pt x="3392" y="2207"/>
                        </a:cubicBezTo>
                        <a:cubicBezTo>
                          <a:pt x="3477" y="2207"/>
                          <a:pt x="3566" y="2213"/>
                          <a:pt x="3661" y="2225"/>
                        </a:cubicBezTo>
                        <a:cubicBezTo>
                          <a:pt x="5510" y="2521"/>
                          <a:pt x="6656" y="4554"/>
                          <a:pt x="8171" y="5478"/>
                        </a:cubicBezTo>
                        <a:cubicBezTo>
                          <a:pt x="10279" y="6772"/>
                          <a:pt x="12719" y="7364"/>
                          <a:pt x="15085" y="7881"/>
                        </a:cubicBezTo>
                        <a:cubicBezTo>
                          <a:pt x="15677" y="7992"/>
                          <a:pt x="16453" y="7992"/>
                          <a:pt x="16823" y="8621"/>
                        </a:cubicBezTo>
                        <a:cubicBezTo>
                          <a:pt x="17118" y="9027"/>
                          <a:pt x="17192" y="9656"/>
                          <a:pt x="17229" y="10210"/>
                        </a:cubicBezTo>
                        <a:cubicBezTo>
                          <a:pt x="18264" y="10358"/>
                          <a:pt x="19226" y="10469"/>
                          <a:pt x="20113" y="10506"/>
                        </a:cubicBezTo>
                        <a:cubicBezTo>
                          <a:pt x="20113" y="10432"/>
                          <a:pt x="20113" y="10321"/>
                          <a:pt x="20076" y="10210"/>
                        </a:cubicBezTo>
                        <a:cubicBezTo>
                          <a:pt x="19891" y="9138"/>
                          <a:pt x="19632" y="7992"/>
                          <a:pt x="19411" y="6957"/>
                        </a:cubicBezTo>
                        <a:cubicBezTo>
                          <a:pt x="19004" y="4850"/>
                          <a:pt x="18597" y="2779"/>
                          <a:pt x="18264" y="709"/>
                        </a:cubicBezTo>
                        <a:cubicBezTo>
                          <a:pt x="15987" y="604"/>
                          <a:pt x="14208" y="1"/>
                          <a:pt x="1273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9" name="Google Shape;569;p15"/>
                  <p:cNvSpPr/>
                  <p:nvPr/>
                </p:nvSpPr>
                <p:spPr>
                  <a:xfrm>
                    <a:off x="1803400" y="3812500"/>
                    <a:ext cx="418725" cy="200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49" h="8014" extrusionOk="0">
                        <a:moveTo>
                          <a:pt x="2891" y="1"/>
                        </a:moveTo>
                        <a:cubicBezTo>
                          <a:pt x="1982" y="1"/>
                          <a:pt x="1556" y="675"/>
                          <a:pt x="592" y="841"/>
                        </a:cubicBezTo>
                        <a:cubicBezTo>
                          <a:pt x="370" y="878"/>
                          <a:pt x="185" y="878"/>
                          <a:pt x="1" y="878"/>
                        </a:cubicBezTo>
                        <a:cubicBezTo>
                          <a:pt x="222" y="1248"/>
                          <a:pt x="481" y="1617"/>
                          <a:pt x="777" y="1950"/>
                        </a:cubicBezTo>
                        <a:cubicBezTo>
                          <a:pt x="4622" y="6054"/>
                          <a:pt x="11129" y="7422"/>
                          <a:pt x="16748" y="8013"/>
                        </a:cubicBezTo>
                        <a:cubicBezTo>
                          <a:pt x="16711" y="7459"/>
                          <a:pt x="16637" y="6793"/>
                          <a:pt x="16342" y="6387"/>
                        </a:cubicBezTo>
                        <a:cubicBezTo>
                          <a:pt x="16009" y="5795"/>
                          <a:pt x="15269" y="5795"/>
                          <a:pt x="14641" y="5647"/>
                        </a:cubicBezTo>
                        <a:cubicBezTo>
                          <a:pt x="12275" y="5130"/>
                          <a:pt x="9835" y="4538"/>
                          <a:pt x="7764" y="3244"/>
                        </a:cubicBezTo>
                        <a:cubicBezTo>
                          <a:pt x="6212" y="2320"/>
                          <a:pt x="5103" y="287"/>
                          <a:pt x="3217" y="28"/>
                        </a:cubicBezTo>
                        <a:cubicBezTo>
                          <a:pt x="3101" y="9"/>
                          <a:pt x="2993" y="1"/>
                          <a:pt x="289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0" name="Google Shape;570;p15"/>
                  <p:cNvSpPr/>
                  <p:nvPr/>
                </p:nvSpPr>
                <p:spPr>
                  <a:xfrm>
                    <a:off x="1786775" y="3791925"/>
                    <a:ext cx="16650" cy="22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" h="888" extrusionOk="0">
                        <a:moveTo>
                          <a:pt x="0" y="0"/>
                        </a:moveTo>
                        <a:cubicBezTo>
                          <a:pt x="0" y="296"/>
                          <a:pt x="111" y="592"/>
                          <a:pt x="222" y="888"/>
                        </a:cubicBezTo>
                        <a:cubicBezTo>
                          <a:pt x="370" y="592"/>
                          <a:pt x="518" y="370"/>
                          <a:pt x="666" y="148"/>
                        </a:cubicBezTo>
                        <a:cubicBezTo>
                          <a:pt x="407" y="74"/>
                          <a:pt x="185" y="3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5B5B5B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1" name="Google Shape;571;p15"/>
                  <p:cNvSpPr/>
                  <p:nvPr/>
                </p:nvSpPr>
                <p:spPr>
                  <a:xfrm>
                    <a:off x="1892125" y="3519200"/>
                    <a:ext cx="636700" cy="253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468" h="10154" extrusionOk="0">
                        <a:moveTo>
                          <a:pt x="18366" y="0"/>
                        </a:moveTo>
                        <a:cubicBezTo>
                          <a:pt x="14172" y="0"/>
                          <a:pt x="9578" y="356"/>
                          <a:pt x="5251" y="1482"/>
                        </a:cubicBezTo>
                        <a:cubicBezTo>
                          <a:pt x="4696" y="1999"/>
                          <a:pt x="4289" y="2628"/>
                          <a:pt x="3772" y="3183"/>
                        </a:cubicBezTo>
                        <a:cubicBezTo>
                          <a:pt x="3143" y="3885"/>
                          <a:pt x="2108" y="4403"/>
                          <a:pt x="1664" y="5216"/>
                        </a:cubicBezTo>
                        <a:cubicBezTo>
                          <a:pt x="1" y="8211"/>
                          <a:pt x="5325" y="8654"/>
                          <a:pt x="6988" y="9431"/>
                        </a:cubicBezTo>
                        <a:cubicBezTo>
                          <a:pt x="7025" y="9431"/>
                          <a:pt x="7025" y="9468"/>
                          <a:pt x="7025" y="9468"/>
                        </a:cubicBezTo>
                        <a:cubicBezTo>
                          <a:pt x="7506" y="9468"/>
                          <a:pt x="8023" y="9431"/>
                          <a:pt x="8504" y="9431"/>
                        </a:cubicBezTo>
                        <a:cubicBezTo>
                          <a:pt x="8560" y="9429"/>
                          <a:pt x="8617" y="9428"/>
                          <a:pt x="8675" y="9428"/>
                        </a:cubicBezTo>
                        <a:cubicBezTo>
                          <a:pt x="10283" y="9428"/>
                          <a:pt x="12268" y="10153"/>
                          <a:pt x="14871" y="10153"/>
                        </a:cubicBezTo>
                        <a:cubicBezTo>
                          <a:pt x="15766" y="10153"/>
                          <a:pt x="16734" y="10068"/>
                          <a:pt x="17784" y="9837"/>
                        </a:cubicBezTo>
                        <a:cubicBezTo>
                          <a:pt x="18819" y="9615"/>
                          <a:pt x="20372" y="9394"/>
                          <a:pt x="21259" y="8839"/>
                        </a:cubicBezTo>
                        <a:cubicBezTo>
                          <a:pt x="22294" y="8174"/>
                          <a:pt x="21666" y="6695"/>
                          <a:pt x="22220" y="5733"/>
                        </a:cubicBezTo>
                        <a:cubicBezTo>
                          <a:pt x="22960" y="4440"/>
                          <a:pt x="24217" y="3552"/>
                          <a:pt x="25437" y="2776"/>
                        </a:cubicBezTo>
                        <a:cubicBezTo>
                          <a:pt x="25447" y="2787"/>
                          <a:pt x="25455" y="2791"/>
                          <a:pt x="25459" y="2791"/>
                        </a:cubicBezTo>
                        <a:cubicBezTo>
                          <a:pt x="25467" y="2791"/>
                          <a:pt x="25452" y="2765"/>
                          <a:pt x="25400" y="2739"/>
                        </a:cubicBezTo>
                        <a:cubicBezTo>
                          <a:pt x="24069" y="373"/>
                          <a:pt x="21481" y="40"/>
                          <a:pt x="19004" y="3"/>
                        </a:cubicBezTo>
                        <a:cubicBezTo>
                          <a:pt x="18792" y="1"/>
                          <a:pt x="18580" y="0"/>
                          <a:pt x="1836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2" name="Google Shape;572;p15"/>
                  <p:cNvSpPr/>
                  <p:nvPr/>
                </p:nvSpPr>
                <p:spPr>
                  <a:xfrm>
                    <a:off x="1801550" y="3756800"/>
                    <a:ext cx="266225" cy="40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49" h="1610" extrusionOk="0">
                        <a:moveTo>
                          <a:pt x="10648" y="1"/>
                        </a:moveTo>
                        <a:cubicBezTo>
                          <a:pt x="8985" y="74"/>
                          <a:pt x="7321" y="74"/>
                          <a:pt x="5657" y="111"/>
                        </a:cubicBezTo>
                        <a:cubicBezTo>
                          <a:pt x="5593" y="113"/>
                          <a:pt x="5526" y="114"/>
                          <a:pt x="5457" y="114"/>
                        </a:cubicBezTo>
                        <a:cubicBezTo>
                          <a:pt x="4822" y="114"/>
                          <a:pt x="3992" y="50"/>
                          <a:pt x="3188" y="50"/>
                        </a:cubicBezTo>
                        <a:cubicBezTo>
                          <a:pt x="2161" y="50"/>
                          <a:pt x="1178" y="154"/>
                          <a:pt x="703" y="629"/>
                        </a:cubicBezTo>
                        <a:cubicBezTo>
                          <a:pt x="518" y="814"/>
                          <a:pt x="296" y="1147"/>
                          <a:pt x="1" y="1553"/>
                        </a:cubicBezTo>
                        <a:cubicBezTo>
                          <a:pt x="112" y="1553"/>
                          <a:pt x="259" y="1590"/>
                          <a:pt x="370" y="1590"/>
                        </a:cubicBezTo>
                        <a:cubicBezTo>
                          <a:pt x="544" y="1603"/>
                          <a:pt x="719" y="1609"/>
                          <a:pt x="894" y="1609"/>
                        </a:cubicBezTo>
                        <a:cubicBezTo>
                          <a:pt x="2213" y="1609"/>
                          <a:pt x="3571" y="1277"/>
                          <a:pt x="4844" y="1147"/>
                        </a:cubicBezTo>
                        <a:lnTo>
                          <a:pt x="10279" y="296"/>
                        </a:lnTo>
                        <a:cubicBezTo>
                          <a:pt x="10389" y="296"/>
                          <a:pt x="10463" y="148"/>
                          <a:pt x="10389" y="74"/>
                        </a:cubicBezTo>
                        <a:lnTo>
                          <a:pt x="10611" y="74"/>
                        </a:lnTo>
                        <a:cubicBezTo>
                          <a:pt x="10648" y="74"/>
                          <a:pt x="10648" y="1"/>
                          <a:pt x="1064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3" name="Google Shape;573;p15"/>
                  <p:cNvSpPr/>
                  <p:nvPr/>
                </p:nvSpPr>
                <p:spPr>
                  <a:xfrm>
                    <a:off x="1777525" y="3557150"/>
                    <a:ext cx="290250" cy="238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10" h="9540" extrusionOk="0">
                        <a:moveTo>
                          <a:pt x="9909" y="1"/>
                        </a:moveTo>
                        <a:lnTo>
                          <a:pt x="9909" y="1"/>
                        </a:lnTo>
                        <a:cubicBezTo>
                          <a:pt x="7912" y="518"/>
                          <a:pt x="5953" y="1258"/>
                          <a:pt x="4178" y="2145"/>
                        </a:cubicBezTo>
                        <a:cubicBezTo>
                          <a:pt x="3106" y="2700"/>
                          <a:pt x="962" y="4142"/>
                          <a:pt x="555" y="5436"/>
                        </a:cubicBezTo>
                        <a:cubicBezTo>
                          <a:pt x="111" y="6840"/>
                          <a:pt x="0" y="8208"/>
                          <a:pt x="333" y="9391"/>
                        </a:cubicBezTo>
                        <a:cubicBezTo>
                          <a:pt x="555" y="9428"/>
                          <a:pt x="740" y="9539"/>
                          <a:pt x="962" y="9539"/>
                        </a:cubicBezTo>
                        <a:cubicBezTo>
                          <a:pt x="1257" y="9133"/>
                          <a:pt x="1479" y="8763"/>
                          <a:pt x="1664" y="8615"/>
                        </a:cubicBezTo>
                        <a:cubicBezTo>
                          <a:pt x="2108" y="8171"/>
                          <a:pt x="2995" y="8070"/>
                          <a:pt x="3947" y="8070"/>
                        </a:cubicBezTo>
                        <a:cubicBezTo>
                          <a:pt x="4753" y="8070"/>
                          <a:pt x="5604" y="8142"/>
                          <a:pt x="6273" y="8142"/>
                        </a:cubicBezTo>
                        <a:cubicBezTo>
                          <a:pt x="6395" y="8142"/>
                          <a:pt x="6510" y="8140"/>
                          <a:pt x="6618" y="8134"/>
                        </a:cubicBezTo>
                        <a:cubicBezTo>
                          <a:pt x="8282" y="8097"/>
                          <a:pt x="9946" y="8097"/>
                          <a:pt x="11609" y="8060"/>
                        </a:cubicBezTo>
                        <a:cubicBezTo>
                          <a:pt x="11609" y="8023"/>
                          <a:pt x="11609" y="8023"/>
                          <a:pt x="11572" y="8023"/>
                        </a:cubicBezTo>
                        <a:cubicBezTo>
                          <a:pt x="9909" y="7173"/>
                          <a:pt x="4622" y="6766"/>
                          <a:pt x="6285" y="3735"/>
                        </a:cubicBezTo>
                        <a:cubicBezTo>
                          <a:pt x="6766" y="2922"/>
                          <a:pt x="7801" y="2404"/>
                          <a:pt x="8430" y="1738"/>
                        </a:cubicBezTo>
                        <a:cubicBezTo>
                          <a:pt x="8910" y="1110"/>
                          <a:pt x="9354" y="518"/>
                          <a:pt x="990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4" name="Google Shape;574;p15"/>
                  <p:cNvSpPr/>
                  <p:nvPr/>
                </p:nvSpPr>
                <p:spPr>
                  <a:xfrm>
                    <a:off x="1775675" y="3515975"/>
                    <a:ext cx="760700" cy="463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28" h="18544" extrusionOk="0">
                        <a:moveTo>
                          <a:pt x="21854" y="0"/>
                        </a:moveTo>
                        <a:cubicBezTo>
                          <a:pt x="20717" y="0"/>
                          <a:pt x="19590" y="99"/>
                          <a:pt x="18486" y="354"/>
                        </a:cubicBezTo>
                        <a:cubicBezTo>
                          <a:pt x="18972" y="440"/>
                          <a:pt x="20479" y="792"/>
                          <a:pt x="22112" y="792"/>
                        </a:cubicBezTo>
                        <a:cubicBezTo>
                          <a:pt x="22588" y="792"/>
                          <a:pt x="23075" y="762"/>
                          <a:pt x="23551" y="687"/>
                        </a:cubicBezTo>
                        <a:cubicBezTo>
                          <a:pt x="23824" y="646"/>
                          <a:pt x="24057" y="631"/>
                          <a:pt x="24262" y="631"/>
                        </a:cubicBezTo>
                        <a:cubicBezTo>
                          <a:pt x="25000" y="631"/>
                          <a:pt x="25375" y="834"/>
                          <a:pt x="25954" y="834"/>
                        </a:cubicBezTo>
                        <a:cubicBezTo>
                          <a:pt x="26361" y="834"/>
                          <a:pt x="27544" y="982"/>
                          <a:pt x="28024" y="1352"/>
                        </a:cubicBezTo>
                        <a:cubicBezTo>
                          <a:pt x="28283" y="1537"/>
                          <a:pt x="28912" y="2165"/>
                          <a:pt x="28468" y="2498"/>
                        </a:cubicBezTo>
                        <a:cubicBezTo>
                          <a:pt x="27433" y="3127"/>
                          <a:pt x="26730" y="3644"/>
                          <a:pt x="26435" y="4679"/>
                        </a:cubicBezTo>
                        <a:cubicBezTo>
                          <a:pt x="25991" y="5789"/>
                          <a:pt x="25214" y="6824"/>
                          <a:pt x="24253" y="7526"/>
                        </a:cubicBezTo>
                        <a:cubicBezTo>
                          <a:pt x="22709" y="8677"/>
                          <a:pt x="20952" y="9253"/>
                          <a:pt x="19144" y="9253"/>
                        </a:cubicBezTo>
                        <a:cubicBezTo>
                          <a:pt x="18571" y="9253"/>
                          <a:pt x="17992" y="9195"/>
                          <a:pt x="17414" y="9079"/>
                        </a:cubicBezTo>
                        <a:cubicBezTo>
                          <a:pt x="17183" y="9043"/>
                          <a:pt x="16889" y="9029"/>
                          <a:pt x="16561" y="9029"/>
                        </a:cubicBezTo>
                        <a:cubicBezTo>
                          <a:pt x="15524" y="9029"/>
                          <a:pt x="14135" y="9171"/>
                          <a:pt x="13236" y="9227"/>
                        </a:cubicBezTo>
                        <a:lnTo>
                          <a:pt x="12090" y="9227"/>
                        </a:lnTo>
                        <a:cubicBezTo>
                          <a:pt x="11683" y="9301"/>
                          <a:pt x="11203" y="9301"/>
                          <a:pt x="10796" y="9338"/>
                        </a:cubicBezTo>
                        <a:cubicBezTo>
                          <a:pt x="10463" y="9338"/>
                          <a:pt x="10167" y="9375"/>
                          <a:pt x="9835" y="9375"/>
                        </a:cubicBezTo>
                        <a:cubicBezTo>
                          <a:pt x="9782" y="9377"/>
                          <a:pt x="9723" y="9378"/>
                          <a:pt x="9658" y="9378"/>
                        </a:cubicBezTo>
                        <a:cubicBezTo>
                          <a:pt x="8983" y="9378"/>
                          <a:pt x="7681" y="9255"/>
                          <a:pt x="6310" y="9255"/>
                        </a:cubicBezTo>
                        <a:cubicBezTo>
                          <a:pt x="5871" y="9255"/>
                          <a:pt x="5426" y="9267"/>
                          <a:pt x="4992" y="9301"/>
                        </a:cubicBezTo>
                        <a:cubicBezTo>
                          <a:pt x="4228" y="9349"/>
                          <a:pt x="3679" y="9391"/>
                          <a:pt x="3253" y="9391"/>
                        </a:cubicBezTo>
                        <a:cubicBezTo>
                          <a:pt x="2709" y="9391"/>
                          <a:pt x="2366" y="9323"/>
                          <a:pt x="2034" y="9116"/>
                        </a:cubicBezTo>
                        <a:cubicBezTo>
                          <a:pt x="259" y="8081"/>
                          <a:pt x="1960" y="5419"/>
                          <a:pt x="3328" y="4384"/>
                        </a:cubicBezTo>
                        <a:lnTo>
                          <a:pt x="3180" y="4384"/>
                        </a:lnTo>
                        <a:cubicBezTo>
                          <a:pt x="2293" y="4753"/>
                          <a:pt x="1110" y="5641"/>
                          <a:pt x="481" y="7156"/>
                        </a:cubicBezTo>
                        <a:cubicBezTo>
                          <a:pt x="0" y="8487"/>
                          <a:pt x="111" y="10706"/>
                          <a:pt x="851" y="12000"/>
                        </a:cubicBezTo>
                        <a:cubicBezTo>
                          <a:pt x="1110" y="11408"/>
                          <a:pt x="1664" y="10817"/>
                          <a:pt x="2219" y="10447"/>
                        </a:cubicBezTo>
                        <a:cubicBezTo>
                          <a:pt x="2478" y="10262"/>
                          <a:pt x="2699" y="10114"/>
                          <a:pt x="3032" y="10077"/>
                        </a:cubicBezTo>
                        <a:cubicBezTo>
                          <a:pt x="3059" y="10074"/>
                          <a:pt x="3093" y="10072"/>
                          <a:pt x="3134" y="10072"/>
                        </a:cubicBezTo>
                        <a:cubicBezTo>
                          <a:pt x="3543" y="10072"/>
                          <a:pt x="4588" y="10225"/>
                          <a:pt x="4992" y="10225"/>
                        </a:cubicBezTo>
                        <a:cubicBezTo>
                          <a:pt x="5343" y="10242"/>
                          <a:pt x="5698" y="10250"/>
                          <a:pt x="6054" y="10250"/>
                        </a:cubicBezTo>
                        <a:cubicBezTo>
                          <a:pt x="8020" y="10250"/>
                          <a:pt x="10044" y="10023"/>
                          <a:pt x="12016" y="9929"/>
                        </a:cubicBezTo>
                        <a:cubicBezTo>
                          <a:pt x="12866" y="9892"/>
                          <a:pt x="13754" y="9781"/>
                          <a:pt x="14641" y="9781"/>
                        </a:cubicBezTo>
                        <a:cubicBezTo>
                          <a:pt x="15565" y="9781"/>
                          <a:pt x="16822" y="10114"/>
                          <a:pt x="17746" y="10262"/>
                        </a:cubicBezTo>
                        <a:cubicBezTo>
                          <a:pt x="17968" y="10632"/>
                          <a:pt x="18486" y="11778"/>
                          <a:pt x="18597" y="12074"/>
                        </a:cubicBezTo>
                        <a:cubicBezTo>
                          <a:pt x="19632" y="14181"/>
                          <a:pt x="19484" y="16399"/>
                          <a:pt x="20593" y="18543"/>
                        </a:cubicBezTo>
                        <a:cubicBezTo>
                          <a:pt x="20519" y="16954"/>
                          <a:pt x="20260" y="14957"/>
                          <a:pt x="19854" y="13441"/>
                        </a:cubicBezTo>
                        <a:cubicBezTo>
                          <a:pt x="19632" y="12628"/>
                          <a:pt x="19595" y="11519"/>
                          <a:pt x="19336" y="10410"/>
                        </a:cubicBezTo>
                        <a:lnTo>
                          <a:pt x="19336" y="10410"/>
                        </a:lnTo>
                        <a:cubicBezTo>
                          <a:pt x="19857" y="10446"/>
                          <a:pt x="20420" y="10483"/>
                          <a:pt x="21006" y="10483"/>
                        </a:cubicBezTo>
                        <a:cubicBezTo>
                          <a:pt x="22209" y="10483"/>
                          <a:pt x="23503" y="10329"/>
                          <a:pt x="24697" y="9707"/>
                        </a:cubicBezTo>
                        <a:cubicBezTo>
                          <a:pt x="24905" y="9563"/>
                          <a:pt x="25100" y="9475"/>
                          <a:pt x="25268" y="9475"/>
                        </a:cubicBezTo>
                        <a:cubicBezTo>
                          <a:pt x="25488" y="9475"/>
                          <a:pt x="25664" y="9626"/>
                          <a:pt x="25769" y="10003"/>
                        </a:cubicBezTo>
                        <a:cubicBezTo>
                          <a:pt x="26287" y="11630"/>
                          <a:pt x="26656" y="12517"/>
                          <a:pt x="27581" y="13959"/>
                        </a:cubicBezTo>
                        <a:cubicBezTo>
                          <a:pt x="28135" y="14809"/>
                          <a:pt x="28357" y="15142"/>
                          <a:pt x="29133" y="16880"/>
                        </a:cubicBezTo>
                        <a:cubicBezTo>
                          <a:pt x="28727" y="15179"/>
                          <a:pt x="27950" y="13478"/>
                          <a:pt x="27618" y="11778"/>
                        </a:cubicBezTo>
                        <a:cubicBezTo>
                          <a:pt x="27359" y="10299"/>
                          <a:pt x="26878" y="8672"/>
                          <a:pt x="26730" y="7193"/>
                        </a:cubicBezTo>
                        <a:cubicBezTo>
                          <a:pt x="26619" y="5826"/>
                          <a:pt x="27655" y="4901"/>
                          <a:pt x="28949" y="4125"/>
                        </a:cubicBezTo>
                        <a:cubicBezTo>
                          <a:pt x="29503" y="3866"/>
                          <a:pt x="30427" y="3940"/>
                          <a:pt x="30169" y="3016"/>
                        </a:cubicBezTo>
                        <a:cubicBezTo>
                          <a:pt x="29207" y="724"/>
                          <a:pt x="26989" y="465"/>
                          <a:pt x="25880" y="317"/>
                        </a:cubicBezTo>
                        <a:cubicBezTo>
                          <a:pt x="24541" y="137"/>
                          <a:pt x="23191" y="0"/>
                          <a:pt x="2185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575" name="Google Shape;575;p15"/>
              <p:cNvGrpSpPr/>
              <p:nvPr/>
            </p:nvGrpSpPr>
            <p:grpSpPr>
              <a:xfrm rot="5400000">
                <a:off x="6888830" y="4463795"/>
                <a:ext cx="1127634" cy="711521"/>
                <a:chOff x="1775675" y="3515975"/>
                <a:chExt cx="805050" cy="507975"/>
              </a:xfrm>
            </p:grpSpPr>
            <p:sp>
              <p:nvSpPr>
                <p:cNvPr id="576" name="Google Shape;576;p15"/>
                <p:cNvSpPr/>
                <p:nvPr/>
              </p:nvSpPr>
              <p:spPr>
                <a:xfrm>
                  <a:off x="2433750" y="3591350"/>
                  <a:ext cx="146975" cy="40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9" h="16194" extrusionOk="0">
                      <a:moveTo>
                        <a:pt x="3846" y="1"/>
                      </a:moveTo>
                      <a:cubicBezTo>
                        <a:pt x="2589" y="740"/>
                        <a:pt x="1295" y="1590"/>
                        <a:pt x="592" y="2921"/>
                      </a:cubicBezTo>
                      <a:cubicBezTo>
                        <a:pt x="148" y="3772"/>
                        <a:pt x="518" y="4918"/>
                        <a:pt x="1" y="5657"/>
                      </a:cubicBezTo>
                      <a:cubicBezTo>
                        <a:pt x="407" y="7284"/>
                        <a:pt x="777" y="9022"/>
                        <a:pt x="1332" y="10685"/>
                      </a:cubicBezTo>
                      <a:cubicBezTo>
                        <a:pt x="1812" y="12053"/>
                        <a:pt x="2921" y="14013"/>
                        <a:pt x="3550" y="16194"/>
                      </a:cubicBezTo>
                      <a:cubicBezTo>
                        <a:pt x="5879" y="14604"/>
                        <a:pt x="5213" y="11499"/>
                        <a:pt x="5103" y="9059"/>
                      </a:cubicBezTo>
                      <a:cubicBezTo>
                        <a:pt x="4955" y="6212"/>
                        <a:pt x="5287" y="2589"/>
                        <a:pt x="384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7" name="Google Shape;577;p15"/>
                <p:cNvSpPr/>
                <p:nvPr/>
              </p:nvSpPr>
              <p:spPr>
                <a:xfrm>
                  <a:off x="2333925" y="3731850"/>
                  <a:ext cx="188575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3" h="11684" extrusionOk="0">
                      <a:moveTo>
                        <a:pt x="3994" y="0"/>
                      </a:moveTo>
                      <a:cubicBezTo>
                        <a:pt x="3920" y="148"/>
                        <a:pt x="3772" y="296"/>
                        <a:pt x="3587" y="370"/>
                      </a:cubicBezTo>
                      <a:cubicBezTo>
                        <a:pt x="2774" y="851"/>
                        <a:pt x="1554" y="1072"/>
                        <a:pt x="555" y="1294"/>
                      </a:cubicBezTo>
                      <a:cubicBezTo>
                        <a:pt x="481" y="2995"/>
                        <a:pt x="1" y="4659"/>
                        <a:pt x="518" y="6396"/>
                      </a:cubicBezTo>
                      <a:cubicBezTo>
                        <a:pt x="851" y="7505"/>
                        <a:pt x="1332" y="8541"/>
                        <a:pt x="1775" y="9613"/>
                      </a:cubicBezTo>
                      <a:cubicBezTo>
                        <a:pt x="2071" y="10278"/>
                        <a:pt x="2515" y="10944"/>
                        <a:pt x="2737" y="11683"/>
                      </a:cubicBezTo>
                      <a:cubicBezTo>
                        <a:pt x="4400" y="11646"/>
                        <a:pt x="6064" y="11424"/>
                        <a:pt x="7358" y="10685"/>
                      </a:cubicBezTo>
                      <a:cubicBezTo>
                        <a:pt x="7432" y="10611"/>
                        <a:pt x="7469" y="10574"/>
                        <a:pt x="7543" y="10537"/>
                      </a:cubicBezTo>
                      <a:cubicBezTo>
                        <a:pt x="6951" y="8356"/>
                        <a:pt x="5842" y="6433"/>
                        <a:pt x="5325" y="5028"/>
                      </a:cubicBezTo>
                      <a:cubicBezTo>
                        <a:pt x="4733" y="3365"/>
                        <a:pt x="4363" y="1627"/>
                        <a:pt x="39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8" name="Google Shape;578;p15"/>
                <p:cNvSpPr/>
                <p:nvPr/>
              </p:nvSpPr>
              <p:spPr>
                <a:xfrm>
                  <a:off x="2248900" y="3764200"/>
                  <a:ext cx="153450" cy="25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8" h="10390" extrusionOk="0">
                      <a:moveTo>
                        <a:pt x="3956" y="0"/>
                      </a:moveTo>
                      <a:cubicBezTo>
                        <a:pt x="3845" y="37"/>
                        <a:pt x="3661" y="37"/>
                        <a:pt x="3513" y="74"/>
                      </a:cubicBezTo>
                      <a:cubicBezTo>
                        <a:pt x="2478" y="311"/>
                        <a:pt x="1537" y="382"/>
                        <a:pt x="653" y="382"/>
                      </a:cubicBezTo>
                      <a:cubicBezTo>
                        <a:pt x="432" y="382"/>
                        <a:pt x="215" y="377"/>
                        <a:pt x="0" y="370"/>
                      </a:cubicBezTo>
                      <a:lnTo>
                        <a:pt x="0" y="370"/>
                      </a:lnTo>
                      <a:cubicBezTo>
                        <a:pt x="333" y="2440"/>
                        <a:pt x="740" y="4548"/>
                        <a:pt x="1147" y="6618"/>
                      </a:cubicBezTo>
                      <a:cubicBezTo>
                        <a:pt x="1405" y="7727"/>
                        <a:pt x="1627" y="8836"/>
                        <a:pt x="1812" y="9908"/>
                      </a:cubicBezTo>
                      <a:cubicBezTo>
                        <a:pt x="1812" y="9982"/>
                        <a:pt x="1812" y="10093"/>
                        <a:pt x="1849" y="10167"/>
                      </a:cubicBezTo>
                      <a:cubicBezTo>
                        <a:pt x="3143" y="10278"/>
                        <a:pt x="4659" y="10389"/>
                        <a:pt x="6138" y="10389"/>
                      </a:cubicBezTo>
                      <a:cubicBezTo>
                        <a:pt x="5916" y="9650"/>
                        <a:pt x="5509" y="8984"/>
                        <a:pt x="5176" y="8319"/>
                      </a:cubicBezTo>
                      <a:cubicBezTo>
                        <a:pt x="4733" y="7247"/>
                        <a:pt x="4252" y="6211"/>
                        <a:pt x="3919" y="5102"/>
                      </a:cubicBezTo>
                      <a:cubicBezTo>
                        <a:pt x="3439" y="3365"/>
                        <a:pt x="3845" y="1701"/>
                        <a:pt x="39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9" name="Google Shape;579;p15"/>
                <p:cNvSpPr/>
                <p:nvPr/>
              </p:nvSpPr>
              <p:spPr>
                <a:xfrm>
                  <a:off x="1791375" y="3755725"/>
                  <a:ext cx="502850" cy="26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4" h="10507" extrusionOk="0">
                      <a:moveTo>
                        <a:pt x="12738" y="1"/>
                      </a:moveTo>
                      <a:cubicBezTo>
                        <a:pt x="12657" y="1"/>
                        <a:pt x="12577" y="3"/>
                        <a:pt x="12497" y="7"/>
                      </a:cubicBezTo>
                      <a:cubicBezTo>
                        <a:pt x="10316" y="117"/>
                        <a:pt x="8171" y="117"/>
                        <a:pt x="6027" y="154"/>
                      </a:cubicBezTo>
                      <a:cubicBezTo>
                        <a:pt x="5963" y="156"/>
                        <a:pt x="5897" y="157"/>
                        <a:pt x="5828" y="157"/>
                      </a:cubicBezTo>
                      <a:cubicBezTo>
                        <a:pt x="5159" y="157"/>
                        <a:pt x="4271" y="85"/>
                        <a:pt x="3426" y="85"/>
                      </a:cubicBezTo>
                      <a:cubicBezTo>
                        <a:pt x="2448" y="85"/>
                        <a:pt x="1528" y="181"/>
                        <a:pt x="1073" y="598"/>
                      </a:cubicBezTo>
                      <a:cubicBezTo>
                        <a:pt x="777" y="894"/>
                        <a:pt x="371" y="1485"/>
                        <a:pt x="1" y="2262"/>
                      </a:cubicBezTo>
                      <a:lnTo>
                        <a:pt x="408" y="3112"/>
                      </a:lnTo>
                      <a:cubicBezTo>
                        <a:pt x="592" y="3112"/>
                        <a:pt x="777" y="3112"/>
                        <a:pt x="1036" y="3075"/>
                      </a:cubicBezTo>
                      <a:cubicBezTo>
                        <a:pt x="2020" y="2906"/>
                        <a:pt x="2443" y="2207"/>
                        <a:pt x="3392" y="2207"/>
                      </a:cubicBezTo>
                      <a:cubicBezTo>
                        <a:pt x="3477" y="2207"/>
                        <a:pt x="3566" y="2213"/>
                        <a:pt x="3661" y="2225"/>
                      </a:cubicBezTo>
                      <a:cubicBezTo>
                        <a:pt x="5510" y="2521"/>
                        <a:pt x="6656" y="4554"/>
                        <a:pt x="8171" y="5478"/>
                      </a:cubicBezTo>
                      <a:cubicBezTo>
                        <a:pt x="10279" y="6772"/>
                        <a:pt x="12719" y="7364"/>
                        <a:pt x="15085" y="7881"/>
                      </a:cubicBezTo>
                      <a:cubicBezTo>
                        <a:pt x="15677" y="7992"/>
                        <a:pt x="16453" y="7992"/>
                        <a:pt x="16823" y="8621"/>
                      </a:cubicBezTo>
                      <a:cubicBezTo>
                        <a:pt x="17118" y="9027"/>
                        <a:pt x="17192" y="9656"/>
                        <a:pt x="17229" y="10210"/>
                      </a:cubicBezTo>
                      <a:cubicBezTo>
                        <a:pt x="18264" y="10358"/>
                        <a:pt x="19226" y="10469"/>
                        <a:pt x="20113" y="10506"/>
                      </a:cubicBezTo>
                      <a:cubicBezTo>
                        <a:pt x="20113" y="10432"/>
                        <a:pt x="20113" y="10321"/>
                        <a:pt x="20076" y="10210"/>
                      </a:cubicBezTo>
                      <a:cubicBezTo>
                        <a:pt x="19891" y="9138"/>
                        <a:pt x="19632" y="7992"/>
                        <a:pt x="19411" y="6957"/>
                      </a:cubicBezTo>
                      <a:cubicBezTo>
                        <a:pt x="19004" y="4850"/>
                        <a:pt x="18597" y="2779"/>
                        <a:pt x="18264" y="709"/>
                      </a:cubicBezTo>
                      <a:cubicBezTo>
                        <a:pt x="15987" y="604"/>
                        <a:pt x="14208" y="1"/>
                        <a:pt x="127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0" name="Google Shape;580;p15"/>
                <p:cNvSpPr/>
                <p:nvPr/>
              </p:nvSpPr>
              <p:spPr>
                <a:xfrm>
                  <a:off x="1803400" y="3812500"/>
                  <a:ext cx="418725" cy="20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49" h="8014" extrusionOk="0">
                      <a:moveTo>
                        <a:pt x="2891" y="1"/>
                      </a:moveTo>
                      <a:cubicBezTo>
                        <a:pt x="1982" y="1"/>
                        <a:pt x="1556" y="675"/>
                        <a:pt x="592" y="841"/>
                      </a:cubicBezTo>
                      <a:cubicBezTo>
                        <a:pt x="370" y="878"/>
                        <a:pt x="185" y="878"/>
                        <a:pt x="1" y="878"/>
                      </a:cubicBezTo>
                      <a:cubicBezTo>
                        <a:pt x="222" y="1248"/>
                        <a:pt x="481" y="1617"/>
                        <a:pt x="777" y="1950"/>
                      </a:cubicBezTo>
                      <a:cubicBezTo>
                        <a:pt x="4622" y="6054"/>
                        <a:pt x="11129" y="7422"/>
                        <a:pt x="16748" y="8013"/>
                      </a:cubicBezTo>
                      <a:cubicBezTo>
                        <a:pt x="16711" y="7459"/>
                        <a:pt x="16637" y="6793"/>
                        <a:pt x="16342" y="6387"/>
                      </a:cubicBezTo>
                      <a:cubicBezTo>
                        <a:pt x="16009" y="5795"/>
                        <a:pt x="15269" y="5795"/>
                        <a:pt x="14641" y="5647"/>
                      </a:cubicBezTo>
                      <a:cubicBezTo>
                        <a:pt x="12275" y="5130"/>
                        <a:pt x="9835" y="4538"/>
                        <a:pt x="7764" y="3244"/>
                      </a:cubicBezTo>
                      <a:cubicBezTo>
                        <a:pt x="6212" y="2320"/>
                        <a:pt x="5103" y="287"/>
                        <a:pt x="3217" y="28"/>
                      </a:cubicBezTo>
                      <a:cubicBezTo>
                        <a:pt x="3101" y="9"/>
                        <a:pt x="2993" y="1"/>
                        <a:pt x="28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1" name="Google Shape;581;p15"/>
                <p:cNvSpPr/>
                <p:nvPr/>
              </p:nvSpPr>
              <p:spPr>
                <a:xfrm>
                  <a:off x="1786775" y="3791925"/>
                  <a:ext cx="16650" cy="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" h="888" extrusionOk="0">
                      <a:moveTo>
                        <a:pt x="0" y="0"/>
                      </a:moveTo>
                      <a:cubicBezTo>
                        <a:pt x="0" y="296"/>
                        <a:pt x="111" y="592"/>
                        <a:pt x="222" y="888"/>
                      </a:cubicBezTo>
                      <a:cubicBezTo>
                        <a:pt x="370" y="592"/>
                        <a:pt x="518" y="370"/>
                        <a:pt x="666" y="148"/>
                      </a:cubicBezTo>
                      <a:cubicBezTo>
                        <a:pt x="407" y="74"/>
                        <a:pt x="185" y="37"/>
                        <a:pt x="0" y="0"/>
                      </a:cubicBez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2" name="Google Shape;582;p15"/>
                <p:cNvSpPr/>
                <p:nvPr/>
              </p:nvSpPr>
              <p:spPr>
                <a:xfrm>
                  <a:off x="1892125" y="3519200"/>
                  <a:ext cx="636700" cy="25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68" h="10154" extrusionOk="0">
                      <a:moveTo>
                        <a:pt x="18366" y="0"/>
                      </a:moveTo>
                      <a:cubicBezTo>
                        <a:pt x="14172" y="0"/>
                        <a:pt x="9578" y="356"/>
                        <a:pt x="5251" y="1482"/>
                      </a:cubicBezTo>
                      <a:cubicBezTo>
                        <a:pt x="4696" y="1999"/>
                        <a:pt x="4289" y="2628"/>
                        <a:pt x="3772" y="3183"/>
                      </a:cubicBezTo>
                      <a:cubicBezTo>
                        <a:pt x="3143" y="3885"/>
                        <a:pt x="2108" y="4403"/>
                        <a:pt x="1664" y="5216"/>
                      </a:cubicBezTo>
                      <a:cubicBezTo>
                        <a:pt x="1" y="8211"/>
                        <a:pt x="5325" y="8654"/>
                        <a:pt x="6988" y="9431"/>
                      </a:cubicBezTo>
                      <a:cubicBezTo>
                        <a:pt x="7025" y="9431"/>
                        <a:pt x="7025" y="9468"/>
                        <a:pt x="7025" y="9468"/>
                      </a:cubicBezTo>
                      <a:cubicBezTo>
                        <a:pt x="7506" y="9468"/>
                        <a:pt x="8023" y="9431"/>
                        <a:pt x="8504" y="9431"/>
                      </a:cubicBezTo>
                      <a:cubicBezTo>
                        <a:pt x="8560" y="9429"/>
                        <a:pt x="8617" y="9428"/>
                        <a:pt x="8675" y="9428"/>
                      </a:cubicBezTo>
                      <a:cubicBezTo>
                        <a:pt x="10283" y="9428"/>
                        <a:pt x="12268" y="10153"/>
                        <a:pt x="14871" y="10153"/>
                      </a:cubicBezTo>
                      <a:cubicBezTo>
                        <a:pt x="15766" y="10153"/>
                        <a:pt x="16734" y="10068"/>
                        <a:pt x="17784" y="9837"/>
                      </a:cubicBezTo>
                      <a:cubicBezTo>
                        <a:pt x="18819" y="9615"/>
                        <a:pt x="20372" y="9394"/>
                        <a:pt x="21259" y="8839"/>
                      </a:cubicBezTo>
                      <a:cubicBezTo>
                        <a:pt x="22294" y="8174"/>
                        <a:pt x="21666" y="6695"/>
                        <a:pt x="22220" y="5733"/>
                      </a:cubicBezTo>
                      <a:cubicBezTo>
                        <a:pt x="22960" y="4440"/>
                        <a:pt x="24217" y="3552"/>
                        <a:pt x="25437" y="2776"/>
                      </a:cubicBezTo>
                      <a:cubicBezTo>
                        <a:pt x="25447" y="2787"/>
                        <a:pt x="25455" y="2791"/>
                        <a:pt x="25459" y="2791"/>
                      </a:cubicBezTo>
                      <a:cubicBezTo>
                        <a:pt x="25467" y="2791"/>
                        <a:pt x="25452" y="2765"/>
                        <a:pt x="25400" y="2739"/>
                      </a:cubicBezTo>
                      <a:cubicBezTo>
                        <a:pt x="24069" y="373"/>
                        <a:pt x="21481" y="40"/>
                        <a:pt x="19004" y="3"/>
                      </a:cubicBezTo>
                      <a:cubicBezTo>
                        <a:pt x="18792" y="1"/>
                        <a:pt x="18580" y="0"/>
                        <a:pt x="1836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3" name="Google Shape;583;p15"/>
                <p:cNvSpPr/>
                <p:nvPr/>
              </p:nvSpPr>
              <p:spPr>
                <a:xfrm>
                  <a:off x="1801550" y="3756800"/>
                  <a:ext cx="266225" cy="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9" h="1610" extrusionOk="0">
                      <a:moveTo>
                        <a:pt x="10648" y="1"/>
                      </a:moveTo>
                      <a:cubicBezTo>
                        <a:pt x="8985" y="74"/>
                        <a:pt x="7321" y="74"/>
                        <a:pt x="5657" y="111"/>
                      </a:cubicBezTo>
                      <a:cubicBezTo>
                        <a:pt x="5593" y="113"/>
                        <a:pt x="5526" y="114"/>
                        <a:pt x="5457" y="114"/>
                      </a:cubicBezTo>
                      <a:cubicBezTo>
                        <a:pt x="4822" y="114"/>
                        <a:pt x="3992" y="50"/>
                        <a:pt x="3188" y="50"/>
                      </a:cubicBezTo>
                      <a:cubicBezTo>
                        <a:pt x="2161" y="50"/>
                        <a:pt x="1178" y="154"/>
                        <a:pt x="703" y="629"/>
                      </a:cubicBezTo>
                      <a:cubicBezTo>
                        <a:pt x="518" y="814"/>
                        <a:pt x="296" y="1147"/>
                        <a:pt x="1" y="1553"/>
                      </a:cubicBezTo>
                      <a:cubicBezTo>
                        <a:pt x="112" y="1553"/>
                        <a:pt x="259" y="1590"/>
                        <a:pt x="370" y="1590"/>
                      </a:cubicBezTo>
                      <a:cubicBezTo>
                        <a:pt x="544" y="1603"/>
                        <a:pt x="719" y="1609"/>
                        <a:pt x="894" y="1609"/>
                      </a:cubicBezTo>
                      <a:cubicBezTo>
                        <a:pt x="2213" y="1609"/>
                        <a:pt x="3571" y="1277"/>
                        <a:pt x="4844" y="1147"/>
                      </a:cubicBezTo>
                      <a:lnTo>
                        <a:pt x="10279" y="296"/>
                      </a:lnTo>
                      <a:cubicBezTo>
                        <a:pt x="10389" y="296"/>
                        <a:pt x="10463" y="148"/>
                        <a:pt x="10389" y="74"/>
                      </a:cubicBezTo>
                      <a:lnTo>
                        <a:pt x="10611" y="74"/>
                      </a:lnTo>
                      <a:cubicBezTo>
                        <a:pt x="10648" y="74"/>
                        <a:pt x="10648" y="1"/>
                        <a:pt x="1064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4" name="Google Shape;584;p15"/>
                <p:cNvSpPr/>
                <p:nvPr/>
              </p:nvSpPr>
              <p:spPr>
                <a:xfrm>
                  <a:off x="1777525" y="3557150"/>
                  <a:ext cx="290250" cy="23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10" h="9540" extrusionOk="0">
                      <a:moveTo>
                        <a:pt x="9909" y="1"/>
                      </a:moveTo>
                      <a:lnTo>
                        <a:pt x="9909" y="1"/>
                      </a:lnTo>
                      <a:cubicBezTo>
                        <a:pt x="7912" y="518"/>
                        <a:pt x="5953" y="1258"/>
                        <a:pt x="4178" y="2145"/>
                      </a:cubicBezTo>
                      <a:cubicBezTo>
                        <a:pt x="3106" y="2700"/>
                        <a:pt x="962" y="4142"/>
                        <a:pt x="555" y="5436"/>
                      </a:cubicBezTo>
                      <a:cubicBezTo>
                        <a:pt x="111" y="6840"/>
                        <a:pt x="0" y="8208"/>
                        <a:pt x="333" y="9391"/>
                      </a:cubicBezTo>
                      <a:cubicBezTo>
                        <a:pt x="555" y="9428"/>
                        <a:pt x="740" y="9539"/>
                        <a:pt x="962" y="9539"/>
                      </a:cubicBezTo>
                      <a:cubicBezTo>
                        <a:pt x="1257" y="9133"/>
                        <a:pt x="1479" y="8763"/>
                        <a:pt x="1664" y="8615"/>
                      </a:cubicBezTo>
                      <a:cubicBezTo>
                        <a:pt x="2108" y="8171"/>
                        <a:pt x="2995" y="8070"/>
                        <a:pt x="3947" y="8070"/>
                      </a:cubicBezTo>
                      <a:cubicBezTo>
                        <a:pt x="4753" y="8070"/>
                        <a:pt x="5604" y="8142"/>
                        <a:pt x="6273" y="8142"/>
                      </a:cubicBezTo>
                      <a:cubicBezTo>
                        <a:pt x="6395" y="8142"/>
                        <a:pt x="6510" y="8140"/>
                        <a:pt x="6618" y="8134"/>
                      </a:cubicBezTo>
                      <a:cubicBezTo>
                        <a:pt x="8282" y="8097"/>
                        <a:pt x="9946" y="8097"/>
                        <a:pt x="11609" y="8060"/>
                      </a:cubicBezTo>
                      <a:cubicBezTo>
                        <a:pt x="11609" y="8023"/>
                        <a:pt x="11609" y="8023"/>
                        <a:pt x="11572" y="8023"/>
                      </a:cubicBezTo>
                      <a:cubicBezTo>
                        <a:pt x="9909" y="7173"/>
                        <a:pt x="4622" y="6766"/>
                        <a:pt x="6285" y="3735"/>
                      </a:cubicBezTo>
                      <a:cubicBezTo>
                        <a:pt x="6766" y="2922"/>
                        <a:pt x="7801" y="2404"/>
                        <a:pt x="8430" y="1738"/>
                      </a:cubicBezTo>
                      <a:cubicBezTo>
                        <a:pt x="8910" y="1110"/>
                        <a:pt x="9354" y="518"/>
                        <a:pt x="99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5" name="Google Shape;585;p15"/>
                <p:cNvSpPr/>
                <p:nvPr/>
              </p:nvSpPr>
              <p:spPr>
                <a:xfrm>
                  <a:off x="1775675" y="3515975"/>
                  <a:ext cx="760700" cy="46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28" h="18544" extrusionOk="0">
                      <a:moveTo>
                        <a:pt x="21854" y="0"/>
                      </a:moveTo>
                      <a:cubicBezTo>
                        <a:pt x="20717" y="0"/>
                        <a:pt x="19590" y="99"/>
                        <a:pt x="18486" y="354"/>
                      </a:cubicBezTo>
                      <a:cubicBezTo>
                        <a:pt x="18972" y="440"/>
                        <a:pt x="20479" y="792"/>
                        <a:pt x="22112" y="792"/>
                      </a:cubicBezTo>
                      <a:cubicBezTo>
                        <a:pt x="22588" y="792"/>
                        <a:pt x="23075" y="762"/>
                        <a:pt x="23551" y="687"/>
                      </a:cubicBezTo>
                      <a:cubicBezTo>
                        <a:pt x="23824" y="646"/>
                        <a:pt x="24057" y="631"/>
                        <a:pt x="24262" y="631"/>
                      </a:cubicBezTo>
                      <a:cubicBezTo>
                        <a:pt x="25000" y="631"/>
                        <a:pt x="25375" y="834"/>
                        <a:pt x="25954" y="834"/>
                      </a:cubicBezTo>
                      <a:cubicBezTo>
                        <a:pt x="26361" y="834"/>
                        <a:pt x="27544" y="982"/>
                        <a:pt x="28024" y="1352"/>
                      </a:cubicBezTo>
                      <a:cubicBezTo>
                        <a:pt x="28283" y="1537"/>
                        <a:pt x="28912" y="2165"/>
                        <a:pt x="28468" y="2498"/>
                      </a:cubicBezTo>
                      <a:cubicBezTo>
                        <a:pt x="27433" y="3127"/>
                        <a:pt x="26730" y="3644"/>
                        <a:pt x="26435" y="4679"/>
                      </a:cubicBezTo>
                      <a:cubicBezTo>
                        <a:pt x="25991" y="5789"/>
                        <a:pt x="25214" y="6824"/>
                        <a:pt x="24253" y="7526"/>
                      </a:cubicBezTo>
                      <a:cubicBezTo>
                        <a:pt x="22709" y="8677"/>
                        <a:pt x="20952" y="9253"/>
                        <a:pt x="19144" y="9253"/>
                      </a:cubicBezTo>
                      <a:cubicBezTo>
                        <a:pt x="18571" y="9253"/>
                        <a:pt x="17992" y="9195"/>
                        <a:pt x="17414" y="9079"/>
                      </a:cubicBezTo>
                      <a:cubicBezTo>
                        <a:pt x="17183" y="9043"/>
                        <a:pt x="16889" y="9029"/>
                        <a:pt x="16561" y="9029"/>
                      </a:cubicBezTo>
                      <a:cubicBezTo>
                        <a:pt x="15524" y="9029"/>
                        <a:pt x="14135" y="9171"/>
                        <a:pt x="13236" y="9227"/>
                      </a:cubicBezTo>
                      <a:lnTo>
                        <a:pt x="12090" y="9227"/>
                      </a:lnTo>
                      <a:cubicBezTo>
                        <a:pt x="11683" y="9301"/>
                        <a:pt x="11203" y="9301"/>
                        <a:pt x="10796" y="9338"/>
                      </a:cubicBezTo>
                      <a:cubicBezTo>
                        <a:pt x="10463" y="9338"/>
                        <a:pt x="10167" y="9375"/>
                        <a:pt x="9835" y="9375"/>
                      </a:cubicBezTo>
                      <a:cubicBezTo>
                        <a:pt x="9782" y="9377"/>
                        <a:pt x="9723" y="9378"/>
                        <a:pt x="9658" y="9378"/>
                      </a:cubicBezTo>
                      <a:cubicBezTo>
                        <a:pt x="8983" y="9378"/>
                        <a:pt x="7681" y="9255"/>
                        <a:pt x="6310" y="9255"/>
                      </a:cubicBezTo>
                      <a:cubicBezTo>
                        <a:pt x="5871" y="9255"/>
                        <a:pt x="5426" y="9267"/>
                        <a:pt x="4992" y="9301"/>
                      </a:cubicBezTo>
                      <a:cubicBezTo>
                        <a:pt x="4228" y="9349"/>
                        <a:pt x="3679" y="9391"/>
                        <a:pt x="3253" y="9391"/>
                      </a:cubicBezTo>
                      <a:cubicBezTo>
                        <a:pt x="2709" y="9391"/>
                        <a:pt x="2366" y="9323"/>
                        <a:pt x="2034" y="9116"/>
                      </a:cubicBezTo>
                      <a:cubicBezTo>
                        <a:pt x="259" y="8081"/>
                        <a:pt x="1960" y="5419"/>
                        <a:pt x="3328" y="4384"/>
                      </a:cubicBezTo>
                      <a:lnTo>
                        <a:pt x="3180" y="4384"/>
                      </a:lnTo>
                      <a:cubicBezTo>
                        <a:pt x="2293" y="4753"/>
                        <a:pt x="1110" y="5641"/>
                        <a:pt x="481" y="7156"/>
                      </a:cubicBezTo>
                      <a:cubicBezTo>
                        <a:pt x="0" y="8487"/>
                        <a:pt x="111" y="10706"/>
                        <a:pt x="851" y="12000"/>
                      </a:cubicBezTo>
                      <a:cubicBezTo>
                        <a:pt x="1110" y="11408"/>
                        <a:pt x="1664" y="10817"/>
                        <a:pt x="2219" y="10447"/>
                      </a:cubicBezTo>
                      <a:cubicBezTo>
                        <a:pt x="2478" y="10262"/>
                        <a:pt x="2699" y="10114"/>
                        <a:pt x="3032" y="10077"/>
                      </a:cubicBezTo>
                      <a:cubicBezTo>
                        <a:pt x="3059" y="10074"/>
                        <a:pt x="3093" y="10072"/>
                        <a:pt x="3134" y="10072"/>
                      </a:cubicBezTo>
                      <a:cubicBezTo>
                        <a:pt x="3543" y="10072"/>
                        <a:pt x="4588" y="10225"/>
                        <a:pt x="4992" y="10225"/>
                      </a:cubicBezTo>
                      <a:cubicBezTo>
                        <a:pt x="5343" y="10242"/>
                        <a:pt x="5698" y="10250"/>
                        <a:pt x="6054" y="10250"/>
                      </a:cubicBezTo>
                      <a:cubicBezTo>
                        <a:pt x="8020" y="10250"/>
                        <a:pt x="10044" y="10023"/>
                        <a:pt x="12016" y="9929"/>
                      </a:cubicBezTo>
                      <a:cubicBezTo>
                        <a:pt x="12866" y="9892"/>
                        <a:pt x="13754" y="9781"/>
                        <a:pt x="14641" y="9781"/>
                      </a:cubicBezTo>
                      <a:cubicBezTo>
                        <a:pt x="15565" y="9781"/>
                        <a:pt x="16822" y="10114"/>
                        <a:pt x="17746" y="10262"/>
                      </a:cubicBezTo>
                      <a:cubicBezTo>
                        <a:pt x="17968" y="10632"/>
                        <a:pt x="18486" y="11778"/>
                        <a:pt x="18597" y="12074"/>
                      </a:cubicBezTo>
                      <a:cubicBezTo>
                        <a:pt x="19632" y="14181"/>
                        <a:pt x="19484" y="16399"/>
                        <a:pt x="20593" y="18543"/>
                      </a:cubicBezTo>
                      <a:cubicBezTo>
                        <a:pt x="20519" y="16954"/>
                        <a:pt x="20260" y="14957"/>
                        <a:pt x="19854" y="13441"/>
                      </a:cubicBezTo>
                      <a:cubicBezTo>
                        <a:pt x="19632" y="12628"/>
                        <a:pt x="19595" y="11519"/>
                        <a:pt x="19336" y="10410"/>
                      </a:cubicBezTo>
                      <a:lnTo>
                        <a:pt x="19336" y="10410"/>
                      </a:lnTo>
                      <a:cubicBezTo>
                        <a:pt x="19857" y="10446"/>
                        <a:pt x="20420" y="10483"/>
                        <a:pt x="21006" y="10483"/>
                      </a:cubicBezTo>
                      <a:cubicBezTo>
                        <a:pt x="22209" y="10483"/>
                        <a:pt x="23503" y="10329"/>
                        <a:pt x="24697" y="9707"/>
                      </a:cubicBezTo>
                      <a:cubicBezTo>
                        <a:pt x="24905" y="9563"/>
                        <a:pt x="25100" y="9475"/>
                        <a:pt x="25268" y="9475"/>
                      </a:cubicBezTo>
                      <a:cubicBezTo>
                        <a:pt x="25488" y="9475"/>
                        <a:pt x="25664" y="9626"/>
                        <a:pt x="25769" y="10003"/>
                      </a:cubicBezTo>
                      <a:cubicBezTo>
                        <a:pt x="26287" y="11630"/>
                        <a:pt x="26656" y="12517"/>
                        <a:pt x="27581" y="13959"/>
                      </a:cubicBezTo>
                      <a:cubicBezTo>
                        <a:pt x="28135" y="14809"/>
                        <a:pt x="28357" y="15142"/>
                        <a:pt x="29133" y="16880"/>
                      </a:cubicBezTo>
                      <a:cubicBezTo>
                        <a:pt x="28727" y="15179"/>
                        <a:pt x="27950" y="13478"/>
                        <a:pt x="27618" y="11778"/>
                      </a:cubicBezTo>
                      <a:cubicBezTo>
                        <a:pt x="27359" y="10299"/>
                        <a:pt x="26878" y="8672"/>
                        <a:pt x="26730" y="7193"/>
                      </a:cubicBezTo>
                      <a:cubicBezTo>
                        <a:pt x="26619" y="5826"/>
                        <a:pt x="27655" y="4901"/>
                        <a:pt x="28949" y="4125"/>
                      </a:cubicBezTo>
                      <a:cubicBezTo>
                        <a:pt x="29503" y="3866"/>
                        <a:pt x="30427" y="3940"/>
                        <a:pt x="30169" y="3016"/>
                      </a:cubicBezTo>
                      <a:cubicBezTo>
                        <a:pt x="29207" y="724"/>
                        <a:pt x="26989" y="465"/>
                        <a:pt x="25880" y="317"/>
                      </a:cubicBezTo>
                      <a:cubicBezTo>
                        <a:pt x="24541" y="137"/>
                        <a:pt x="23191" y="0"/>
                        <a:pt x="2185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ONE_COLUMN_TEXT_1"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17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44" name="Google Shape;644;p1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0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45" name="Google Shape;645;p17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6" name="Google Shape;646;p17"/>
          <p:cNvGrpSpPr/>
          <p:nvPr/>
        </p:nvGrpSpPr>
        <p:grpSpPr>
          <a:xfrm>
            <a:off x="-178898" y="-126458"/>
            <a:ext cx="9783614" cy="5424307"/>
            <a:chOff x="-178898" y="-126458"/>
            <a:chExt cx="9783614" cy="5424307"/>
          </a:xfrm>
        </p:grpSpPr>
        <p:grpSp>
          <p:nvGrpSpPr>
            <p:cNvPr id="647" name="Google Shape;647;p17"/>
            <p:cNvGrpSpPr/>
            <p:nvPr/>
          </p:nvGrpSpPr>
          <p:grpSpPr>
            <a:xfrm flipH="1">
              <a:off x="7683171" y="4017171"/>
              <a:ext cx="1921546" cy="1280679"/>
              <a:chOff x="4758275" y="1781650"/>
              <a:chExt cx="1364250" cy="909250"/>
            </a:xfrm>
          </p:grpSpPr>
          <p:sp>
            <p:nvSpPr>
              <p:cNvPr id="648" name="Google Shape;648;p17"/>
              <p:cNvSpPr/>
              <p:nvPr/>
            </p:nvSpPr>
            <p:spPr>
              <a:xfrm>
                <a:off x="4767525" y="1783500"/>
                <a:ext cx="230175" cy="273975"/>
              </a:xfrm>
              <a:custGeom>
                <a:avLst/>
                <a:gdLst/>
                <a:ahLst/>
                <a:cxnLst/>
                <a:rect l="l" t="t" r="r" b="b"/>
                <a:pathLst>
                  <a:path w="9207" h="10959" extrusionOk="0">
                    <a:moveTo>
                      <a:pt x="9022" y="0"/>
                    </a:moveTo>
                    <a:cubicBezTo>
                      <a:pt x="7617" y="148"/>
                      <a:pt x="6323" y="1035"/>
                      <a:pt x="4992" y="1738"/>
                    </a:cubicBezTo>
                    <a:cubicBezTo>
                      <a:pt x="4474" y="1996"/>
                      <a:pt x="1701" y="3697"/>
                      <a:pt x="777" y="5878"/>
                    </a:cubicBezTo>
                    <a:cubicBezTo>
                      <a:pt x="186" y="7320"/>
                      <a:pt x="1" y="8873"/>
                      <a:pt x="1" y="10352"/>
                    </a:cubicBezTo>
                    <a:cubicBezTo>
                      <a:pt x="307" y="10806"/>
                      <a:pt x="964" y="10958"/>
                      <a:pt x="1752" y="10958"/>
                    </a:cubicBezTo>
                    <a:cubicBezTo>
                      <a:pt x="3339" y="10958"/>
                      <a:pt x="5458" y="10340"/>
                      <a:pt x="6323" y="10315"/>
                    </a:cubicBezTo>
                    <a:cubicBezTo>
                      <a:pt x="6877" y="10315"/>
                      <a:pt x="7247" y="9945"/>
                      <a:pt x="7247" y="9428"/>
                    </a:cubicBezTo>
                    <a:cubicBezTo>
                      <a:pt x="7247" y="7542"/>
                      <a:pt x="6397" y="5804"/>
                      <a:pt x="7321" y="4104"/>
                    </a:cubicBezTo>
                    <a:cubicBezTo>
                      <a:pt x="7949" y="2921"/>
                      <a:pt x="9206" y="2292"/>
                      <a:pt x="9206" y="666"/>
                    </a:cubicBezTo>
                    <a:cubicBezTo>
                      <a:pt x="9206" y="592"/>
                      <a:pt x="9095" y="296"/>
                      <a:pt x="90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7"/>
              <p:cNvSpPr/>
              <p:nvPr/>
            </p:nvSpPr>
            <p:spPr>
              <a:xfrm>
                <a:off x="5086400" y="1815125"/>
                <a:ext cx="344775" cy="234150"/>
              </a:xfrm>
              <a:custGeom>
                <a:avLst/>
                <a:gdLst/>
                <a:ahLst/>
                <a:cxnLst/>
                <a:rect l="l" t="t" r="r" b="b"/>
                <a:pathLst>
                  <a:path w="13791" h="9366" extrusionOk="0">
                    <a:moveTo>
                      <a:pt x="7248" y="1"/>
                    </a:moveTo>
                    <a:cubicBezTo>
                      <a:pt x="6625" y="1"/>
                      <a:pt x="6033" y="32"/>
                      <a:pt x="5509" y="103"/>
                    </a:cubicBezTo>
                    <a:cubicBezTo>
                      <a:pt x="4408" y="268"/>
                      <a:pt x="3307" y="618"/>
                      <a:pt x="2191" y="618"/>
                    </a:cubicBezTo>
                    <a:cubicBezTo>
                      <a:pt x="1808" y="618"/>
                      <a:pt x="1423" y="577"/>
                      <a:pt x="1036" y="473"/>
                    </a:cubicBezTo>
                    <a:lnTo>
                      <a:pt x="1036" y="473"/>
                    </a:lnTo>
                    <a:cubicBezTo>
                      <a:pt x="1405" y="1175"/>
                      <a:pt x="1479" y="2025"/>
                      <a:pt x="1221" y="2617"/>
                    </a:cubicBezTo>
                    <a:cubicBezTo>
                      <a:pt x="370" y="4539"/>
                      <a:pt x="1627" y="5168"/>
                      <a:pt x="592" y="6462"/>
                    </a:cubicBezTo>
                    <a:cubicBezTo>
                      <a:pt x="222" y="7127"/>
                      <a:pt x="1" y="7941"/>
                      <a:pt x="296" y="8310"/>
                    </a:cubicBezTo>
                    <a:cubicBezTo>
                      <a:pt x="744" y="8870"/>
                      <a:pt x="2271" y="9366"/>
                      <a:pt x="3468" y="9366"/>
                    </a:cubicBezTo>
                    <a:cubicBezTo>
                      <a:pt x="3853" y="9366"/>
                      <a:pt x="4204" y="9315"/>
                      <a:pt x="4474" y="9198"/>
                    </a:cubicBezTo>
                    <a:cubicBezTo>
                      <a:pt x="5731" y="8680"/>
                      <a:pt x="6323" y="7312"/>
                      <a:pt x="7210" y="6240"/>
                    </a:cubicBezTo>
                    <a:cubicBezTo>
                      <a:pt x="7912" y="5353"/>
                      <a:pt x="8430" y="4539"/>
                      <a:pt x="9354" y="3874"/>
                    </a:cubicBezTo>
                    <a:cubicBezTo>
                      <a:pt x="9576" y="3689"/>
                      <a:pt x="10389" y="3430"/>
                      <a:pt x="11314" y="3135"/>
                    </a:cubicBezTo>
                    <a:cubicBezTo>
                      <a:pt x="12164" y="2654"/>
                      <a:pt x="13347" y="2025"/>
                      <a:pt x="13791" y="1101"/>
                    </a:cubicBezTo>
                    <a:cubicBezTo>
                      <a:pt x="13043" y="563"/>
                      <a:pt x="9878" y="1"/>
                      <a:pt x="72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7"/>
              <p:cNvSpPr/>
              <p:nvPr/>
            </p:nvSpPr>
            <p:spPr>
              <a:xfrm>
                <a:off x="4769375" y="1783725"/>
                <a:ext cx="930775" cy="835325"/>
              </a:xfrm>
              <a:custGeom>
                <a:avLst/>
                <a:gdLst/>
                <a:ahLst/>
                <a:cxnLst/>
                <a:rect l="l" t="t" r="r" b="b"/>
                <a:pathLst>
                  <a:path w="37231" h="33413" extrusionOk="0">
                    <a:moveTo>
                      <a:pt x="9401" y="0"/>
                    </a:moveTo>
                    <a:cubicBezTo>
                      <a:pt x="9262" y="0"/>
                      <a:pt x="9123" y="10"/>
                      <a:pt x="8984" y="28"/>
                    </a:cubicBezTo>
                    <a:cubicBezTo>
                      <a:pt x="9095" y="287"/>
                      <a:pt x="9169" y="583"/>
                      <a:pt x="9169" y="657"/>
                    </a:cubicBezTo>
                    <a:cubicBezTo>
                      <a:pt x="9169" y="2320"/>
                      <a:pt x="7912" y="2912"/>
                      <a:pt x="7284" y="4095"/>
                    </a:cubicBezTo>
                    <a:cubicBezTo>
                      <a:pt x="6360" y="5795"/>
                      <a:pt x="7210" y="7607"/>
                      <a:pt x="7210" y="9456"/>
                    </a:cubicBezTo>
                    <a:cubicBezTo>
                      <a:pt x="7210" y="9936"/>
                      <a:pt x="6914" y="10269"/>
                      <a:pt x="6286" y="10306"/>
                    </a:cubicBezTo>
                    <a:cubicBezTo>
                      <a:pt x="5434" y="10355"/>
                      <a:pt x="3384" y="10947"/>
                      <a:pt x="1817" y="10947"/>
                    </a:cubicBezTo>
                    <a:cubicBezTo>
                      <a:pt x="1001" y="10947"/>
                      <a:pt x="317" y="10787"/>
                      <a:pt x="1" y="10306"/>
                    </a:cubicBezTo>
                    <a:lnTo>
                      <a:pt x="1" y="10306"/>
                    </a:lnTo>
                    <a:cubicBezTo>
                      <a:pt x="75" y="12043"/>
                      <a:pt x="370" y="13559"/>
                      <a:pt x="740" y="14521"/>
                    </a:cubicBezTo>
                    <a:cubicBezTo>
                      <a:pt x="703" y="15408"/>
                      <a:pt x="629" y="16332"/>
                      <a:pt x="555" y="17219"/>
                    </a:cubicBezTo>
                    <a:cubicBezTo>
                      <a:pt x="444" y="19512"/>
                      <a:pt x="185" y="21915"/>
                      <a:pt x="999" y="24170"/>
                    </a:cubicBezTo>
                    <a:cubicBezTo>
                      <a:pt x="2293" y="27941"/>
                      <a:pt x="5842" y="29974"/>
                      <a:pt x="9169" y="31712"/>
                    </a:cubicBezTo>
                    <a:cubicBezTo>
                      <a:pt x="9290" y="31778"/>
                      <a:pt x="9417" y="31808"/>
                      <a:pt x="9541" y="31808"/>
                    </a:cubicBezTo>
                    <a:cubicBezTo>
                      <a:pt x="9835" y="31808"/>
                      <a:pt x="10111" y="31639"/>
                      <a:pt x="10241" y="31379"/>
                    </a:cubicBezTo>
                    <a:cubicBezTo>
                      <a:pt x="10426" y="31379"/>
                      <a:pt x="10537" y="31342"/>
                      <a:pt x="10796" y="31268"/>
                    </a:cubicBezTo>
                    <a:cubicBezTo>
                      <a:pt x="10953" y="31181"/>
                      <a:pt x="11121" y="31142"/>
                      <a:pt x="11299" y="31142"/>
                    </a:cubicBezTo>
                    <a:cubicBezTo>
                      <a:pt x="12259" y="31142"/>
                      <a:pt x="13511" y="32290"/>
                      <a:pt x="14789" y="33413"/>
                    </a:cubicBezTo>
                    <a:cubicBezTo>
                      <a:pt x="20039" y="33117"/>
                      <a:pt x="25769" y="31379"/>
                      <a:pt x="30464" y="29124"/>
                    </a:cubicBezTo>
                    <a:cubicBezTo>
                      <a:pt x="32313" y="28237"/>
                      <a:pt x="37230" y="24466"/>
                      <a:pt x="37230" y="23985"/>
                    </a:cubicBezTo>
                    <a:cubicBezTo>
                      <a:pt x="37082" y="23985"/>
                      <a:pt x="37119" y="19512"/>
                      <a:pt x="37119" y="19105"/>
                    </a:cubicBezTo>
                    <a:cubicBezTo>
                      <a:pt x="37082" y="15741"/>
                      <a:pt x="36823" y="13633"/>
                      <a:pt x="35566" y="11600"/>
                    </a:cubicBezTo>
                    <a:lnTo>
                      <a:pt x="35566" y="11600"/>
                    </a:lnTo>
                    <a:cubicBezTo>
                      <a:pt x="36491" y="13929"/>
                      <a:pt x="35640" y="15667"/>
                      <a:pt x="33755" y="17072"/>
                    </a:cubicBezTo>
                    <a:cubicBezTo>
                      <a:pt x="33126" y="17515"/>
                      <a:pt x="32868" y="18402"/>
                      <a:pt x="32091" y="18587"/>
                    </a:cubicBezTo>
                    <a:cubicBezTo>
                      <a:pt x="30945" y="18809"/>
                      <a:pt x="29836" y="19142"/>
                      <a:pt x="28986" y="20584"/>
                    </a:cubicBezTo>
                    <a:cubicBezTo>
                      <a:pt x="28727" y="21027"/>
                      <a:pt x="27950" y="20806"/>
                      <a:pt x="27470" y="21286"/>
                    </a:cubicBezTo>
                    <a:cubicBezTo>
                      <a:pt x="26767" y="21952"/>
                      <a:pt x="25658" y="22654"/>
                      <a:pt x="24808" y="23061"/>
                    </a:cubicBezTo>
                    <a:cubicBezTo>
                      <a:pt x="22434" y="24207"/>
                      <a:pt x="17158" y="26260"/>
                      <a:pt x="13131" y="26260"/>
                    </a:cubicBezTo>
                    <a:cubicBezTo>
                      <a:pt x="11703" y="26260"/>
                      <a:pt x="10431" y="26001"/>
                      <a:pt x="9502" y="25353"/>
                    </a:cubicBezTo>
                    <a:cubicBezTo>
                      <a:pt x="9317" y="25205"/>
                      <a:pt x="7801" y="23504"/>
                      <a:pt x="8060" y="23504"/>
                    </a:cubicBezTo>
                    <a:cubicBezTo>
                      <a:pt x="11018" y="23357"/>
                      <a:pt x="13643" y="21878"/>
                      <a:pt x="15787" y="19992"/>
                    </a:cubicBezTo>
                    <a:cubicBezTo>
                      <a:pt x="16490" y="19364"/>
                      <a:pt x="17451" y="18255"/>
                      <a:pt x="18338" y="17959"/>
                    </a:cubicBezTo>
                    <a:cubicBezTo>
                      <a:pt x="21555" y="16739"/>
                      <a:pt x="19891" y="16221"/>
                      <a:pt x="20334" y="14927"/>
                    </a:cubicBezTo>
                    <a:cubicBezTo>
                      <a:pt x="20815" y="13596"/>
                      <a:pt x="22294" y="13411"/>
                      <a:pt x="23551" y="12968"/>
                    </a:cubicBezTo>
                    <a:cubicBezTo>
                      <a:pt x="24512" y="12598"/>
                      <a:pt x="26915" y="12228"/>
                      <a:pt x="27137" y="11156"/>
                    </a:cubicBezTo>
                    <a:cubicBezTo>
                      <a:pt x="27359" y="10232"/>
                      <a:pt x="27877" y="9086"/>
                      <a:pt x="27507" y="8199"/>
                    </a:cubicBezTo>
                    <a:cubicBezTo>
                      <a:pt x="27285" y="7681"/>
                      <a:pt x="26139" y="7644"/>
                      <a:pt x="25621" y="7496"/>
                    </a:cubicBezTo>
                    <a:cubicBezTo>
                      <a:pt x="25067" y="7274"/>
                      <a:pt x="24512" y="7126"/>
                      <a:pt x="23921" y="6979"/>
                    </a:cubicBezTo>
                    <a:cubicBezTo>
                      <a:pt x="23514" y="6905"/>
                      <a:pt x="23551" y="6387"/>
                      <a:pt x="23810" y="6202"/>
                    </a:cubicBezTo>
                    <a:cubicBezTo>
                      <a:pt x="24677" y="5543"/>
                      <a:pt x="25675" y="5274"/>
                      <a:pt x="26680" y="5274"/>
                    </a:cubicBezTo>
                    <a:cubicBezTo>
                      <a:pt x="26746" y="5274"/>
                      <a:pt x="26812" y="5276"/>
                      <a:pt x="26878" y="5278"/>
                    </a:cubicBezTo>
                    <a:cubicBezTo>
                      <a:pt x="25954" y="4945"/>
                      <a:pt x="25030" y="4723"/>
                      <a:pt x="24032" y="4464"/>
                    </a:cubicBezTo>
                    <a:cubicBezTo>
                      <a:pt x="23107" y="4760"/>
                      <a:pt x="22331" y="5056"/>
                      <a:pt x="22072" y="5204"/>
                    </a:cubicBezTo>
                    <a:cubicBezTo>
                      <a:pt x="21148" y="5832"/>
                      <a:pt x="20630" y="6683"/>
                      <a:pt x="19928" y="7533"/>
                    </a:cubicBezTo>
                    <a:cubicBezTo>
                      <a:pt x="19114" y="8605"/>
                      <a:pt x="18597" y="10121"/>
                      <a:pt x="17340" y="10639"/>
                    </a:cubicBezTo>
                    <a:cubicBezTo>
                      <a:pt x="17086" y="10745"/>
                      <a:pt x="16761" y="10792"/>
                      <a:pt x="16403" y="10792"/>
                    </a:cubicBezTo>
                    <a:cubicBezTo>
                      <a:pt x="15145" y="10792"/>
                      <a:pt x="13475" y="10216"/>
                      <a:pt x="13014" y="9640"/>
                    </a:cubicBezTo>
                    <a:cubicBezTo>
                      <a:pt x="12719" y="9271"/>
                      <a:pt x="12940" y="8420"/>
                      <a:pt x="13310" y="7792"/>
                    </a:cubicBezTo>
                    <a:cubicBezTo>
                      <a:pt x="14345" y="6498"/>
                      <a:pt x="13088" y="5832"/>
                      <a:pt x="13939" y="3947"/>
                    </a:cubicBezTo>
                    <a:cubicBezTo>
                      <a:pt x="14197" y="3281"/>
                      <a:pt x="14049" y="2468"/>
                      <a:pt x="13754" y="1729"/>
                    </a:cubicBezTo>
                    <a:cubicBezTo>
                      <a:pt x="13680" y="1729"/>
                      <a:pt x="13606" y="1692"/>
                      <a:pt x="13569" y="1692"/>
                    </a:cubicBezTo>
                    <a:cubicBezTo>
                      <a:pt x="12534" y="1359"/>
                      <a:pt x="11720" y="620"/>
                      <a:pt x="10685" y="250"/>
                    </a:cubicBezTo>
                    <a:cubicBezTo>
                      <a:pt x="10241" y="83"/>
                      <a:pt x="9819" y="0"/>
                      <a:pt x="94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7"/>
              <p:cNvSpPr/>
              <p:nvPr/>
            </p:nvSpPr>
            <p:spPr>
              <a:xfrm>
                <a:off x="4962550" y="1911950"/>
                <a:ext cx="718175" cy="527125"/>
              </a:xfrm>
              <a:custGeom>
                <a:avLst/>
                <a:gdLst/>
                <a:ahLst/>
                <a:cxnLst/>
                <a:rect l="l" t="t" r="r" b="b"/>
                <a:pathLst>
                  <a:path w="28727" h="21085" extrusionOk="0">
                    <a:moveTo>
                      <a:pt x="19003" y="1"/>
                    </a:moveTo>
                    <a:cubicBezTo>
                      <a:pt x="18005" y="75"/>
                      <a:pt x="16933" y="334"/>
                      <a:pt x="16046" y="1036"/>
                    </a:cubicBezTo>
                    <a:cubicBezTo>
                      <a:pt x="15787" y="1221"/>
                      <a:pt x="15787" y="1739"/>
                      <a:pt x="16157" y="1813"/>
                    </a:cubicBezTo>
                    <a:cubicBezTo>
                      <a:pt x="16748" y="1960"/>
                      <a:pt x="17303" y="2071"/>
                      <a:pt x="17857" y="2330"/>
                    </a:cubicBezTo>
                    <a:cubicBezTo>
                      <a:pt x="18375" y="2441"/>
                      <a:pt x="19521" y="2515"/>
                      <a:pt x="19743" y="2996"/>
                    </a:cubicBezTo>
                    <a:cubicBezTo>
                      <a:pt x="20150" y="3883"/>
                      <a:pt x="19595" y="5029"/>
                      <a:pt x="19373" y="5953"/>
                    </a:cubicBezTo>
                    <a:cubicBezTo>
                      <a:pt x="19151" y="7025"/>
                      <a:pt x="16748" y="7395"/>
                      <a:pt x="15787" y="7765"/>
                    </a:cubicBezTo>
                    <a:cubicBezTo>
                      <a:pt x="14530" y="8282"/>
                      <a:pt x="13051" y="8430"/>
                      <a:pt x="12571" y="9761"/>
                    </a:cubicBezTo>
                    <a:cubicBezTo>
                      <a:pt x="12164" y="11055"/>
                      <a:pt x="13791" y="11536"/>
                      <a:pt x="10537" y="12756"/>
                    </a:cubicBezTo>
                    <a:cubicBezTo>
                      <a:pt x="9724" y="13089"/>
                      <a:pt x="8689" y="14235"/>
                      <a:pt x="8023" y="14789"/>
                    </a:cubicBezTo>
                    <a:cubicBezTo>
                      <a:pt x="5879" y="16638"/>
                      <a:pt x="3217" y="18191"/>
                      <a:pt x="296" y="18301"/>
                    </a:cubicBezTo>
                    <a:cubicBezTo>
                      <a:pt x="0" y="18301"/>
                      <a:pt x="1553" y="20076"/>
                      <a:pt x="1738" y="20150"/>
                    </a:cubicBezTo>
                    <a:cubicBezTo>
                      <a:pt x="2673" y="20819"/>
                      <a:pt x="3966" y="21085"/>
                      <a:pt x="5420" y="21085"/>
                    </a:cubicBezTo>
                    <a:cubicBezTo>
                      <a:pt x="9432" y="21085"/>
                      <a:pt x="14673" y="19062"/>
                      <a:pt x="17007" y="17895"/>
                    </a:cubicBezTo>
                    <a:cubicBezTo>
                      <a:pt x="17894" y="17488"/>
                      <a:pt x="19003" y="16786"/>
                      <a:pt x="19706" y="16083"/>
                    </a:cubicBezTo>
                    <a:cubicBezTo>
                      <a:pt x="20150" y="15640"/>
                      <a:pt x="20963" y="15861"/>
                      <a:pt x="21222" y="15418"/>
                    </a:cubicBezTo>
                    <a:cubicBezTo>
                      <a:pt x="22072" y="13976"/>
                      <a:pt x="23181" y="13643"/>
                      <a:pt x="24327" y="13421"/>
                    </a:cubicBezTo>
                    <a:cubicBezTo>
                      <a:pt x="25104" y="13273"/>
                      <a:pt x="25399" y="12349"/>
                      <a:pt x="25991" y="11869"/>
                    </a:cubicBezTo>
                    <a:cubicBezTo>
                      <a:pt x="27876" y="10538"/>
                      <a:pt x="28727" y="8726"/>
                      <a:pt x="27802" y="6434"/>
                    </a:cubicBezTo>
                    <a:cubicBezTo>
                      <a:pt x="27322" y="5694"/>
                      <a:pt x="26730" y="4918"/>
                      <a:pt x="25954" y="4068"/>
                    </a:cubicBezTo>
                    <a:cubicBezTo>
                      <a:pt x="23958" y="1997"/>
                      <a:pt x="21554" y="851"/>
                      <a:pt x="190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7"/>
              <p:cNvSpPr/>
              <p:nvPr/>
            </p:nvSpPr>
            <p:spPr>
              <a:xfrm>
                <a:off x="4758275" y="1929525"/>
                <a:ext cx="376225" cy="689525"/>
              </a:xfrm>
              <a:custGeom>
                <a:avLst/>
                <a:gdLst/>
                <a:ahLst/>
                <a:cxnLst/>
                <a:rect l="l" t="t" r="r" b="b"/>
                <a:pathLst>
                  <a:path w="15049" h="27581" extrusionOk="0">
                    <a:moveTo>
                      <a:pt x="1147" y="0"/>
                    </a:moveTo>
                    <a:lnTo>
                      <a:pt x="1147" y="0"/>
                    </a:lnTo>
                    <a:cubicBezTo>
                      <a:pt x="223" y="1997"/>
                      <a:pt x="149" y="4807"/>
                      <a:pt x="75" y="5768"/>
                    </a:cubicBezTo>
                    <a:cubicBezTo>
                      <a:pt x="1" y="8245"/>
                      <a:pt x="223" y="10759"/>
                      <a:pt x="371" y="13125"/>
                    </a:cubicBezTo>
                    <a:cubicBezTo>
                      <a:pt x="556" y="15565"/>
                      <a:pt x="519" y="18338"/>
                      <a:pt x="2071" y="20371"/>
                    </a:cubicBezTo>
                    <a:cubicBezTo>
                      <a:pt x="3698" y="22479"/>
                      <a:pt x="5916" y="24549"/>
                      <a:pt x="8171" y="25843"/>
                    </a:cubicBezTo>
                    <a:cubicBezTo>
                      <a:pt x="10316" y="27026"/>
                      <a:pt x="15048" y="27581"/>
                      <a:pt x="15048" y="27581"/>
                    </a:cubicBezTo>
                    <a:cubicBezTo>
                      <a:pt x="15048" y="27581"/>
                      <a:pt x="14974" y="24327"/>
                      <a:pt x="14530" y="23255"/>
                    </a:cubicBezTo>
                    <a:cubicBezTo>
                      <a:pt x="13421" y="20741"/>
                      <a:pt x="10833" y="19003"/>
                      <a:pt x="8837" y="17229"/>
                    </a:cubicBezTo>
                    <a:cubicBezTo>
                      <a:pt x="4844" y="13790"/>
                      <a:pt x="1443" y="7579"/>
                      <a:pt x="1443" y="4252"/>
                    </a:cubicBezTo>
                    <a:cubicBezTo>
                      <a:pt x="1443" y="3106"/>
                      <a:pt x="1036" y="1664"/>
                      <a:pt x="11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7"/>
              <p:cNvSpPr/>
              <p:nvPr/>
            </p:nvSpPr>
            <p:spPr>
              <a:xfrm>
                <a:off x="4771225" y="2230825"/>
                <a:ext cx="9843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39375" h="15714" extrusionOk="0">
                    <a:moveTo>
                      <a:pt x="38635" y="1"/>
                    </a:moveTo>
                    <a:cubicBezTo>
                      <a:pt x="36565" y="445"/>
                      <a:pt x="33274" y="1110"/>
                      <a:pt x="31684" y="2367"/>
                    </a:cubicBezTo>
                    <a:cubicBezTo>
                      <a:pt x="30464" y="1628"/>
                      <a:pt x="28838" y="629"/>
                      <a:pt x="28246" y="149"/>
                    </a:cubicBezTo>
                    <a:cubicBezTo>
                      <a:pt x="26989" y="888"/>
                      <a:pt x="25843" y="1554"/>
                      <a:pt x="25399" y="1923"/>
                    </a:cubicBezTo>
                    <a:cubicBezTo>
                      <a:pt x="24956" y="2330"/>
                      <a:pt x="23736" y="2589"/>
                      <a:pt x="23255" y="2922"/>
                    </a:cubicBezTo>
                    <a:cubicBezTo>
                      <a:pt x="21702" y="3809"/>
                      <a:pt x="20150" y="4585"/>
                      <a:pt x="18449" y="5140"/>
                    </a:cubicBezTo>
                    <a:cubicBezTo>
                      <a:pt x="16686" y="5728"/>
                      <a:pt x="14265" y="6540"/>
                      <a:pt x="12070" y="6540"/>
                    </a:cubicBezTo>
                    <a:cubicBezTo>
                      <a:pt x="10813" y="6540"/>
                      <a:pt x="9631" y="6273"/>
                      <a:pt x="8689" y="5546"/>
                    </a:cubicBezTo>
                    <a:lnTo>
                      <a:pt x="8689" y="5546"/>
                    </a:lnTo>
                    <a:cubicBezTo>
                      <a:pt x="9761" y="7839"/>
                      <a:pt x="13088" y="11795"/>
                      <a:pt x="13532" y="15085"/>
                    </a:cubicBezTo>
                    <a:lnTo>
                      <a:pt x="13532" y="15122"/>
                    </a:lnTo>
                    <a:cubicBezTo>
                      <a:pt x="12571" y="14752"/>
                      <a:pt x="10944" y="13865"/>
                      <a:pt x="10131" y="12830"/>
                    </a:cubicBezTo>
                    <a:cubicBezTo>
                      <a:pt x="9243" y="11721"/>
                      <a:pt x="7247" y="9909"/>
                      <a:pt x="6249" y="9502"/>
                    </a:cubicBezTo>
                    <a:cubicBezTo>
                      <a:pt x="5916" y="9354"/>
                      <a:pt x="4844" y="9059"/>
                      <a:pt x="4511" y="8689"/>
                    </a:cubicBezTo>
                    <a:cubicBezTo>
                      <a:pt x="3217" y="7210"/>
                      <a:pt x="2958" y="7543"/>
                      <a:pt x="2441" y="7173"/>
                    </a:cubicBezTo>
                    <a:cubicBezTo>
                      <a:pt x="1073" y="6249"/>
                      <a:pt x="259" y="4622"/>
                      <a:pt x="1" y="2922"/>
                    </a:cubicBezTo>
                    <a:lnTo>
                      <a:pt x="1" y="2922"/>
                    </a:lnTo>
                    <a:cubicBezTo>
                      <a:pt x="333" y="6397"/>
                      <a:pt x="1184" y="8024"/>
                      <a:pt x="1812" y="8763"/>
                    </a:cubicBezTo>
                    <a:cubicBezTo>
                      <a:pt x="4622" y="12312"/>
                      <a:pt x="6877" y="13828"/>
                      <a:pt x="9761" y="14678"/>
                    </a:cubicBezTo>
                    <a:cubicBezTo>
                      <a:pt x="12386" y="15418"/>
                      <a:pt x="14604" y="15713"/>
                      <a:pt x="14604" y="15713"/>
                    </a:cubicBezTo>
                    <a:cubicBezTo>
                      <a:pt x="14604" y="15713"/>
                      <a:pt x="18486" y="15492"/>
                      <a:pt x="21037" y="14752"/>
                    </a:cubicBezTo>
                    <a:cubicBezTo>
                      <a:pt x="22775" y="14235"/>
                      <a:pt x="30390" y="11573"/>
                      <a:pt x="31943" y="10796"/>
                    </a:cubicBezTo>
                    <a:cubicBezTo>
                      <a:pt x="34420" y="9502"/>
                      <a:pt x="38857" y="7543"/>
                      <a:pt x="39153" y="7136"/>
                    </a:cubicBezTo>
                    <a:cubicBezTo>
                      <a:pt x="39374" y="5842"/>
                      <a:pt x="39226" y="3476"/>
                      <a:pt x="39153" y="2552"/>
                    </a:cubicBezTo>
                    <a:cubicBezTo>
                      <a:pt x="39042" y="1775"/>
                      <a:pt x="38857" y="888"/>
                      <a:pt x="386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7"/>
              <p:cNvSpPr/>
              <p:nvPr/>
            </p:nvSpPr>
            <p:spPr>
              <a:xfrm>
                <a:off x="5477375" y="2049675"/>
                <a:ext cx="259725" cy="239425"/>
              </a:xfrm>
              <a:custGeom>
                <a:avLst/>
                <a:gdLst/>
                <a:ahLst/>
                <a:cxnLst/>
                <a:rect l="l" t="t" r="r" b="b"/>
                <a:pathLst>
                  <a:path w="10389" h="9577" extrusionOk="0">
                    <a:moveTo>
                      <a:pt x="6877" y="1"/>
                    </a:moveTo>
                    <a:cubicBezTo>
                      <a:pt x="6359" y="2256"/>
                      <a:pt x="4732" y="3513"/>
                      <a:pt x="3365" y="4992"/>
                    </a:cubicBezTo>
                    <a:cubicBezTo>
                      <a:pt x="2625" y="5842"/>
                      <a:pt x="1294" y="6655"/>
                      <a:pt x="0" y="7395"/>
                    </a:cubicBezTo>
                    <a:cubicBezTo>
                      <a:pt x="592" y="7875"/>
                      <a:pt x="2218" y="8874"/>
                      <a:pt x="3438" y="9576"/>
                    </a:cubicBezTo>
                    <a:cubicBezTo>
                      <a:pt x="5028" y="8319"/>
                      <a:pt x="8319" y="7617"/>
                      <a:pt x="10389" y="7210"/>
                    </a:cubicBezTo>
                    <a:cubicBezTo>
                      <a:pt x="9650" y="4585"/>
                      <a:pt x="8208" y="1258"/>
                      <a:pt x="68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7"/>
              <p:cNvSpPr/>
              <p:nvPr/>
            </p:nvSpPr>
            <p:spPr>
              <a:xfrm>
                <a:off x="5399725" y="2228050"/>
                <a:ext cx="88750" cy="239250"/>
              </a:xfrm>
              <a:custGeom>
                <a:avLst/>
                <a:gdLst/>
                <a:ahLst/>
                <a:cxnLst/>
                <a:rect l="l" t="t" r="r" b="b"/>
                <a:pathLst>
                  <a:path w="3550" h="9570" extrusionOk="0">
                    <a:moveTo>
                      <a:pt x="1" y="1"/>
                    </a:moveTo>
                    <a:cubicBezTo>
                      <a:pt x="38" y="223"/>
                      <a:pt x="333" y="1147"/>
                      <a:pt x="518" y="2256"/>
                    </a:cubicBezTo>
                    <a:cubicBezTo>
                      <a:pt x="888" y="4992"/>
                      <a:pt x="1701" y="9281"/>
                      <a:pt x="1738" y="9465"/>
                    </a:cubicBezTo>
                    <a:cubicBezTo>
                      <a:pt x="1762" y="9537"/>
                      <a:pt x="1842" y="9569"/>
                      <a:pt x="1955" y="9569"/>
                    </a:cubicBezTo>
                    <a:cubicBezTo>
                      <a:pt x="2368" y="9569"/>
                      <a:pt x="3220" y="9138"/>
                      <a:pt x="3365" y="8615"/>
                    </a:cubicBezTo>
                    <a:cubicBezTo>
                      <a:pt x="3550" y="7876"/>
                      <a:pt x="2773" y="2404"/>
                      <a:pt x="2478" y="482"/>
                    </a:cubicBezTo>
                    <a:cubicBezTo>
                      <a:pt x="1923" y="297"/>
                      <a:pt x="888" y="38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7"/>
              <p:cNvSpPr/>
              <p:nvPr/>
            </p:nvSpPr>
            <p:spPr>
              <a:xfrm>
                <a:off x="5337800" y="2217800"/>
                <a:ext cx="773650" cy="283975"/>
              </a:xfrm>
              <a:custGeom>
                <a:avLst/>
                <a:gdLst/>
                <a:ahLst/>
                <a:cxnLst/>
                <a:rect l="l" t="t" r="r" b="b"/>
                <a:pathLst>
                  <a:path w="30946" h="11359" extrusionOk="0">
                    <a:moveTo>
                      <a:pt x="17352" y="1"/>
                    </a:moveTo>
                    <a:cubicBezTo>
                      <a:pt x="17089" y="1"/>
                      <a:pt x="16826" y="14"/>
                      <a:pt x="16563" y="41"/>
                    </a:cubicBezTo>
                    <a:cubicBezTo>
                      <a:pt x="13828" y="300"/>
                      <a:pt x="10833" y="1335"/>
                      <a:pt x="8430" y="2629"/>
                    </a:cubicBezTo>
                    <a:cubicBezTo>
                      <a:pt x="5509" y="4182"/>
                      <a:pt x="2293" y="7066"/>
                      <a:pt x="296" y="9099"/>
                    </a:cubicBezTo>
                    <a:cubicBezTo>
                      <a:pt x="1" y="9358"/>
                      <a:pt x="1073" y="9838"/>
                      <a:pt x="1295" y="9875"/>
                    </a:cubicBezTo>
                    <a:cubicBezTo>
                      <a:pt x="5555" y="10867"/>
                      <a:pt x="9873" y="11359"/>
                      <a:pt x="14179" y="11359"/>
                    </a:cubicBezTo>
                    <a:cubicBezTo>
                      <a:pt x="19662" y="11359"/>
                      <a:pt x="25126" y="10562"/>
                      <a:pt x="30427" y="8988"/>
                    </a:cubicBezTo>
                    <a:cubicBezTo>
                      <a:pt x="30797" y="8951"/>
                      <a:pt x="30945" y="8434"/>
                      <a:pt x="30649" y="8101"/>
                    </a:cubicBezTo>
                    <a:cubicBezTo>
                      <a:pt x="27311" y="4903"/>
                      <a:pt x="22402" y="1"/>
                      <a:pt x="173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7"/>
              <p:cNvSpPr/>
              <p:nvPr/>
            </p:nvSpPr>
            <p:spPr>
              <a:xfrm>
                <a:off x="5335025" y="2446200"/>
                <a:ext cx="593400" cy="223675"/>
              </a:xfrm>
              <a:custGeom>
                <a:avLst/>
                <a:gdLst/>
                <a:ahLst/>
                <a:cxnLst/>
                <a:rect l="l" t="t" r="r" b="b"/>
                <a:pathLst>
                  <a:path w="23736" h="8947" extrusionOk="0">
                    <a:moveTo>
                      <a:pt x="370" y="0"/>
                    </a:moveTo>
                    <a:cubicBezTo>
                      <a:pt x="223" y="1516"/>
                      <a:pt x="1" y="2847"/>
                      <a:pt x="1" y="4400"/>
                    </a:cubicBezTo>
                    <a:cubicBezTo>
                      <a:pt x="1" y="4991"/>
                      <a:pt x="259" y="6729"/>
                      <a:pt x="259" y="6729"/>
                    </a:cubicBezTo>
                    <a:cubicBezTo>
                      <a:pt x="259" y="6729"/>
                      <a:pt x="2071" y="7616"/>
                      <a:pt x="2737" y="7838"/>
                    </a:cubicBezTo>
                    <a:cubicBezTo>
                      <a:pt x="3032" y="7986"/>
                      <a:pt x="3365" y="8097"/>
                      <a:pt x="3735" y="8208"/>
                    </a:cubicBezTo>
                    <a:cubicBezTo>
                      <a:pt x="4199" y="7714"/>
                      <a:pt x="4481" y="7494"/>
                      <a:pt x="5119" y="7494"/>
                    </a:cubicBezTo>
                    <a:cubicBezTo>
                      <a:pt x="5293" y="7494"/>
                      <a:pt x="5493" y="7510"/>
                      <a:pt x="5731" y="7542"/>
                    </a:cubicBezTo>
                    <a:cubicBezTo>
                      <a:pt x="6554" y="7621"/>
                      <a:pt x="7276" y="7788"/>
                      <a:pt x="7881" y="7788"/>
                    </a:cubicBezTo>
                    <a:cubicBezTo>
                      <a:pt x="8689" y="7788"/>
                      <a:pt x="9291" y="7490"/>
                      <a:pt x="9650" y="6285"/>
                    </a:cubicBezTo>
                    <a:cubicBezTo>
                      <a:pt x="10057" y="4954"/>
                      <a:pt x="9946" y="3290"/>
                      <a:pt x="9687" y="1923"/>
                    </a:cubicBezTo>
                    <a:cubicBezTo>
                      <a:pt x="9687" y="1844"/>
                      <a:pt x="9742" y="1766"/>
                      <a:pt x="9801" y="1766"/>
                    </a:cubicBezTo>
                    <a:cubicBezTo>
                      <a:pt x="9825" y="1766"/>
                      <a:pt x="9850" y="1779"/>
                      <a:pt x="9872" y="1812"/>
                    </a:cubicBezTo>
                    <a:cubicBezTo>
                      <a:pt x="11129" y="2403"/>
                      <a:pt x="11536" y="1849"/>
                      <a:pt x="12460" y="2625"/>
                    </a:cubicBezTo>
                    <a:cubicBezTo>
                      <a:pt x="13310" y="3364"/>
                      <a:pt x="13532" y="4067"/>
                      <a:pt x="13865" y="5065"/>
                    </a:cubicBezTo>
                    <a:cubicBezTo>
                      <a:pt x="14050" y="5730"/>
                      <a:pt x="14308" y="6877"/>
                      <a:pt x="14641" y="7542"/>
                    </a:cubicBezTo>
                    <a:cubicBezTo>
                      <a:pt x="14678" y="7616"/>
                      <a:pt x="14752" y="7653"/>
                      <a:pt x="14789" y="7764"/>
                    </a:cubicBezTo>
                    <a:cubicBezTo>
                      <a:pt x="15254" y="7975"/>
                      <a:pt x="15737" y="8026"/>
                      <a:pt x="16222" y="8026"/>
                    </a:cubicBezTo>
                    <a:cubicBezTo>
                      <a:pt x="16681" y="8026"/>
                      <a:pt x="17141" y="7981"/>
                      <a:pt x="17591" y="7981"/>
                    </a:cubicBezTo>
                    <a:cubicBezTo>
                      <a:pt x="18333" y="7981"/>
                      <a:pt x="19045" y="8105"/>
                      <a:pt x="19669" y="8762"/>
                    </a:cubicBezTo>
                    <a:cubicBezTo>
                      <a:pt x="19780" y="8762"/>
                      <a:pt x="19928" y="8762"/>
                      <a:pt x="20002" y="8725"/>
                    </a:cubicBezTo>
                    <a:cubicBezTo>
                      <a:pt x="20039" y="8725"/>
                      <a:pt x="20039" y="8836"/>
                      <a:pt x="20002" y="8836"/>
                    </a:cubicBezTo>
                    <a:cubicBezTo>
                      <a:pt x="19928" y="8836"/>
                      <a:pt x="19817" y="8873"/>
                      <a:pt x="19743" y="8873"/>
                    </a:cubicBezTo>
                    <a:cubicBezTo>
                      <a:pt x="19743" y="8910"/>
                      <a:pt x="19743" y="8910"/>
                      <a:pt x="19780" y="8947"/>
                    </a:cubicBezTo>
                    <a:cubicBezTo>
                      <a:pt x="20113" y="8910"/>
                      <a:pt x="20409" y="8836"/>
                      <a:pt x="20741" y="8762"/>
                    </a:cubicBezTo>
                    <a:cubicBezTo>
                      <a:pt x="20926" y="8725"/>
                      <a:pt x="23255" y="6655"/>
                      <a:pt x="23255" y="6470"/>
                    </a:cubicBezTo>
                    <a:cubicBezTo>
                      <a:pt x="23255" y="4954"/>
                      <a:pt x="23625" y="4806"/>
                      <a:pt x="23625" y="3290"/>
                    </a:cubicBezTo>
                    <a:cubicBezTo>
                      <a:pt x="23662" y="2773"/>
                      <a:pt x="23736" y="2033"/>
                      <a:pt x="23440" y="1664"/>
                    </a:cubicBezTo>
                    <a:cubicBezTo>
                      <a:pt x="23216" y="1440"/>
                      <a:pt x="22927" y="1376"/>
                      <a:pt x="22631" y="1376"/>
                    </a:cubicBezTo>
                    <a:cubicBezTo>
                      <a:pt x="22292" y="1376"/>
                      <a:pt x="21942" y="1459"/>
                      <a:pt x="21666" y="1479"/>
                    </a:cubicBezTo>
                    <a:cubicBezTo>
                      <a:pt x="20224" y="1627"/>
                      <a:pt x="18856" y="1701"/>
                      <a:pt x="17414" y="1701"/>
                    </a:cubicBezTo>
                    <a:cubicBezTo>
                      <a:pt x="15941" y="1718"/>
                      <a:pt x="14433" y="1770"/>
                      <a:pt x="12928" y="1770"/>
                    </a:cubicBezTo>
                    <a:cubicBezTo>
                      <a:pt x="11299" y="1770"/>
                      <a:pt x="9673" y="1710"/>
                      <a:pt x="8097" y="1479"/>
                    </a:cubicBezTo>
                    <a:cubicBezTo>
                      <a:pt x="5620" y="1109"/>
                      <a:pt x="1516" y="333"/>
                      <a:pt x="3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7"/>
              <p:cNvSpPr/>
              <p:nvPr/>
            </p:nvSpPr>
            <p:spPr>
              <a:xfrm>
                <a:off x="5429300" y="2486575"/>
                <a:ext cx="408550" cy="204325"/>
              </a:xfrm>
              <a:custGeom>
                <a:avLst/>
                <a:gdLst/>
                <a:ahLst/>
                <a:cxnLst/>
                <a:rect l="l" t="t" r="r" b="b"/>
                <a:pathLst>
                  <a:path w="16342" h="8173" extrusionOk="0">
                    <a:moveTo>
                      <a:pt x="8981" y="0"/>
                    </a:moveTo>
                    <a:cubicBezTo>
                      <a:pt x="8396" y="0"/>
                      <a:pt x="7646" y="292"/>
                      <a:pt x="6952" y="292"/>
                    </a:cubicBezTo>
                    <a:cubicBezTo>
                      <a:pt x="6680" y="292"/>
                      <a:pt x="6416" y="247"/>
                      <a:pt x="6175" y="123"/>
                    </a:cubicBezTo>
                    <a:cubicBezTo>
                      <a:pt x="6155" y="118"/>
                      <a:pt x="6135" y="115"/>
                      <a:pt x="6117" y="115"/>
                    </a:cubicBezTo>
                    <a:cubicBezTo>
                      <a:pt x="6000" y="115"/>
                      <a:pt x="5926" y="207"/>
                      <a:pt x="5990" y="271"/>
                    </a:cubicBezTo>
                    <a:cubicBezTo>
                      <a:pt x="6212" y="1601"/>
                      <a:pt x="6360" y="3339"/>
                      <a:pt x="5916" y="4633"/>
                    </a:cubicBezTo>
                    <a:cubicBezTo>
                      <a:pt x="5542" y="5817"/>
                      <a:pt x="4946" y="6114"/>
                      <a:pt x="4161" y="6114"/>
                    </a:cubicBezTo>
                    <a:cubicBezTo>
                      <a:pt x="3549" y="6114"/>
                      <a:pt x="2823" y="5934"/>
                      <a:pt x="1997" y="5853"/>
                    </a:cubicBezTo>
                    <a:cubicBezTo>
                      <a:pt x="1827" y="5842"/>
                      <a:pt x="1678" y="5836"/>
                      <a:pt x="1543" y="5836"/>
                    </a:cubicBezTo>
                    <a:cubicBezTo>
                      <a:pt x="800" y="5836"/>
                      <a:pt x="533" y="6023"/>
                      <a:pt x="1" y="6556"/>
                    </a:cubicBezTo>
                    <a:cubicBezTo>
                      <a:pt x="1110" y="6925"/>
                      <a:pt x="2182" y="7295"/>
                      <a:pt x="3328" y="7517"/>
                    </a:cubicBezTo>
                    <a:cubicBezTo>
                      <a:pt x="5457" y="7980"/>
                      <a:pt x="7212" y="8172"/>
                      <a:pt x="8876" y="8172"/>
                    </a:cubicBezTo>
                    <a:cubicBezTo>
                      <a:pt x="11201" y="8172"/>
                      <a:pt x="13347" y="7797"/>
                      <a:pt x="16083" y="7258"/>
                    </a:cubicBezTo>
                    <a:cubicBezTo>
                      <a:pt x="16083" y="7221"/>
                      <a:pt x="16083" y="7221"/>
                      <a:pt x="16046" y="7147"/>
                    </a:cubicBezTo>
                    <a:lnTo>
                      <a:pt x="16046" y="7147"/>
                    </a:lnTo>
                    <a:cubicBezTo>
                      <a:pt x="16083" y="7172"/>
                      <a:pt x="16112" y="7180"/>
                      <a:pt x="16136" y="7180"/>
                    </a:cubicBezTo>
                    <a:cubicBezTo>
                      <a:pt x="16186" y="7180"/>
                      <a:pt x="16219" y="7147"/>
                      <a:pt x="16268" y="7147"/>
                    </a:cubicBezTo>
                    <a:cubicBezTo>
                      <a:pt x="16342" y="7147"/>
                      <a:pt x="16342" y="7073"/>
                      <a:pt x="16268" y="7073"/>
                    </a:cubicBezTo>
                    <a:cubicBezTo>
                      <a:pt x="16194" y="7073"/>
                      <a:pt x="16046" y="7073"/>
                      <a:pt x="15972" y="7110"/>
                    </a:cubicBezTo>
                    <a:cubicBezTo>
                      <a:pt x="15360" y="6466"/>
                      <a:pt x="14656" y="6341"/>
                      <a:pt x="13922" y="6341"/>
                    </a:cubicBezTo>
                    <a:cubicBezTo>
                      <a:pt x="13458" y="6341"/>
                      <a:pt x="12983" y="6391"/>
                      <a:pt x="12510" y="6391"/>
                    </a:cubicBezTo>
                    <a:cubicBezTo>
                      <a:pt x="12015" y="6391"/>
                      <a:pt x="11524" y="6336"/>
                      <a:pt x="11055" y="6112"/>
                    </a:cubicBezTo>
                    <a:cubicBezTo>
                      <a:pt x="11018" y="6001"/>
                      <a:pt x="10981" y="5964"/>
                      <a:pt x="10907" y="5853"/>
                    </a:cubicBezTo>
                    <a:cubicBezTo>
                      <a:pt x="10611" y="5225"/>
                      <a:pt x="10316" y="4115"/>
                      <a:pt x="10131" y="3413"/>
                    </a:cubicBezTo>
                    <a:cubicBezTo>
                      <a:pt x="9872" y="2415"/>
                      <a:pt x="10131" y="936"/>
                      <a:pt x="9798" y="418"/>
                    </a:cubicBezTo>
                    <a:cubicBezTo>
                      <a:pt x="9612" y="101"/>
                      <a:pt x="9325" y="0"/>
                      <a:pt x="89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7"/>
              <p:cNvSpPr/>
              <p:nvPr/>
            </p:nvSpPr>
            <p:spPr>
              <a:xfrm>
                <a:off x="5078075" y="1841725"/>
                <a:ext cx="380825" cy="23040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9216" extrusionOk="0">
                    <a:moveTo>
                      <a:pt x="14124" y="0"/>
                    </a:moveTo>
                    <a:cubicBezTo>
                      <a:pt x="13569" y="592"/>
                      <a:pt x="11462" y="924"/>
                      <a:pt x="10981" y="1331"/>
                    </a:cubicBezTo>
                    <a:cubicBezTo>
                      <a:pt x="9022" y="2884"/>
                      <a:pt x="8319" y="4104"/>
                      <a:pt x="6545" y="5731"/>
                    </a:cubicBezTo>
                    <a:cubicBezTo>
                      <a:pt x="5894" y="6347"/>
                      <a:pt x="5529" y="7755"/>
                      <a:pt x="4452" y="7755"/>
                    </a:cubicBezTo>
                    <a:cubicBezTo>
                      <a:pt x="4365" y="7755"/>
                      <a:pt x="4274" y="7746"/>
                      <a:pt x="4179" y="7727"/>
                    </a:cubicBezTo>
                    <a:cubicBezTo>
                      <a:pt x="3506" y="7564"/>
                      <a:pt x="2564" y="7300"/>
                      <a:pt x="1712" y="7300"/>
                    </a:cubicBezTo>
                    <a:cubicBezTo>
                      <a:pt x="1017" y="7300"/>
                      <a:pt x="383" y="7475"/>
                      <a:pt x="1" y="8023"/>
                    </a:cubicBezTo>
                    <a:cubicBezTo>
                      <a:pt x="1775" y="8503"/>
                      <a:pt x="2589" y="8947"/>
                      <a:pt x="4289" y="9206"/>
                    </a:cubicBezTo>
                    <a:cubicBezTo>
                      <a:pt x="4349" y="9212"/>
                      <a:pt x="4416" y="9215"/>
                      <a:pt x="4488" y="9215"/>
                    </a:cubicBezTo>
                    <a:cubicBezTo>
                      <a:pt x="5255" y="9215"/>
                      <a:pt x="6620" y="8863"/>
                      <a:pt x="7025" y="8356"/>
                    </a:cubicBezTo>
                    <a:cubicBezTo>
                      <a:pt x="8097" y="7062"/>
                      <a:pt x="8874" y="6100"/>
                      <a:pt x="10353" y="5176"/>
                    </a:cubicBezTo>
                    <a:cubicBezTo>
                      <a:pt x="11794" y="4289"/>
                      <a:pt x="14198" y="4917"/>
                      <a:pt x="15233" y="3143"/>
                    </a:cubicBezTo>
                    <a:cubicBezTo>
                      <a:pt x="15122" y="2995"/>
                      <a:pt x="14530" y="444"/>
                      <a:pt x="14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7"/>
              <p:cNvSpPr/>
              <p:nvPr/>
            </p:nvSpPr>
            <p:spPr>
              <a:xfrm>
                <a:off x="5852475" y="2422225"/>
                <a:ext cx="270050" cy="234050"/>
              </a:xfrm>
              <a:custGeom>
                <a:avLst/>
                <a:gdLst/>
                <a:ahLst/>
                <a:cxnLst/>
                <a:rect l="l" t="t" r="r" b="b"/>
                <a:pathLst>
                  <a:path w="10802" h="9362" extrusionOk="0">
                    <a:moveTo>
                      <a:pt x="9540" y="0"/>
                    </a:moveTo>
                    <a:cubicBezTo>
                      <a:pt x="9446" y="0"/>
                      <a:pt x="9360" y="10"/>
                      <a:pt x="9286" y="35"/>
                    </a:cubicBezTo>
                    <a:cubicBezTo>
                      <a:pt x="7105" y="441"/>
                      <a:pt x="5589" y="848"/>
                      <a:pt x="3482" y="1292"/>
                    </a:cubicBezTo>
                    <a:cubicBezTo>
                      <a:pt x="3371" y="1292"/>
                      <a:pt x="3334" y="1329"/>
                      <a:pt x="3223" y="1329"/>
                    </a:cubicBezTo>
                    <a:cubicBezTo>
                      <a:pt x="2742" y="996"/>
                      <a:pt x="2261" y="700"/>
                      <a:pt x="1744" y="441"/>
                    </a:cubicBezTo>
                    <a:cubicBezTo>
                      <a:pt x="1685" y="418"/>
                      <a:pt x="1627" y="406"/>
                      <a:pt x="1572" y="406"/>
                    </a:cubicBezTo>
                    <a:cubicBezTo>
                      <a:pt x="1453" y="406"/>
                      <a:pt x="1351" y="463"/>
                      <a:pt x="1300" y="589"/>
                    </a:cubicBezTo>
                    <a:cubicBezTo>
                      <a:pt x="783" y="1366"/>
                      <a:pt x="709" y="2290"/>
                      <a:pt x="1004" y="3140"/>
                    </a:cubicBezTo>
                    <a:cubicBezTo>
                      <a:pt x="968" y="3251"/>
                      <a:pt x="931" y="3362"/>
                      <a:pt x="894" y="3510"/>
                    </a:cubicBezTo>
                    <a:cubicBezTo>
                      <a:pt x="894" y="3547"/>
                      <a:pt x="820" y="3584"/>
                      <a:pt x="820" y="3621"/>
                    </a:cubicBezTo>
                    <a:cubicBezTo>
                      <a:pt x="672" y="3732"/>
                      <a:pt x="635" y="3917"/>
                      <a:pt x="635" y="4065"/>
                    </a:cubicBezTo>
                    <a:cubicBezTo>
                      <a:pt x="0" y="5722"/>
                      <a:pt x="1181" y="8186"/>
                      <a:pt x="1324" y="8186"/>
                    </a:cubicBezTo>
                    <a:cubicBezTo>
                      <a:pt x="1331" y="8186"/>
                      <a:pt x="1336" y="8180"/>
                      <a:pt x="1337" y="8168"/>
                    </a:cubicBezTo>
                    <a:cubicBezTo>
                      <a:pt x="2456" y="8399"/>
                      <a:pt x="3312" y="9362"/>
                      <a:pt x="4268" y="9362"/>
                    </a:cubicBezTo>
                    <a:cubicBezTo>
                      <a:pt x="4386" y="9362"/>
                      <a:pt x="4506" y="9347"/>
                      <a:pt x="4628" y="9314"/>
                    </a:cubicBezTo>
                    <a:cubicBezTo>
                      <a:pt x="6106" y="8945"/>
                      <a:pt x="8731" y="7873"/>
                      <a:pt x="10210" y="7244"/>
                    </a:cubicBezTo>
                    <a:cubicBezTo>
                      <a:pt x="10691" y="5174"/>
                      <a:pt x="10802" y="1772"/>
                      <a:pt x="10617" y="183"/>
                    </a:cubicBezTo>
                    <a:cubicBezTo>
                      <a:pt x="10300" y="125"/>
                      <a:pt x="9871" y="0"/>
                      <a:pt x="95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7"/>
              <p:cNvSpPr/>
              <p:nvPr/>
            </p:nvSpPr>
            <p:spPr>
              <a:xfrm>
                <a:off x="5449850" y="2359300"/>
                <a:ext cx="625550" cy="142125"/>
              </a:xfrm>
              <a:custGeom>
                <a:avLst/>
                <a:gdLst/>
                <a:ahLst/>
                <a:cxnLst/>
                <a:rect l="l" t="t" r="r" b="b"/>
                <a:pathLst>
                  <a:path w="25022" h="5685" extrusionOk="0">
                    <a:moveTo>
                      <a:pt x="22914" y="1"/>
                    </a:moveTo>
                    <a:cubicBezTo>
                      <a:pt x="21407" y="189"/>
                      <a:pt x="19446" y="804"/>
                      <a:pt x="17757" y="804"/>
                    </a:cubicBezTo>
                    <a:cubicBezTo>
                      <a:pt x="17458" y="804"/>
                      <a:pt x="17166" y="785"/>
                      <a:pt x="16888" y="740"/>
                    </a:cubicBezTo>
                    <a:cubicBezTo>
                      <a:pt x="15975" y="583"/>
                      <a:pt x="14902" y="265"/>
                      <a:pt x="13919" y="265"/>
                    </a:cubicBezTo>
                    <a:cubicBezTo>
                      <a:pt x="13747" y="265"/>
                      <a:pt x="13578" y="275"/>
                      <a:pt x="13412" y="297"/>
                    </a:cubicBezTo>
                    <a:cubicBezTo>
                      <a:pt x="12932" y="370"/>
                      <a:pt x="12599" y="518"/>
                      <a:pt x="12229" y="851"/>
                    </a:cubicBezTo>
                    <a:cubicBezTo>
                      <a:pt x="12081" y="962"/>
                      <a:pt x="12081" y="1295"/>
                      <a:pt x="12008" y="1443"/>
                    </a:cubicBezTo>
                    <a:cubicBezTo>
                      <a:pt x="11379" y="2256"/>
                      <a:pt x="10751" y="2552"/>
                      <a:pt x="9789" y="2885"/>
                    </a:cubicBezTo>
                    <a:cubicBezTo>
                      <a:pt x="7096" y="3760"/>
                      <a:pt x="3820" y="4267"/>
                      <a:pt x="939" y="4267"/>
                    </a:cubicBezTo>
                    <a:cubicBezTo>
                      <a:pt x="656" y="4267"/>
                      <a:pt x="377" y="4262"/>
                      <a:pt x="103" y="4252"/>
                    </a:cubicBezTo>
                    <a:lnTo>
                      <a:pt x="103" y="4252"/>
                    </a:lnTo>
                    <a:cubicBezTo>
                      <a:pt x="0" y="4252"/>
                      <a:pt x="8427" y="5685"/>
                      <a:pt x="12036" y="5685"/>
                    </a:cubicBezTo>
                    <a:cubicBezTo>
                      <a:pt x="12316" y="5685"/>
                      <a:pt x="12568" y="5676"/>
                      <a:pt x="12784" y="5657"/>
                    </a:cubicBezTo>
                    <a:cubicBezTo>
                      <a:pt x="14595" y="5472"/>
                      <a:pt x="16333" y="5029"/>
                      <a:pt x="17036" y="3328"/>
                    </a:cubicBezTo>
                    <a:cubicBezTo>
                      <a:pt x="18105" y="3731"/>
                      <a:pt x="19188" y="3933"/>
                      <a:pt x="20265" y="3933"/>
                    </a:cubicBezTo>
                    <a:cubicBezTo>
                      <a:pt x="21756" y="3933"/>
                      <a:pt x="23235" y="3546"/>
                      <a:pt x="24652" y="2774"/>
                    </a:cubicBezTo>
                    <a:cubicBezTo>
                      <a:pt x="24873" y="2700"/>
                      <a:pt x="25021" y="2404"/>
                      <a:pt x="24947" y="2182"/>
                    </a:cubicBezTo>
                    <a:cubicBezTo>
                      <a:pt x="24430" y="851"/>
                      <a:pt x="23653" y="112"/>
                      <a:pt x="229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7"/>
              <p:cNvSpPr/>
              <p:nvPr/>
            </p:nvSpPr>
            <p:spPr>
              <a:xfrm>
                <a:off x="5387725" y="2279825"/>
                <a:ext cx="730175" cy="366950"/>
              </a:xfrm>
              <a:custGeom>
                <a:avLst/>
                <a:gdLst/>
                <a:ahLst/>
                <a:cxnLst/>
                <a:rect l="l" t="t" r="r" b="b"/>
                <a:pathLst>
                  <a:path w="29207" h="14678" extrusionOk="0">
                    <a:moveTo>
                      <a:pt x="21998" y="0"/>
                    </a:moveTo>
                    <a:lnTo>
                      <a:pt x="21998" y="0"/>
                    </a:lnTo>
                    <a:cubicBezTo>
                      <a:pt x="21739" y="888"/>
                      <a:pt x="24844" y="2625"/>
                      <a:pt x="26545" y="4880"/>
                    </a:cubicBezTo>
                    <a:cubicBezTo>
                      <a:pt x="26804" y="5213"/>
                      <a:pt x="26619" y="5879"/>
                      <a:pt x="25399" y="6064"/>
                    </a:cubicBezTo>
                    <a:cubicBezTo>
                      <a:pt x="25134" y="6086"/>
                      <a:pt x="24327" y="6306"/>
                      <a:pt x="23413" y="6306"/>
                    </a:cubicBezTo>
                    <a:cubicBezTo>
                      <a:pt x="22798" y="6306"/>
                      <a:pt x="22134" y="6206"/>
                      <a:pt x="21554" y="5879"/>
                    </a:cubicBezTo>
                    <a:cubicBezTo>
                      <a:pt x="20630" y="5324"/>
                      <a:pt x="20075" y="5398"/>
                      <a:pt x="19003" y="5065"/>
                    </a:cubicBezTo>
                    <a:cubicBezTo>
                      <a:pt x="18966" y="5990"/>
                      <a:pt x="18818" y="7357"/>
                      <a:pt x="18042" y="7838"/>
                    </a:cubicBezTo>
                    <a:cubicBezTo>
                      <a:pt x="17612" y="8091"/>
                      <a:pt x="17165" y="8205"/>
                      <a:pt x="16713" y="8205"/>
                    </a:cubicBezTo>
                    <a:cubicBezTo>
                      <a:pt x="16504" y="8205"/>
                      <a:pt x="16293" y="8181"/>
                      <a:pt x="16082" y="8134"/>
                    </a:cubicBezTo>
                    <a:cubicBezTo>
                      <a:pt x="15140" y="8152"/>
                      <a:pt x="14178" y="8171"/>
                      <a:pt x="13217" y="8171"/>
                    </a:cubicBezTo>
                    <a:cubicBezTo>
                      <a:pt x="12256" y="8171"/>
                      <a:pt x="11295" y="8152"/>
                      <a:pt x="10352" y="8097"/>
                    </a:cubicBezTo>
                    <a:cubicBezTo>
                      <a:pt x="7098" y="7838"/>
                      <a:pt x="3253" y="7468"/>
                      <a:pt x="0" y="7062"/>
                    </a:cubicBezTo>
                    <a:lnTo>
                      <a:pt x="0" y="7062"/>
                    </a:lnTo>
                    <a:cubicBezTo>
                      <a:pt x="4030" y="8134"/>
                      <a:pt x="8134" y="9058"/>
                      <a:pt x="12459" y="9317"/>
                    </a:cubicBezTo>
                    <a:cubicBezTo>
                      <a:pt x="12591" y="9328"/>
                      <a:pt x="12746" y="9332"/>
                      <a:pt x="12919" y="9332"/>
                    </a:cubicBezTo>
                    <a:cubicBezTo>
                      <a:pt x="13536" y="9332"/>
                      <a:pt x="14379" y="9279"/>
                      <a:pt x="15188" y="9279"/>
                    </a:cubicBezTo>
                    <a:cubicBezTo>
                      <a:pt x="16512" y="9279"/>
                      <a:pt x="17746" y="9421"/>
                      <a:pt x="17746" y="10167"/>
                    </a:cubicBezTo>
                    <a:cubicBezTo>
                      <a:pt x="17746" y="11055"/>
                      <a:pt x="17265" y="13199"/>
                      <a:pt x="18301" y="14678"/>
                    </a:cubicBezTo>
                    <a:cubicBezTo>
                      <a:pt x="19410" y="14678"/>
                      <a:pt x="18670" y="11646"/>
                      <a:pt x="19003" y="10204"/>
                    </a:cubicBezTo>
                    <a:lnTo>
                      <a:pt x="19299" y="9650"/>
                    </a:lnTo>
                    <a:cubicBezTo>
                      <a:pt x="19336" y="9613"/>
                      <a:pt x="19336" y="9502"/>
                      <a:pt x="19336" y="9465"/>
                    </a:cubicBezTo>
                    <a:cubicBezTo>
                      <a:pt x="19410" y="9428"/>
                      <a:pt x="19484" y="9391"/>
                      <a:pt x="19558" y="9280"/>
                    </a:cubicBezTo>
                    <a:cubicBezTo>
                      <a:pt x="19779" y="9206"/>
                      <a:pt x="19853" y="8873"/>
                      <a:pt x="19594" y="8725"/>
                    </a:cubicBezTo>
                    <a:cubicBezTo>
                      <a:pt x="19742" y="8725"/>
                      <a:pt x="19927" y="8651"/>
                      <a:pt x="19927" y="8467"/>
                    </a:cubicBezTo>
                    <a:cubicBezTo>
                      <a:pt x="19964" y="7838"/>
                      <a:pt x="19964" y="7357"/>
                      <a:pt x="19927" y="6803"/>
                    </a:cubicBezTo>
                    <a:lnTo>
                      <a:pt x="19927" y="6803"/>
                    </a:lnTo>
                    <a:cubicBezTo>
                      <a:pt x="20149" y="6988"/>
                      <a:pt x="20408" y="7099"/>
                      <a:pt x="20667" y="7247"/>
                    </a:cubicBezTo>
                    <a:cubicBezTo>
                      <a:pt x="20704" y="7284"/>
                      <a:pt x="20778" y="7284"/>
                      <a:pt x="20815" y="7284"/>
                    </a:cubicBezTo>
                    <a:cubicBezTo>
                      <a:pt x="20999" y="7431"/>
                      <a:pt x="20962" y="7579"/>
                      <a:pt x="21147" y="7727"/>
                    </a:cubicBezTo>
                    <a:cubicBezTo>
                      <a:pt x="21149" y="7728"/>
                      <a:pt x="21152" y="7728"/>
                      <a:pt x="21157" y="7728"/>
                    </a:cubicBezTo>
                    <a:cubicBezTo>
                      <a:pt x="21469" y="7728"/>
                      <a:pt x="28406" y="6534"/>
                      <a:pt x="29207" y="5879"/>
                    </a:cubicBezTo>
                    <a:cubicBezTo>
                      <a:pt x="27063" y="3697"/>
                      <a:pt x="24549" y="1738"/>
                      <a:pt x="219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7"/>
              <p:cNvSpPr/>
              <p:nvPr/>
            </p:nvSpPr>
            <p:spPr>
              <a:xfrm>
                <a:off x="4759200" y="1781650"/>
                <a:ext cx="903050" cy="758850"/>
              </a:xfrm>
              <a:custGeom>
                <a:avLst/>
                <a:gdLst/>
                <a:ahLst/>
                <a:cxnLst/>
                <a:rect l="l" t="t" r="r" b="b"/>
                <a:pathLst>
                  <a:path w="36122" h="30354" extrusionOk="0">
                    <a:moveTo>
                      <a:pt x="9170" y="0"/>
                    </a:moveTo>
                    <a:lnTo>
                      <a:pt x="9170" y="0"/>
                    </a:lnTo>
                    <a:cubicBezTo>
                      <a:pt x="4327" y="481"/>
                      <a:pt x="2293" y="4178"/>
                      <a:pt x="925" y="5804"/>
                    </a:cubicBezTo>
                    <a:cubicBezTo>
                      <a:pt x="1" y="8836"/>
                      <a:pt x="740" y="12681"/>
                      <a:pt x="2145" y="15676"/>
                    </a:cubicBezTo>
                    <a:cubicBezTo>
                      <a:pt x="3106" y="17783"/>
                      <a:pt x="4585" y="19595"/>
                      <a:pt x="6212" y="21295"/>
                    </a:cubicBezTo>
                    <a:cubicBezTo>
                      <a:pt x="6767" y="21850"/>
                      <a:pt x="10427" y="26286"/>
                      <a:pt x="11203" y="27137"/>
                    </a:cubicBezTo>
                    <a:cubicBezTo>
                      <a:pt x="11536" y="27580"/>
                      <a:pt x="13015" y="30316"/>
                      <a:pt x="13126" y="30353"/>
                    </a:cubicBezTo>
                    <a:cubicBezTo>
                      <a:pt x="13126" y="29429"/>
                      <a:pt x="12830" y="27137"/>
                      <a:pt x="13754" y="25436"/>
                    </a:cubicBezTo>
                    <a:cubicBezTo>
                      <a:pt x="17081" y="24327"/>
                      <a:pt x="20298" y="22885"/>
                      <a:pt x="23477" y="21443"/>
                    </a:cubicBezTo>
                    <a:cubicBezTo>
                      <a:pt x="24291" y="21073"/>
                      <a:pt x="25289" y="20371"/>
                      <a:pt x="26028" y="19705"/>
                    </a:cubicBezTo>
                    <a:cubicBezTo>
                      <a:pt x="26213" y="19151"/>
                      <a:pt x="25770" y="18042"/>
                      <a:pt x="25770" y="17931"/>
                    </a:cubicBezTo>
                    <a:lnTo>
                      <a:pt x="25770" y="17931"/>
                    </a:lnTo>
                    <a:cubicBezTo>
                      <a:pt x="26385" y="18239"/>
                      <a:pt x="27634" y="18642"/>
                      <a:pt x="27993" y="18642"/>
                    </a:cubicBezTo>
                    <a:cubicBezTo>
                      <a:pt x="28022" y="18642"/>
                      <a:pt x="28045" y="18639"/>
                      <a:pt x="28062" y="18633"/>
                    </a:cubicBezTo>
                    <a:cubicBezTo>
                      <a:pt x="28247" y="18522"/>
                      <a:pt x="35752" y="14160"/>
                      <a:pt x="35936" y="11868"/>
                    </a:cubicBezTo>
                    <a:cubicBezTo>
                      <a:pt x="36121" y="10685"/>
                      <a:pt x="34125" y="8688"/>
                      <a:pt x="33016" y="8319"/>
                    </a:cubicBezTo>
                    <a:lnTo>
                      <a:pt x="33016" y="8319"/>
                    </a:lnTo>
                    <a:cubicBezTo>
                      <a:pt x="34014" y="9095"/>
                      <a:pt x="35049" y="11054"/>
                      <a:pt x="34199" y="12681"/>
                    </a:cubicBezTo>
                    <a:cubicBezTo>
                      <a:pt x="33164" y="14751"/>
                      <a:pt x="30021" y="16674"/>
                      <a:pt x="29578" y="17007"/>
                    </a:cubicBezTo>
                    <a:cubicBezTo>
                      <a:pt x="28795" y="16841"/>
                      <a:pt x="28255" y="16674"/>
                      <a:pt x="27960" y="16674"/>
                    </a:cubicBezTo>
                    <a:cubicBezTo>
                      <a:pt x="27794" y="16674"/>
                      <a:pt x="27705" y="16726"/>
                      <a:pt x="27692" y="16859"/>
                    </a:cubicBezTo>
                    <a:cubicBezTo>
                      <a:pt x="27692" y="16970"/>
                      <a:pt x="28062" y="17376"/>
                      <a:pt x="28099" y="17487"/>
                    </a:cubicBezTo>
                    <a:cubicBezTo>
                      <a:pt x="28158" y="17547"/>
                      <a:pt x="27978" y="17703"/>
                      <a:pt x="27789" y="17703"/>
                    </a:cubicBezTo>
                    <a:cubicBezTo>
                      <a:pt x="27744" y="17703"/>
                      <a:pt x="27698" y="17694"/>
                      <a:pt x="27655" y="17672"/>
                    </a:cubicBezTo>
                    <a:cubicBezTo>
                      <a:pt x="26990" y="17339"/>
                      <a:pt x="26065" y="16822"/>
                      <a:pt x="25585" y="16489"/>
                    </a:cubicBezTo>
                    <a:cubicBezTo>
                      <a:pt x="25512" y="16465"/>
                      <a:pt x="25089" y="16218"/>
                      <a:pt x="24765" y="16218"/>
                    </a:cubicBezTo>
                    <a:cubicBezTo>
                      <a:pt x="24595" y="16218"/>
                      <a:pt x="24452" y="16286"/>
                      <a:pt x="24402" y="16489"/>
                    </a:cubicBezTo>
                    <a:cubicBezTo>
                      <a:pt x="24143" y="17709"/>
                      <a:pt x="24476" y="18412"/>
                      <a:pt x="23625" y="19373"/>
                    </a:cubicBezTo>
                    <a:cubicBezTo>
                      <a:pt x="22738" y="20371"/>
                      <a:pt x="21444" y="21110"/>
                      <a:pt x="20298" y="21776"/>
                    </a:cubicBezTo>
                    <a:cubicBezTo>
                      <a:pt x="19229" y="22362"/>
                      <a:pt x="15457" y="24171"/>
                      <a:pt x="12854" y="24171"/>
                    </a:cubicBezTo>
                    <a:cubicBezTo>
                      <a:pt x="12667" y="24171"/>
                      <a:pt x="12486" y="24162"/>
                      <a:pt x="12312" y="24142"/>
                    </a:cubicBezTo>
                    <a:cubicBezTo>
                      <a:pt x="11166" y="23994"/>
                      <a:pt x="9613" y="23218"/>
                      <a:pt x="8837" y="22663"/>
                    </a:cubicBezTo>
                    <a:cubicBezTo>
                      <a:pt x="7284" y="21554"/>
                      <a:pt x="5066" y="18781"/>
                      <a:pt x="3883" y="16859"/>
                    </a:cubicBezTo>
                    <a:cubicBezTo>
                      <a:pt x="2700" y="14899"/>
                      <a:pt x="2034" y="13199"/>
                      <a:pt x="1591" y="11239"/>
                    </a:cubicBezTo>
                    <a:lnTo>
                      <a:pt x="1591" y="11239"/>
                    </a:lnTo>
                    <a:cubicBezTo>
                      <a:pt x="1733" y="11346"/>
                      <a:pt x="2262" y="11426"/>
                      <a:pt x="2957" y="11426"/>
                    </a:cubicBezTo>
                    <a:cubicBezTo>
                      <a:pt x="4431" y="11426"/>
                      <a:pt x="6652" y="11066"/>
                      <a:pt x="7506" y="9834"/>
                    </a:cubicBezTo>
                    <a:lnTo>
                      <a:pt x="7506" y="9834"/>
                    </a:lnTo>
                    <a:cubicBezTo>
                      <a:pt x="6635" y="10138"/>
                      <a:pt x="5608" y="10409"/>
                      <a:pt x="4651" y="10409"/>
                    </a:cubicBezTo>
                    <a:cubicBezTo>
                      <a:pt x="3862" y="10409"/>
                      <a:pt x="3120" y="10225"/>
                      <a:pt x="2552" y="9723"/>
                    </a:cubicBezTo>
                    <a:cubicBezTo>
                      <a:pt x="2219" y="9428"/>
                      <a:pt x="2145" y="9021"/>
                      <a:pt x="2145" y="8651"/>
                    </a:cubicBezTo>
                    <a:cubicBezTo>
                      <a:pt x="2219" y="7468"/>
                      <a:pt x="3217" y="6359"/>
                      <a:pt x="3698" y="5620"/>
                    </a:cubicBezTo>
                    <a:cubicBezTo>
                      <a:pt x="4400" y="4658"/>
                      <a:pt x="4992" y="3401"/>
                      <a:pt x="5805" y="2403"/>
                    </a:cubicBezTo>
                    <a:cubicBezTo>
                      <a:pt x="6841" y="1849"/>
                      <a:pt x="8504" y="961"/>
                      <a:pt x="91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7"/>
              <p:cNvSpPr/>
              <p:nvPr/>
            </p:nvSpPr>
            <p:spPr>
              <a:xfrm>
                <a:off x="5099350" y="1807150"/>
                <a:ext cx="334600" cy="240625"/>
              </a:xfrm>
              <a:custGeom>
                <a:avLst/>
                <a:gdLst/>
                <a:ahLst/>
                <a:cxnLst/>
                <a:rect l="l" t="t" r="r" b="b"/>
                <a:pathLst>
                  <a:path w="13384" h="9625" extrusionOk="0">
                    <a:moveTo>
                      <a:pt x="8334" y="0"/>
                    </a:moveTo>
                    <a:cubicBezTo>
                      <a:pt x="6591" y="0"/>
                      <a:pt x="4815" y="305"/>
                      <a:pt x="3512" y="644"/>
                    </a:cubicBezTo>
                    <a:cubicBezTo>
                      <a:pt x="3814" y="670"/>
                      <a:pt x="4155" y="679"/>
                      <a:pt x="4524" y="679"/>
                    </a:cubicBezTo>
                    <a:cubicBezTo>
                      <a:pt x="5272" y="679"/>
                      <a:pt x="6132" y="643"/>
                      <a:pt x="7007" y="643"/>
                    </a:cubicBezTo>
                    <a:cubicBezTo>
                      <a:pt x="8133" y="643"/>
                      <a:pt x="9282" y="703"/>
                      <a:pt x="10241" y="977"/>
                    </a:cubicBezTo>
                    <a:cubicBezTo>
                      <a:pt x="11091" y="1198"/>
                      <a:pt x="11239" y="1790"/>
                      <a:pt x="10204" y="2307"/>
                    </a:cubicBezTo>
                    <a:cubicBezTo>
                      <a:pt x="9650" y="2603"/>
                      <a:pt x="9095" y="3380"/>
                      <a:pt x="8651" y="3786"/>
                    </a:cubicBezTo>
                    <a:cubicBezTo>
                      <a:pt x="7912" y="4452"/>
                      <a:pt x="6100" y="6485"/>
                      <a:pt x="6063" y="6522"/>
                    </a:cubicBezTo>
                    <a:cubicBezTo>
                      <a:pt x="5213" y="7299"/>
                      <a:pt x="4880" y="7964"/>
                      <a:pt x="3882" y="8260"/>
                    </a:cubicBezTo>
                    <a:cubicBezTo>
                      <a:pt x="3697" y="8334"/>
                      <a:pt x="2958" y="8408"/>
                      <a:pt x="2736" y="8445"/>
                    </a:cubicBezTo>
                    <a:cubicBezTo>
                      <a:pt x="1738" y="8556"/>
                      <a:pt x="740" y="8445"/>
                      <a:pt x="0" y="8888"/>
                    </a:cubicBezTo>
                    <a:cubicBezTo>
                      <a:pt x="859" y="8948"/>
                      <a:pt x="2122" y="9624"/>
                      <a:pt x="3446" y="9624"/>
                    </a:cubicBezTo>
                    <a:cubicBezTo>
                      <a:pt x="3774" y="9624"/>
                      <a:pt x="4106" y="9583"/>
                      <a:pt x="4437" y="9480"/>
                    </a:cubicBezTo>
                    <a:cubicBezTo>
                      <a:pt x="5213" y="9258"/>
                      <a:pt x="6063" y="8519"/>
                      <a:pt x="6692" y="7409"/>
                    </a:cubicBezTo>
                    <a:cubicBezTo>
                      <a:pt x="7172" y="6707"/>
                      <a:pt x="8097" y="5376"/>
                      <a:pt x="8688" y="4711"/>
                    </a:cubicBezTo>
                    <a:cubicBezTo>
                      <a:pt x="9206" y="4156"/>
                      <a:pt x="11498" y="2825"/>
                      <a:pt x="11683" y="2788"/>
                    </a:cubicBezTo>
                    <a:cubicBezTo>
                      <a:pt x="12164" y="2603"/>
                      <a:pt x="12570" y="2418"/>
                      <a:pt x="13014" y="2160"/>
                    </a:cubicBezTo>
                    <a:cubicBezTo>
                      <a:pt x="13273" y="2012"/>
                      <a:pt x="13384" y="1531"/>
                      <a:pt x="13199" y="1383"/>
                    </a:cubicBezTo>
                    <a:cubicBezTo>
                      <a:pt x="12032" y="350"/>
                      <a:pt x="10202" y="0"/>
                      <a:pt x="8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7"/>
              <p:cNvSpPr/>
              <p:nvPr/>
            </p:nvSpPr>
            <p:spPr>
              <a:xfrm>
                <a:off x="5840600" y="2438100"/>
                <a:ext cx="118325" cy="227175"/>
              </a:xfrm>
              <a:custGeom>
                <a:avLst/>
                <a:gdLst/>
                <a:ahLst/>
                <a:cxnLst/>
                <a:rect l="l" t="t" r="r" b="b"/>
                <a:pathLst>
                  <a:path w="4733" h="9087" extrusionOk="0">
                    <a:moveTo>
                      <a:pt x="1544" y="1"/>
                    </a:moveTo>
                    <a:cubicBezTo>
                      <a:pt x="1452" y="1"/>
                      <a:pt x="1398" y="31"/>
                      <a:pt x="1406" y="102"/>
                    </a:cubicBezTo>
                    <a:cubicBezTo>
                      <a:pt x="1406" y="509"/>
                      <a:pt x="1258" y="1581"/>
                      <a:pt x="1221" y="2394"/>
                    </a:cubicBezTo>
                    <a:cubicBezTo>
                      <a:pt x="666" y="3171"/>
                      <a:pt x="296" y="4761"/>
                      <a:pt x="186" y="5204"/>
                    </a:cubicBezTo>
                    <a:cubicBezTo>
                      <a:pt x="1" y="6387"/>
                      <a:pt x="1" y="8088"/>
                      <a:pt x="333" y="9086"/>
                    </a:cubicBezTo>
                    <a:cubicBezTo>
                      <a:pt x="333" y="9086"/>
                      <a:pt x="1664" y="8827"/>
                      <a:pt x="2552" y="8421"/>
                    </a:cubicBezTo>
                    <a:cubicBezTo>
                      <a:pt x="3110" y="8576"/>
                      <a:pt x="3747" y="8861"/>
                      <a:pt x="4375" y="8861"/>
                    </a:cubicBezTo>
                    <a:cubicBezTo>
                      <a:pt x="4495" y="8861"/>
                      <a:pt x="4614" y="8851"/>
                      <a:pt x="4733" y="8827"/>
                    </a:cubicBezTo>
                    <a:cubicBezTo>
                      <a:pt x="4548" y="6942"/>
                      <a:pt x="3624" y="2727"/>
                      <a:pt x="3069" y="731"/>
                    </a:cubicBezTo>
                    <a:cubicBezTo>
                      <a:pt x="2980" y="522"/>
                      <a:pt x="1928" y="1"/>
                      <a:pt x="15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6" name="Google Shape;666;p17"/>
            <p:cNvGrpSpPr/>
            <p:nvPr/>
          </p:nvGrpSpPr>
          <p:grpSpPr>
            <a:xfrm>
              <a:off x="-178898" y="-126458"/>
              <a:ext cx="1704713" cy="666466"/>
              <a:chOff x="512602" y="4631492"/>
              <a:chExt cx="1704713" cy="666466"/>
            </a:xfrm>
          </p:grpSpPr>
          <p:grpSp>
            <p:nvGrpSpPr>
              <p:cNvPr id="667" name="Google Shape;667;p17"/>
              <p:cNvGrpSpPr/>
              <p:nvPr/>
            </p:nvGrpSpPr>
            <p:grpSpPr>
              <a:xfrm rot="10800000" flipH="1">
                <a:off x="512602" y="4631492"/>
                <a:ext cx="1704713" cy="666466"/>
                <a:chOff x="-165422" y="4506029"/>
                <a:chExt cx="2025562" cy="791904"/>
              </a:xfrm>
            </p:grpSpPr>
            <p:grpSp>
              <p:nvGrpSpPr>
                <p:cNvPr id="668" name="Google Shape;668;p17"/>
                <p:cNvGrpSpPr/>
                <p:nvPr/>
              </p:nvGrpSpPr>
              <p:grpSpPr>
                <a:xfrm>
                  <a:off x="-165422" y="4506029"/>
                  <a:ext cx="1317960" cy="791780"/>
                  <a:chOff x="5335025" y="2217800"/>
                  <a:chExt cx="787500" cy="473100"/>
                </a:xfrm>
              </p:grpSpPr>
              <p:sp>
                <p:nvSpPr>
                  <p:cNvPr id="669" name="Google Shape;669;p17"/>
                  <p:cNvSpPr/>
                  <p:nvPr/>
                </p:nvSpPr>
                <p:spPr>
                  <a:xfrm>
                    <a:off x="5337800" y="2217800"/>
                    <a:ext cx="773650" cy="28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946" h="11359" extrusionOk="0">
                        <a:moveTo>
                          <a:pt x="17352" y="1"/>
                        </a:moveTo>
                        <a:cubicBezTo>
                          <a:pt x="17089" y="1"/>
                          <a:pt x="16826" y="14"/>
                          <a:pt x="16563" y="41"/>
                        </a:cubicBezTo>
                        <a:cubicBezTo>
                          <a:pt x="13828" y="300"/>
                          <a:pt x="10833" y="1335"/>
                          <a:pt x="8430" y="2629"/>
                        </a:cubicBezTo>
                        <a:cubicBezTo>
                          <a:pt x="5509" y="4182"/>
                          <a:pt x="2293" y="7066"/>
                          <a:pt x="296" y="9099"/>
                        </a:cubicBezTo>
                        <a:cubicBezTo>
                          <a:pt x="1" y="9358"/>
                          <a:pt x="1073" y="9838"/>
                          <a:pt x="1295" y="9875"/>
                        </a:cubicBezTo>
                        <a:cubicBezTo>
                          <a:pt x="5555" y="10867"/>
                          <a:pt x="9873" y="11359"/>
                          <a:pt x="14179" y="11359"/>
                        </a:cubicBezTo>
                        <a:cubicBezTo>
                          <a:pt x="19662" y="11359"/>
                          <a:pt x="25126" y="10562"/>
                          <a:pt x="30427" y="8988"/>
                        </a:cubicBezTo>
                        <a:cubicBezTo>
                          <a:pt x="30797" y="8951"/>
                          <a:pt x="30945" y="8434"/>
                          <a:pt x="30649" y="8101"/>
                        </a:cubicBezTo>
                        <a:cubicBezTo>
                          <a:pt x="27311" y="4903"/>
                          <a:pt x="22402" y="1"/>
                          <a:pt x="1735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0" name="Google Shape;670;p17"/>
                  <p:cNvSpPr/>
                  <p:nvPr/>
                </p:nvSpPr>
                <p:spPr>
                  <a:xfrm>
                    <a:off x="5335025" y="2446200"/>
                    <a:ext cx="593400" cy="223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36" h="8947" extrusionOk="0">
                        <a:moveTo>
                          <a:pt x="370" y="0"/>
                        </a:moveTo>
                        <a:cubicBezTo>
                          <a:pt x="223" y="1516"/>
                          <a:pt x="1" y="2847"/>
                          <a:pt x="1" y="4400"/>
                        </a:cubicBezTo>
                        <a:cubicBezTo>
                          <a:pt x="1" y="4991"/>
                          <a:pt x="259" y="6729"/>
                          <a:pt x="259" y="6729"/>
                        </a:cubicBezTo>
                        <a:cubicBezTo>
                          <a:pt x="259" y="6729"/>
                          <a:pt x="2071" y="7616"/>
                          <a:pt x="2737" y="7838"/>
                        </a:cubicBezTo>
                        <a:cubicBezTo>
                          <a:pt x="3032" y="7986"/>
                          <a:pt x="3365" y="8097"/>
                          <a:pt x="3735" y="8208"/>
                        </a:cubicBezTo>
                        <a:cubicBezTo>
                          <a:pt x="4199" y="7714"/>
                          <a:pt x="4481" y="7494"/>
                          <a:pt x="5119" y="7494"/>
                        </a:cubicBezTo>
                        <a:cubicBezTo>
                          <a:pt x="5293" y="7494"/>
                          <a:pt x="5493" y="7510"/>
                          <a:pt x="5731" y="7542"/>
                        </a:cubicBezTo>
                        <a:cubicBezTo>
                          <a:pt x="6554" y="7621"/>
                          <a:pt x="7276" y="7788"/>
                          <a:pt x="7881" y="7788"/>
                        </a:cubicBezTo>
                        <a:cubicBezTo>
                          <a:pt x="8689" y="7788"/>
                          <a:pt x="9291" y="7490"/>
                          <a:pt x="9650" y="6285"/>
                        </a:cubicBezTo>
                        <a:cubicBezTo>
                          <a:pt x="10057" y="4954"/>
                          <a:pt x="9946" y="3290"/>
                          <a:pt x="9687" y="1923"/>
                        </a:cubicBezTo>
                        <a:cubicBezTo>
                          <a:pt x="9687" y="1844"/>
                          <a:pt x="9742" y="1766"/>
                          <a:pt x="9801" y="1766"/>
                        </a:cubicBezTo>
                        <a:cubicBezTo>
                          <a:pt x="9825" y="1766"/>
                          <a:pt x="9850" y="1779"/>
                          <a:pt x="9872" y="1812"/>
                        </a:cubicBezTo>
                        <a:cubicBezTo>
                          <a:pt x="11129" y="2403"/>
                          <a:pt x="11536" y="1849"/>
                          <a:pt x="12460" y="2625"/>
                        </a:cubicBezTo>
                        <a:cubicBezTo>
                          <a:pt x="13310" y="3364"/>
                          <a:pt x="13532" y="4067"/>
                          <a:pt x="13865" y="5065"/>
                        </a:cubicBezTo>
                        <a:cubicBezTo>
                          <a:pt x="14050" y="5730"/>
                          <a:pt x="14308" y="6877"/>
                          <a:pt x="14641" y="7542"/>
                        </a:cubicBezTo>
                        <a:cubicBezTo>
                          <a:pt x="14678" y="7616"/>
                          <a:pt x="14752" y="7653"/>
                          <a:pt x="14789" y="7764"/>
                        </a:cubicBezTo>
                        <a:cubicBezTo>
                          <a:pt x="15254" y="7975"/>
                          <a:pt x="15737" y="8026"/>
                          <a:pt x="16222" y="8026"/>
                        </a:cubicBezTo>
                        <a:cubicBezTo>
                          <a:pt x="16681" y="8026"/>
                          <a:pt x="17141" y="7981"/>
                          <a:pt x="17591" y="7981"/>
                        </a:cubicBezTo>
                        <a:cubicBezTo>
                          <a:pt x="18333" y="7981"/>
                          <a:pt x="19045" y="8105"/>
                          <a:pt x="19669" y="8762"/>
                        </a:cubicBezTo>
                        <a:cubicBezTo>
                          <a:pt x="19780" y="8762"/>
                          <a:pt x="19928" y="8762"/>
                          <a:pt x="20002" y="8725"/>
                        </a:cubicBezTo>
                        <a:cubicBezTo>
                          <a:pt x="20039" y="8725"/>
                          <a:pt x="20039" y="8836"/>
                          <a:pt x="20002" y="8836"/>
                        </a:cubicBezTo>
                        <a:cubicBezTo>
                          <a:pt x="19928" y="8836"/>
                          <a:pt x="19817" y="8873"/>
                          <a:pt x="19743" y="8873"/>
                        </a:cubicBezTo>
                        <a:cubicBezTo>
                          <a:pt x="19743" y="8910"/>
                          <a:pt x="19743" y="8910"/>
                          <a:pt x="19780" y="8947"/>
                        </a:cubicBezTo>
                        <a:cubicBezTo>
                          <a:pt x="20113" y="8910"/>
                          <a:pt x="20409" y="8836"/>
                          <a:pt x="20741" y="8762"/>
                        </a:cubicBezTo>
                        <a:cubicBezTo>
                          <a:pt x="20926" y="8725"/>
                          <a:pt x="23255" y="6655"/>
                          <a:pt x="23255" y="6470"/>
                        </a:cubicBezTo>
                        <a:cubicBezTo>
                          <a:pt x="23255" y="4954"/>
                          <a:pt x="23625" y="4806"/>
                          <a:pt x="23625" y="3290"/>
                        </a:cubicBezTo>
                        <a:cubicBezTo>
                          <a:pt x="23662" y="2773"/>
                          <a:pt x="23736" y="2033"/>
                          <a:pt x="23440" y="1664"/>
                        </a:cubicBezTo>
                        <a:cubicBezTo>
                          <a:pt x="23216" y="1440"/>
                          <a:pt x="22927" y="1376"/>
                          <a:pt x="22631" y="1376"/>
                        </a:cubicBezTo>
                        <a:cubicBezTo>
                          <a:pt x="22292" y="1376"/>
                          <a:pt x="21942" y="1459"/>
                          <a:pt x="21666" y="1479"/>
                        </a:cubicBezTo>
                        <a:cubicBezTo>
                          <a:pt x="20224" y="1627"/>
                          <a:pt x="18856" y="1701"/>
                          <a:pt x="17414" y="1701"/>
                        </a:cubicBezTo>
                        <a:cubicBezTo>
                          <a:pt x="15941" y="1718"/>
                          <a:pt x="14433" y="1770"/>
                          <a:pt x="12928" y="1770"/>
                        </a:cubicBezTo>
                        <a:cubicBezTo>
                          <a:pt x="11299" y="1770"/>
                          <a:pt x="9673" y="1710"/>
                          <a:pt x="8097" y="1479"/>
                        </a:cubicBezTo>
                        <a:cubicBezTo>
                          <a:pt x="5620" y="1109"/>
                          <a:pt x="1516" y="333"/>
                          <a:pt x="37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1" name="Google Shape;671;p17"/>
                  <p:cNvSpPr/>
                  <p:nvPr/>
                </p:nvSpPr>
                <p:spPr>
                  <a:xfrm>
                    <a:off x="5429300" y="2486575"/>
                    <a:ext cx="408550" cy="20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42" h="8173" extrusionOk="0">
                        <a:moveTo>
                          <a:pt x="8981" y="0"/>
                        </a:moveTo>
                        <a:cubicBezTo>
                          <a:pt x="8396" y="0"/>
                          <a:pt x="7646" y="292"/>
                          <a:pt x="6952" y="292"/>
                        </a:cubicBezTo>
                        <a:cubicBezTo>
                          <a:pt x="6680" y="292"/>
                          <a:pt x="6416" y="247"/>
                          <a:pt x="6175" y="123"/>
                        </a:cubicBezTo>
                        <a:cubicBezTo>
                          <a:pt x="6155" y="118"/>
                          <a:pt x="6135" y="115"/>
                          <a:pt x="6117" y="115"/>
                        </a:cubicBezTo>
                        <a:cubicBezTo>
                          <a:pt x="6000" y="115"/>
                          <a:pt x="5926" y="207"/>
                          <a:pt x="5990" y="271"/>
                        </a:cubicBezTo>
                        <a:cubicBezTo>
                          <a:pt x="6212" y="1601"/>
                          <a:pt x="6360" y="3339"/>
                          <a:pt x="5916" y="4633"/>
                        </a:cubicBezTo>
                        <a:cubicBezTo>
                          <a:pt x="5542" y="5817"/>
                          <a:pt x="4946" y="6114"/>
                          <a:pt x="4161" y="6114"/>
                        </a:cubicBezTo>
                        <a:cubicBezTo>
                          <a:pt x="3549" y="6114"/>
                          <a:pt x="2823" y="5934"/>
                          <a:pt x="1997" y="5853"/>
                        </a:cubicBezTo>
                        <a:cubicBezTo>
                          <a:pt x="1827" y="5842"/>
                          <a:pt x="1678" y="5836"/>
                          <a:pt x="1543" y="5836"/>
                        </a:cubicBezTo>
                        <a:cubicBezTo>
                          <a:pt x="800" y="5836"/>
                          <a:pt x="533" y="6023"/>
                          <a:pt x="1" y="6556"/>
                        </a:cubicBezTo>
                        <a:cubicBezTo>
                          <a:pt x="1110" y="6925"/>
                          <a:pt x="2182" y="7295"/>
                          <a:pt x="3328" y="7517"/>
                        </a:cubicBezTo>
                        <a:cubicBezTo>
                          <a:pt x="5457" y="7980"/>
                          <a:pt x="7212" y="8172"/>
                          <a:pt x="8876" y="8172"/>
                        </a:cubicBezTo>
                        <a:cubicBezTo>
                          <a:pt x="11201" y="8172"/>
                          <a:pt x="13347" y="7797"/>
                          <a:pt x="16083" y="7258"/>
                        </a:cubicBezTo>
                        <a:cubicBezTo>
                          <a:pt x="16083" y="7221"/>
                          <a:pt x="16083" y="7221"/>
                          <a:pt x="16046" y="7147"/>
                        </a:cubicBezTo>
                        <a:lnTo>
                          <a:pt x="16046" y="7147"/>
                        </a:lnTo>
                        <a:cubicBezTo>
                          <a:pt x="16083" y="7172"/>
                          <a:pt x="16112" y="7180"/>
                          <a:pt x="16136" y="7180"/>
                        </a:cubicBezTo>
                        <a:cubicBezTo>
                          <a:pt x="16186" y="7180"/>
                          <a:pt x="16219" y="7147"/>
                          <a:pt x="16268" y="7147"/>
                        </a:cubicBezTo>
                        <a:cubicBezTo>
                          <a:pt x="16342" y="7147"/>
                          <a:pt x="16342" y="7073"/>
                          <a:pt x="16268" y="7073"/>
                        </a:cubicBezTo>
                        <a:cubicBezTo>
                          <a:pt x="16194" y="7073"/>
                          <a:pt x="16046" y="7073"/>
                          <a:pt x="15972" y="7110"/>
                        </a:cubicBezTo>
                        <a:cubicBezTo>
                          <a:pt x="15360" y="6466"/>
                          <a:pt x="14656" y="6341"/>
                          <a:pt x="13922" y="6341"/>
                        </a:cubicBezTo>
                        <a:cubicBezTo>
                          <a:pt x="13458" y="6341"/>
                          <a:pt x="12983" y="6391"/>
                          <a:pt x="12510" y="6391"/>
                        </a:cubicBezTo>
                        <a:cubicBezTo>
                          <a:pt x="12015" y="6391"/>
                          <a:pt x="11524" y="6336"/>
                          <a:pt x="11055" y="6112"/>
                        </a:cubicBezTo>
                        <a:cubicBezTo>
                          <a:pt x="11018" y="6001"/>
                          <a:pt x="10981" y="5964"/>
                          <a:pt x="10907" y="5853"/>
                        </a:cubicBezTo>
                        <a:cubicBezTo>
                          <a:pt x="10611" y="5225"/>
                          <a:pt x="10316" y="4115"/>
                          <a:pt x="10131" y="3413"/>
                        </a:cubicBezTo>
                        <a:cubicBezTo>
                          <a:pt x="9872" y="2415"/>
                          <a:pt x="10131" y="936"/>
                          <a:pt x="9798" y="418"/>
                        </a:cubicBezTo>
                        <a:cubicBezTo>
                          <a:pt x="9612" y="101"/>
                          <a:pt x="9325" y="0"/>
                          <a:pt x="898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2" name="Google Shape;672;p17"/>
                  <p:cNvSpPr/>
                  <p:nvPr/>
                </p:nvSpPr>
                <p:spPr>
                  <a:xfrm>
                    <a:off x="5852475" y="2422225"/>
                    <a:ext cx="270050" cy="23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02" h="9362" extrusionOk="0">
                        <a:moveTo>
                          <a:pt x="9540" y="0"/>
                        </a:moveTo>
                        <a:cubicBezTo>
                          <a:pt x="9446" y="0"/>
                          <a:pt x="9360" y="10"/>
                          <a:pt x="9286" y="35"/>
                        </a:cubicBezTo>
                        <a:cubicBezTo>
                          <a:pt x="7105" y="441"/>
                          <a:pt x="5589" y="848"/>
                          <a:pt x="3482" y="1292"/>
                        </a:cubicBezTo>
                        <a:cubicBezTo>
                          <a:pt x="3371" y="1292"/>
                          <a:pt x="3334" y="1329"/>
                          <a:pt x="3223" y="1329"/>
                        </a:cubicBezTo>
                        <a:cubicBezTo>
                          <a:pt x="2742" y="996"/>
                          <a:pt x="2261" y="700"/>
                          <a:pt x="1744" y="441"/>
                        </a:cubicBezTo>
                        <a:cubicBezTo>
                          <a:pt x="1685" y="418"/>
                          <a:pt x="1627" y="406"/>
                          <a:pt x="1572" y="406"/>
                        </a:cubicBezTo>
                        <a:cubicBezTo>
                          <a:pt x="1453" y="406"/>
                          <a:pt x="1351" y="463"/>
                          <a:pt x="1300" y="589"/>
                        </a:cubicBezTo>
                        <a:cubicBezTo>
                          <a:pt x="783" y="1366"/>
                          <a:pt x="709" y="2290"/>
                          <a:pt x="1004" y="3140"/>
                        </a:cubicBezTo>
                        <a:cubicBezTo>
                          <a:pt x="968" y="3251"/>
                          <a:pt x="931" y="3362"/>
                          <a:pt x="894" y="3510"/>
                        </a:cubicBezTo>
                        <a:cubicBezTo>
                          <a:pt x="894" y="3547"/>
                          <a:pt x="820" y="3584"/>
                          <a:pt x="820" y="3621"/>
                        </a:cubicBezTo>
                        <a:cubicBezTo>
                          <a:pt x="672" y="3732"/>
                          <a:pt x="635" y="3917"/>
                          <a:pt x="635" y="4065"/>
                        </a:cubicBezTo>
                        <a:cubicBezTo>
                          <a:pt x="0" y="5722"/>
                          <a:pt x="1181" y="8186"/>
                          <a:pt x="1324" y="8186"/>
                        </a:cubicBezTo>
                        <a:cubicBezTo>
                          <a:pt x="1331" y="8186"/>
                          <a:pt x="1336" y="8180"/>
                          <a:pt x="1337" y="8168"/>
                        </a:cubicBezTo>
                        <a:cubicBezTo>
                          <a:pt x="2456" y="8399"/>
                          <a:pt x="3312" y="9362"/>
                          <a:pt x="4268" y="9362"/>
                        </a:cubicBezTo>
                        <a:cubicBezTo>
                          <a:pt x="4386" y="9362"/>
                          <a:pt x="4506" y="9347"/>
                          <a:pt x="4628" y="9314"/>
                        </a:cubicBezTo>
                        <a:cubicBezTo>
                          <a:pt x="6106" y="8945"/>
                          <a:pt x="8731" y="7873"/>
                          <a:pt x="10210" y="7244"/>
                        </a:cubicBezTo>
                        <a:cubicBezTo>
                          <a:pt x="10691" y="5174"/>
                          <a:pt x="10802" y="1772"/>
                          <a:pt x="10617" y="183"/>
                        </a:cubicBezTo>
                        <a:cubicBezTo>
                          <a:pt x="10300" y="125"/>
                          <a:pt x="9871" y="0"/>
                          <a:pt x="954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3" name="Google Shape;673;p17"/>
                  <p:cNvSpPr/>
                  <p:nvPr/>
                </p:nvSpPr>
                <p:spPr>
                  <a:xfrm>
                    <a:off x="5449850" y="2359300"/>
                    <a:ext cx="625550" cy="142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022" h="5685" extrusionOk="0">
                        <a:moveTo>
                          <a:pt x="22914" y="1"/>
                        </a:moveTo>
                        <a:cubicBezTo>
                          <a:pt x="21407" y="189"/>
                          <a:pt x="19446" y="804"/>
                          <a:pt x="17757" y="804"/>
                        </a:cubicBezTo>
                        <a:cubicBezTo>
                          <a:pt x="17458" y="804"/>
                          <a:pt x="17166" y="785"/>
                          <a:pt x="16888" y="740"/>
                        </a:cubicBezTo>
                        <a:cubicBezTo>
                          <a:pt x="15975" y="583"/>
                          <a:pt x="14902" y="265"/>
                          <a:pt x="13919" y="265"/>
                        </a:cubicBezTo>
                        <a:cubicBezTo>
                          <a:pt x="13747" y="265"/>
                          <a:pt x="13578" y="275"/>
                          <a:pt x="13412" y="297"/>
                        </a:cubicBezTo>
                        <a:cubicBezTo>
                          <a:pt x="12932" y="370"/>
                          <a:pt x="12599" y="518"/>
                          <a:pt x="12229" y="851"/>
                        </a:cubicBezTo>
                        <a:cubicBezTo>
                          <a:pt x="12081" y="962"/>
                          <a:pt x="12081" y="1295"/>
                          <a:pt x="12008" y="1443"/>
                        </a:cubicBezTo>
                        <a:cubicBezTo>
                          <a:pt x="11379" y="2256"/>
                          <a:pt x="10751" y="2552"/>
                          <a:pt x="9789" y="2885"/>
                        </a:cubicBezTo>
                        <a:cubicBezTo>
                          <a:pt x="7096" y="3760"/>
                          <a:pt x="3820" y="4267"/>
                          <a:pt x="939" y="4267"/>
                        </a:cubicBezTo>
                        <a:cubicBezTo>
                          <a:pt x="656" y="4267"/>
                          <a:pt x="377" y="4262"/>
                          <a:pt x="103" y="4252"/>
                        </a:cubicBezTo>
                        <a:lnTo>
                          <a:pt x="103" y="4252"/>
                        </a:lnTo>
                        <a:cubicBezTo>
                          <a:pt x="0" y="4252"/>
                          <a:pt x="8427" y="5685"/>
                          <a:pt x="12036" y="5685"/>
                        </a:cubicBezTo>
                        <a:cubicBezTo>
                          <a:pt x="12316" y="5685"/>
                          <a:pt x="12568" y="5676"/>
                          <a:pt x="12784" y="5657"/>
                        </a:cubicBezTo>
                        <a:cubicBezTo>
                          <a:pt x="14595" y="5472"/>
                          <a:pt x="16333" y="5029"/>
                          <a:pt x="17036" y="3328"/>
                        </a:cubicBezTo>
                        <a:cubicBezTo>
                          <a:pt x="18105" y="3731"/>
                          <a:pt x="19188" y="3933"/>
                          <a:pt x="20265" y="3933"/>
                        </a:cubicBezTo>
                        <a:cubicBezTo>
                          <a:pt x="21756" y="3933"/>
                          <a:pt x="23235" y="3546"/>
                          <a:pt x="24652" y="2774"/>
                        </a:cubicBezTo>
                        <a:cubicBezTo>
                          <a:pt x="24873" y="2700"/>
                          <a:pt x="25021" y="2404"/>
                          <a:pt x="24947" y="2182"/>
                        </a:cubicBezTo>
                        <a:cubicBezTo>
                          <a:pt x="24430" y="851"/>
                          <a:pt x="23653" y="112"/>
                          <a:pt x="2291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4" name="Google Shape;674;p17"/>
                  <p:cNvSpPr/>
                  <p:nvPr/>
                </p:nvSpPr>
                <p:spPr>
                  <a:xfrm>
                    <a:off x="5387725" y="2279825"/>
                    <a:ext cx="730175" cy="366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07" h="14678" extrusionOk="0">
                        <a:moveTo>
                          <a:pt x="21998" y="0"/>
                        </a:moveTo>
                        <a:lnTo>
                          <a:pt x="21998" y="0"/>
                        </a:lnTo>
                        <a:cubicBezTo>
                          <a:pt x="21739" y="888"/>
                          <a:pt x="24844" y="2625"/>
                          <a:pt x="26545" y="4880"/>
                        </a:cubicBezTo>
                        <a:cubicBezTo>
                          <a:pt x="26804" y="5213"/>
                          <a:pt x="26619" y="5879"/>
                          <a:pt x="25399" y="6064"/>
                        </a:cubicBezTo>
                        <a:cubicBezTo>
                          <a:pt x="25134" y="6086"/>
                          <a:pt x="24327" y="6306"/>
                          <a:pt x="23413" y="6306"/>
                        </a:cubicBezTo>
                        <a:cubicBezTo>
                          <a:pt x="22798" y="6306"/>
                          <a:pt x="22134" y="6206"/>
                          <a:pt x="21554" y="5879"/>
                        </a:cubicBezTo>
                        <a:cubicBezTo>
                          <a:pt x="20630" y="5324"/>
                          <a:pt x="20075" y="5398"/>
                          <a:pt x="19003" y="5065"/>
                        </a:cubicBezTo>
                        <a:cubicBezTo>
                          <a:pt x="18966" y="5990"/>
                          <a:pt x="18818" y="7357"/>
                          <a:pt x="18042" y="7838"/>
                        </a:cubicBezTo>
                        <a:cubicBezTo>
                          <a:pt x="17612" y="8091"/>
                          <a:pt x="17165" y="8205"/>
                          <a:pt x="16713" y="8205"/>
                        </a:cubicBezTo>
                        <a:cubicBezTo>
                          <a:pt x="16504" y="8205"/>
                          <a:pt x="16293" y="8181"/>
                          <a:pt x="16082" y="8134"/>
                        </a:cubicBezTo>
                        <a:cubicBezTo>
                          <a:pt x="15140" y="8152"/>
                          <a:pt x="14178" y="8171"/>
                          <a:pt x="13217" y="8171"/>
                        </a:cubicBezTo>
                        <a:cubicBezTo>
                          <a:pt x="12256" y="8171"/>
                          <a:pt x="11295" y="8152"/>
                          <a:pt x="10352" y="8097"/>
                        </a:cubicBezTo>
                        <a:cubicBezTo>
                          <a:pt x="7098" y="7838"/>
                          <a:pt x="3253" y="7468"/>
                          <a:pt x="0" y="7062"/>
                        </a:cubicBezTo>
                        <a:lnTo>
                          <a:pt x="0" y="7062"/>
                        </a:lnTo>
                        <a:cubicBezTo>
                          <a:pt x="4030" y="8134"/>
                          <a:pt x="8134" y="9058"/>
                          <a:pt x="12459" y="9317"/>
                        </a:cubicBezTo>
                        <a:cubicBezTo>
                          <a:pt x="12591" y="9328"/>
                          <a:pt x="12746" y="9332"/>
                          <a:pt x="12919" y="9332"/>
                        </a:cubicBezTo>
                        <a:cubicBezTo>
                          <a:pt x="13536" y="9332"/>
                          <a:pt x="14379" y="9279"/>
                          <a:pt x="15188" y="9279"/>
                        </a:cubicBezTo>
                        <a:cubicBezTo>
                          <a:pt x="16512" y="9279"/>
                          <a:pt x="17746" y="9421"/>
                          <a:pt x="17746" y="10167"/>
                        </a:cubicBezTo>
                        <a:cubicBezTo>
                          <a:pt x="17746" y="11055"/>
                          <a:pt x="17265" y="13199"/>
                          <a:pt x="18301" y="14678"/>
                        </a:cubicBezTo>
                        <a:cubicBezTo>
                          <a:pt x="19410" y="14678"/>
                          <a:pt x="18670" y="11646"/>
                          <a:pt x="19003" y="10204"/>
                        </a:cubicBezTo>
                        <a:lnTo>
                          <a:pt x="19299" y="9650"/>
                        </a:lnTo>
                        <a:cubicBezTo>
                          <a:pt x="19336" y="9613"/>
                          <a:pt x="19336" y="9502"/>
                          <a:pt x="19336" y="9465"/>
                        </a:cubicBezTo>
                        <a:cubicBezTo>
                          <a:pt x="19410" y="9428"/>
                          <a:pt x="19484" y="9391"/>
                          <a:pt x="19558" y="9280"/>
                        </a:cubicBezTo>
                        <a:cubicBezTo>
                          <a:pt x="19779" y="9206"/>
                          <a:pt x="19853" y="8873"/>
                          <a:pt x="19594" y="8725"/>
                        </a:cubicBezTo>
                        <a:cubicBezTo>
                          <a:pt x="19742" y="8725"/>
                          <a:pt x="19927" y="8651"/>
                          <a:pt x="19927" y="8467"/>
                        </a:cubicBezTo>
                        <a:cubicBezTo>
                          <a:pt x="19964" y="7838"/>
                          <a:pt x="19964" y="7357"/>
                          <a:pt x="19927" y="6803"/>
                        </a:cubicBezTo>
                        <a:lnTo>
                          <a:pt x="19927" y="6803"/>
                        </a:lnTo>
                        <a:cubicBezTo>
                          <a:pt x="20149" y="6988"/>
                          <a:pt x="20408" y="7099"/>
                          <a:pt x="20667" y="7247"/>
                        </a:cubicBezTo>
                        <a:cubicBezTo>
                          <a:pt x="20704" y="7284"/>
                          <a:pt x="20778" y="7284"/>
                          <a:pt x="20815" y="7284"/>
                        </a:cubicBezTo>
                        <a:cubicBezTo>
                          <a:pt x="20999" y="7431"/>
                          <a:pt x="20962" y="7579"/>
                          <a:pt x="21147" y="7727"/>
                        </a:cubicBezTo>
                        <a:cubicBezTo>
                          <a:pt x="21149" y="7728"/>
                          <a:pt x="21152" y="7728"/>
                          <a:pt x="21157" y="7728"/>
                        </a:cubicBezTo>
                        <a:cubicBezTo>
                          <a:pt x="21469" y="7728"/>
                          <a:pt x="28406" y="6534"/>
                          <a:pt x="29207" y="5879"/>
                        </a:cubicBezTo>
                        <a:cubicBezTo>
                          <a:pt x="27063" y="3697"/>
                          <a:pt x="24549" y="1738"/>
                          <a:pt x="21998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5" name="Google Shape;675;p17"/>
                  <p:cNvSpPr/>
                  <p:nvPr/>
                </p:nvSpPr>
                <p:spPr>
                  <a:xfrm>
                    <a:off x="5840600" y="2438100"/>
                    <a:ext cx="118325" cy="22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3" h="9087" extrusionOk="0">
                        <a:moveTo>
                          <a:pt x="1544" y="1"/>
                        </a:moveTo>
                        <a:cubicBezTo>
                          <a:pt x="1452" y="1"/>
                          <a:pt x="1398" y="31"/>
                          <a:pt x="1406" y="102"/>
                        </a:cubicBezTo>
                        <a:cubicBezTo>
                          <a:pt x="1406" y="509"/>
                          <a:pt x="1258" y="1581"/>
                          <a:pt x="1221" y="2394"/>
                        </a:cubicBezTo>
                        <a:cubicBezTo>
                          <a:pt x="666" y="3171"/>
                          <a:pt x="296" y="4761"/>
                          <a:pt x="186" y="5204"/>
                        </a:cubicBezTo>
                        <a:cubicBezTo>
                          <a:pt x="1" y="6387"/>
                          <a:pt x="1" y="8088"/>
                          <a:pt x="333" y="9086"/>
                        </a:cubicBezTo>
                        <a:cubicBezTo>
                          <a:pt x="333" y="9086"/>
                          <a:pt x="1664" y="8827"/>
                          <a:pt x="2552" y="8421"/>
                        </a:cubicBezTo>
                        <a:cubicBezTo>
                          <a:pt x="3110" y="8576"/>
                          <a:pt x="3747" y="8861"/>
                          <a:pt x="4375" y="8861"/>
                        </a:cubicBezTo>
                        <a:cubicBezTo>
                          <a:pt x="4495" y="8861"/>
                          <a:pt x="4614" y="8851"/>
                          <a:pt x="4733" y="8827"/>
                        </a:cubicBezTo>
                        <a:cubicBezTo>
                          <a:pt x="4548" y="6942"/>
                          <a:pt x="3624" y="2727"/>
                          <a:pt x="3069" y="731"/>
                        </a:cubicBezTo>
                        <a:cubicBezTo>
                          <a:pt x="2980" y="522"/>
                          <a:pt x="1928" y="1"/>
                          <a:pt x="154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76" name="Google Shape;676;p17"/>
                <p:cNvGrpSpPr/>
                <p:nvPr/>
              </p:nvGrpSpPr>
              <p:grpSpPr>
                <a:xfrm flipH="1">
                  <a:off x="1044763" y="4808085"/>
                  <a:ext cx="815378" cy="489848"/>
                  <a:chOff x="5335025" y="2217800"/>
                  <a:chExt cx="787500" cy="473100"/>
                </a:xfrm>
              </p:grpSpPr>
              <p:sp>
                <p:nvSpPr>
                  <p:cNvPr id="677" name="Google Shape;677;p17"/>
                  <p:cNvSpPr/>
                  <p:nvPr/>
                </p:nvSpPr>
                <p:spPr>
                  <a:xfrm>
                    <a:off x="5337800" y="2217800"/>
                    <a:ext cx="773650" cy="28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946" h="11359" extrusionOk="0">
                        <a:moveTo>
                          <a:pt x="17352" y="1"/>
                        </a:moveTo>
                        <a:cubicBezTo>
                          <a:pt x="17089" y="1"/>
                          <a:pt x="16826" y="14"/>
                          <a:pt x="16563" y="41"/>
                        </a:cubicBezTo>
                        <a:cubicBezTo>
                          <a:pt x="13828" y="300"/>
                          <a:pt x="10833" y="1335"/>
                          <a:pt x="8430" y="2629"/>
                        </a:cubicBezTo>
                        <a:cubicBezTo>
                          <a:pt x="5509" y="4182"/>
                          <a:pt x="2293" y="7066"/>
                          <a:pt x="296" y="9099"/>
                        </a:cubicBezTo>
                        <a:cubicBezTo>
                          <a:pt x="1" y="9358"/>
                          <a:pt x="1073" y="9838"/>
                          <a:pt x="1295" y="9875"/>
                        </a:cubicBezTo>
                        <a:cubicBezTo>
                          <a:pt x="5555" y="10867"/>
                          <a:pt x="9873" y="11359"/>
                          <a:pt x="14179" y="11359"/>
                        </a:cubicBezTo>
                        <a:cubicBezTo>
                          <a:pt x="19662" y="11359"/>
                          <a:pt x="25126" y="10562"/>
                          <a:pt x="30427" y="8988"/>
                        </a:cubicBezTo>
                        <a:cubicBezTo>
                          <a:pt x="30797" y="8951"/>
                          <a:pt x="30945" y="8434"/>
                          <a:pt x="30649" y="8101"/>
                        </a:cubicBezTo>
                        <a:cubicBezTo>
                          <a:pt x="27311" y="4903"/>
                          <a:pt x="22402" y="1"/>
                          <a:pt x="1735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8" name="Google Shape;678;p17"/>
                  <p:cNvSpPr/>
                  <p:nvPr/>
                </p:nvSpPr>
                <p:spPr>
                  <a:xfrm>
                    <a:off x="5335025" y="2446200"/>
                    <a:ext cx="593400" cy="223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36" h="8947" extrusionOk="0">
                        <a:moveTo>
                          <a:pt x="370" y="0"/>
                        </a:moveTo>
                        <a:cubicBezTo>
                          <a:pt x="223" y="1516"/>
                          <a:pt x="1" y="2847"/>
                          <a:pt x="1" y="4400"/>
                        </a:cubicBezTo>
                        <a:cubicBezTo>
                          <a:pt x="1" y="4991"/>
                          <a:pt x="259" y="6729"/>
                          <a:pt x="259" y="6729"/>
                        </a:cubicBezTo>
                        <a:cubicBezTo>
                          <a:pt x="259" y="6729"/>
                          <a:pt x="2071" y="7616"/>
                          <a:pt x="2737" y="7838"/>
                        </a:cubicBezTo>
                        <a:cubicBezTo>
                          <a:pt x="3032" y="7986"/>
                          <a:pt x="3365" y="8097"/>
                          <a:pt x="3735" y="8208"/>
                        </a:cubicBezTo>
                        <a:cubicBezTo>
                          <a:pt x="4199" y="7714"/>
                          <a:pt x="4481" y="7494"/>
                          <a:pt x="5119" y="7494"/>
                        </a:cubicBezTo>
                        <a:cubicBezTo>
                          <a:pt x="5293" y="7494"/>
                          <a:pt x="5493" y="7510"/>
                          <a:pt x="5731" y="7542"/>
                        </a:cubicBezTo>
                        <a:cubicBezTo>
                          <a:pt x="6554" y="7621"/>
                          <a:pt x="7276" y="7788"/>
                          <a:pt x="7881" y="7788"/>
                        </a:cubicBezTo>
                        <a:cubicBezTo>
                          <a:pt x="8689" y="7788"/>
                          <a:pt x="9291" y="7490"/>
                          <a:pt x="9650" y="6285"/>
                        </a:cubicBezTo>
                        <a:cubicBezTo>
                          <a:pt x="10057" y="4954"/>
                          <a:pt x="9946" y="3290"/>
                          <a:pt x="9687" y="1923"/>
                        </a:cubicBezTo>
                        <a:cubicBezTo>
                          <a:pt x="9687" y="1844"/>
                          <a:pt x="9742" y="1766"/>
                          <a:pt x="9801" y="1766"/>
                        </a:cubicBezTo>
                        <a:cubicBezTo>
                          <a:pt x="9825" y="1766"/>
                          <a:pt x="9850" y="1779"/>
                          <a:pt x="9872" y="1812"/>
                        </a:cubicBezTo>
                        <a:cubicBezTo>
                          <a:pt x="11129" y="2403"/>
                          <a:pt x="11536" y="1849"/>
                          <a:pt x="12460" y="2625"/>
                        </a:cubicBezTo>
                        <a:cubicBezTo>
                          <a:pt x="13310" y="3364"/>
                          <a:pt x="13532" y="4067"/>
                          <a:pt x="13865" y="5065"/>
                        </a:cubicBezTo>
                        <a:cubicBezTo>
                          <a:pt x="14050" y="5730"/>
                          <a:pt x="14308" y="6877"/>
                          <a:pt x="14641" y="7542"/>
                        </a:cubicBezTo>
                        <a:cubicBezTo>
                          <a:pt x="14678" y="7616"/>
                          <a:pt x="14752" y="7653"/>
                          <a:pt x="14789" y="7764"/>
                        </a:cubicBezTo>
                        <a:cubicBezTo>
                          <a:pt x="15254" y="7975"/>
                          <a:pt x="15737" y="8026"/>
                          <a:pt x="16222" y="8026"/>
                        </a:cubicBezTo>
                        <a:cubicBezTo>
                          <a:pt x="16681" y="8026"/>
                          <a:pt x="17141" y="7981"/>
                          <a:pt x="17591" y="7981"/>
                        </a:cubicBezTo>
                        <a:cubicBezTo>
                          <a:pt x="18333" y="7981"/>
                          <a:pt x="19045" y="8105"/>
                          <a:pt x="19669" y="8762"/>
                        </a:cubicBezTo>
                        <a:cubicBezTo>
                          <a:pt x="19780" y="8762"/>
                          <a:pt x="19928" y="8762"/>
                          <a:pt x="20002" y="8725"/>
                        </a:cubicBezTo>
                        <a:cubicBezTo>
                          <a:pt x="20039" y="8725"/>
                          <a:pt x="20039" y="8836"/>
                          <a:pt x="20002" y="8836"/>
                        </a:cubicBezTo>
                        <a:cubicBezTo>
                          <a:pt x="19928" y="8836"/>
                          <a:pt x="19817" y="8873"/>
                          <a:pt x="19743" y="8873"/>
                        </a:cubicBezTo>
                        <a:cubicBezTo>
                          <a:pt x="19743" y="8910"/>
                          <a:pt x="19743" y="8910"/>
                          <a:pt x="19780" y="8947"/>
                        </a:cubicBezTo>
                        <a:cubicBezTo>
                          <a:pt x="20113" y="8910"/>
                          <a:pt x="20409" y="8836"/>
                          <a:pt x="20741" y="8762"/>
                        </a:cubicBezTo>
                        <a:cubicBezTo>
                          <a:pt x="20926" y="8725"/>
                          <a:pt x="23255" y="6655"/>
                          <a:pt x="23255" y="6470"/>
                        </a:cubicBezTo>
                        <a:cubicBezTo>
                          <a:pt x="23255" y="4954"/>
                          <a:pt x="23625" y="4806"/>
                          <a:pt x="23625" y="3290"/>
                        </a:cubicBezTo>
                        <a:cubicBezTo>
                          <a:pt x="23662" y="2773"/>
                          <a:pt x="23736" y="2033"/>
                          <a:pt x="23440" y="1664"/>
                        </a:cubicBezTo>
                        <a:cubicBezTo>
                          <a:pt x="23216" y="1440"/>
                          <a:pt x="22927" y="1376"/>
                          <a:pt x="22631" y="1376"/>
                        </a:cubicBezTo>
                        <a:cubicBezTo>
                          <a:pt x="22292" y="1376"/>
                          <a:pt x="21942" y="1459"/>
                          <a:pt x="21666" y="1479"/>
                        </a:cubicBezTo>
                        <a:cubicBezTo>
                          <a:pt x="20224" y="1627"/>
                          <a:pt x="18856" y="1701"/>
                          <a:pt x="17414" y="1701"/>
                        </a:cubicBezTo>
                        <a:cubicBezTo>
                          <a:pt x="15941" y="1718"/>
                          <a:pt x="14433" y="1770"/>
                          <a:pt x="12928" y="1770"/>
                        </a:cubicBezTo>
                        <a:cubicBezTo>
                          <a:pt x="11299" y="1770"/>
                          <a:pt x="9673" y="1710"/>
                          <a:pt x="8097" y="1479"/>
                        </a:cubicBezTo>
                        <a:cubicBezTo>
                          <a:pt x="5620" y="1109"/>
                          <a:pt x="1516" y="333"/>
                          <a:pt x="37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9" name="Google Shape;679;p17"/>
                  <p:cNvSpPr/>
                  <p:nvPr/>
                </p:nvSpPr>
                <p:spPr>
                  <a:xfrm>
                    <a:off x="5429300" y="2486575"/>
                    <a:ext cx="408550" cy="20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42" h="8173" extrusionOk="0">
                        <a:moveTo>
                          <a:pt x="8981" y="0"/>
                        </a:moveTo>
                        <a:cubicBezTo>
                          <a:pt x="8396" y="0"/>
                          <a:pt x="7646" y="292"/>
                          <a:pt x="6952" y="292"/>
                        </a:cubicBezTo>
                        <a:cubicBezTo>
                          <a:pt x="6680" y="292"/>
                          <a:pt x="6416" y="247"/>
                          <a:pt x="6175" y="123"/>
                        </a:cubicBezTo>
                        <a:cubicBezTo>
                          <a:pt x="6155" y="118"/>
                          <a:pt x="6135" y="115"/>
                          <a:pt x="6117" y="115"/>
                        </a:cubicBezTo>
                        <a:cubicBezTo>
                          <a:pt x="6000" y="115"/>
                          <a:pt x="5926" y="207"/>
                          <a:pt x="5990" y="271"/>
                        </a:cubicBezTo>
                        <a:cubicBezTo>
                          <a:pt x="6212" y="1601"/>
                          <a:pt x="6360" y="3339"/>
                          <a:pt x="5916" y="4633"/>
                        </a:cubicBezTo>
                        <a:cubicBezTo>
                          <a:pt x="5542" y="5817"/>
                          <a:pt x="4946" y="6114"/>
                          <a:pt x="4161" y="6114"/>
                        </a:cubicBezTo>
                        <a:cubicBezTo>
                          <a:pt x="3549" y="6114"/>
                          <a:pt x="2823" y="5934"/>
                          <a:pt x="1997" y="5853"/>
                        </a:cubicBezTo>
                        <a:cubicBezTo>
                          <a:pt x="1827" y="5842"/>
                          <a:pt x="1678" y="5836"/>
                          <a:pt x="1543" y="5836"/>
                        </a:cubicBezTo>
                        <a:cubicBezTo>
                          <a:pt x="800" y="5836"/>
                          <a:pt x="533" y="6023"/>
                          <a:pt x="1" y="6556"/>
                        </a:cubicBezTo>
                        <a:cubicBezTo>
                          <a:pt x="1110" y="6925"/>
                          <a:pt x="2182" y="7295"/>
                          <a:pt x="3328" y="7517"/>
                        </a:cubicBezTo>
                        <a:cubicBezTo>
                          <a:pt x="5457" y="7980"/>
                          <a:pt x="7212" y="8172"/>
                          <a:pt x="8876" y="8172"/>
                        </a:cubicBezTo>
                        <a:cubicBezTo>
                          <a:pt x="11201" y="8172"/>
                          <a:pt x="13347" y="7797"/>
                          <a:pt x="16083" y="7258"/>
                        </a:cubicBezTo>
                        <a:cubicBezTo>
                          <a:pt x="16083" y="7221"/>
                          <a:pt x="16083" y="7221"/>
                          <a:pt x="16046" y="7147"/>
                        </a:cubicBezTo>
                        <a:lnTo>
                          <a:pt x="16046" y="7147"/>
                        </a:lnTo>
                        <a:cubicBezTo>
                          <a:pt x="16083" y="7172"/>
                          <a:pt x="16112" y="7180"/>
                          <a:pt x="16136" y="7180"/>
                        </a:cubicBezTo>
                        <a:cubicBezTo>
                          <a:pt x="16186" y="7180"/>
                          <a:pt x="16219" y="7147"/>
                          <a:pt x="16268" y="7147"/>
                        </a:cubicBezTo>
                        <a:cubicBezTo>
                          <a:pt x="16342" y="7147"/>
                          <a:pt x="16342" y="7073"/>
                          <a:pt x="16268" y="7073"/>
                        </a:cubicBezTo>
                        <a:cubicBezTo>
                          <a:pt x="16194" y="7073"/>
                          <a:pt x="16046" y="7073"/>
                          <a:pt x="15972" y="7110"/>
                        </a:cubicBezTo>
                        <a:cubicBezTo>
                          <a:pt x="15360" y="6466"/>
                          <a:pt x="14656" y="6341"/>
                          <a:pt x="13922" y="6341"/>
                        </a:cubicBezTo>
                        <a:cubicBezTo>
                          <a:pt x="13458" y="6341"/>
                          <a:pt x="12983" y="6391"/>
                          <a:pt x="12510" y="6391"/>
                        </a:cubicBezTo>
                        <a:cubicBezTo>
                          <a:pt x="12015" y="6391"/>
                          <a:pt x="11524" y="6336"/>
                          <a:pt x="11055" y="6112"/>
                        </a:cubicBezTo>
                        <a:cubicBezTo>
                          <a:pt x="11018" y="6001"/>
                          <a:pt x="10981" y="5964"/>
                          <a:pt x="10907" y="5853"/>
                        </a:cubicBezTo>
                        <a:cubicBezTo>
                          <a:pt x="10611" y="5225"/>
                          <a:pt x="10316" y="4115"/>
                          <a:pt x="10131" y="3413"/>
                        </a:cubicBezTo>
                        <a:cubicBezTo>
                          <a:pt x="9872" y="2415"/>
                          <a:pt x="10131" y="936"/>
                          <a:pt x="9798" y="418"/>
                        </a:cubicBezTo>
                        <a:cubicBezTo>
                          <a:pt x="9612" y="101"/>
                          <a:pt x="9325" y="0"/>
                          <a:pt x="898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0" name="Google Shape;680;p17"/>
                  <p:cNvSpPr/>
                  <p:nvPr/>
                </p:nvSpPr>
                <p:spPr>
                  <a:xfrm>
                    <a:off x="5852475" y="2422225"/>
                    <a:ext cx="270050" cy="23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02" h="9362" extrusionOk="0">
                        <a:moveTo>
                          <a:pt x="9540" y="0"/>
                        </a:moveTo>
                        <a:cubicBezTo>
                          <a:pt x="9446" y="0"/>
                          <a:pt x="9360" y="10"/>
                          <a:pt x="9286" y="35"/>
                        </a:cubicBezTo>
                        <a:cubicBezTo>
                          <a:pt x="7105" y="441"/>
                          <a:pt x="5589" y="848"/>
                          <a:pt x="3482" y="1292"/>
                        </a:cubicBezTo>
                        <a:cubicBezTo>
                          <a:pt x="3371" y="1292"/>
                          <a:pt x="3334" y="1329"/>
                          <a:pt x="3223" y="1329"/>
                        </a:cubicBezTo>
                        <a:cubicBezTo>
                          <a:pt x="2742" y="996"/>
                          <a:pt x="2261" y="700"/>
                          <a:pt x="1744" y="441"/>
                        </a:cubicBezTo>
                        <a:cubicBezTo>
                          <a:pt x="1685" y="418"/>
                          <a:pt x="1627" y="406"/>
                          <a:pt x="1572" y="406"/>
                        </a:cubicBezTo>
                        <a:cubicBezTo>
                          <a:pt x="1453" y="406"/>
                          <a:pt x="1351" y="463"/>
                          <a:pt x="1300" y="589"/>
                        </a:cubicBezTo>
                        <a:cubicBezTo>
                          <a:pt x="783" y="1366"/>
                          <a:pt x="709" y="2290"/>
                          <a:pt x="1004" y="3140"/>
                        </a:cubicBezTo>
                        <a:cubicBezTo>
                          <a:pt x="968" y="3251"/>
                          <a:pt x="931" y="3362"/>
                          <a:pt x="894" y="3510"/>
                        </a:cubicBezTo>
                        <a:cubicBezTo>
                          <a:pt x="894" y="3547"/>
                          <a:pt x="820" y="3584"/>
                          <a:pt x="820" y="3621"/>
                        </a:cubicBezTo>
                        <a:cubicBezTo>
                          <a:pt x="672" y="3732"/>
                          <a:pt x="635" y="3917"/>
                          <a:pt x="635" y="4065"/>
                        </a:cubicBezTo>
                        <a:cubicBezTo>
                          <a:pt x="0" y="5722"/>
                          <a:pt x="1181" y="8186"/>
                          <a:pt x="1324" y="8186"/>
                        </a:cubicBezTo>
                        <a:cubicBezTo>
                          <a:pt x="1331" y="8186"/>
                          <a:pt x="1336" y="8180"/>
                          <a:pt x="1337" y="8168"/>
                        </a:cubicBezTo>
                        <a:cubicBezTo>
                          <a:pt x="2456" y="8399"/>
                          <a:pt x="3312" y="9362"/>
                          <a:pt x="4268" y="9362"/>
                        </a:cubicBezTo>
                        <a:cubicBezTo>
                          <a:pt x="4386" y="9362"/>
                          <a:pt x="4506" y="9347"/>
                          <a:pt x="4628" y="9314"/>
                        </a:cubicBezTo>
                        <a:cubicBezTo>
                          <a:pt x="6106" y="8945"/>
                          <a:pt x="8731" y="7873"/>
                          <a:pt x="10210" y="7244"/>
                        </a:cubicBezTo>
                        <a:cubicBezTo>
                          <a:pt x="10691" y="5174"/>
                          <a:pt x="10802" y="1772"/>
                          <a:pt x="10617" y="183"/>
                        </a:cubicBezTo>
                        <a:cubicBezTo>
                          <a:pt x="10300" y="125"/>
                          <a:pt x="9871" y="0"/>
                          <a:pt x="954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1" name="Google Shape;681;p17"/>
                  <p:cNvSpPr/>
                  <p:nvPr/>
                </p:nvSpPr>
                <p:spPr>
                  <a:xfrm>
                    <a:off x="5449850" y="2359300"/>
                    <a:ext cx="625550" cy="142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022" h="5685" extrusionOk="0">
                        <a:moveTo>
                          <a:pt x="22914" y="1"/>
                        </a:moveTo>
                        <a:cubicBezTo>
                          <a:pt x="21407" y="189"/>
                          <a:pt x="19446" y="804"/>
                          <a:pt x="17757" y="804"/>
                        </a:cubicBezTo>
                        <a:cubicBezTo>
                          <a:pt x="17458" y="804"/>
                          <a:pt x="17166" y="785"/>
                          <a:pt x="16888" y="740"/>
                        </a:cubicBezTo>
                        <a:cubicBezTo>
                          <a:pt x="15975" y="583"/>
                          <a:pt x="14902" y="265"/>
                          <a:pt x="13919" y="265"/>
                        </a:cubicBezTo>
                        <a:cubicBezTo>
                          <a:pt x="13747" y="265"/>
                          <a:pt x="13578" y="275"/>
                          <a:pt x="13412" y="297"/>
                        </a:cubicBezTo>
                        <a:cubicBezTo>
                          <a:pt x="12932" y="370"/>
                          <a:pt x="12599" y="518"/>
                          <a:pt x="12229" y="851"/>
                        </a:cubicBezTo>
                        <a:cubicBezTo>
                          <a:pt x="12081" y="962"/>
                          <a:pt x="12081" y="1295"/>
                          <a:pt x="12008" y="1443"/>
                        </a:cubicBezTo>
                        <a:cubicBezTo>
                          <a:pt x="11379" y="2256"/>
                          <a:pt x="10751" y="2552"/>
                          <a:pt x="9789" y="2885"/>
                        </a:cubicBezTo>
                        <a:cubicBezTo>
                          <a:pt x="7096" y="3760"/>
                          <a:pt x="3820" y="4267"/>
                          <a:pt x="939" y="4267"/>
                        </a:cubicBezTo>
                        <a:cubicBezTo>
                          <a:pt x="656" y="4267"/>
                          <a:pt x="377" y="4262"/>
                          <a:pt x="103" y="4252"/>
                        </a:cubicBezTo>
                        <a:lnTo>
                          <a:pt x="103" y="4252"/>
                        </a:lnTo>
                        <a:cubicBezTo>
                          <a:pt x="0" y="4252"/>
                          <a:pt x="8427" y="5685"/>
                          <a:pt x="12036" y="5685"/>
                        </a:cubicBezTo>
                        <a:cubicBezTo>
                          <a:pt x="12316" y="5685"/>
                          <a:pt x="12568" y="5676"/>
                          <a:pt x="12784" y="5657"/>
                        </a:cubicBezTo>
                        <a:cubicBezTo>
                          <a:pt x="14595" y="5472"/>
                          <a:pt x="16333" y="5029"/>
                          <a:pt x="17036" y="3328"/>
                        </a:cubicBezTo>
                        <a:cubicBezTo>
                          <a:pt x="18105" y="3731"/>
                          <a:pt x="19188" y="3933"/>
                          <a:pt x="20265" y="3933"/>
                        </a:cubicBezTo>
                        <a:cubicBezTo>
                          <a:pt x="21756" y="3933"/>
                          <a:pt x="23235" y="3546"/>
                          <a:pt x="24652" y="2774"/>
                        </a:cubicBezTo>
                        <a:cubicBezTo>
                          <a:pt x="24873" y="2700"/>
                          <a:pt x="25021" y="2404"/>
                          <a:pt x="24947" y="2182"/>
                        </a:cubicBezTo>
                        <a:cubicBezTo>
                          <a:pt x="24430" y="851"/>
                          <a:pt x="23653" y="112"/>
                          <a:pt x="2291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2" name="Google Shape;682;p17"/>
                  <p:cNvSpPr/>
                  <p:nvPr/>
                </p:nvSpPr>
                <p:spPr>
                  <a:xfrm>
                    <a:off x="5387725" y="2279825"/>
                    <a:ext cx="730175" cy="366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07" h="14678" extrusionOk="0">
                        <a:moveTo>
                          <a:pt x="21998" y="0"/>
                        </a:moveTo>
                        <a:lnTo>
                          <a:pt x="21998" y="0"/>
                        </a:lnTo>
                        <a:cubicBezTo>
                          <a:pt x="21739" y="888"/>
                          <a:pt x="24844" y="2625"/>
                          <a:pt x="26545" y="4880"/>
                        </a:cubicBezTo>
                        <a:cubicBezTo>
                          <a:pt x="26804" y="5213"/>
                          <a:pt x="26619" y="5879"/>
                          <a:pt x="25399" y="6064"/>
                        </a:cubicBezTo>
                        <a:cubicBezTo>
                          <a:pt x="25134" y="6086"/>
                          <a:pt x="24327" y="6306"/>
                          <a:pt x="23413" y="6306"/>
                        </a:cubicBezTo>
                        <a:cubicBezTo>
                          <a:pt x="22798" y="6306"/>
                          <a:pt x="22134" y="6206"/>
                          <a:pt x="21554" y="5879"/>
                        </a:cubicBezTo>
                        <a:cubicBezTo>
                          <a:pt x="20630" y="5324"/>
                          <a:pt x="20075" y="5398"/>
                          <a:pt x="19003" y="5065"/>
                        </a:cubicBezTo>
                        <a:cubicBezTo>
                          <a:pt x="18966" y="5990"/>
                          <a:pt x="18818" y="7357"/>
                          <a:pt x="18042" y="7838"/>
                        </a:cubicBezTo>
                        <a:cubicBezTo>
                          <a:pt x="17612" y="8091"/>
                          <a:pt x="17165" y="8205"/>
                          <a:pt x="16713" y="8205"/>
                        </a:cubicBezTo>
                        <a:cubicBezTo>
                          <a:pt x="16504" y="8205"/>
                          <a:pt x="16293" y="8181"/>
                          <a:pt x="16082" y="8134"/>
                        </a:cubicBezTo>
                        <a:cubicBezTo>
                          <a:pt x="15140" y="8152"/>
                          <a:pt x="14178" y="8171"/>
                          <a:pt x="13217" y="8171"/>
                        </a:cubicBezTo>
                        <a:cubicBezTo>
                          <a:pt x="12256" y="8171"/>
                          <a:pt x="11295" y="8152"/>
                          <a:pt x="10352" y="8097"/>
                        </a:cubicBezTo>
                        <a:cubicBezTo>
                          <a:pt x="7098" y="7838"/>
                          <a:pt x="3253" y="7468"/>
                          <a:pt x="0" y="7062"/>
                        </a:cubicBezTo>
                        <a:lnTo>
                          <a:pt x="0" y="7062"/>
                        </a:lnTo>
                        <a:cubicBezTo>
                          <a:pt x="4030" y="8134"/>
                          <a:pt x="8134" y="9058"/>
                          <a:pt x="12459" y="9317"/>
                        </a:cubicBezTo>
                        <a:cubicBezTo>
                          <a:pt x="12591" y="9328"/>
                          <a:pt x="12746" y="9332"/>
                          <a:pt x="12919" y="9332"/>
                        </a:cubicBezTo>
                        <a:cubicBezTo>
                          <a:pt x="13536" y="9332"/>
                          <a:pt x="14379" y="9279"/>
                          <a:pt x="15188" y="9279"/>
                        </a:cubicBezTo>
                        <a:cubicBezTo>
                          <a:pt x="16512" y="9279"/>
                          <a:pt x="17746" y="9421"/>
                          <a:pt x="17746" y="10167"/>
                        </a:cubicBezTo>
                        <a:cubicBezTo>
                          <a:pt x="17746" y="11055"/>
                          <a:pt x="17265" y="13199"/>
                          <a:pt x="18301" y="14678"/>
                        </a:cubicBezTo>
                        <a:cubicBezTo>
                          <a:pt x="19410" y="14678"/>
                          <a:pt x="18670" y="11646"/>
                          <a:pt x="19003" y="10204"/>
                        </a:cubicBezTo>
                        <a:lnTo>
                          <a:pt x="19299" y="9650"/>
                        </a:lnTo>
                        <a:cubicBezTo>
                          <a:pt x="19336" y="9613"/>
                          <a:pt x="19336" y="9502"/>
                          <a:pt x="19336" y="9465"/>
                        </a:cubicBezTo>
                        <a:cubicBezTo>
                          <a:pt x="19410" y="9428"/>
                          <a:pt x="19484" y="9391"/>
                          <a:pt x="19558" y="9280"/>
                        </a:cubicBezTo>
                        <a:cubicBezTo>
                          <a:pt x="19779" y="9206"/>
                          <a:pt x="19853" y="8873"/>
                          <a:pt x="19594" y="8725"/>
                        </a:cubicBezTo>
                        <a:cubicBezTo>
                          <a:pt x="19742" y="8725"/>
                          <a:pt x="19927" y="8651"/>
                          <a:pt x="19927" y="8467"/>
                        </a:cubicBezTo>
                        <a:cubicBezTo>
                          <a:pt x="19964" y="7838"/>
                          <a:pt x="19964" y="7357"/>
                          <a:pt x="19927" y="6803"/>
                        </a:cubicBezTo>
                        <a:lnTo>
                          <a:pt x="19927" y="6803"/>
                        </a:lnTo>
                        <a:cubicBezTo>
                          <a:pt x="20149" y="6988"/>
                          <a:pt x="20408" y="7099"/>
                          <a:pt x="20667" y="7247"/>
                        </a:cubicBezTo>
                        <a:cubicBezTo>
                          <a:pt x="20704" y="7284"/>
                          <a:pt x="20778" y="7284"/>
                          <a:pt x="20815" y="7284"/>
                        </a:cubicBezTo>
                        <a:cubicBezTo>
                          <a:pt x="20999" y="7431"/>
                          <a:pt x="20962" y="7579"/>
                          <a:pt x="21147" y="7727"/>
                        </a:cubicBezTo>
                        <a:cubicBezTo>
                          <a:pt x="21149" y="7728"/>
                          <a:pt x="21152" y="7728"/>
                          <a:pt x="21157" y="7728"/>
                        </a:cubicBezTo>
                        <a:cubicBezTo>
                          <a:pt x="21469" y="7728"/>
                          <a:pt x="28406" y="6534"/>
                          <a:pt x="29207" y="5879"/>
                        </a:cubicBezTo>
                        <a:cubicBezTo>
                          <a:pt x="27063" y="3697"/>
                          <a:pt x="24549" y="1738"/>
                          <a:pt x="21998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3" name="Google Shape;683;p17"/>
                  <p:cNvSpPr/>
                  <p:nvPr/>
                </p:nvSpPr>
                <p:spPr>
                  <a:xfrm>
                    <a:off x="5840600" y="2438100"/>
                    <a:ext cx="118325" cy="22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3" h="9087" extrusionOk="0">
                        <a:moveTo>
                          <a:pt x="1544" y="1"/>
                        </a:moveTo>
                        <a:cubicBezTo>
                          <a:pt x="1452" y="1"/>
                          <a:pt x="1398" y="31"/>
                          <a:pt x="1406" y="102"/>
                        </a:cubicBezTo>
                        <a:cubicBezTo>
                          <a:pt x="1406" y="509"/>
                          <a:pt x="1258" y="1581"/>
                          <a:pt x="1221" y="2394"/>
                        </a:cubicBezTo>
                        <a:cubicBezTo>
                          <a:pt x="666" y="3171"/>
                          <a:pt x="296" y="4761"/>
                          <a:pt x="186" y="5204"/>
                        </a:cubicBezTo>
                        <a:cubicBezTo>
                          <a:pt x="1" y="6387"/>
                          <a:pt x="1" y="8088"/>
                          <a:pt x="333" y="9086"/>
                        </a:cubicBezTo>
                        <a:cubicBezTo>
                          <a:pt x="333" y="9086"/>
                          <a:pt x="1664" y="8827"/>
                          <a:pt x="2552" y="8421"/>
                        </a:cubicBezTo>
                        <a:cubicBezTo>
                          <a:pt x="3110" y="8576"/>
                          <a:pt x="3747" y="8861"/>
                          <a:pt x="4375" y="8861"/>
                        </a:cubicBezTo>
                        <a:cubicBezTo>
                          <a:pt x="4495" y="8861"/>
                          <a:pt x="4614" y="8851"/>
                          <a:pt x="4733" y="8827"/>
                        </a:cubicBezTo>
                        <a:cubicBezTo>
                          <a:pt x="4548" y="6942"/>
                          <a:pt x="3624" y="2727"/>
                          <a:pt x="3069" y="731"/>
                        </a:cubicBezTo>
                        <a:cubicBezTo>
                          <a:pt x="2980" y="522"/>
                          <a:pt x="1928" y="1"/>
                          <a:pt x="154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84" name="Google Shape;684;p17"/>
              <p:cNvGrpSpPr/>
              <p:nvPr/>
            </p:nvGrpSpPr>
            <p:grpSpPr>
              <a:xfrm rot="10800000" flipH="1">
                <a:off x="1318009" y="4664882"/>
                <a:ext cx="472100" cy="566364"/>
                <a:chOff x="3836800" y="4143225"/>
                <a:chExt cx="212600" cy="255050"/>
              </a:xfrm>
            </p:grpSpPr>
            <p:sp>
              <p:nvSpPr>
                <p:cNvPr id="685" name="Google Shape;685;p17"/>
                <p:cNvSpPr/>
                <p:nvPr/>
              </p:nvSpPr>
              <p:spPr>
                <a:xfrm>
                  <a:off x="3836800" y="4151475"/>
                  <a:ext cx="137750" cy="24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" h="9872" extrusionOk="0">
                      <a:moveTo>
                        <a:pt x="3809" y="0"/>
                      </a:moveTo>
                      <a:cubicBezTo>
                        <a:pt x="2478" y="222"/>
                        <a:pt x="1221" y="2588"/>
                        <a:pt x="851" y="4067"/>
                      </a:cubicBezTo>
                      <a:cubicBezTo>
                        <a:pt x="629" y="5028"/>
                        <a:pt x="149" y="6840"/>
                        <a:pt x="112" y="7912"/>
                      </a:cubicBezTo>
                      <a:cubicBezTo>
                        <a:pt x="1" y="9834"/>
                        <a:pt x="2958" y="9760"/>
                        <a:pt x="4511" y="9871"/>
                      </a:cubicBezTo>
                      <a:cubicBezTo>
                        <a:pt x="4733" y="9871"/>
                        <a:pt x="5103" y="9871"/>
                        <a:pt x="5509" y="9760"/>
                      </a:cubicBezTo>
                      <a:cubicBezTo>
                        <a:pt x="5287" y="7986"/>
                        <a:pt x="3661" y="6914"/>
                        <a:pt x="3587" y="5546"/>
                      </a:cubicBezTo>
                      <a:cubicBezTo>
                        <a:pt x="3439" y="4030"/>
                        <a:pt x="3106" y="1479"/>
                        <a:pt x="38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6" name="Google Shape;686;p17"/>
                <p:cNvSpPr/>
                <p:nvPr/>
              </p:nvSpPr>
              <p:spPr>
                <a:xfrm>
                  <a:off x="3915375" y="4150550"/>
                  <a:ext cx="134025" cy="2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1" h="9798" extrusionOk="0">
                      <a:moveTo>
                        <a:pt x="887" y="0"/>
                      </a:moveTo>
                      <a:cubicBezTo>
                        <a:pt x="850" y="0"/>
                        <a:pt x="740" y="37"/>
                        <a:pt x="703" y="37"/>
                      </a:cubicBezTo>
                      <a:cubicBezTo>
                        <a:pt x="0" y="1516"/>
                        <a:pt x="333" y="4067"/>
                        <a:pt x="481" y="5583"/>
                      </a:cubicBezTo>
                      <a:cubicBezTo>
                        <a:pt x="629" y="6951"/>
                        <a:pt x="2181" y="8023"/>
                        <a:pt x="2403" y="9797"/>
                      </a:cubicBezTo>
                      <a:cubicBezTo>
                        <a:pt x="3623" y="9465"/>
                        <a:pt x="5361" y="8540"/>
                        <a:pt x="5102" y="6692"/>
                      </a:cubicBezTo>
                      <a:cubicBezTo>
                        <a:pt x="4585" y="3401"/>
                        <a:pt x="2034" y="0"/>
                        <a:pt x="88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7" name="Google Shape;687;p17"/>
                <p:cNvSpPr/>
                <p:nvPr/>
              </p:nvSpPr>
              <p:spPr>
                <a:xfrm>
                  <a:off x="3873775" y="4143225"/>
                  <a:ext cx="133125" cy="16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5" h="6579" extrusionOk="0">
                      <a:moveTo>
                        <a:pt x="2487" y="0"/>
                      </a:moveTo>
                      <a:cubicBezTo>
                        <a:pt x="2320" y="0"/>
                        <a:pt x="2136" y="60"/>
                        <a:pt x="1923" y="219"/>
                      </a:cubicBezTo>
                      <a:cubicBezTo>
                        <a:pt x="1221" y="737"/>
                        <a:pt x="148" y="1994"/>
                        <a:pt x="0" y="2733"/>
                      </a:cubicBezTo>
                      <a:cubicBezTo>
                        <a:pt x="333" y="2733"/>
                        <a:pt x="666" y="1809"/>
                        <a:pt x="1479" y="1106"/>
                      </a:cubicBezTo>
                      <a:lnTo>
                        <a:pt x="1479" y="1106"/>
                      </a:lnTo>
                      <a:cubicBezTo>
                        <a:pt x="925" y="2659"/>
                        <a:pt x="1664" y="5395"/>
                        <a:pt x="2256" y="6578"/>
                      </a:cubicBezTo>
                      <a:cubicBezTo>
                        <a:pt x="2219" y="5728"/>
                        <a:pt x="1997" y="4360"/>
                        <a:pt x="2034" y="3473"/>
                      </a:cubicBezTo>
                      <a:cubicBezTo>
                        <a:pt x="2071" y="2363"/>
                        <a:pt x="2330" y="1883"/>
                        <a:pt x="2514" y="1143"/>
                      </a:cubicBezTo>
                      <a:cubicBezTo>
                        <a:pt x="2592" y="978"/>
                        <a:pt x="2676" y="918"/>
                        <a:pt x="2764" y="918"/>
                      </a:cubicBezTo>
                      <a:cubicBezTo>
                        <a:pt x="2972" y="918"/>
                        <a:pt x="3205" y="1250"/>
                        <a:pt x="3439" y="1328"/>
                      </a:cubicBezTo>
                      <a:cubicBezTo>
                        <a:pt x="3735" y="1476"/>
                        <a:pt x="4030" y="1698"/>
                        <a:pt x="4252" y="1957"/>
                      </a:cubicBezTo>
                      <a:cubicBezTo>
                        <a:pt x="4511" y="2216"/>
                        <a:pt x="4918" y="3288"/>
                        <a:pt x="5324" y="3288"/>
                      </a:cubicBezTo>
                      <a:cubicBezTo>
                        <a:pt x="5324" y="3140"/>
                        <a:pt x="4696" y="1883"/>
                        <a:pt x="4437" y="1624"/>
                      </a:cubicBezTo>
                      <a:cubicBezTo>
                        <a:pt x="4178" y="1106"/>
                        <a:pt x="3845" y="663"/>
                        <a:pt x="3291" y="330"/>
                      </a:cubicBezTo>
                      <a:cubicBezTo>
                        <a:pt x="3030" y="188"/>
                        <a:pt x="2785" y="0"/>
                        <a:pt x="24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18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8"/>
          <p:cNvSpPr txBox="1">
            <a:spLocks noGrp="1"/>
          </p:cNvSpPr>
          <p:nvPr>
            <p:ph type="subTitle" idx="1"/>
          </p:nvPr>
        </p:nvSpPr>
        <p:spPr>
          <a:xfrm>
            <a:off x="779021" y="1873275"/>
            <a:ext cx="2439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691" name="Google Shape;691;p18"/>
          <p:cNvSpPr txBox="1">
            <a:spLocks noGrp="1"/>
          </p:cNvSpPr>
          <p:nvPr>
            <p:ph type="subTitle" idx="2"/>
          </p:nvPr>
        </p:nvSpPr>
        <p:spPr>
          <a:xfrm>
            <a:off x="779021" y="2358075"/>
            <a:ext cx="2439300" cy="12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18"/>
          <p:cNvSpPr txBox="1">
            <a:spLocks noGrp="1"/>
          </p:cNvSpPr>
          <p:nvPr>
            <p:ph type="subTitle" idx="3"/>
          </p:nvPr>
        </p:nvSpPr>
        <p:spPr>
          <a:xfrm>
            <a:off x="3352348" y="2358075"/>
            <a:ext cx="2439300" cy="12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18"/>
          <p:cNvSpPr txBox="1">
            <a:spLocks noGrp="1"/>
          </p:cNvSpPr>
          <p:nvPr>
            <p:ph type="subTitle" idx="4"/>
          </p:nvPr>
        </p:nvSpPr>
        <p:spPr>
          <a:xfrm>
            <a:off x="5925674" y="2358075"/>
            <a:ext cx="2439300" cy="12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18"/>
          <p:cNvSpPr txBox="1">
            <a:spLocks noGrp="1"/>
          </p:cNvSpPr>
          <p:nvPr>
            <p:ph type="subTitle" idx="5"/>
          </p:nvPr>
        </p:nvSpPr>
        <p:spPr>
          <a:xfrm>
            <a:off x="3352350" y="1873275"/>
            <a:ext cx="2439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696" name="Google Shape;696;p18"/>
          <p:cNvSpPr txBox="1">
            <a:spLocks noGrp="1"/>
          </p:cNvSpPr>
          <p:nvPr>
            <p:ph type="subTitle" idx="6"/>
          </p:nvPr>
        </p:nvSpPr>
        <p:spPr>
          <a:xfrm>
            <a:off x="5925679" y="1873275"/>
            <a:ext cx="2439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697" name="Google Shape;697;p18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8" name="Google Shape;698;p18"/>
          <p:cNvGrpSpPr/>
          <p:nvPr/>
        </p:nvGrpSpPr>
        <p:grpSpPr>
          <a:xfrm>
            <a:off x="-425772" y="-296545"/>
            <a:ext cx="9887176" cy="5594478"/>
            <a:chOff x="-425772" y="-296545"/>
            <a:chExt cx="9887176" cy="5594478"/>
          </a:xfrm>
        </p:grpSpPr>
        <p:grpSp>
          <p:nvGrpSpPr>
            <p:cNvPr id="699" name="Google Shape;699;p18"/>
            <p:cNvGrpSpPr/>
            <p:nvPr/>
          </p:nvGrpSpPr>
          <p:grpSpPr>
            <a:xfrm rot="10800000">
              <a:off x="7822531" y="-296545"/>
              <a:ext cx="1638874" cy="1092282"/>
              <a:chOff x="4758275" y="1781650"/>
              <a:chExt cx="1364250" cy="909250"/>
            </a:xfrm>
          </p:grpSpPr>
          <p:sp>
            <p:nvSpPr>
              <p:cNvPr id="700" name="Google Shape;700;p18"/>
              <p:cNvSpPr/>
              <p:nvPr/>
            </p:nvSpPr>
            <p:spPr>
              <a:xfrm>
                <a:off x="4767525" y="1783500"/>
                <a:ext cx="230175" cy="273975"/>
              </a:xfrm>
              <a:custGeom>
                <a:avLst/>
                <a:gdLst/>
                <a:ahLst/>
                <a:cxnLst/>
                <a:rect l="l" t="t" r="r" b="b"/>
                <a:pathLst>
                  <a:path w="9207" h="10959" extrusionOk="0">
                    <a:moveTo>
                      <a:pt x="9022" y="0"/>
                    </a:moveTo>
                    <a:cubicBezTo>
                      <a:pt x="7617" y="148"/>
                      <a:pt x="6323" y="1035"/>
                      <a:pt x="4992" y="1738"/>
                    </a:cubicBezTo>
                    <a:cubicBezTo>
                      <a:pt x="4474" y="1996"/>
                      <a:pt x="1701" y="3697"/>
                      <a:pt x="777" y="5878"/>
                    </a:cubicBezTo>
                    <a:cubicBezTo>
                      <a:pt x="186" y="7320"/>
                      <a:pt x="1" y="8873"/>
                      <a:pt x="1" y="10352"/>
                    </a:cubicBezTo>
                    <a:cubicBezTo>
                      <a:pt x="307" y="10806"/>
                      <a:pt x="964" y="10958"/>
                      <a:pt x="1752" y="10958"/>
                    </a:cubicBezTo>
                    <a:cubicBezTo>
                      <a:pt x="3339" y="10958"/>
                      <a:pt x="5458" y="10340"/>
                      <a:pt x="6323" y="10315"/>
                    </a:cubicBezTo>
                    <a:cubicBezTo>
                      <a:pt x="6877" y="10315"/>
                      <a:pt x="7247" y="9945"/>
                      <a:pt x="7247" y="9428"/>
                    </a:cubicBezTo>
                    <a:cubicBezTo>
                      <a:pt x="7247" y="7542"/>
                      <a:pt x="6397" y="5804"/>
                      <a:pt x="7321" y="4104"/>
                    </a:cubicBezTo>
                    <a:cubicBezTo>
                      <a:pt x="7949" y="2921"/>
                      <a:pt x="9206" y="2292"/>
                      <a:pt x="9206" y="666"/>
                    </a:cubicBezTo>
                    <a:cubicBezTo>
                      <a:pt x="9206" y="592"/>
                      <a:pt x="9095" y="296"/>
                      <a:pt x="90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8"/>
              <p:cNvSpPr/>
              <p:nvPr/>
            </p:nvSpPr>
            <p:spPr>
              <a:xfrm>
                <a:off x="5086400" y="1815125"/>
                <a:ext cx="344775" cy="234150"/>
              </a:xfrm>
              <a:custGeom>
                <a:avLst/>
                <a:gdLst/>
                <a:ahLst/>
                <a:cxnLst/>
                <a:rect l="l" t="t" r="r" b="b"/>
                <a:pathLst>
                  <a:path w="13791" h="9366" extrusionOk="0">
                    <a:moveTo>
                      <a:pt x="7248" y="1"/>
                    </a:moveTo>
                    <a:cubicBezTo>
                      <a:pt x="6625" y="1"/>
                      <a:pt x="6033" y="32"/>
                      <a:pt x="5509" y="103"/>
                    </a:cubicBezTo>
                    <a:cubicBezTo>
                      <a:pt x="4408" y="268"/>
                      <a:pt x="3307" y="618"/>
                      <a:pt x="2191" y="618"/>
                    </a:cubicBezTo>
                    <a:cubicBezTo>
                      <a:pt x="1808" y="618"/>
                      <a:pt x="1423" y="577"/>
                      <a:pt x="1036" y="473"/>
                    </a:cubicBezTo>
                    <a:lnTo>
                      <a:pt x="1036" y="473"/>
                    </a:lnTo>
                    <a:cubicBezTo>
                      <a:pt x="1405" y="1175"/>
                      <a:pt x="1479" y="2025"/>
                      <a:pt x="1221" y="2617"/>
                    </a:cubicBezTo>
                    <a:cubicBezTo>
                      <a:pt x="370" y="4539"/>
                      <a:pt x="1627" y="5168"/>
                      <a:pt x="592" y="6462"/>
                    </a:cubicBezTo>
                    <a:cubicBezTo>
                      <a:pt x="222" y="7127"/>
                      <a:pt x="1" y="7941"/>
                      <a:pt x="296" y="8310"/>
                    </a:cubicBezTo>
                    <a:cubicBezTo>
                      <a:pt x="744" y="8870"/>
                      <a:pt x="2271" y="9366"/>
                      <a:pt x="3468" y="9366"/>
                    </a:cubicBezTo>
                    <a:cubicBezTo>
                      <a:pt x="3853" y="9366"/>
                      <a:pt x="4204" y="9315"/>
                      <a:pt x="4474" y="9198"/>
                    </a:cubicBezTo>
                    <a:cubicBezTo>
                      <a:pt x="5731" y="8680"/>
                      <a:pt x="6323" y="7312"/>
                      <a:pt x="7210" y="6240"/>
                    </a:cubicBezTo>
                    <a:cubicBezTo>
                      <a:pt x="7912" y="5353"/>
                      <a:pt x="8430" y="4539"/>
                      <a:pt x="9354" y="3874"/>
                    </a:cubicBezTo>
                    <a:cubicBezTo>
                      <a:pt x="9576" y="3689"/>
                      <a:pt x="10389" y="3430"/>
                      <a:pt x="11314" y="3135"/>
                    </a:cubicBezTo>
                    <a:cubicBezTo>
                      <a:pt x="12164" y="2654"/>
                      <a:pt x="13347" y="2025"/>
                      <a:pt x="13791" y="1101"/>
                    </a:cubicBezTo>
                    <a:cubicBezTo>
                      <a:pt x="13043" y="563"/>
                      <a:pt x="9878" y="1"/>
                      <a:pt x="72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18"/>
              <p:cNvSpPr/>
              <p:nvPr/>
            </p:nvSpPr>
            <p:spPr>
              <a:xfrm>
                <a:off x="4769375" y="1783725"/>
                <a:ext cx="930775" cy="835325"/>
              </a:xfrm>
              <a:custGeom>
                <a:avLst/>
                <a:gdLst/>
                <a:ahLst/>
                <a:cxnLst/>
                <a:rect l="l" t="t" r="r" b="b"/>
                <a:pathLst>
                  <a:path w="37231" h="33413" extrusionOk="0">
                    <a:moveTo>
                      <a:pt x="9401" y="0"/>
                    </a:moveTo>
                    <a:cubicBezTo>
                      <a:pt x="9262" y="0"/>
                      <a:pt x="9123" y="10"/>
                      <a:pt x="8984" y="28"/>
                    </a:cubicBezTo>
                    <a:cubicBezTo>
                      <a:pt x="9095" y="287"/>
                      <a:pt x="9169" y="583"/>
                      <a:pt x="9169" y="657"/>
                    </a:cubicBezTo>
                    <a:cubicBezTo>
                      <a:pt x="9169" y="2320"/>
                      <a:pt x="7912" y="2912"/>
                      <a:pt x="7284" y="4095"/>
                    </a:cubicBezTo>
                    <a:cubicBezTo>
                      <a:pt x="6360" y="5795"/>
                      <a:pt x="7210" y="7607"/>
                      <a:pt x="7210" y="9456"/>
                    </a:cubicBezTo>
                    <a:cubicBezTo>
                      <a:pt x="7210" y="9936"/>
                      <a:pt x="6914" y="10269"/>
                      <a:pt x="6286" y="10306"/>
                    </a:cubicBezTo>
                    <a:cubicBezTo>
                      <a:pt x="5434" y="10355"/>
                      <a:pt x="3384" y="10947"/>
                      <a:pt x="1817" y="10947"/>
                    </a:cubicBezTo>
                    <a:cubicBezTo>
                      <a:pt x="1001" y="10947"/>
                      <a:pt x="317" y="10787"/>
                      <a:pt x="1" y="10306"/>
                    </a:cubicBezTo>
                    <a:lnTo>
                      <a:pt x="1" y="10306"/>
                    </a:lnTo>
                    <a:cubicBezTo>
                      <a:pt x="75" y="12043"/>
                      <a:pt x="370" y="13559"/>
                      <a:pt x="740" y="14521"/>
                    </a:cubicBezTo>
                    <a:cubicBezTo>
                      <a:pt x="703" y="15408"/>
                      <a:pt x="629" y="16332"/>
                      <a:pt x="555" y="17219"/>
                    </a:cubicBezTo>
                    <a:cubicBezTo>
                      <a:pt x="444" y="19512"/>
                      <a:pt x="185" y="21915"/>
                      <a:pt x="999" y="24170"/>
                    </a:cubicBezTo>
                    <a:cubicBezTo>
                      <a:pt x="2293" y="27941"/>
                      <a:pt x="5842" y="29974"/>
                      <a:pt x="9169" y="31712"/>
                    </a:cubicBezTo>
                    <a:cubicBezTo>
                      <a:pt x="9290" y="31778"/>
                      <a:pt x="9417" y="31808"/>
                      <a:pt x="9541" y="31808"/>
                    </a:cubicBezTo>
                    <a:cubicBezTo>
                      <a:pt x="9835" y="31808"/>
                      <a:pt x="10111" y="31639"/>
                      <a:pt x="10241" y="31379"/>
                    </a:cubicBezTo>
                    <a:cubicBezTo>
                      <a:pt x="10426" y="31379"/>
                      <a:pt x="10537" y="31342"/>
                      <a:pt x="10796" y="31268"/>
                    </a:cubicBezTo>
                    <a:cubicBezTo>
                      <a:pt x="10953" y="31181"/>
                      <a:pt x="11121" y="31142"/>
                      <a:pt x="11299" y="31142"/>
                    </a:cubicBezTo>
                    <a:cubicBezTo>
                      <a:pt x="12259" y="31142"/>
                      <a:pt x="13511" y="32290"/>
                      <a:pt x="14789" y="33413"/>
                    </a:cubicBezTo>
                    <a:cubicBezTo>
                      <a:pt x="20039" y="33117"/>
                      <a:pt x="25769" y="31379"/>
                      <a:pt x="30464" y="29124"/>
                    </a:cubicBezTo>
                    <a:cubicBezTo>
                      <a:pt x="32313" y="28237"/>
                      <a:pt x="37230" y="24466"/>
                      <a:pt x="37230" y="23985"/>
                    </a:cubicBezTo>
                    <a:cubicBezTo>
                      <a:pt x="37082" y="23985"/>
                      <a:pt x="37119" y="19512"/>
                      <a:pt x="37119" y="19105"/>
                    </a:cubicBezTo>
                    <a:cubicBezTo>
                      <a:pt x="37082" y="15741"/>
                      <a:pt x="36823" y="13633"/>
                      <a:pt x="35566" y="11600"/>
                    </a:cubicBezTo>
                    <a:lnTo>
                      <a:pt x="35566" y="11600"/>
                    </a:lnTo>
                    <a:cubicBezTo>
                      <a:pt x="36491" y="13929"/>
                      <a:pt x="35640" y="15667"/>
                      <a:pt x="33755" y="17072"/>
                    </a:cubicBezTo>
                    <a:cubicBezTo>
                      <a:pt x="33126" y="17515"/>
                      <a:pt x="32868" y="18402"/>
                      <a:pt x="32091" y="18587"/>
                    </a:cubicBezTo>
                    <a:cubicBezTo>
                      <a:pt x="30945" y="18809"/>
                      <a:pt x="29836" y="19142"/>
                      <a:pt x="28986" y="20584"/>
                    </a:cubicBezTo>
                    <a:cubicBezTo>
                      <a:pt x="28727" y="21027"/>
                      <a:pt x="27950" y="20806"/>
                      <a:pt x="27470" y="21286"/>
                    </a:cubicBezTo>
                    <a:cubicBezTo>
                      <a:pt x="26767" y="21952"/>
                      <a:pt x="25658" y="22654"/>
                      <a:pt x="24808" y="23061"/>
                    </a:cubicBezTo>
                    <a:cubicBezTo>
                      <a:pt x="22434" y="24207"/>
                      <a:pt x="17158" y="26260"/>
                      <a:pt x="13131" y="26260"/>
                    </a:cubicBezTo>
                    <a:cubicBezTo>
                      <a:pt x="11703" y="26260"/>
                      <a:pt x="10431" y="26001"/>
                      <a:pt x="9502" y="25353"/>
                    </a:cubicBezTo>
                    <a:cubicBezTo>
                      <a:pt x="9317" y="25205"/>
                      <a:pt x="7801" y="23504"/>
                      <a:pt x="8060" y="23504"/>
                    </a:cubicBezTo>
                    <a:cubicBezTo>
                      <a:pt x="11018" y="23357"/>
                      <a:pt x="13643" y="21878"/>
                      <a:pt x="15787" y="19992"/>
                    </a:cubicBezTo>
                    <a:cubicBezTo>
                      <a:pt x="16490" y="19364"/>
                      <a:pt x="17451" y="18255"/>
                      <a:pt x="18338" y="17959"/>
                    </a:cubicBezTo>
                    <a:cubicBezTo>
                      <a:pt x="21555" y="16739"/>
                      <a:pt x="19891" y="16221"/>
                      <a:pt x="20334" y="14927"/>
                    </a:cubicBezTo>
                    <a:cubicBezTo>
                      <a:pt x="20815" y="13596"/>
                      <a:pt x="22294" y="13411"/>
                      <a:pt x="23551" y="12968"/>
                    </a:cubicBezTo>
                    <a:cubicBezTo>
                      <a:pt x="24512" y="12598"/>
                      <a:pt x="26915" y="12228"/>
                      <a:pt x="27137" y="11156"/>
                    </a:cubicBezTo>
                    <a:cubicBezTo>
                      <a:pt x="27359" y="10232"/>
                      <a:pt x="27877" y="9086"/>
                      <a:pt x="27507" y="8199"/>
                    </a:cubicBezTo>
                    <a:cubicBezTo>
                      <a:pt x="27285" y="7681"/>
                      <a:pt x="26139" y="7644"/>
                      <a:pt x="25621" y="7496"/>
                    </a:cubicBezTo>
                    <a:cubicBezTo>
                      <a:pt x="25067" y="7274"/>
                      <a:pt x="24512" y="7126"/>
                      <a:pt x="23921" y="6979"/>
                    </a:cubicBezTo>
                    <a:cubicBezTo>
                      <a:pt x="23514" y="6905"/>
                      <a:pt x="23551" y="6387"/>
                      <a:pt x="23810" y="6202"/>
                    </a:cubicBezTo>
                    <a:cubicBezTo>
                      <a:pt x="24677" y="5543"/>
                      <a:pt x="25675" y="5274"/>
                      <a:pt x="26680" y="5274"/>
                    </a:cubicBezTo>
                    <a:cubicBezTo>
                      <a:pt x="26746" y="5274"/>
                      <a:pt x="26812" y="5276"/>
                      <a:pt x="26878" y="5278"/>
                    </a:cubicBezTo>
                    <a:cubicBezTo>
                      <a:pt x="25954" y="4945"/>
                      <a:pt x="25030" y="4723"/>
                      <a:pt x="24032" y="4464"/>
                    </a:cubicBezTo>
                    <a:cubicBezTo>
                      <a:pt x="23107" y="4760"/>
                      <a:pt x="22331" y="5056"/>
                      <a:pt x="22072" y="5204"/>
                    </a:cubicBezTo>
                    <a:cubicBezTo>
                      <a:pt x="21148" y="5832"/>
                      <a:pt x="20630" y="6683"/>
                      <a:pt x="19928" y="7533"/>
                    </a:cubicBezTo>
                    <a:cubicBezTo>
                      <a:pt x="19114" y="8605"/>
                      <a:pt x="18597" y="10121"/>
                      <a:pt x="17340" y="10639"/>
                    </a:cubicBezTo>
                    <a:cubicBezTo>
                      <a:pt x="17086" y="10745"/>
                      <a:pt x="16761" y="10792"/>
                      <a:pt x="16403" y="10792"/>
                    </a:cubicBezTo>
                    <a:cubicBezTo>
                      <a:pt x="15145" y="10792"/>
                      <a:pt x="13475" y="10216"/>
                      <a:pt x="13014" y="9640"/>
                    </a:cubicBezTo>
                    <a:cubicBezTo>
                      <a:pt x="12719" y="9271"/>
                      <a:pt x="12940" y="8420"/>
                      <a:pt x="13310" y="7792"/>
                    </a:cubicBezTo>
                    <a:cubicBezTo>
                      <a:pt x="14345" y="6498"/>
                      <a:pt x="13088" y="5832"/>
                      <a:pt x="13939" y="3947"/>
                    </a:cubicBezTo>
                    <a:cubicBezTo>
                      <a:pt x="14197" y="3281"/>
                      <a:pt x="14049" y="2468"/>
                      <a:pt x="13754" y="1729"/>
                    </a:cubicBezTo>
                    <a:cubicBezTo>
                      <a:pt x="13680" y="1729"/>
                      <a:pt x="13606" y="1692"/>
                      <a:pt x="13569" y="1692"/>
                    </a:cubicBezTo>
                    <a:cubicBezTo>
                      <a:pt x="12534" y="1359"/>
                      <a:pt x="11720" y="620"/>
                      <a:pt x="10685" y="250"/>
                    </a:cubicBezTo>
                    <a:cubicBezTo>
                      <a:pt x="10241" y="83"/>
                      <a:pt x="9819" y="0"/>
                      <a:pt x="94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18"/>
              <p:cNvSpPr/>
              <p:nvPr/>
            </p:nvSpPr>
            <p:spPr>
              <a:xfrm>
                <a:off x="4962550" y="1911950"/>
                <a:ext cx="718175" cy="527125"/>
              </a:xfrm>
              <a:custGeom>
                <a:avLst/>
                <a:gdLst/>
                <a:ahLst/>
                <a:cxnLst/>
                <a:rect l="l" t="t" r="r" b="b"/>
                <a:pathLst>
                  <a:path w="28727" h="21085" extrusionOk="0">
                    <a:moveTo>
                      <a:pt x="19003" y="1"/>
                    </a:moveTo>
                    <a:cubicBezTo>
                      <a:pt x="18005" y="75"/>
                      <a:pt x="16933" y="334"/>
                      <a:pt x="16046" y="1036"/>
                    </a:cubicBezTo>
                    <a:cubicBezTo>
                      <a:pt x="15787" y="1221"/>
                      <a:pt x="15787" y="1739"/>
                      <a:pt x="16157" y="1813"/>
                    </a:cubicBezTo>
                    <a:cubicBezTo>
                      <a:pt x="16748" y="1960"/>
                      <a:pt x="17303" y="2071"/>
                      <a:pt x="17857" y="2330"/>
                    </a:cubicBezTo>
                    <a:cubicBezTo>
                      <a:pt x="18375" y="2441"/>
                      <a:pt x="19521" y="2515"/>
                      <a:pt x="19743" y="2996"/>
                    </a:cubicBezTo>
                    <a:cubicBezTo>
                      <a:pt x="20150" y="3883"/>
                      <a:pt x="19595" y="5029"/>
                      <a:pt x="19373" y="5953"/>
                    </a:cubicBezTo>
                    <a:cubicBezTo>
                      <a:pt x="19151" y="7025"/>
                      <a:pt x="16748" y="7395"/>
                      <a:pt x="15787" y="7765"/>
                    </a:cubicBezTo>
                    <a:cubicBezTo>
                      <a:pt x="14530" y="8282"/>
                      <a:pt x="13051" y="8430"/>
                      <a:pt x="12571" y="9761"/>
                    </a:cubicBezTo>
                    <a:cubicBezTo>
                      <a:pt x="12164" y="11055"/>
                      <a:pt x="13791" y="11536"/>
                      <a:pt x="10537" y="12756"/>
                    </a:cubicBezTo>
                    <a:cubicBezTo>
                      <a:pt x="9724" y="13089"/>
                      <a:pt x="8689" y="14235"/>
                      <a:pt x="8023" y="14789"/>
                    </a:cubicBezTo>
                    <a:cubicBezTo>
                      <a:pt x="5879" y="16638"/>
                      <a:pt x="3217" y="18191"/>
                      <a:pt x="296" y="18301"/>
                    </a:cubicBezTo>
                    <a:cubicBezTo>
                      <a:pt x="0" y="18301"/>
                      <a:pt x="1553" y="20076"/>
                      <a:pt x="1738" y="20150"/>
                    </a:cubicBezTo>
                    <a:cubicBezTo>
                      <a:pt x="2673" y="20819"/>
                      <a:pt x="3966" y="21085"/>
                      <a:pt x="5420" y="21085"/>
                    </a:cubicBezTo>
                    <a:cubicBezTo>
                      <a:pt x="9432" y="21085"/>
                      <a:pt x="14673" y="19062"/>
                      <a:pt x="17007" y="17895"/>
                    </a:cubicBezTo>
                    <a:cubicBezTo>
                      <a:pt x="17894" y="17488"/>
                      <a:pt x="19003" y="16786"/>
                      <a:pt x="19706" y="16083"/>
                    </a:cubicBezTo>
                    <a:cubicBezTo>
                      <a:pt x="20150" y="15640"/>
                      <a:pt x="20963" y="15861"/>
                      <a:pt x="21222" y="15418"/>
                    </a:cubicBezTo>
                    <a:cubicBezTo>
                      <a:pt x="22072" y="13976"/>
                      <a:pt x="23181" y="13643"/>
                      <a:pt x="24327" y="13421"/>
                    </a:cubicBezTo>
                    <a:cubicBezTo>
                      <a:pt x="25104" y="13273"/>
                      <a:pt x="25399" y="12349"/>
                      <a:pt x="25991" y="11869"/>
                    </a:cubicBezTo>
                    <a:cubicBezTo>
                      <a:pt x="27876" y="10538"/>
                      <a:pt x="28727" y="8726"/>
                      <a:pt x="27802" y="6434"/>
                    </a:cubicBezTo>
                    <a:cubicBezTo>
                      <a:pt x="27322" y="5694"/>
                      <a:pt x="26730" y="4918"/>
                      <a:pt x="25954" y="4068"/>
                    </a:cubicBezTo>
                    <a:cubicBezTo>
                      <a:pt x="23958" y="1997"/>
                      <a:pt x="21554" y="851"/>
                      <a:pt x="190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8"/>
              <p:cNvSpPr/>
              <p:nvPr/>
            </p:nvSpPr>
            <p:spPr>
              <a:xfrm>
                <a:off x="4758275" y="1929525"/>
                <a:ext cx="376225" cy="689525"/>
              </a:xfrm>
              <a:custGeom>
                <a:avLst/>
                <a:gdLst/>
                <a:ahLst/>
                <a:cxnLst/>
                <a:rect l="l" t="t" r="r" b="b"/>
                <a:pathLst>
                  <a:path w="15049" h="27581" extrusionOk="0">
                    <a:moveTo>
                      <a:pt x="1147" y="0"/>
                    </a:moveTo>
                    <a:lnTo>
                      <a:pt x="1147" y="0"/>
                    </a:lnTo>
                    <a:cubicBezTo>
                      <a:pt x="223" y="1997"/>
                      <a:pt x="149" y="4807"/>
                      <a:pt x="75" y="5768"/>
                    </a:cubicBezTo>
                    <a:cubicBezTo>
                      <a:pt x="1" y="8245"/>
                      <a:pt x="223" y="10759"/>
                      <a:pt x="371" y="13125"/>
                    </a:cubicBezTo>
                    <a:cubicBezTo>
                      <a:pt x="556" y="15565"/>
                      <a:pt x="519" y="18338"/>
                      <a:pt x="2071" y="20371"/>
                    </a:cubicBezTo>
                    <a:cubicBezTo>
                      <a:pt x="3698" y="22479"/>
                      <a:pt x="5916" y="24549"/>
                      <a:pt x="8171" y="25843"/>
                    </a:cubicBezTo>
                    <a:cubicBezTo>
                      <a:pt x="10316" y="27026"/>
                      <a:pt x="15048" y="27581"/>
                      <a:pt x="15048" y="27581"/>
                    </a:cubicBezTo>
                    <a:cubicBezTo>
                      <a:pt x="15048" y="27581"/>
                      <a:pt x="14974" y="24327"/>
                      <a:pt x="14530" y="23255"/>
                    </a:cubicBezTo>
                    <a:cubicBezTo>
                      <a:pt x="13421" y="20741"/>
                      <a:pt x="10833" y="19003"/>
                      <a:pt x="8837" y="17229"/>
                    </a:cubicBezTo>
                    <a:cubicBezTo>
                      <a:pt x="4844" y="13790"/>
                      <a:pt x="1443" y="7579"/>
                      <a:pt x="1443" y="4252"/>
                    </a:cubicBezTo>
                    <a:cubicBezTo>
                      <a:pt x="1443" y="3106"/>
                      <a:pt x="1036" y="1664"/>
                      <a:pt x="11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18"/>
              <p:cNvSpPr/>
              <p:nvPr/>
            </p:nvSpPr>
            <p:spPr>
              <a:xfrm>
                <a:off x="4771225" y="2230825"/>
                <a:ext cx="9843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39375" h="15714" extrusionOk="0">
                    <a:moveTo>
                      <a:pt x="38635" y="1"/>
                    </a:moveTo>
                    <a:cubicBezTo>
                      <a:pt x="36565" y="445"/>
                      <a:pt x="33274" y="1110"/>
                      <a:pt x="31684" y="2367"/>
                    </a:cubicBezTo>
                    <a:cubicBezTo>
                      <a:pt x="30464" y="1628"/>
                      <a:pt x="28838" y="629"/>
                      <a:pt x="28246" y="149"/>
                    </a:cubicBezTo>
                    <a:cubicBezTo>
                      <a:pt x="26989" y="888"/>
                      <a:pt x="25843" y="1554"/>
                      <a:pt x="25399" y="1923"/>
                    </a:cubicBezTo>
                    <a:cubicBezTo>
                      <a:pt x="24956" y="2330"/>
                      <a:pt x="23736" y="2589"/>
                      <a:pt x="23255" y="2922"/>
                    </a:cubicBezTo>
                    <a:cubicBezTo>
                      <a:pt x="21702" y="3809"/>
                      <a:pt x="20150" y="4585"/>
                      <a:pt x="18449" y="5140"/>
                    </a:cubicBezTo>
                    <a:cubicBezTo>
                      <a:pt x="16686" y="5728"/>
                      <a:pt x="14265" y="6540"/>
                      <a:pt x="12070" y="6540"/>
                    </a:cubicBezTo>
                    <a:cubicBezTo>
                      <a:pt x="10813" y="6540"/>
                      <a:pt x="9631" y="6273"/>
                      <a:pt x="8689" y="5546"/>
                    </a:cubicBezTo>
                    <a:lnTo>
                      <a:pt x="8689" y="5546"/>
                    </a:lnTo>
                    <a:cubicBezTo>
                      <a:pt x="9761" y="7839"/>
                      <a:pt x="13088" y="11795"/>
                      <a:pt x="13532" y="15085"/>
                    </a:cubicBezTo>
                    <a:lnTo>
                      <a:pt x="13532" y="15122"/>
                    </a:lnTo>
                    <a:cubicBezTo>
                      <a:pt x="12571" y="14752"/>
                      <a:pt x="10944" y="13865"/>
                      <a:pt x="10131" y="12830"/>
                    </a:cubicBezTo>
                    <a:cubicBezTo>
                      <a:pt x="9243" y="11721"/>
                      <a:pt x="7247" y="9909"/>
                      <a:pt x="6249" y="9502"/>
                    </a:cubicBezTo>
                    <a:cubicBezTo>
                      <a:pt x="5916" y="9354"/>
                      <a:pt x="4844" y="9059"/>
                      <a:pt x="4511" y="8689"/>
                    </a:cubicBezTo>
                    <a:cubicBezTo>
                      <a:pt x="3217" y="7210"/>
                      <a:pt x="2958" y="7543"/>
                      <a:pt x="2441" y="7173"/>
                    </a:cubicBezTo>
                    <a:cubicBezTo>
                      <a:pt x="1073" y="6249"/>
                      <a:pt x="259" y="4622"/>
                      <a:pt x="1" y="2922"/>
                    </a:cubicBezTo>
                    <a:lnTo>
                      <a:pt x="1" y="2922"/>
                    </a:lnTo>
                    <a:cubicBezTo>
                      <a:pt x="333" y="6397"/>
                      <a:pt x="1184" y="8024"/>
                      <a:pt x="1812" y="8763"/>
                    </a:cubicBezTo>
                    <a:cubicBezTo>
                      <a:pt x="4622" y="12312"/>
                      <a:pt x="6877" y="13828"/>
                      <a:pt x="9761" y="14678"/>
                    </a:cubicBezTo>
                    <a:cubicBezTo>
                      <a:pt x="12386" y="15418"/>
                      <a:pt x="14604" y="15713"/>
                      <a:pt x="14604" y="15713"/>
                    </a:cubicBezTo>
                    <a:cubicBezTo>
                      <a:pt x="14604" y="15713"/>
                      <a:pt x="18486" y="15492"/>
                      <a:pt x="21037" y="14752"/>
                    </a:cubicBezTo>
                    <a:cubicBezTo>
                      <a:pt x="22775" y="14235"/>
                      <a:pt x="30390" y="11573"/>
                      <a:pt x="31943" y="10796"/>
                    </a:cubicBezTo>
                    <a:cubicBezTo>
                      <a:pt x="34420" y="9502"/>
                      <a:pt x="38857" y="7543"/>
                      <a:pt x="39153" y="7136"/>
                    </a:cubicBezTo>
                    <a:cubicBezTo>
                      <a:pt x="39374" y="5842"/>
                      <a:pt x="39226" y="3476"/>
                      <a:pt x="39153" y="2552"/>
                    </a:cubicBezTo>
                    <a:cubicBezTo>
                      <a:pt x="39042" y="1775"/>
                      <a:pt x="38857" y="888"/>
                      <a:pt x="386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8"/>
              <p:cNvSpPr/>
              <p:nvPr/>
            </p:nvSpPr>
            <p:spPr>
              <a:xfrm>
                <a:off x="5477375" y="2049675"/>
                <a:ext cx="259725" cy="239425"/>
              </a:xfrm>
              <a:custGeom>
                <a:avLst/>
                <a:gdLst/>
                <a:ahLst/>
                <a:cxnLst/>
                <a:rect l="l" t="t" r="r" b="b"/>
                <a:pathLst>
                  <a:path w="10389" h="9577" extrusionOk="0">
                    <a:moveTo>
                      <a:pt x="6877" y="1"/>
                    </a:moveTo>
                    <a:cubicBezTo>
                      <a:pt x="6359" y="2256"/>
                      <a:pt x="4732" y="3513"/>
                      <a:pt x="3365" y="4992"/>
                    </a:cubicBezTo>
                    <a:cubicBezTo>
                      <a:pt x="2625" y="5842"/>
                      <a:pt x="1294" y="6655"/>
                      <a:pt x="0" y="7395"/>
                    </a:cubicBezTo>
                    <a:cubicBezTo>
                      <a:pt x="592" y="7875"/>
                      <a:pt x="2218" y="8874"/>
                      <a:pt x="3438" y="9576"/>
                    </a:cubicBezTo>
                    <a:cubicBezTo>
                      <a:pt x="5028" y="8319"/>
                      <a:pt x="8319" y="7617"/>
                      <a:pt x="10389" y="7210"/>
                    </a:cubicBezTo>
                    <a:cubicBezTo>
                      <a:pt x="9650" y="4585"/>
                      <a:pt x="8208" y="1258"/>
                      <a:pt x="68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8"/>
              <p:cNvSpPr/>
              <p:nvPr/>
            </p:nvSpPr>
            <p:spPr>
              <a:xfrm>
                <a:off x="5399725" y="2228050"/>
                <a:ext cx="88750" cy="239250"/>
              </a:xfrm>
              <a:custGeom>
                <a:avLst/>
                <a:gdLst/>
                <a:ahLst/>
                <a:cxnLst/>
                <a:rect l="l" t="t" r="r" b="b"/>
                <a:pathLst>
                  <a:path w="3550" h="9570" extrusionOk="0">
                    <a:moveTo>
                      <a:pt x="1" y="1"/>
                    </a:moveTo>
                    <a:cubicBezTo>
                      <a:pt x="38" y="223"/>
                      <a:pt x="333" y="1147"/>
                      <a:pt x="518" y="2256"/>
                    </a:cubicBezTo>
                    <a:cubicBezTo>
                      <a:pt x="888" y="4992"/>
                      <a:pt x="1701" y="9281"/>
                      <a:pt x="1738" y="9465"/>
                    </a:cubicBezTo>
                    <a:cubicBezTo>
                      <a:pt x="1762" y="9537"/>
                      <a:pt x="1842" y="9569"/>
                      <a:pt x="1955" y="9569"/>
                    </a:cubicBezTo>
                    <a:cubicBezTo>
                      <a:pt x="2368" y="9569"/>
                      <a:pt x="3220" y="9138"/>
                      <a:pt x="3365" y="8615"/>
                    </a:cubicBezTo>
                    <a:cubicBezTo>
                      <a:pt x="3550" y="7876"/>
                      <a:pt x="2773" y="2404"/>
                      <a:pt x="2478" y="482"/>
                    </a:cubicBezTo>
                    <a:cubicBezTo>
                      <a:pt x="1923" y="297"/>
                      <a:pt x="888" y="38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8"/>
              <p:cNvSpPr/>
              <p:nvPr/>
            </p:nvSpPr>
            <p:spPr>
              <a:xfrm>
                <a:off x="5337800" y="2217800"/>
                <a:ext cx="773650" cy="283975"/>
              </a:xfrm>
              <a:custGeom>
                <a:avLst/>
                <a:gdLst/>
                <a:ahLst/>
                <a:cxnLst/>
                <a:rect l="l" t="t" r="r" b="b"/>
                <a:pathLst>
                  <a:path w="30946" h="11359" extrusionOk="0">
                    <a:moveTo>
                      <a:pt x="17352" y="1"/>
                    </a:moveTo>
                    <a:cubicBezTo>
                      <a:pt x="17089" y="1"/>
                      <a:pt x="16826" y="14"/>
                      <a:pt x="16563" y="41"/>
                    </a:cubicBezTo>
                    <a:cubicBezTo>
                      <a:pt x="13828" y="300"/>
                      <a:pt x="10833" y="1335"/>
                      <a:pt x="8430" y="2629"/>
                    </a:cubicBezTo>
                    <a:cubicBezTo>
                      <a:pt x="5509" y="4182"/>
                      <a:pt x="2293" y="7066"/>
                      <a:pt x="296" y="9099"/>
                    </a:cubicBezTo>
                    <a:cubicBezTo>
                      <a:pt x="1" y="9358"/>
                      <a:pt x="1073" y="9838"/>
                      <a:pt x="1295" y="9875"/>
                    </a:cubicBezTo>
                    <a:cubicBezTo>
                      <a:pt x="5555" y="10867"/>
                      <a:pt x="9873" y="11359"/>
                      <a:pt x="14179" y="11359"/>
                    </a:cubicBezTo>
                    <a:cubicBezTo>
                      <a:pt x="19662" y="11359"/>
                      <a:pt x="25126" y="10562"/>
                      <a:pt x="30427" y="8988"/>
                    </a:cubicBezTo>
                    <a:cubicBezTo>
                      <a:pt x="30797" y="8951"/>
                      <a:pt x="30945" y="8434"/>
                      <a:pt x="30649" y="8101"/>
                    </a:cubicBezTo>
                    <a:cubicBezTo>
                      <a:pt x="27311" y="4903"/>
                      <a:pt x="22402" y="1"/>
                      <a:pt x="173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8"/>
              <p:cNvSpPr/>
              <p:nvPr/>
            </p:nvSpPr>
            <p:spPr>
              <a:xfrm>
                <a:off x="5335025" y="2446200"/>
                <a:ext cx="593400" cy="223675"/>
              </a:xfrm>
              <a:custGeom>
                <a:avLst/>
                <a:gdLst/>
                <a:ahLst/>
                <a:cxnLst/>
                <a:rect l="l" t="t" r="r" b="b"/>
                <a:pathLst>
                  <a:path w="23736" h="8947" extrusionOk="0">
                    <a:moveTo>
                      <a:pt x="370" y="0"/>
                    </a:moveTo>
                    <a:cubicBezTo>
                      <a:pt x="223" y="1516"/>
                      <a:pt x="1" y="2847"/>
                      <a:pt x="1" y="4400"/>
                    </a:cubicBezTo>
                    <a:cubicBezTo>
                      <a:pt x="1" y="4991"/>
                      <a:pt x="259" y="6729"/>
                      <a:pt x="259" y="6729"/>
                    </a:cubicBezTo>
                    <a:cubicBezTo>
                      <a:pt x="259" y="6729"/>
                      <a:pt x="2071" y="7616"/>
                      <a:pt x="2737" y="7838"/>
                    </a:cubicBezTo>
                    <a:cubicBezTo>
                      <a:pt x="3032" y="7986"/>
                      <a:pt x="3365" y="8097"/>
                      <a:pt x="3735" y="8208"/>
                    </a:cubicBezTo>
                    <a:cubicBezTo>
                      <a:pt x="4199" y="7714"/>
                      <a:pt x="4481" y="7494"/>
                      <a:pt x="5119" y="7494"/>
                    </a:cubicBezTo>
                    <a:cubicBezTo>
                      <a:pt x="5293" y="7494"/>
                      <a:pt x="5493" y="7510"/>
                      <a:pt x="5731" y="7542"/>
                    </a:cubicBezTo>
                    <a:cubicBezTo>
                      <a:pt x="6554" y="7621"/>
                      <a:pt x="7276" y="7788"/>
                      <a:pt x="7881" y="7788"/>
                    </a:cubicBezTo>
                    <a:cubicBezTo>
                      <a:pt x="8689" y="7788"/>
                      <a:pt x="9291" y="7490"/>
                      <a:pt x="9650" y="6285"/>
                    </a:cubicBezTo>
                    <a:cubicBezTo>
                      <a:pt x="10057" y="4954"/>
                      <a:pt x="9946" y="3290"/>
                      <a:pt x="9687" y="1923"/>
                    </a:cubicBezTo>
                    <a:cubicBezTo>
                      <a:pt x="9687" y="1844"/>
                      <a:pt x="9742" y="1766"/>
                      <a:pt x="9801" y="1766"/>
                    </a:cubicBezTo>
                    <a:cubicBezTo>
                      <a:pt x="9825" y="1766"/>
                      <a:pt x="9850" y="1779"/>
                      <a:pt x="9872" y="1812"/>
                    </a:cubicBezTo>
                    <a:cubicBezTo>
                      <a:pt x="11129" y="2403"/>
                      <a:pt x="11536" y="1849"/>
                      <a:pt x="12460" y="2625"/>
                    </a:cubicBezTo>
                    <a:cubicBezTo>
                      <a:pt x="13310" y="3364"/>
                      <a:pt x="13532" y="4067"/>
                      <a:pt x="13865" y="5065"/>
                    </a:cubicBezTo>
                    <a:cubicBezTo>
                      <a:pt x="14050" y="5730"/>
                      <a:pt x="14308" y="6877"/>
                      <a:pt x="14641" y="7542"/>
                    </a:cubicBezTo>
                    <a:cubicBezTo>
                      <a:pt x="14678" y="7616"/>
                      <a:pt x="14752" y="7653"/>
                      <a:pt x="14789" y="7764"/>
                    </a:cubicBezTo>
                    <a:cubicBezTo>
                      <a:pt x="15254" y="7975"/>
                      <a:pt x="15737" y="8026"/>
                      <a:pt x="16222" y="8026"/>
                    </a:cubicBezTo>
                    <a:cubicBezTo>
                      <a:pt x="16681" y="8026"/>
                      <a:pt x="17141" y="7981"/>
                      <a:pt x="17591" y="7981"/>
                    </a:cubicBezTo>
                    <a:cubicBezTo>
                      <a:pt x="18333" y="7981"/>
                      <a:pt x="19045" y="8105"/>
                      <a:pt x="19669" y="8762"/>
                    </a:cubicBezTo>
                    <a:cubicBezTo>
                      <a:pt x="19780" y="8762"/>
                      <a:pt x="19928" y="8762"/>
                      <a:pt x="20002" y="8725"/>
                    </a:cubicBezTo>
                    <a:cubicBezTo>
                      <a:pt x="20039" y="8725"/>
                      <a:pt x="20039" y="8836"/>
                      <a:pt x="20002" y="8836"/>
                    </a:cubicBezTo>
                    <a:cubicBezTo>
                      <a:pt x="19928" y="8836"/>
                      <a:pt x="19817" y="8873"/>
                      <a:pt x="19743" y="8873"/>
                    </a:cubicBezTo>
                    <a:cubicBezTo>
                      <a:pt x="19743" y="8910"/>
                      <a:pt x="19743" y="8910"/>
                      <a:pt x="19780" y="8947"/>
                    </a:cubicBezTo>
                    <a:cubicBezTo>
                      <a:pt x="20113" y="8910"/>
                      <a:pt x="20409" y="8836"/>
                      <a:pt x="20741" y="8762"/>
                    </a:cubicBezTo>
                    <a:cubicBezTo>
                      <a:pt x="20926" y="8725"/>
                      <a:pt x="23255" y="6655"/>
                      <a:pt x="23255" y="6470"/>
                    </a:cubicBezTo>
                    <a:cubicBezTo>
                      <a:pt x="23255" y="4954"/>
                      <a:pt x="23625" y="4806"/>
                      <a:pt x="23625" y="3290"/>
                    </a:cubicBezTo>
                    <a:cubicBezTo>
                      <a:pt x="23662" y="2773"/>
                      <a:pt x="23736" y="2033"/>
                      <a:pt x="23440" y="1664"/>
                    </a:cubicBezTo>
                    <a:cubicBezTo>
                      <a:pt x="23216" y="1440"/>
                      <a:pt x="22927" y="1376"/>
                      <a:pt x="22631" y="1376"/>
                    </a:cubicBezTo>
                    <a:cubicBezTo>
                      <a:pt x="22292" y="1376"/>
                      <a:pt x="21942" y="1459"/>
                      <a:pt x="21666" y="1479"/>
                    </a:cubicBezTo>
                    <a:cubicBezTo>
                      <a:pt x="20224" y="1627"/>
                      <a:pt x="18856" y="1701"/>
                      <a:pt x="17414" y="1701"/>
                    </a:cubicBezTo>
                    <a:cubicBezTo>
                      <a:pt x="15941" y="1718"/>
                      <a:pt x="14433" y="1770"/>
                      <a:pt x="12928" y="1770"/>
                    </a:cubicBezTo>
                    <a:cubicBezTo>
                      <a:pt x="11299" y="1770"/>
                      <a:pt x="9673" y="1710"/>
                      <a:pt x="8097" y="1479"/>
                    </a:cubicBezTo>
                    <a:cubicBezTo>
                      <a:pt x="5620" y="1109"/>
                      <a:pt x="1516" y="333"/>
                      <a:pt x="3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8"/>
              <p:cNvSpPr/>
              <p:nvPr/>
            </p:nvSpPr>
            <p:spPr>
              <a:xfrm>
                <a:off x="5429300" y="2486575"/>
                <a:ext cx="408550" cy="204325"/>
              </a:xfrm>
              <a:custGeom>
                <a:avLst/>
                <a:gdLst/>
                <a:ahLst/>
                <a:cxnLst/>
                <a:rect l="l" t="t" r="r" b="b"/>
                <a:pathLst>
                  <a:path w="16342" h="8173" extrusionOk="0">
                    <a:moveTo>
                      <a:pt x="8981" y="0"/>
                    </a:moveTo>
                    <a:cubicBezTo>
                      <a:pt x="8396" y="0"/>
                      <a:pt x="7646" y="292"/>
                      <a:pt x="6952" y="292"/>
                    </a:cubicBezTo>
                    <a:cubicBezTo>
                      <a:pt x="6680" y="292"/>
                      <a:pt x="6416" y="247"/>
                      <a:pt x="6175" y="123"/>
                    </a:cubicBezTo>
                    <a:cubicBezTo>
                      <a:pt x="6155" y="118"/>
                      <a:pt x="6135" y="115"/>
                      <a:pt x="6117" y="115"/>
                    </a:cubicBezTo>
                    <a:cubicBezTo>
                      <a:pt x="6000" y="115"/>
                      <a:pt x="5926" y="207"/>
                      <a:pt x="5990" y="271"/>
                    </a:cubicBezTo>
                    <a:cubicBezTo>
                      <a:pt x="6212" y="1601"/>
                      <a:pt x="6360" y="3339"/>
                      <a:pt x="5916" y="4633"/>
                    </a:cubicBezTo>
                    <a:cubicBezTo>
                      <a:pt x="5542" y="5817"/>
                      <a:pt x="4946" y="6114"/>
                      <a:pt x="4161" y="6114"/>
                    </a:cubicBezTo>
                    <a:cubicBezTo>
                      <a:pt x="3549" y="6114"/>
                      <a:pt x="2823" y="5934"/>
                      <a:pt x="1997" y="5853"/>
                    </a:cubicBezTo>
                    <a:cubicBezTo>
                      <a:pt x="1827" y="5842"/>
                      <a:pt x="1678" y="5836"/>
                      <a:pt x="1543" y="5836"/>
                    </a:cubicBezTo>
                    <a:cubicBezTo>
                      <a:pt x="800" y="5836"/>
                      <a:pt x="533" y="6023"/>
                      <a:pt x="1" y="6556"/>
                    </a:cubicBezTo>
                    <a:cubicBezTo>
                      <a:pt x="1110" y="6925"/>
                      <a:pt x="2182" y="7295"/>
                      <a:pt x="3328" y="7517"/>
                    </a:cubicBezTo>
                    <a:cubicBezTo>
                      <a:pt x="5457" y="7980"/>
                      <a:pt x="7212" y="8172"/>
                      <a:pt x="8876" y="8172"/>
                    </a:cubicBezTo>
                    <a:cubicBezTo>
                      <a:pt x="11201" y="8172"/>
                      <a:pt x="13347" y="7797"/>
                      <a:pt x="16083" y="7258"/>
                    </a:cubicBezTo>
                    <a:cubicBezTo>
                      <a:pt x="16083" y="7221"/>
                      <a:pt x="16083" y="7221"/>
                      <a:pt x="16046" y="7147"/>
                    </a:cubicBezTo>
                    <a:lnTo>
                      <a:pt x="16046" y="7147"/>
                    </a:lnTo>
                    <a:cubicBezTo>
                      <a:pt x="16083" y="7172"/>
                      <a:pt x="16112" y="7180"/>
                      <a:pt x="16136" y="7180"/>
                    </a:cubicBezTo>
                    <a:cubicBezTo>
                      <a:pt x="16186" y="7180"/>
                      <a:pt x="16219" y="7147"/>
                      <a:pt x="16268" y="7147"/>
                    </a:cubicBezTo>
                    <a:cubicBezTo>
                      <a:pt x="16342" y="7147"/>
                      <a:pt x="16342" y="7073"/>
                      <a:pt x="16268" y="7073"/>
                    </a:cubicBezTo>
                    <a:cubicBezTo>
                      <a:pt x="16194" y="7073"/>
                      <a:pt x="16046" y="7073"/>
                      <a:pt x="15972" y="7110"/>
                    </a:cubicBezTo>
                    <a:cubicBezTo>
                      <a:pt x="15360" y="6466"/>
                      <a:pt x="14656" y="6341"/>
                      <a:pt x="13922" y="6341"/>
                    </a:cubicBezTo>
                    <a:cubicBezTo>
                      <a:pt x="13458" y="6341"/>
                      <a:pt x="12983" y="6391"/>
                      <a:pt x="12510" y="6391"/>
                    </a:cubicBezTo>
                    <a:cubicBezTo>
                      <a:pt x="12015" y="6391"/>
                      <a:pt x="11524" y="6336"/>
                      <a:pt x="11055" y="6112"/>
                    </a:cubicBezTo>
                    <a:cubicBezTo>
                      <a:pt x="11018" y="6001"/>
                      <a:pt x="10981" y="5964"/>
                      <a:pt x="10907" y="5853"/>
                    </a:cubicBezTo>
                    <a:cubicBezTo>
                      <a:pt x="10611" y="5225"/>
                      <a:pt x="10316" y="4115"/>
                      <a:pt x="10131" y="3413"/>
                    </a:cubicBezTo>
                    <a:cubicBezTo>
                      <a:pt x="9872" y="2415"/>
                      <a:pt x="10131" y="936"/>
                      <a:pt x="9798" y="418"/>
                    </a:cubicBezTo>
                    <a:cubicBezTo>
                      <a:pt x="9612" y="101"/>
                      <a:pt x="9325" y="0"/>
                      <a:pt x="89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8"/>
              <p:cNvSpPr/>
              <p:nvPr/>
            </p:nvSpPr>
            <p:spPr>
              <a:xfrm>
                <a:off x="5078075" y="1841725"/>
                <a:ext cx="380825" cy="23040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9216" extrusionOk="0">
                    <a:moveTo>
                      <a:pt x="14124" y="0"/>
                    </a:moveTo>
                    <a:cubicBezTo>
                      <a:pt x="13569" y="592"/>
                      <a:pt x="11462" y="924"/>
                      <a:pt x="10981" y="1331"/>
                    </a:cubicBezTo>
                    <a:cubicBezTo>
                      <a:pt x="9022" y="2884"/>
                      <a:pt x="8319" y="4104"/>
                      <a:pt x="6545" y="5731"/>
                    </a:cubicBezTo>
                    <a:cubicBezTo>
                      <a:pt x="5894" y="6347"/>
                      <a:pt x="5529" y="7755"/>
                      <a:pt x="4452" y="7755"/>
                    </a:cubicBezTo>
                    <a:cubicBezTo>
                      <a:pt x="4365" y="7755"/>
                      <a:pt x="4274" y="7746"/>
                      <a:pt x="4179" y="7727"/>
                    </a:cubicBezTo>
                    <a:cubicBezTo>
                      <a:pt x="3506" y="7564"/>
                      <a:pt x="2564" y="7300"/>
                      <a:pt x="1712" y="7300"/>
                    </a:cubicBezTo>
                    <a:cubicBezTo>
                      <a:pt x="1017" y="7300"/>
                      <a:pt x="383" y="7475"/>
                      <a:pt x="1" y="8023"/>
                    </a:cubicBezTo>
                    <a:cubicBezTo>
                      <a:pt x="1775" y="8503"/>
                      <a:pt x="2589" y="8947"/>
                      <a:pt x="4289" y="9206"/>
                    </a:cubicBezTo>
                    <a:cubicBezTo>
                      <a:pt x="4349" y="9212"/>
                      <a:pt x="4416" y="9215"/>
                      <a:pt x="4488" y="9215"/>
                    </a:cubicBezTo>
                    <a:cubicBezTo>
                      <a:pt x="5255" y="9215"/>
                      <a:pt x="6620" y="8863"/>
                      <a:pt x="7025" y="8356"/>
                    </a:cubicBezTo>
                    <a:cubicBezTo>
                      <a:pt x="8097" y="7062"/>
                      <a:pt x="8874" y="6100"/>
                      <a:pt x="10353" y="5176"/>
                    </a:cubicBezTo>
                    <a:cubicBezTo>
                      <a:pt x="11794" y="4289"/>
                      <a:pt x="14198" y="4917"/>
                      <a:pt x="15233" y="3143"/>
                    </a:cubicBezTo>
                    <a:cubicBezTo>
                      <a:pt x="15122" y="2995"/>
                      <a:pt x="14530" y="444"/>
                      <a:pt x="14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8"/>
              <p:cNvSpPr/>
              <p:nvPr/>
            </p:nvSpPr>
            <p:spPr>
              <a:xfrm>
                <a:off x="5852475" y="2422225"/>
                <a:ext cx="270050" cy="234050"/>
              </a:xfrm>
              <a:custGeom>
                <a:avLst/>
                <a:gdLst/>
                <a:ahLst/>
                <a:cxnLst/>
                <a:rect l="l" t="t" r="r" b="b"/>
                <a:pathLst>
                  <a:path w="10802" h="9362" extrusionOk="0">
                    <a:moveTo>
                      <a:pt x="9540" y="0"/>
                    </a:moveTo>
                    <a:cubicBezTo>
                      <a:pt x="9446" y="0"/>
                      <a:pt x="9360" y="10"/>
                      <a:pt x="9286" y="35"/>
                    </a:cubicBezTo>
                    <a:cubicBezTo>
                      <a:pt x="7105" y="441"/>
                      <a:pt x="5589" y="848"/>
                      <a:pt x="3482" y="1292"/>
                    </a:cubicBezTo>
                    <a:cubicBezTo>
                      <a:pt x="3371" y="1292"/>
                      <a:pt x="3334" y="1329"/>
                      <a:pt x="3223" y="1329"/>
                    </a:cubicBezTo>
                    <a:cubicBezTo>
                      <a:pt x="2742" y="996"/>
                      <a:pt x="2261" y="700"/>
                      <a:pt x="1744" y="441"/>
                    </a:cubicBezTo>
                    <a:cubicBezTo>
                      <a:pt x="1685" y="418"/>
                      <a:pt x="1627" y="406"/>
                      <a:pt x="1572" y="406"/>
                    </a:cubicBezTo>
                    <a:cubicBezTo>
                      <a:pt x="1453" y="406"/>
                      <a:pt x="1351" y="463"/>
                      <a:pt x="1300" y="589"/>
                    </a:cubicBezTo>
                    <a:cubicBezTo>
                      <a:pt x="783" y="1366"/>
                      <a:pt x="709" y="2290"/>
                      <a:pt x="1004" y="3140"/>
                    </a:cubicBezTo>
                    <a:cubicBezTo>
                      <a:pt x="968" y="3251"/>
                      <a:pt x="931" y="3362"/>
                      <a:pt x="894" y="3510"/>
                    </a:cubicBezTo>
                    <a:cubicBezTo>
                      <a:pt x="894" y="3547"/>
                      <a:pt x="820" y="3584"/>
                      <a:pt x="820" y="3621"/>
                    </a:cubicBezTo>
                    <a:cubicBezTo>
                      <a:pt x="672" y="3732"/>
                      <a:pt x="635" y="3917"/>
                      <a:pt x="635" y="4065"/>
                    </a:cubicBezTo>
                    <a:cubicBezTo>
                      <a:pt x="0" y="5722"/>
                      <a:pt x="1181" y="8186"/>
                      <a:pt x="1324" y="8186"/>
                    </a:cubicBezTo>
                    <a:cubicBezTo>
                      <a:pt x="1331" y="8186"/>
                      <a:pt x="1336" y="8180"/>
                      <a:pt x="1337" y="8168"/>
                    </a:cubicBezTo>
                    <a:cubicBezTo>
                      <a:pt x="2456" y="8399"/>
                      <a:pt x="3312" y="9362"/>
                      <a:pt x="4268" y="9362"/>
                    </a:cubicBezTo>
                    <a:cubicBezTo>
                      <a:pt x="4386" y="9362"/>
                      <a:pt x="4506" y="9347"/>
                      <a:pt x="4628" y="9314"/>
                    </a:cubicBezTo>
                    <a:cubicBezTo>
                      <a:pt x="6106" y="8945"/>
                      <a:pt x="8731" y="7873"/>
                      <a:pt x="10210" y="7244"/>
                    </a:cubicBezTo>
                    <a:cubicBezTo>
                      <a:pt x="10691" y="5174"/>
                      <a:pt x="10802" y="1772"/>
                      <a:pt x="10617" y="183"/>
                    </a:cubicBezTo>
                    <a:cubicBezTo>
                      <a:pt x="10300" y="125"/>
                      <a:pt x="9871" y="0"/>
                      <a:pt x="95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8"/>
              <p:cNvSpPr/>
              <p:nvPr/>
            </p:nvSpPr>
            <p:spPr>
              <a:xfrm>
                <a:off x="5449850" y="2359300"/>
                <a:ext cx="625550" cy="142125"/>
              </a:xfrm>
              <a:custGeom>
                <a:avLst/>
                <a:gdLst/>
                <a:ahLst/>
                <a:cxnLst/>
                <a:rect l="l" t="t" r="r" b="b"/>
                <a:pathLst>
                  <a:path w="25022" h="5685" extrusionOk="0">
                    <a:moveTo>
                      <a:pt x="22914" y="1"/>
                    </a:moveTo>
                    <a:cubicBezTo>
                      <a:pt x="21407" y="189"/>
                      <a:pt x="19446" y="804"/>
                      <a:pt x="17757" y="804"/>
                    </a:cubicBezTo>
                    <a:cubicBezTo>
                      <a:pt x="17458" y="804"/>
                      <a:pt x="17166" y="785"/>
                      <a:pt x="16888" y="740"/>
                    </a:cubicBezTo>
                    <a:cubicBezTo>
                      <a:pt x="15975" y="583"/>
                      <a:pt x="14902" y="265"/>
                      <a:pt x="13919" y="265"/>
                    </a:cubicBezTo>
                    <a:cubicBezTo>
                      <a:pt x="13747" y="265"/>
                      <a:pt x="13578" y="275"/>
                      <a:pt x="13412" y="297"/>
                    </a:cubicBezTo>
                    <a:cubicBezTo>
                      <a:pt x="12932" y="370"/>
                      <a:pt x="12599" y="518"/>
                      <a:pt x="12229" y="851"/>
                    </a:cubicBezTo>
                    <a:cubicBezTo>
                      <a:pt x="12081" y="962"/>
                      <a:pt x="12081" y="1295"/>
                      <a:pt x="12008" y="1443"/>
                    </a:cubicBezTo>
                    <a:cubicBezTo>
                      <a:pt x="11379" y="2256"/>
                      <a:pt x="10751" y="2552"/>
                      <a:pt x="9789" y="2885"/>
                    </a:cubicBezTo>
                    <a:cubicBezTo>
                      <a:pt x="7096" y="3760"/>
                      <a:pt x="3820" y="4267"/>
                      <a:pt x="939" y="4267"/>
                    </a:cubicBezTo>
                    <a:cubicBezTo>
                      <a:pt x="656" y="4267"/>
                      <a:pt x="377" y="4262"/>
                      <a:pt x="103" y="4252"/>
                    </a:cubicBezTo>
                    <a:lnTo>
                      <a:pt x="103" y="4252"/>
                    </a:lnTo>
                    <a:cubicBezTo>
                      <a:pt x="0" y="4252"/>
                      <a:pt x="8427" y="5685"/>
                      <a:pt x="12036" y="5685"/>
                    </a:cubicBezTo>
                    <a:cubicBezTo>
                      <a:pt x="12316" y="5685"/>
                      <a:pt x="12568" y="5676"/>
                      <a:pt x="12784" y="5657"/>
                    </a:cubicBezTo>
                    <a:cubicBezTo>
                      <a:pt x="14595" y="5472"/>
                      <a:pt x="16333" y="5029"/>
                      <a:pt x="17036" y="3328"/>
                    </a:cubicBezTo>
                    <a:cubicBezTo>
                      <a:pt x="18105" y="3731"/>
                      <a:pt x="19188" y="3933"/>
                      <a:pt x="20265" y="3933"/>
                    </a:cubicBezTo>
                    <a:cubicBezTo>
                      <a:pt x="21756" y="3933"/>
                      <a:pt x="23235" y="3546"/>
                      <a:pt x="24652" y="2774"/>
                    </a:cubicBezTo>
                    <a:cubicBezTo>
                      <a:pt x="24873" y="2700"/>
                      <a:pt x="25021" y="2404"/>
                      <a:pt x="24947" y="2182"/>
                    </a:cubicBezTo>
                    <a:cubicBezTo>
                      <a:pt x="24430" y="851"/>
                      <a:pt x="23653" y="112"/>
                      <a:pt x="229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8"/>
              <p:cNvSpPr/>
              <p:nvPr/>
            </p:nvSpPr>
            <p:spPr>
              <a:xfrm>
                <a:off x="5387725" y="2279825"/>
                <a:ext cx="730175" cy="366950"/>
              </a:xfrm>
              <a:custGeom>
                <a:avLst/>
                <a:gdLst/>
                <a:ahLst/>
                <a:cxnLst/>
                <a:rect l="l" t="t" r="r" b="b"/>
                <a:pathLst>
                  <a:path w="29207" h="14678" extrusionOk="0">
                    <a:moveTo>
                      <a:pt x="21998" y="0"/>
                    </a:moveTo>
                    <a:lnTo>
                      <a:pt x="21998" y="0"/>
                    </a:lnTo>
                    <a:cubicBezTo>
                      <a:pt x="21739" y="888"/>
                      <a:pt x="24844" y="2625"/>
                      <a:pt x="26545" y="4880"/>
                    </a:cubicBezTo>
                    <a:cubicBezTo>
                      <a:pt x="26804" y="5213"/>
                      <a:pt x="26619" y="5879"/>
                      <a:pt x="25399" y="6064"/>
                    </a:cubicBezTo>
                    <a:cubicBezTo>
                      <a:pt x="25134" y="6086"/>
                      <a:pt x="24327" y="6306"/>
                      <a:pt x="23413" y="6306"/>
                    </a:cubicBezTo>
                    <a:cubicBezTo>
                      <a:pt x="22798" y="6306"/>
                      <a:pt x="22134" y="6206"/>
                      <a:pt x="21554" y="5879"/>
                    </a:cubicBezTo>
                    <a:cubicBezTo>
                      <a:pt x="20630" y="5324"/>
                      <a:pt x="20075" y="5398"/>
                      <a:pt x="19003" y="5065"/>
                    </a:cubicBezTo>
                    <a:cubicBezTo>
                      <a:pt x="18966" y="5990"/>
                      <a:pt x="18818" y="7357"/>
                      <a:pt x="18042" y="7838"/>
                    </a:cubicBezTo>
                    <a:cubicBezTo>
                      <a:pt x="17612" y="8091"/>
                      <a:pt x="17165" y="8205"/>
                      <a:pt x="16713" y="8205"/>
                    </a:cubicBezTo>
                    <a:cubicBezTo>
                      <a:pt x="16504" y="8205"/>
                      <a:pt x="16293" y="8181"/>
                      <a:pt x="16082" y="8134"/>
                    </a:cubicBezTo>
                    <a:cubicBezTo>
                      <a:pt x="15140" y="8152"/>
                      <a:pt x="14178" y="8171"/>
                      <a:pt x="13217" y="8171"/>
                    </a:cubicBezTo>
                    <a:cubicBezTo>
                      <a:pt x="12256" y="8171"/>
                      <a:pt x="11295" y="8152"/>
                      <a:pt x="10352" y="8097"/>
                    </a:cubicBezTo>
                    <a:cubicBezTo>
                      <a:pt x="7098" y="7838"/>
                      <a:pt x="3253" y="7468"/>
                      <a:pt x="0" y="7062"/>
                    </a:cubicBezTo>
                    <a:lnTo>
                      <a:pt x="0" y="7062"/>
                    </a:lnTo>
                    <a:cubicBezTo>
                      <a:pt x="4030" y="8134"/>
                      <a:pt x="8134" y="9058"/>
                      <a:pt x="12459" y="9317"/>
                    </a:cubicBezTo>
                    <a:cubicBezTo>
                      <a:pt x="12591" y="9328"/>
                      <a:pt x="12746" y="9332"/>
                      <a:pt x="12919" y="9332"/>
                    </a:cubicBezTo>
                    <a:cubicBezTo>
                      <a:pt x="13536" y="9332"/>
                      <a:pt x="14379" y="9279"/>
                      <a:pt x="15188" y="9279"/>
                    </a:cubicBezTo>
                    <a:cubicBezTo>
                      <a:pt x="16512" y="9279"/>
                      <a:pt x="17746" y="9421"/>
                      <a:pt x="17746" y="10167"/>
                    </a:cubicBezTo>
                    <a:cubicBezTo>
                      <a:pt x="17746" y="11055"/>
                      <a:pt x="17265" y="13199"/>
                      <a:pt x="18301" y="14678"/>
                    </a:cubicBezTo>
                    <a:cubicBezTo>
                      <a:pt x="19410" y="14678"/>
                      <a:pt x="18670" y="11646"/>
                      <a:pt x="19003" y="10204"/>
                    </a:cubicBezTo>
                    <a:lnTo>
                      <a:pt x="19299" y="9650"/>
                    </a:lnTo>
                    <a:cubicBezTo>
                      <a:pt x="19336" y="9613"/>
                      <a:pt x="19336" y="9502"/>
                      <a:pt x="19336" y="9465"/>
                    </a:cubicBezTo>
                    <a:cubicBezTo>
                      <a:pt x="19410" y="9428"/>
                      <a:pt x="19484" y="9391"/>
                      <a:pt x="19558" y="9280"/>
                    </a:cubicBezTo>
                    <a:cubicBezTo>
                      <a:pt x="19779" y="9206"/>
                      <a:pt x="19853" y="8873"/>
                      <a:pt x="19594" y="8725"/>
                    </a:cubicBezTo>
                    <a:cubicBezTo>
                      <a:pt x="19742" y="8725"/>
                      <a:pt x="19927" y="8651"/>
                      <a:pt x="19927" y="8467"/>
                    </a:cubicBezTo>
                    <a:cubicBezTo>
                      <a:pt x="19964" y="7838"/>
                      <a:pt x="19964" y="7357"/>
                      <a:pt x="19927" y="6803"/>
                    </a:cubicBezTo>
                    <a:lnTo>
                      <a:pt x="19927" y="6803"/>
                    </a:lnTo>
                    <a:cubicBezTo>
                      <a:pt x="20149" y="6988"/>
                      <a:pt x="20408" y="7099"/>
                      <a:pt x="20667" y="7247"/>
                    </a:cubicBezTo>
                    <a:cubicBezTo>
                      <a:pt x="20704" y="7284"/>
                      <a:pt x="20778" y="7284"/>
                      <a:pt x="20815" y="7284"/>
                    </a:cubicBezTo>
                    <a:cubicBezTo>
                      <a:pt x="20999" y="7431"/>
                      <a:pt x="20962" y="7579"/>
                      <a:pt x="21147" y="7727"/>
                    </a:cubicBezTo>
                    <a:cubicBezTo>
                      <a:pt x="21149" y="7728"/>
                      <a:pt x="21152" y="7728"/>
                      <a:pt x="21157" y="7728"/>
                    </a:cubicBezTo>
                    <a:cubicBezTo>
                      <a:pt x="21469" y="7728"/>
                      <a:pt x="28406" y="6534"/>
                      <a:pt x="29207" y="5879"/>
                    </a:cubicBezTo>
                    <a:cubicBezTo>
                      <a:pt x="27063" y="3697"/>
                      <a:pt x="24549" y="1738"/>
                      <a:pt x="219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8"/>
              <p:cNvSpPr/>
              <p:nvPr/>
            </p:nvSpPr>
            <p:spPr>
              <a:xfrm>
                <a:off x="4759200" y="1781650"/>
                <a:ext cx="903050" cy="758850"/>
              </a:xfrm>
              <a:custGeom>
                <a:avLst/>
                <a:gdLst/>
                <a:ahLst/>
                <a:cxnLst/>
                <a:rect l="l" t="t" r="r" b="b"/>
                <a:pathLst>
                  <a:path w="36122" h="30354" extrusionOk="0">
                    <a:moveTo>
                      <a:pt x="9170" y="0"/>
                    </a:moveTo>
                    <a:lnTo>
                      <a:pt x="9170" y="0"/>
                    </a:lnTo>
                    <a:cubicBezTo>
                      <a:pt x="4327" y="481"/>
                      <a:pt x="2293" y="4178"/>
                      <a:pt x="925" y="5804"/>
                    </a:cubicBezTo>
                    <a:cubicBezTo>
                      <a:pt x="1" y="8836"/>
                      <a:pt x="740" y="12681"/>
                      <a:pt x="2145" y="15676"/>
                    </a:cubicBezTo>
                    <a:cubicBezTo>
                      <a:pt x="3106" y="17783"/>
                      <a:pt x="4585" y="19595"/>
                      <a:pt x="6212" y="21295"/>
                    </a:cubicBezTo>
                    <a:cubicBezTo>
                      <a:pt x="6767" y="21850"/>
                      <a:pt x="10427" y="26286"/>
                      <a:pt x="11203" y="27137"/>
                    </a:cubicBezTo>
                    <a:cubicBezTo>
                      <a:pt x="11536" y="27580"/>
                      <a:pt x="13015" y="30316"/>
                      <a:pt x="13126" y="30353"/>
                    </a:cubicBezTo>
                    <a:cubicBezTo>
                      <a:pt x="13126" y="29429"/>
                      <a:pt x="12830" y="27137"/>
                      <a:pt x="13754" y="25436"/>
                    </a:cubicBezTo>
                    <a:cubicBezTo>
                      <a:pt x="17081" y="24327"/>
                      <a:pt x="20298" y="22885"/>
                      <a:pt x="23477" y="21443"/>
                    </a:cubicBezTo>
                    <a:cubicBezTo>
                      <a:pt x="24291" y="21073"/>
                      <a:pt x="25289" y="20371"/>
                      <a:pt x="26028" y="19705"/>
                    </a:cubicBezTo>
                    <a:cubicBezTo>
                      <a:pt x="26213" y="19151"/>
                      <a:pt x="25770" y="18042"/>
                      <a:pt x="25770" y="17931"/>
                    </a:cubicBezTo>
                    <a:lnTo>
                      <a:pt x="25770" y="17931"/>
                    </a:lnTo>
                    <a:cubicBezTo>
                      <a:pt x="26385" y="18239"/>
                      <a:pt x="27634" y="18642"/>
                      <a:pt x="27993" y="18642"/>
                    </a:cubicBezTo>
                    <a:cubicBezTo>
                      <a:pt x="28022" y="18642"/>
                      <a:pt x="28045" y="18639"/>
                      <a:pt x="28062" y="18633"/>
                    </a:cubicBezTo>
                    <a:cubicBezTo>
                      <a:pt x="28247" y="18522"/>
                      <a:pt x="35752" y="14160"/>
                      <a:pt x="35936" y="11868"/>
                    </a:cubicBezTo>
                    <a:cubicBezTo>
                      <a:pt x="36121" y="10685"/>
                      <a:pt x="34125" y="8688"/>
                      <a:pt x="33016" y="8319"/>
                    </a:cubicBezTo>
                    <a:lnTo>
                      <a:pt x="33016" y="8319"/>
                    </a:lnTo>
                    <a:cubicBezTo>
                      <a:pt x="34014" y="9095"/>
                      <a:pt x="35049" y="11054"/>
                      <a:pt x="34199" y="12681"/>
                    </a:cubicBezTo>
                    <a:cubicBezTo>
                      <a:pt x="33164" y="14751"/>
                      <a:pt x="30021" y="16674"/>
                      <a:pt x="29578" y="17007"/>
                    </a:cubicBezTo>
                    <a:cubicBezTo>
                      <a:pt x="28795" y="16841"/>
                      <a:pt x="28255" y="16674"/>
                      <a:pt x="27960" y="16674"/>
                    </a:cubicBezTo>
                    <a:cubicBezTo>
                      <a:pt x="27794" y="16674"/>
                      <a:pt x="27705" y="16726"/>
                      <a:pt x="27692" y="16859"/>
                    </a:cubicBezTo>
                    <a:cubicBezTo>
                      <a:pt x="27692" y="16970"/>
                      <a:pt x="28062" y="17376"/>
                      <a:pt x="28099" y="17487"/>
                    </a:cubicBezTo>
                    <a:cubicBezTo>
                      <a:pt x="28158" y="17547"/>
                      <a:pt x="27978" y="17703"/>
                      <a:pt x="27789" y="17703"/>
                    </a:cubicBezTo>
                    <a:cubicBezTo>
                      <a:pt x="27744" y="17703"/>
                      <a:pt x="27698" y="17694"/>
                      <a:pt x="27655" y="17672"/>
                    </a:cubicBezTo>
                    <a:cubicBezTo>
                      <a:pt x="26990" y="17339"/>
                      <a:pt x="26065" y="16822"/>
                      <a:pt x="25585" y="16489"/>
                    </a:cubicBezTo>
                    <a:cubicBezTo>
                      <a:pt x="25512" y="16465"/>
                      <a:pt x="25089" y="16218"/>
                      <a:pt x="24765" y="16218"/>
                    </a:cubicBezTo>
                    <a:cubicBezTo>
                      <a:pt x="24595" y="16218"/>
                      <a:pt x="24452" y="16286"/>
                      <a:pt x="24402" y="16489"/>
                    </a:cubicBezTo>
                    <a:cubicBezTo>
                      <a:pt x="24143" y="17709"/>
                      <a:pt x="24476" y="18412"/>
                      <a:pt x="23625" y="19373"/>
                    </a:cubicBezTo>
                    <a:cubicBezTo>
                      <a:pt x="22738" y="20371"/>
                      <a:pt x="21444" y="21110"/>
                      <a:pt x="20298" y="21776"/>
                    </a:cubicBezTo>
                    <a:cubicBezTo>
                      <a:pt x="19229" y="22362"/>
                      <a:pt x="15457" y="24171"/>
                      <a:pt x="12854" y="24171"/>
                    </a:cubicBezTo>
                    <a:cubicBezTo>
                      <a:pt x="12667" y="24171"/>
                      <a:pt x="12486" y="24162"/>
                      <a:pt x="12312" y="24142"/>
                    </a:cubicBezTo>
                    <a:cubicBezTo>
                      <a:pt x="11166" y="23994"/>
                      <a:pt x="9613" y="23218"/>
                      <a:pt x="8837" y="22663"/>
                    </a:cubicBezTo>
                    <a:cubicBezTo>
                      <a:pt x="7284" y="21554"/>
                      <a:pt x="5066" y="18781"/>
                      <a:pt x="3883" y="16859"/>
                    </a:cubicBezTo>
                    <a:cubicBezTo>
                      <a:pt x="2700" y="14899"/>
                      <a:pt x="2034" y="13199"/>
                      <a:pt x="1591" y="11239"/>
                    </a:cubicBezTo>
                    <a:lnTo>
                      <a:pt x="1591" y="11239"/>
                    </a:lnTo>
                    <a:cubicBezTo>
                      <a:pt x="1733" y="11346"/>
                      <a:pt x="2262" y="11426"/>
                      <a:pt x="2957" y="11426"/>
                    </a:cubicBezTo>
                    <a:cubicBezTo>
                      <a:pt x="4431" y="11426"/>
                      <a:pt x="6652" y="11066"/>
                      <a:pt x="7506" y="9834"/>
                    </a:cubicBezTo>
                    <a:lnTo>
                      <a:pt x="7506" y="9834"/>
                    </a:lnTo>
                    <a:cubicBezTo>
                      <a:pt x="6635" y="10138"/>
                      <a:pt x="5608" y="10409"/>
                      <a:pt x="4651" y="10409"/>
                    </a:cubicBezTo>
                    <a:cubicBezTo>
                      <a:pt x="3862" y="10409"/>
                      <a:pt x="3120" y="10225"/>
                      <a:pt x="2552" y="9723"/>
                    </a:cubicBezTo>
                    <a:cubicBezTo>
                      <a:pt x="2219" y="9428"/>
                      <a:pt x="2145" y="9021"/>
                      <a:pt x="2145" y="8651"/>
                    </a:cubicBezTo>
                    <a:cubicBezTo>
                      <a:pt x="2219" y="7468"/>
                      <a:pt x="3217" y="6359"/>
                      <a:pt x="3698" y="5620"/>
                    </a:cubicBezTo>
                    <a:cubicBezTo>
                      <a:pt x="4400" y="4658"/>
                      <a:pt x="4992" y="3401"/>
                      <a:pt x="5805" y="2403"/>
                    </a:cubicBezTo>
                    <a:cubicBezTo>
                      <a:pt x="6841" y="1849"/>
                      <a:pt x="8504" y="961"/>
                      <a:pt x="91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8"/>
              <p:cNvSpPr/>
              <p:nvPr/>
            </p:nvSpPr>
            <p:spPr>
              <a:xfrm>
                <a:off x="5099350" y="1807150"/>
                <a:ext cx="334600" cy="240625"/>
              </a:xfrm>
              <a:custGeom>
                <a:avLst/>
                <a:gdLst/>
                <a:ahLst/>
                <a:cxnLst/>
                <a:rect l="l" t="t" r="r" b="b"/>
                <a:pathLst>
                  <a:path w="13384" h="9625" extrusionOk="0">
                    <a:moveTo>
                      <a:pt x="8334" y="0"/>
                    </a:moveTo>
                    <a:cubicBezTo>
                      <a:pt x="6591" y="0"/>
                      <a:pt x="4815" y="305"/>
                      <a:pt x="3512" y="644"/>
                    </a:cubicBezTo>
                    <a:cubicBezTo>
                      <a:pt x="3814" y="670"/>
                      <a:pt x="4155" y="679"/>
                      <a:pt x="4524" y="679"/>
                    </a:cubicBezTo>
                    <a:cubicBezTo>
                      <a:pt x="5272" y="679"/>
                      <a:pt x="6132" y="643"/>
                      <a:pt x="7007" y="643"/>
                    </a:cubicBezTo>
                    <a:cubicBezTo>
                      <a:pt x="8133" y="643"/>
                      <a:pt x="9282" y="703"/>
                      <a:pt x="10241" y="977"/>
                    </a:cubicBezTo>
                    <a:cubicBezTo>
                      <a:pt x="11091" y="1198"/>
                      <a:pt x="11239" y="1790"/>
                      <a:pt x="10204" y="2307"/>
                    </a:cubicBezTo>
                    <a:cubicBezTo>
                      <a:pt x="9650" y="2603"/>
                      <a:pt x="9095" y="3380"/>
                      <a:pt x="8651" y="3786"/>
                    </a:cubicBezTo>
                    <a:cubicBezTo>
                      <a:pt x="7912" y="4452"/>
                      <a:pt x="6100" y="6485"/>
                      <a:pt x="6063" y="6522"/>
                    </a:cubicBezTo>
                    <a:cubicBezTo>
                      <a:pt x="5213" y="7299"/>
                      <a:pt x="4880" y="7964"/>
                      <a:pt x="3882" y="8260"/>
                    </a:cubicBezTo>
                    <a:cubicBezTo>
                      <a:pt x="3697" y="8334"/>
                      <a:pt x="2958" y="8408"/>
                      <a:pt x="2736" y="8445"/>
                    </a:cubicBezTo>
                    <a:cubicBezTo>
                      <a:pt x="1738" y="8556"/>
                      <a:pt x="740" y="8445"/>
                      <a:pt x="0" y="8888"/>
                    </a:cubicBezTo>
                    <a:cubicBezTo>
                      <a:pt x="859" y="8948"/>
                      <a:pt x="2122" y="9624"/>
                      <a:pt x="3446" y="9624"/>
                    </a:cubicBezTo>
                    <a:cubicBezTo>
                      <a:pt x="3774" y="9624"/>
                      <a:pt x="4106" y="9583"/>
                      <a:pt x="4437" y="9480"/>
                    </a:cubicBezTo>
                    <a:cubicBezTo>
                      <a:pt x="5213" y="9258"/>
                      <a:pt x="6063" y="8519"/>
                      <a:pt x="6692" y="7409"/>
                    </a:cubicBezTo>
                    <a:cubicBezTo>
                      <a:pt x="7172" y="6707"/>
                      <a:pt x="8097" y="5376"/>
                      <a:pt x="8688" y="4711"/>
                    </a:cubicBezTo>
                    <a:cubicBezTo>
                      <a:pt x="9206" y="4156"/>
                      <a:pt x="11498" y="2825"/>
                      <a:pt x="11683" y="2788"/>
                    </a:cubicBezTo>
                    <a:cubicBezTo>
                      <a:pt x="12164" y="2603"/>
                      <a:pt x="12570" y="2418"/>
                      <a:pt x="13014" y="2160"/>
                    </a:cubicBezTo>
                    <a:cubicBezTo>
                      <a:pt x="13273" y="2012"/>
                      <a:pt x="13384" y="1531"/>
                      <a:pt x="13199" y="1383"/>
                    </a:cubicBezTo>
                    <a:cubicBezTo>
                      <a:pt x="12032" y="350"/>
                      <a:pt x="10202" y="0"/>
                      <a:pt x="83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8"/>
              <p:cNvSpPr/>
              <p:nvPr/>
            </p:nvSpPr>
            <p:spPr>
              <a:xfrm>
                <a:off x="5840600" y="2438100"/>
                <a:ext cx="118325" cy="227175"/>
              </a:xfrm>
              <a:custGeom>
                <a:avLst/>
                <a:gdLst/>
                <a:ahLst/>
                <a:cxnLst/>
                <a:rect l="l" t="t" r="r" b="b"/>
                <a:pathLst>
                  <a:path w="4733" h="9087" extrusionOk="0">
                    <a:moveTo>
                      <a:pt x="1544" y="1"/>
                    </a:moveTo>
                    <a:cubicBezTo>
                      <a:pt x="1452" y="1"/>
                      <a:pt x="1398" y="31"/>
                      <a:pt x="1406" y="102"/>
                    </a:cubicBezTo>
                    <a:cubicBezTo>
                      <a:pt x="1406" y="509"/>
                      <a:pt x="1258" y="1581"/>
                      <a:pt x="1221" y="2394"/>
                    </a:cubicBezTo>
                    <a:cubicBezTo>
                      <a:pt x="666" y="3171"/>
                      <a:pt x="296" y="4761"/>
                      <a:pt x="186" y="5204"/>
                    </a:cubicBezTo>
                    <a:cubicBezTo>
                      <a:pt x="1" y="6387"/>
                      <a:pt x="1" y="8088"/>
                      <a:pt x="333" y="9086"/>
                    </a:cubicBezTo>
                    <a:cubicBezTo>
                      <a:pt x="333" y="9086"/>
                      <a:pt x="1664" y="8827"/>
                      <a:pt x="2552" y="8421"/>
                    </a:cubicBezTo>
                    <a:cubicBezTo>
                      <a:pt x="3110" y="8576"/>
                      <a:pt x="3747" y="8861"/>
                      <a:pt x="4375" y="8861"/>
                    </a:cubicBezTo>
                    <a:cubicBezTo>
                      <a:pt x="4495" y="8861"/>
                      <a:pt x="4614" y="8851"/>
                      <a:pt x="4733" y="8827"/>
                    </a:cubicBezTo>
                    <a:cubicBezTo>
                      <a:pt x="4548" y="6942"/>
                      <a:pt x="3624" y="2727"/>
                      <a:pt x="3069" y="731"/>
                    </a:cubicBezTo>
                    <a:cubicBezTo>
                      <a:pt x="2980" y="522"/>
                      <a:pt x="1928" y="1"/>
                      <a:pt x="15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8" name="Google Shape;718;p18"/>
            <p:cNvGrpSpPr/>
            <p:nvPr/>
          </p:nvGrpSpPr>
          <p:grpSpPr>
            <a:xfrm>
              <a:off x="-425772" y="4506029"/>
              <a:ext cx="2025562" cy="791904"/>
              <a:chOff x="-425772" y="4506029"/>
              <a:chExt cx="2025562" cy="791904"/>
            </a:xfrm>
          </p:grpSpPr>
          <p:grpSp>
            <p:nvGrpSpPr>
              <p:cNvPr id="719" name="Google Shape;719;p18"/>
              <p:cNvGrpSpPr/>
              <p:nvPr/>
            </p:nvGrpSpPr>
            <p:grpSpPr>
              <a:xfrm>
                <a:off x="695623" y="4575998"/>
                <a:ext cx="560945" cy="672975"/>
                <a:chOff x="3836800" y="4143225"/>
                <a:chExt cx="212600" cy="255050"/>
              </a:xfrm>
            </p:grpSpPr>
            <p:sp>
              <p:nvSpPr>
                <p:cNvPr id="720" name="Google Shape;720;p18"/>
                <p:cNvSpPr/>
                <p:nvPr/>
              </p:nvSpPr>
              <p:spPr>
                <a:xfrm>
                  <a:off x="3836800" y="4151475"/>
                  <a:ext cx="137750" cy="24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0" h="9872" extrusionOk="0">
                      <a:moveTo>
                        <a:pt x="3809" y="0"/>
                      </a:moveTo>
                      <a:cubicBezTo>
                        <a:pt x="2478" y="222"/>
                        <a:pt x="1221" y="2588"/>
                        <a:pt x="851" y="4067"/>
                      </a:cubicBezTo>
                      <a:cubicBezTo>
                        <a:pt x="629" y="5028"/>
                        <a:pt x="149" y="6840"/>
                        <a:pt x="112" y="7912"/>
                      </a:cubicBezTo>
                      <a:cubicBezTo>
                        <a:pt x="1" y="9834"/>
                        <a:pt x="2958" y="9760"/>
                        <a:pt x="4511" y="9871"/>
                      </a:cubicBezTo>
                      <a:cubicBezTo>
                        <a:pt x="4733" y="9871"/>
                        <a:pt x="5103" y="9871"/>
                        <a:pt x="5509" y="9760"/>
                      </a:cubicBezTo>
                      <a:cubicBezTo>
                        <a:pt x="5287" y="7986"/>
                        <a:pt x="3661" y="6914"/>
                        <a:pt x="3587" y="5546"/>
                      </a:cubicBezTo>
                      <a:cubicBezTo>
                        <a:pt x="3439" y="4030"/>
                        <a:pt x="3106" y="1479"/>
                        <a:pt x="380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1" name="Google Shape;721;p18"/>
                <p:cNvSpPr/>
                <p:nvPr/>
              </p:nvSpPr>
              <p:spPr>
                <a:xfrm>
                  <a:off x="3915375" y="4150550"/>
                  <a:ext cx="134025" cy="2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61" h="9798" extrusionOk="0">
                      <a:moveTo>
                        <a:pt x="887" y="0"/>
                      </a:moveTo>
                      <a:cubicBezTo>
                        <a:pt x="850" y="0"/>
                        <a:pt x="740" y="37"/>
                        <a:pt x="703" y="37"/>
                      </a:cubicBezTo>
                      <a:cubicBezTo>
                        <a:pt x="0" y="1516"/>
                        <a:pt x="333" y="4067"/>
                        <a:pt x="481" y="5583"/>
                      </a:cubicBezTo>
                      <a:cubicBezTo>
                        <a:pt x="629" y="6951"/>
                        <a:pt x="2181" y="8023"/>
                        <a:pt x="2403" y="9797"/>
                      </a:cubicBezTo>
                      <a:cubicBezTo>
                        <a:pt x="3623" y="9465"/>
                        <a:pt x="5361" y="8540"/>
                        <a:pt x="5102" y="6692"/>
                      </a:cubicBezTo>
                      <a:cubicBezTo>
                        <a:pt x="4585" y="3401"/>
                        <a:pt x="2034" y="0"/>
                        <a:pt x="88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2" name="Google Shape;722;p18"/>
                <p:cNvSpPr/>
                <p:nvPr/>
              </p:nvSpPr>
              <p:spPr>
                <a:xfrm>
                  <a:off x="3873775" y="4143225"/>
                  <a:ext cx="133125" cy="16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5" h="6579" extrusionOk="0">
                      <a:moveTo>
                        <a:pt x="2487" y="0"/>
                      </a:moveTo>
                      <a:cubicBezTo>
                        <a:pt x="2320" y="0"/>
                        <a:pt x="2136" y="60"/>
                        <a:pt x="1923" y="219"/>
                      </a:cubicBezTo>
                      <a:cubicBezTo>
                        <a:pt x="1221" y="737"/>
                        <a:pt x="148" y="1994"/>
                        <a:pt x="0" y="2733"/>
                      </a:cubicBezTo>
                      <a:cubicBezTo>
                        <a:pt x="333" y="2733"/>
                        <a:pt x="666" y="1809"/>
                        <a:pt x="1479" y="1106"/>
                      </a:cubicBezTo>
                      <a:lnTo>
                        <a:pt x="1479" y="1106"/>
                      </a:lnTo>
                      <a:cubicBezTo>
                        <a:pt x="925" y="2659"/>
                        <a:pt x="1664" y="5395"/>
                        <a:pt x="2256" y="6578"/>
                      </a:cubicBezTo>
                      <a:cubicBezTo>
                        <a:pt x="2219" y="5728"/>
                        <a:pt x="1997" y="4360"/>
                        <a:pt x="2034" y="3473"/>
                      </a:cubicBezTo>
                      <a:cubicBezTo>
                        <a:pt x="2071" y="2363"/>
                        <a:pt x="2330" y="1883"/>
                        <a:pt x="2514" y="1143"/>
                      </a:cubicBezTo>
                      <a:cubicBezTo>
                        <a:pt x="2592" y="978"/>
                        <a:pt x="2676" y="918"/>
                        <a:pt x="2764" y="918"/>
                      </a:cubicBezTo>
                      <a:cubicBezTo>
                        <a:pt x="2972" y="918"/>
                        <a:pt x="3205" y="1250"/>
                        <a:pt x="3439" y="1328"/>
                      </a:cubicBezTo>
                      <a:cubicBezTo>
                        <a:pt x="3735" y="1476"/>
                        <a:pt x="4030" y="1698"/>
                        <a:pt x="4252" y="1957"/>
                      </a:cubicBezTo>
                      <a:cubicBezTo>
                        <a:pt x="4511" y="2216"/>
                        <a:pt x="4918" y="3288"/>
                        <a:pt x="5324" y="3288"/>
                      </a:cubicBezTo>
                      <a:cubicBezTo>
                        <a:pt x="5324" y="3140"/>
                        <a:pt x="4696" y="1883"/>
                        <a:pt x="4437" y="1624"/>
                      </a:cubicBezTo>
                      <a:cubicBezTo>
                        <a:pt x="4178" y="1106"/>
                        <a:pt x="3845" y="663"/>
                        <a:pt x="3291" y="330"/>
                      </a:cubicBezTo>
                      <a:cubicBezTo>
                        <a:pt x="3030" y="188"/>
                        <a:pt x="2785" y="0"/>
                        <a:pt x="24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23" name="Google Shape;723;p18"/>
              <p:cNvGrpSpPr/>
              <p:nvPr/>
            </p:nvGrpSpPr>
            <p:grpSpPr>
              <a:xfrm>
                <a:off x="-425772" y="4506029"/>
                <a:ext cx="2025562" cy="791904"/>
                <a:chOff x="-165422" y="4506029"/>
                <a:chExt cx="2025562" cy="791904"/>
              </a:xfrm>
            </p:grpSpPr>
            <p:grpSp>
              <p:nvGrpSpPr>
                <p:cNvPr id="724" name="Google Shape;724;p18"/>
                <p:cNvGrpSpPr/>
                <p:nvPr/>
              </p:nvGrpSpPr>
              <p:grpSpPr>
                <a:xfrm>
                  <a:off x="-165422" y="4506029"/>
                  <a:ext cx="1317960" cy="791780"/>
                  <a:chOff x="5335025" y="2217800"/>
                  <a:chExt cx="787500" cy="473100"/>
                </a:xfrm>
              </p:grpSpPr>
              <p:sp>
                <p:nvSpPr>
                  <p:cNvPr id="725" name="Google Shape;725;p18"/>
                  <p:cNvSpPr/>
                  <p:nvPr/>
                </p:nvSpPr>
                <p:spPr>
                  <a:xfrm>
                    <a:off x="5337800" y="2217800"/>
                    <a:ext cx="773650" cy="28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946" h="11359" extrusionOk="0">
                        <a:moveTo>
                          <a:pt x="17352" y="1"/>
                        </a:moveTo>
                        <a:cubicBezTo>
                          <a:pt x="17089" y="1"/>
                          <a:pt x="16826" y="14"/>
                          <a:pt x="16563" y="41"/>
                        </a:cubicBezTo>
                        <a:cubicBezTo>
                          <a:pt x="13828" y="300"/>
                          <a:pt x="10833" y="1335"/>
                          <a:pt x="8430" y="2629"/>
                        </a:cubicBezTo>
                        <a:cubicBezTo>
                          <a:pt x="5509" y="4182"/>
                          <a:pt x="2293" y="7066"/>
                          <a:pt x="296" y="9099"/>
                        </a:cubicBezTo>
                        <a:cubicBezTo>
                          <a:pt x="1" y="9358"/>
                          <a:pt x="1073" y="9838"/>
                          <a:pt x="1295" y="9875"/>
                        </a:cubicBezTo>
                        <a:cubicBezTo>
                          <a:pt x="5555" y="10867"/>
                          <a:pt x="9873" y="11359"/>
                          <a:pt x="14179" y="11359"/>
                        </a:cubicBezTo>
                        <a:cubicBezTo>
                          <a:pt x="19662" y="11359"/>
                          <a:pt x="25126" y="10562"/>
                          <a:pt x="30427" y="8988"/>
                        </a:cubicBezTo>
                        <a:cubicBezTo>
                          <a:pt x="30797" y="8951"/>
                          <a:pt x="30945" y="8434"/>
                          <a:pt x="30649" y="8101"/>
                        </a:cubicBezTo>
                        <a:cubicBezTo>
                          <a:pt x="27311" y="4903"/>
                          <a:pt x="22402" y="1"/>
                          <a:pt x="1735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6" name="Google Shape;726;p18"/>
                  <p:cNvSpPr/>
                  <p:nvPr/>
                </p:nvSpPr>
                <p:spPr>
                  <a:xfrm>
                    <a:off x="5335025" y="2446200"/>
                    <a:ext cx="593400" cy="223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36" h="8947" extrusionOk="0">
                        <a:moveTo>
                          <a:pt x="370" y="0"/>
                        </a:moveTo>
                        <a:cubicBezTo>
                          <a:pt x="223" y="1516"/>
                          <a:pt x="1" y="2847"/>
                          <a:pt x="1" y="4400"/>
                        </a:cubicBezTo>
                        <a:cubicBezTo>
                          <a:pt x="1" y="4991"/>
                          <a:pt x="259" y="6729"/>
                          <a:pt x="259" y="6729"/>
                        </a:cubicBezTo>
                        <a:cubicBezTo>
                          <a:pt x="259" y="6729"/>
                          <a:pt x="2071" y="7616"/>
                          <a:pt x="2737" y="7838"/>
                        </a:cubicBezTo>
                        <a:cubicBezTo>
                          <a:pt x="3032" y="7986"/>
                          <a:pt x="3365" y="8097"/>
                          <a:pt x="3735" y="8208"/>
                        </a:cubicBezTo>
                        <a:cubicBezTo>
                          <a:pt x="4199" y="7714"/>
                          <a:pt x="4481" y="7494"/>
                          <a:pt x="5119" y="7494"/>
                        </a:cubicBezTo>
                        <a:cubicBezTo>
                          <a:pt x="5293" y="7494"/>
                          <a:pt x="5493" y="7510"/>
                          <a:pt x="5731" y="7542"/>
                        </a:cubicBezTo>
                        <a:cubicBezTo>
                          <a:pt x="6554" y="7621"/>
                          <a:pt x="7276" y="7788"/>
                          <a:pt x="7881" y="7788"/>
                        </a:cubicBezTo>
                        <a:cubicBezTo>
                          <a:pt x="8689" y="7788"/>
                          <a:pt x="9291" y="7490"/>
                          <a:pt x="9650" y="6285"/>
                        </a:cubicBezTo>
                        <a:cubicBezTo>
                          <a:pt x="10057" y="4954"/>
                          <a:pt x="9946" y="3290"/>
                          <a:pt x="9687" y="1923"/>
                        </a:cubicBezTo>
                        <a:cubicBezTo>
                          <a:pt x="9687" y="1844"/>
                          <a:pt x="9742" y="1766"/>
                          <a:pt x="9801" y="1766"/>
                        </a:cubicBezTo>
                        <a:cubicBezTo>
                          <a:pt x="9825" y="1766"/>
                          <a:pt x="9850" y="1779"/>
                          <a:pt x="9872" y="1812"/>
                        </a:cubicBezTo>
                        <a:cubicBezTo>
                          <a:pt x="11129" y="2403"/>
                          <a:pt x="11536" y="1849"/>
                          <a:pt x="12460" y="2625"/>
                        </a:cubicBezTo>
                        <a:cubicBezTo>
                          <a:pt x="13310" y="3364"/>
                          <a:pt x="13532" y="4067"/>
                          <a:pt x="13865" y="5065"/>
                        </a:cubicBezTo>
                        <a:cubicBezTo>
                          <a:pt x="14050" y="5730"/>
                          <a:pt x="14308" y="6877"/>
                          <a:pt x="14641" y="7542"/>
                        </a:cubicBezTo>
                        <a:cubicBezTo>
                          <a:pt x="14678" y="7616"/>
                          <a:pt x="14752" y="7653"/>
                          <a:pt x="14789" y="7764"/>
                        </a:cubicBezTo>
                        <a:cubicBezTo>
                          <a:pt x="15254" y="7975"/>
                          <a:pt x="15737" y="8026"/>
                          <a:pt x="16222" y="8026"/>
                        </a:cubicBezTo>
                        <a:cubicBezTo>
                          <a:pt x="16681" y="8026"/>
                          <a:pt x="17141" y="7981"/>
                          <a:pt x="17591" y="7981"/>
                        </a:cubicBezTo>
                        <a:cubicBezTo>
                          <a:pt x="18333" y="7981"/>
                          <a:pt x="19045" y="8105"/>
                          <a:pt x="19669" y="8762"/>
                        </a:cubicBezTo>
                        <a:cubicBezTo>
                          <a:pt x="19780" y="8762"/>
                          <a:pt x="19928" y="8762"/>
                          <a:pt x="20002" y="8725"/>
                        </a:cubicBezTo>
                        <a:cubicBezTo>
                          <a:pt x="20039" y="8725"/>
                          <a:pt x="20039" y="8836"/>
                          <a:pt x="20002" y="8836"/>
                        </a:cubicBezTo>
                        <a:cubicBezTo>
                          <a:pt x="19928" y="8836"/>
                          <a:pt x="19817" y="8873"/>
                          <a:pt x="19743" y="8873"/>
                        </a:cubicBezTo>
                        <a:cubicBezTo>
                          <a:pt x="19743" y="8910"/>
                          <a:pt x="19743" y="8910"/>
                          <a:pt x="19780" y="8947"/>
                        </a:cubicBezTo>
                        <a:cubicBezTo>
                          <a:pt x="20113" y="8910"/>
                          <a:pt x="20409" y="8836"/>
                          <a:pt x="20741" y="8762"/>
                        </a:cubicBezTo>
                        <a:cubicBezTo>
                          <a:pt x="20926" y="8725"/>
                          <a:pt x="23255" y="6655"/>
                          <a:pt x="23255" y="6470"/>
                        </a:cubicBezTo>
                        <a:cubicBezTo>
                          <a:pt x="23255" y="4954"/>
                          <a:pt x="23625" y="4806"/>
                          <a:pt x="23625" y="3290"/>
                        </a:cubicBezTo>
                        <a:cubicBezTo>
                          <a:pt x="23662" y="2773"/>
                          <a:pt x="23736" y="2033"/>
                          <a:pt x="23440" y="1664"/>
                        </a:cubicBezTo>
                        <a:cubicBezTo>
                          <a:pt x="23216" y="1440"/>
                          <a:pt x="22927" y="1376"/>
                          <a:pt x="22631" y="1376"/>
                        </a:cubicBezTo>
                        <a:cubicBezTo>
                          <a:pt x="22292" y="1376"/>
                          <a:pt x="21942" y="1459"/>
                          <a:pt x="21666" y="1479"/>
                        </a:cubicBezTo>
                        <a:cubicBezTo>
                          <a:pt x="20224" y="1627"/>
                          <a:pt x="18856" y="1701"/>
                          <a:pt x="17414" y="1701"/>
                        </a:cubicBezTo>
                        <a:cubicBezTo>
                          <a:pt x="15941" y="1718"/>
                          <a:pt x="14433" y="1770"/>
                          <a:pt x="12928" y="1770"/>
                        </a:cubicBezTo>
                        <a:cubicBezTo>
                          <a:pt x="11299" y="1770"/>
                          <a:pt x="9673" y="1710"/>
                          <a:pt x="8097" y="1479"/>
                        </a:cubicBezTo>
                        <a:cubicBezTo>
                          <a:pt x="5620" y="1109"/>
                          <a:pt x="1516" y="333"/>
                          <a:pt x="37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7" name="Google Shape;727;p18"/>
                  <p:cNvSpPr/>
                  <p:nvPr/>
                </p:nvSpPr>
                <p:spPr>
                  <a:xfrm>
                    <a:off x="5429300" y="2486575"/>
                    <a:ext cx="408550" cy="20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42" h="8173" extrusionOk="0">
                        <a:moveTo>
                          <a:pt x="8981" y="0"/>
                        </a:moveTo>
                        <a:cubicBezTo>
                          <a:pt x="8396" y="0"/>
                          <a:pt x="7646" y="292"/>
                          <a:pt x="6952" y="292"/>
                        </a:cubicBezTo>
                        <a:cubicBezTo>
                          <a:pt x="6680" y="292"/>
                          <a:pt x="6416" y="247"/>
                          <a:pt x="6175" y="123"/>
                        </a:cubicBezTo>
                        <a:cubicBezTo>
                          <a:pt x="6155" y="118"/>
                          <a:pt x="6135" y="115"/>
                          <a:pt x="6117" y="115"/>
                        </a:cubicBezTo>
                        <a:cubicBezTo>
                          <a:pt x="6000" y="115"/>
                          <a:pt x="5926" y="207"/>
                          <a:pt x="5990" y="271"/>
                        </a:cubicBezTo>
                        <a:cubicBezTo>
                          <a:pt x="6212" y="1601"/>
                          <a:pt x="6360" y="3339"/>
                          <a:pt x="5916" y="4633"/>
                        </a:cubicBezTo>
                        <a:cubicBezTo>
                          <a:pt x="5542" y="5817"/>
                          <a:pt x="4946" y="6114"/>
                          <a:pt x="4161" y="6114"/>
                        </a:cubicBezTo>
                        <a:cubicBezTo>
                          <a:pt x="3549" y="6114"/>
                          <a:pt x="2823" y="5934"/>
                          <a:pt x="1997" y="5853"/>
                        </a:cubicBezTo>
                        <a:cubicBezTo>
                          <a:pt x="1827" y="5842"/>
                          <a:pt x="1678" y="5836"/>
                          <a:pt x="1543" y="5836"/>
                        </a:cubicBezTo>
                        <a:cubicBezTo>
                          <a:pt x="800" y="5836"/>
                          <a:pt x="533" y="6023"/>
                          <a:pt x="1" y="6556"/>
                        </a:cubicBezTo>
                        <a:cubicBezTo>
                          <a:pt x="1110" y="6925"/>
                          <a:pt x="2182" y="7295"/>
                          <a:pt x="3328" y="7517"/>
                        </a:cubicBezTo>
                        <a:cubicBezTo>
                          <a:pt x="5457" y="7980"/>
                          <a:pt x="7212" y="8172"/>
                          <a:pt x="8876" y="8172"/>
                        </a:cubicBezTo>
                        <a:cubicBezTo>
                          <a:pt x="11201" y="8172"/>
                          <a:pt x="13347" y="7797"/>
                          <a:pt x="16083" y="7258"/>
                        </a:cubicBezTo>
                        <a:cubicBezTo>
                          <a:pt x="16083" y="7221"/>
                          <a:pt x="16083" y="7221"/>
                          <a:pt x="16046" y="7147"/>
                        </a:cubicBezTo>
                        <a:lnTo>
                          <a:pt x="16046" y="7147"/>
                        </a:lnTo>
                        <a:cubicBezTo>
                          <a:pt x="16083" y="7172"/>
                          <a:pt x="16112" y="7180"/>
                          <a:pt x="16136" y="7180"/>
                        </a:cubicBezTo>
                        <a:cubicBezTo>
                          <a:pt x="16186" y="7180"/>
                          <a:pt x="16219" y="7147"/>
                          <a:pt x="16268" y="7147"/>
                        </a:cubicBezTo>
                        <a:cubicBezTo>
                          <a:pt x="16342" y="7147"/>
                          <a:pt x="16342" y="7073"/>
                          <a:pt x="16268" y="7073"/>
                        </a:cubicBezTo>
                        <a:cubicBezTo>
                          <a:pt x="16194" y="7073"/>
                          <a:pt x="16046" y="7073"/>
                          <a:pt x="15972" y="7110"/>
                        </a:cubicBezTo>
                        <a:cubicBezTo>
                          <a:pt x="15360" y="6466"/>
                          <a:pt x="14656" y="6341"/>
                          <a:pt x="13922" y="6341"/>
                        </a:cubicBezTo>
                        <a:cubicBezTo>
                          <a:pt x="13458" y="6341"/>
                          <a:pt x="12983" y="6391"/>
                          <a:pt x="12510" y="6391"/>
                        </a:cubicBezTo>
                        <a:cubicBezTo>
                          <a:pt x="12015" y="6391"/>
                          <a:pt x="11524" y="6336"/>
                          <a:pt x="11055" y="6112"/>
                        </a:cubicBezTo>
                        <a:cubicBezTo>
                          <a:pt x="11018" y="6001"/>
                          <a:pt x="10981" y="5964"/>
                          <a:pt x="10907" y="5853"/>
                        </a:cubicBezTo>
                        <a:cubicBezTo>
                          <a:pt x="10611" y="5225"/>
                          <a:pt x="10316" y="4115"/>
                          <a:pt x="10131" y="3413"/>
                        </a:cubicBezTo>
                        <a:cubicBezTo>
                          <a:pt x="9872" y="2415"/>
                          <a:pt x="10131" y="936"/>
                          <a:pt x="9798" y="418"/>
                        </a:cubicBezTo>
                        <a:cubicBezTo>
                          <a:pt x="9612" y="101"/>
                          <a:pt x="9325" y="0"/>
                          <a:pt x="898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8" name="Google Shape;728;p18"/>
                  <p:cNvSpPr/>
                  <p:nvPr/>
                </p:nvSpPr>
                <p:spPr>
                  <a:xfrm>
                    <a:off x="5852475" y="2422225"/>
                    <a:ext cx="270050" cy="23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02" h="9362" extrusionOk="0">
                        <a:moveTo>
                          <a:pt x="9540" y="0"/>
                        </a:moveTo>
                        <a:cubicBezTo>
                          <a:pt x="9446" y="0"/>
                          <a:pt x="9360" y="10"/>
                          <a:pt x="9286" y="35"/>
                        </a:cubicBezTo>
                        <a:cubicBezTo>
                          <a:pt x="7105" y="441"/>
                          <a:pt x="5589" y="848"/>
                          <a:pt x="3482" y="1292"/>
                        </a:cubicBezTo>
                        <a:cubicBezTo>
                          <a:pt x="3371" y="1292"/>
                          <a:pt x="3334" y="1329"/>
                          <a:pt x="3223" y="1329"/>
                        </a:cubicBezTo>
                        <a:cubicBezTo>
                          <a:pt x="2742" y="996"/>
                          <a:pt x="2261" y="700"/>
                          <a:pt x="1744" y="441"/>
                        </a:cubicBezTo>
                        <a:cubicBezTo>
                          <a:pt x="1685" y="418"/>
                          <a:pt x="1627" y="406"/>
                          <a:pt x="1572" y="406"/>
                        </a:cubicBezTo>
                        <a:cubicBezTo>
                          <a:pt x="1453" y="406"/>
                          <a:pt x="1351" y="463"/>
                          <a:pt x="1300" y="589"/>
                        </a:cubicBezTo>
                        <a:cubicBezTo>
                          <a:pt x="783" y="1366"/>
                          <a:pt x="709" y="2290"/>
                          <a:pt x="1004" y="3140"/>
                        </a:cubicBezTo>
                        <a:cubicBezTo>
                          <a:pt x="968" y="3251"/>
                          <a:pt x="931" y="3362"/>
                          <a:pt x="894" y="3510"/>
                        </a:cubicBezTo>
                        <a:cubicBezTo>
                          <a:pt x="894" y="3547"/>
                          <a:pt x="820" y="3584"/>
                          <a:pt x="820" y="3621"/>
                        </a:cubicBezTo>
                        <a:cubicBezTo>
                          <a:pt x="672" y="3732"/>
                          <a:pt x="635" y="3917"/>
                          <a:pt x="635" y="4065"/>
                        </a:cubicBezTo>
                        <a:cubicBezTo>
                          <a:pt x="0" y="5722"/>
                          <a:pt x="1181" y="8186"/>
                          <a:pt x="1324" y="8186"/>
                        </a:cubicBezTo>
                        <a:cubicBezTo>
                          <a:pt x="1331" y="8186"/>
                          <a:pt x="1336" y="8180"/>
                          <a:pt x="1337" y="8168"/>
                        </a:cubicBezTo>
                        <a:cubicBezTo>
                          <a:pt x="2456" y="8399"/>
                          <a:pt x="3312" y="9362"/>
                          <a:pt x="4268" y="9362"/>
                        </a:cubicBezTo>
                        <a:cubicBezTo>
                          <a:pt x="4386" y="9362"/>
                          <a:pt x="4506" y="9347"/>
                          <a:pt x="4628" y="9314"/>
                        </a:cubicBezTo>
                        <a:cubicBezTo>
                          <a:pt x="6106" y="8945"/>
                          <a:pt x="8731" y="7873"/>
                          <a:pt x="10210" y="7244"/>
                        </a:cubicBezTo>
                        <a:cubicBezTo>
                          <a:pt x="10691" y="5174"/>
                          <a:pt x="10802" y="1772"/>
                          <a:pt x="10617" y="183"/>
                        </a:cubicBezTo>
                        <a:cubicBezTo>
                          <a:pt x="10300" y="125"/>
                          <a:pt x="9871" y="0"/>
                          <a:pt x="954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9" name="Google Shape;729;p18"/>
                  <p:cNvSpPr/>
                  <p:nvPr/>
                </p:nvSpPr>
                <p:spPr>
                  <a:xfrm>
                    <a:off x="5449850" y="2359300"/>
                    <a:ext cx="625550" cy="142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022" h="5685" extrusionOk="0">
                        <a:moveTo>
                          <a:pt x="22914" y="1"/>
                        </a:moveTo>
                        <a:cubicBezTo>
                          <a:pt x="21407" y="189"/>
                          <a:pt x="19446" y="804"/>
                          <a:pt x="17757" y="804"/>
                        </a:cubicBezTo>
                        <a:cubicBezTo>
                          <a:pt x="17458" y="804"/>
                          <a:pt x="17166" y="785"/>
                          <a:pt x="16888" y="740"/>
                        </a:cubicBezTo>
                        <a:cubicBezTo>
                          <a:pt x="15975" y="583"/>
                          <a:pt x="14902" y="265"/>
                          <a:pt x="13919" y="265"/>
                        </a:cubicBezTo>
                        <a:cubicBezTo>
                          <a:pt x="13747" y="265"/>
                          <a:pt x="13578" y="275"/>
                          <a:pt x="13412" y="297"/>
                        </a:cubicBezTo>
                        <a:cubicBezTo>
                          <a:pt x="12932" y="370"/>
                          <a:pt x="12599" y="518"/>
                          <a:pt x="12229" y="851"/>
                        </a:cubicBezTo>
                        <a:cubicBezTo>
                          <a:pt x="12081" y="962"/>
                          <a:pt x="12081" y="1295"/>
                          <a:pt x="12008" y="1443"/>
                        </a:cubicBezTo>
                        <a:cubicBezTo>
                          <a:pt x="11379" y="2256"/>
                          <a:pt x="10751" y="2552"/>
                          <a:pt x="9789" y="2885"/>
                        </a:cubicBezTo>
                        <a:cubicBezTo>
                          <a:pt x="7096" y="3760"/>
                          <a:pt x="3820" y="4267"/>
                          <a:pt x="939" y="4267"/>
                        </a:cubicBezTo>
                        <a:cubicBezTo>
                          <a:pt x="656" y="4267"/>
                          <a:pt x="377" y="4262"/>
                          <a:pt x="103" y="4252"/>
                        </a:cubicBezTo>
                        <a:lnTo>
                          <a:pt x="103" y="4252"/>
                        </a:lnTo>
                        <a:cubicBezTo>
                          <a:pt x="0" y="4252"/>
                          <a:pt x="8427" y="5685"/>
                          <a:pt x="12036" y="5685"/>
                        </a:cubicBezTo>
                        <a:cubicBezTo>
                          <a:pt x="12316" y="5685"/>
                          <a:pt x="12568" y="5676"/>
                          <a:pt x="12784" y="5657"/>
                        </a:cubicBezTo>
                        <a:cubicBezTo>
                          <a:pt x="14595" y="5472"/>
                          <a:pt x="16333" y="5029"/>
                          <a:pt x="17036" y="3328"/>
                        </a:cubicBezTo>
                        <a:cubicBezTo>
                          <a:pt x="18105" y="3731"/>
                          <a:pt x="19188" y="3933"/>
                          <a:pt x="20265" y="3933"/>
                        </a:cubicBezTo>
                        <a:cubicBezTo>
                          <a:pt x="21756" y="3933"/>
                          <a:pt x="23235" y="3546"/>
                          <a:pt x="24652" y="2774"/>
                        </a:cubicBezTo>
                        <a:cubicBezTo>
                          <a:pt x="24873" y="2700"/>
                          <a:pt x="25021" y="2404"/>
                          <a:pt x="24947" y="2182"/>
                        </a:cubicBezTo>
                        <a:cubicBezTo>
                          <a:pt x="24430" y="851"/>
                          <a:pt x="23653" y="112"/>
                          <a:pt x="2291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0" name="Google Shape;730;p18"/>
                  <p:cNvSpPr/>
                  <p:nvPr/>
                </p:nvSpPr>
                <p:spPr>
                  <a:xfrm>
                    <a:off x="5387725" y="2279825"/>
                    <a:ext cx="730175" cy="366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07" h="14678" extrusionOk="0">
                        <a:moveTo>
                          <a:pt x="21998" y="0"/>
                        </a:moveTo>
                        <a:lnTo>
                          <a:pt x="21998" y="0"/>
                        </a:lnTo>
                        <a:cubicBezTo>
                          <a:pt x="21739" y="888"/>
                          <a:pt x="24844" y="2625"/>
                          <a:pt x="26545" y="4880"/>
                        </a:cubicBezTo>
                        <a:cubicBezTo>
                          <a:pt x="26804" y="5213"/>
                          <a:pt x="26619" y="5879"/>
                          <a:pt x="25399" y="6064"/>
                        </a:cubicBezTo>
                        <a:cubicBezTo>
                          <a:pt x="25134" y="6086"/>
                          <a:pt x="24327" y="6306"/>
                          <a:pt x="23413" y="6306"/>
                        </a:cubicBezTo>
                        <a:cubicBezTo>
                          <a:pt x="22798" y="6306"/>
                          <a:pt x="22134" y="6206"/>
                          <a:pt x="21554" y="5879"/>
                        </a:cubicBezTo>
                        <a:cubicBezTo>
                          <a:pt x="20630" y="5324"/>
                          <a:pt x="20075" y="5398"/>
                          <a:pt x="19003" y="5065"/>
                        </a:cubicBezTo>
                        <a:cubicBezTo>
                          <a:pt x="18966" y="5990"/>
                          <a:pt x="18818" y="7357"/>
                          <a:pt x="18042" y="7838"/>
                        </a:cubicBezTo>
                        <a:cubicBezTo>
                          <a:pt x="17612" y="8091"/>
                          <a:pt x="17165" y="8205"/>
                          <a:pt x="16713" y="8205"/>
                        </a:cubicBezTo>
                        <a:cubicBezTo>
                          <a:pt x="16504" y="8205"/>
                          <a:pt x="16293" y="8181"/>
                          <a:pt x="16082" y="8134"/>
                        </a:cubicBezTo>
                        <a:cubicBezTo>
                          <a:pt x="15140" y="8152"/>
                          <a:pt x="14178" y="8171"/>
                          <a:pt x="13217" y="8171"/>
                        </a:cubicBezTo>
                        <a:cubicBezTo>
                          <a:pt x="12256" y="8171"/>
                          <a:pt x="11295" y="8152"/>
                          <a:pt x="10352" y="8097"/>
                        </a:cubicBezTo>
                        <a:cubicBezTo>
                          <a:pt x="7098" y="7838"/>
                          <a:pt x="3253" y="7468"/>
                          <a:pt x="0" y="7062"/>
                        </a:cubicBezTo>
                        <a:lnTo>
                          <a:pt x="0" y="7062"/>
                        </a:lnTo>
                        <a:cubicBezTo>
                          <a:pt x="4030" y="8134"/>
                          <a:pt x="8134" y="9058"/>
                          <a:pt x="12459" y="9317"/>
                        </a:cubicBezTo>
                        <a:cubicBezTo>
                          <a:pt x="12591" y="9328"/>
                          <a:pt x="12746" y="9332"/>
                          <a:pt x="12919" y="9332"/>
                        </a:cubicBezTo>
                        <a:cubicBezTo>
                          <a:pt x="13536" y="9332"/>
                          <a:pt x="14379" y="9279"/>
                          <a:pt x="15188" y="9279"/>
                        </a:cubicBezTo>
                        <a:cubicBezTo>
                          <a:pt x="16512" y="9279"/>
                          <a:pt x="17746" y="9421"/>
                          <a:pt x="17746" y="10167"/>
                        </a:cubicBezTo>
                        <a:cubicBezTo>
                          <a:pt x="17746" y="11055"/>
                          <a:pt x="17265" y="13199"/>
                          <a:pt x="18301" y="14678"/>
                        </a:cubicBezTo>
                        <a:cubicBezTo>
                          <a:pt x="19410" y="14678"/>
                          <a:pt x="18670" y="11646"/>
                          <a:pt x="19003" y="10204"/>
                        </a:cubicBezTo>
                        <a:lnTo>
                          <a:pt x="19299" y="9650"/>
                        </a:lnTo>
                        <a:cubicBezTo>
                          <a:pt x="19336" y="9613"/>
                          <a:pt x="19336" y="9502"/>
                          <a:pt x="19336" y="9465"/>
                        </a:cubicBezTo>
                        <a:cubicBezTo>
                          <a:pt x="19410" y="9428"/>
                          <a:pt x="19484" y="9391"/>
                          <a:pt x="19558" y="9280"/>
                        </a:cubicBezTo>
                        <a:cubicBezTo>
                          <a:pt x="19779" y="9206"/>
                          <a:pt x="19853" y="8873"/>
                          <a:pt x="19594" y="8725"/>
                        </a:cubicBezTo>
                        <a:cubicBezTo>
                          <a:pt x="19742" y="8725"/>
                          <a:pt x="19927" y="8651"/>
                          <a:pt x="19927" y="8467"/>
                        </a:cubicBezTo>
                        <a:cubicBezTo>
                          <a:pt x="19964" y="7838"/>
                          <a:pt x="19964" y="7357"/>
                          <a:pt x="19927" y="6803"/>
                        </a:cubicBezTo>
                        <a:lnTo>
                          <a:pt x="19927" y="6803"/>
                        </a:lnTo>
                        <a:cubicBezTo>
                          <a:pt x="20149" y="6988"/>
                          <a:pt x="20408" y="7099"/>
                          <a:pt x="20667" y="7247"/>
                        </a:cubicBezTo>
                        <a:cubicBezTo>
                          <a:pt x="20704" y="7284"/>
                          <a:pt x="20778" y="7284"/>
                          <a:pt x="20815" y="7284"/>
                        </a:cubicBezTo>
                        <a:cubicBezTo>
                          <a:pt x="20999" y="7431"/>
                          <a:pt x="20962" y="7579"/>
                          <a:pt x="21147" y="7727"/>
                        </a:cubicBezTo>
                        <a:cubicBezTo>
                          <a:pt x="21149" y="7728"/>
                          <a:pt x="21152" y="7728"/>
                          <a:pt x="21157" y="7728"/>
                        </a:cubicBezTo>
                        <a:cubicBezTo>
                          <a:pt x="21469" y="7728"/>
                          <a:pt x="28406" y="6534"/>
                          <a:pt x="29207" y="5879"/>
                        </a:cubicBezTo>
                        <a:cubicBezTo>
                          <a:pt x="27063" y="3697"/>
                          <a:pt x="24549" y="1738"/>
                          <a:pt x="21998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1" name="Google Shape;731;p18"/>
                  <p:cNvSpPr/>
                  <p:nvPr/>
                </p:nvSpPr>
                <p:spPr>
                  <a:xfrm>
                    <a:off x="5840600" y="2438100"/>
                    <a:ext cx="118325" cy="22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3" h="9087" extrusionOk="0">
                        <a:moveTo>
                          <a:pt x="1544" y="1"/>
                        </a:moveTo>
                        <a:cubicBezTo>
                          <a:pt x="1452" y="1"/>
                          <a:pt x="1398" y="31"/>
                          <a:pt x="1406" y="102"/>
                        </a:cubicBezTo>
                        <a:cubicBezTo>
                          <a:pt x="1406" y="509"/>
                          <a:pt x="1258" y="1581"/>
                          <a:pt x="1221" y="2394"/>
                        </a:cubicBezTo>
                        <a:cubicBezTo>
                          <a:pt x="666" y="3171"/>
                          <a:pt x="296" y="4761"/>
                          <a:pt x="186" y="5204"/>
                        </a:cubicBezTo>
                        <a:cubicBezTo>
                          <a:pt x="1" y="6387"/>
                          <a:pt x="1" y="8088"/>
                          <a:pt x="333" y="9086"/>
                        </a:cubicBezTo>
                        <a:cubicBezTo>
                          <a:pt x="333" y="9086"/>
                          <a:pt x="1664" y="8827"/>
                          <a:pt x="2552" y="8421"/>
                        </a:cubicBezTo>
                        <a:cubicBezTo>
                          <a:pt x="3110" y="8576"/>
                          <a:pt x="3747" y="8861"/>
                          <a:pt x="4375" y="8861"/>
                        </a:cubicBezTo>
                        <a:cubicBezTo>
                          <a:pt x="4495" y="8861"/>
                          <a:pt x="4614" y="8851"/>
                          <a:pt x="4733" y="8827"/>
                        </a:cubicBezTo>
                        <a:cubicBezTo>
                          <a:pt x="4548" y="6942"/>
                          <a:pt x="3624" y="2727"/>
                          <a:pt x="3069" y="731"/>
                        </a:cubicBezTo>
                        <a:cubicBezTo>
                          <a:pt x="2980" y="522"/>
                          <a:pt x="1928" y="1"/>
                          <a:pt x="154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32" name="Google Shape;732;p18"/>
                <p:cNvGrpSpPr/>
                <p:nvPr/>
              </p:nvGrpSpPr>
              <p:grpSpPr>
                <a:xfrm flipH="1">
                  <a:off x="1044763" y="4808085"/>
                  <a:ext cx="815378" cy="489848"/>
                  <a:chOff x="5335025" y="2217800"/>
                  <a:chExt cx="787500" cy="473100"/>
                </a:xfrm>
              </p:grpSpPr>
              <p:sp>
                <p:nvSpPr>
                  <p:cNvPr id="733" name="Google Shape;733;p18"/>
                  <p:cNvSpPr/>
                  <p:nvPr/>
                </p:nvSpPr>
                <p:spPr>
                  <a:xfrm>
                    <a:off x="5337800" y="2217800"/>
                    <a:ext cx="773650" cy="28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946" h="11359" extrusionOk="0">
                        <a:moveTo>
                          <a:pt x="17352" y="1"/>
                        </a:moveTo>
                        <a:cubicBezTo>
                          <a:pt x="17089" y="1"/>
                          <a:pt x="16826" y="14"/>
                          <a:pt x="16563" y="41"/>
                        </a:cubicBezTo>
                        <a:cubicBezTo>
                          <a:pt x="13828" y="300"/>
                          <a:pt x="10833" y="1335"/>
                          <a:pt x="8430" y="2629"/>
                        </a:cubicBezTo>
                        <a:cubicBezTo>
                          <a:pt x="5509" y="4182"/>
                          <a:pt x="2293" y="7066"/>
                          <a:pt x="296" y="9099"/>
                        </a:cubicBezTo>
                        <a:cubicBezTo>
                          <a:pt x="1" y="9358"/>
                          <a:pt x="1073" y="9838"/>
                          <a:pt x="1295" y="9875"/>
                        </a:cubicBezTo>
                        <a:cubicBezTo>
                          <a:pt x="5555" y="10867"/>
                          <a:pt x="9873" y="11359"/>
                          <a:pt x="14179" y="11359"/>
                        </a:cubicBezTo>
                        <a:cubicBezTo>
                          <a:pt x="19662" y="11359"/>
                          <a:pt x="25126" y="10562"/>
                          <a:pt x="30427" y="8988"/>
                        </a:cubicBezTo>
                        <a:cubicBezTo>
                          <a:pt x="30797" y="8951"/>
                          <a:pt x="30945" y="8434"/>
                          <a:pt x="30649" y="8101"/>
                        </a:cubicBezTo>
                        <a:cubicBezTo>
                          <a:pt x="27311" y="4903"/>
                          <a:pt x="22402" y="1"/>
                          <a:pt x="1735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4" name="Google Shape;734;p18"/>
                  <p:cNvSpPr/>
                  <p:nvPr/>
                </p:nvSpPr>
                <p:spPr>
                  <a:xfrm>
                    <a:off x="5335025" y="2446200"/>
                    <a:ext cx="593400" cy="223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36" h="8947" extrusionOk="0">
                        <a:moveTo>
                          <a:pt x="370" y="0"/>
                        </a:moveTo>
                        <a:cubicBezTo>
                          <a:pt x="223" y="1516"/>
                          <a:pt x="1" y="2847"/>
                          <a:pt x="1" y="4400"/>
                        </a:cubicBezTo>
                        <a:cubicBezTo>
                          <a:pt x="1" y="4991"/>
                          <a:pt x="259" y="6729"/>
                          <a:pt x="259" y="6729"/>
                        </a:cubicBezTo>
                        <a:cubicBezTo>
                          <a:pt x="259" y="6729"/>
                          <a:pt x="2071" y="7616"/>
                          <a:pt x="2737" y="7838"/>
                        </a:cubicBezTo>
                        <a:cubicBezTo>
                          <a:pt x="3032" y="7986"/>
                          <a:pt x="3365" y="8097"/>
                          <a:pt x="3735" y="8208"/>
                        </a:cubicBezTo>
                        <a:cubicBezTo>
                          <a:pt x="4199" y="7714"/>
                          <a:pt x="4481" y="7494"/>
                          <a:pt x="5119" y="7494"/>
                        </a:cubicBezTo>
                        <a:cubicBezTo>
                          <a:pt x="5293" y="7494"/>
                          <a:pt x="5493" y="7510"/>
                          <a:pt x="5731" y="7542"/>
                        </a:cubicBezTo>
                        <a:cubicBezTo>
                          <a:pt x="6554" y="7621"/>
                          <a:pt x="7276" y="7788"/>
                          <a:pt x="7881" y="7788"/>
                        </a:cubicBezTo>
                        <a:cubicBezTo>
                          <a:pt x="8689" y="7788"/>
                          <a:pt x="9291" y="7490"/>
                          <a:pt x="9650" y="6285"/>
                        </a:cubicBezTo>
                        <a:cubicBezTo>
                          <a:pt x="10057" y="4954"/>
                          <a:pt x="9946" y="3290"/>
                          <a:pt x="9687" y="1923"/>
                        </a:cubicBezTo>
                        <a:cubicBezTo>
                          <a:pt x="9687" y="1844"/>
                          <a:pt x="9742" y="1766"/>
                          <a:pt x="9801" y="1766"/>
                        </a:cubicBezTo>
                        <a:cubicBezTo>
                          <a:pt x="9825" y="1766"/>
                          <a:pt x="9850" y="1779"/>
                          <a:pt x="9872" y="1812"/>
                        </a:cubicBezTo>
                        <a:cubicBezTo>
                          <a:pt x="11129" y="2403"/>
                          <a:pt x="11536" y="1849"/>
                          <a:pt x="12460" y="2625"/>
                        </a:cubicBezTo>
                        <a:cubicBezTo>
                          <a:pt x="13310" y="3364"/>
                          <a:pt x="13532" y="4067"/>
                          <a:pt x="13865" y="5065"/>
                        </a:cubicBezTo>
                        <a:cubicBezTo>
                          <a:pt x="14050" y="5730"/>
                          <a:pt x="14308" y="6877"/>
                          <a:pt x="14641" y="7542"/>
                        </a:cubicBezTo>
                        <a:cubicBezTo>
                          <a:pt x="14678" y="7616"/>
                          <a:pt x="14752" y="7653"/>
                          <a:pt x="14789" y="7764"/>
                        </a:cubicBezTo>
                        <a:cubicBezTo>
                          <a:pt x="15254" y="7975"/>
                          <a:pt x="15737" y="8026"/>
                          <a:pt x="16222" y="8026"/>
                        </a:cubicBezTo>
                        <a:cubicBezTo>
                          <a:pt x="16681" y="8026"/>
                          <a:pt x="17141" y="7981"/>
                          <a:pt x="17591" y="7981"/>
                        </a:cubicBezTo>
                        <a:cubicBezTo>
                          <a:pt x="18333" y="7981"/>
                          <a:pt x="19045" y="8105"/>
                          <a:pt x="19669" y="8762"/>
                        </a:cubicBezTo>
                        <a:cubicBezTo>
                          <a:pt x="19780" y="8762"/>
                          <a:pt x="19928" y="8762"/>
                          <a:pt x="20002" y="8725"/>
                        </a:cubicBezTo>
                        <a:cubicBezTo>
                          <a:pt x="20039" y="8725"/>
                          <a:pt x="20039" y="8836"/>
                          <a:pt x="20002" y="8836"/>
                        </a:cubicBezTo>
                        <a:cubicBezTo>
                          <a:pt x="19928" y="8836"/>
                          <a:pt x="19817" y="8873"/>
                          <a:pt x="19743" y="8873"/>
                        </a:cubicBezTo>
                        <a:cubicBezTo>
                          <a:pt x="19743" y="8910"/>
                          <a:pt x="19743" y="8910"/>
                          <a:pt x="19780" y="8947"/>
                        </a:cubicBezTo>
                        <a:cubicBezTo>
                          <a:pt x="20113" y="8910"/>
                          <a:pt x="20409" y="8836"/>
                          <a:pt x="20741" y="8762"/>
                        </a:cubicBezTo>
                        <a:cubicBezTo>
                          <a:pt x="20926" y="8725"/>
                          <a:pt x="23255" y="6655"/>
                          <a:pt x="23255" y="6470"/>
                        </a:cubicBezTo>
                        <a:cubicBezTo>
                          <a:pt x="23255" y="4954"/>
                          <a:pt x="23625" y="4806"/>
                          <a:pt x="23625" y="3290"/>
                        </a:cubicBezTo>
                        <a:cubicBezTo>
                          <a:pt x="23662" y="2773"/>
                          <a:pt x="23736" y="2033"/>
                          <a:pt x="23440" y="1664"/>
                        </a:cubicBezTo>
                        <a:cubicBezTo>
                          <a:pt x="23216" y="1440"/>
                          <a:pt x="22927" y="1376"/>
                          <a:pt x="22631" y="1376"/>
                        </a:cubicBezTo>
                        <a:cubicBezTo>
                          <a:pt x="22292" y="1376"/>
                          <a:pt x="21942" y="1459"/>
                          <a:pt x="21666" y="1479"/>
                        </a:cubicBezTo>
                        <a:cubicBezTo>
                          <a:pt x="20224" y="1627"/>
                          <a:pt x="18856" y="1701"/>
                          <a:pt x="17414" y="1701"/>
                        </a:cubicBezTo>
                        <a:cubicBezTo>
                          <a:pt x="15941" y="1718"/>
                          <a:pt x="14433" y="1770"/>
                          <a:pt x="12928" y="1770"/>
                        </a:cubicBezTo>
                        <a:cubicBezTo>
                          <a:pt x="11299" y="1770"/>
                          <a:pt x="9673" y="1710"/>
                          <a:pt x="8097" y="1479"/>
                        </a:cubicBezTo>
                        <a:cubicBezTo>
                          <a:pt x="5620" y="1109"/>
                          <a:pt x="1516" y="333"/>
                          <a:pt x="37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5" name="Google Shape;735;p18"/>
                  <p:cNvSpPr/>
                  <p:nvPr/>
                </p:nvSpPr>
                <p:spPr>
                  <a:xfrm>
                    <a:off x="5429300" y="2486575"/>
                    <a:ext cx="408550" cy="20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42" h="8173" extrusionOk="0">
                        <a:moveTo>
                          <a:pt x="8981" y="0"/>
                        </a:moveTo>
                        <a:cubicBezTo>
                          <a:pt x="8396" y="0"/>
                          <a:pt x="7646" y="292"/>
                          <a:pt x="6952" y="292"/>
                        </a:cubicBezTo>
                        <a:cubicBezTo>
                          <a:pt x="6680" y="292"/>
                          <a:pt x="6416" y="247"/>
                          <a:pt x="6175" y="123"/>
                        </a:cubicBezTo>
                        <a:cubicBezTo>
                          <a:pt x="6155" y="118"/>
                          <a:pt x="6135" y="115"/>
                          <a:pt x="6117" y="115"/>
                        </a:cubicBezTo>
                        <a:cubicBezTo>
                          <a:pt x="6000" y="115"/>
                          <a:pt x="5926" y="207"/>
                          <a:pt x="5990" y="271"/>
                        </a:cubicBezTo>
                        <a:cubicBezTo>
                          <a:pt x="6212" y="1601"/>
                          <a:pt x="6360" y="3339"/>
                          <a:pt x="5916" y="4633"/>
                        </a:cubicBezTo>
                        <a:cubicBezTo>
                          <a:pt x="5542" y="5817"/>
                          <a:pt x="4946" y="6114"/>
                          <a:pt x="4161" y="6114"/>
                        </a:cubicBezTo>
                        <a:cubicBezTo>
                          <a:pt x="3549" y="6114"/>
                          <a:pt x="2823" y="5934"/>
                          <a:pt x="1997" y="5853"/>
                        </a:cubicBezTo>
                        <a:cubicBezTo>
                          <a:pt x="1827" y="5842"/>
                          <a:pt x="1678" y="5836"/>
                          <a:pt x="1543" y="5836"/>
                        </a:cubicBezTo>
                        <a:cubicBezTo>
                          <a:pt x="800" y="5836"/>
                          <a:pt x="533" y="6023"/>
                          <a:pt x="1" y="6556"/>
                        </a:cubicBezTo>
                        <a:cubicBezTo>
                          <a:pt x="1110" y="6925"/>
                          <a:pt x="2182" y="7295"/>
                          <a:pt x="3328" y="7517"/>
                        </a:cubicBezTo>
                        <a:cubicBezTo>
                          <a:pt x="5457" y="7980"/>
                          <a:pt x="7212" y="8172"/>
                          <a:pt x="8876" y="8172"/>
                        </a:cubicBezTo>
                        <a:cubicBezTo>
                          <a:pt x="11201" y="8172"/>
                          <a:pt x="13347" y="7797"/>
                          <a:pt x="16083" y="7258"/>
                        </a:cubicBezTo>
                        <a:cubicBezTo>
                          <a:pt x="16083" y="7221"/>
                          <a:pt x="16083" y="7221"/>
                          <a:pt x="16046" y="7147"/>
                        </a:cubicBezTo>
                        <a:lnTo>
                          <a:pt x="16046" y="7147"/>
                        </a:lnTo>
                        <a:cubicBezTo>
                          <a:pt x="16083" y="7172"/>
                          <a:pt x="16112" y="7180"/>
                          <a:pt x="16136" y="7180"/>
                        </a:cubicBezTo>
                        <a:cubicBezTo>
                          <a:pt x="16186" y="7180"/>
                          <a:pt x="16219" y="7147"/>
                          <a:pt x="16268" y="7147"/>
                        </a:cubicBezTo>
                        <a:cubicBezTo>
                          <a:pt x="16342" y="7147"/>
                          <a:pt x="16342" y="7073"/>
                          <a:pt x="16268" y="7073"/>
                        </a:cubicBezTo>
                        <a:cubicBezTo>
                          <a:pt x="16194" y="7073"/>
                          <a:pt x="16046" y="7073"/>
                          <a:pt x="15972" y="7110"/>
                        </a:cubicBezTo>
                        <a:cubicBezTo>
                          <a:pt x="15360" y="6466"/>
                          <a:pt x="14656" y="6341"/>
                          <a:pt x="13922" y="6341"/>
                        </a:cubicBezTo>
                        <a:cubicBezTo>
                          <a:pt x="13458" y="6341"/>
                          <a:pt x="12983" y="6391"/>
                          <a:pt x="12510" y="6391"/>
                        </a:cubicBezTo>
                        <a:cubicBezTo>
                          <a:pt x="12015" y="6391"/>
                          <a:pt x="11524" y="6336"/>
                          <a:pt x="11055" y="6112"/>
                        </a:cubicBezTo>
                        <a:cubicBezTo>
                          <a:pt x="11018" y="6001"/>
                          <a:pt x="10981" y="5964"/>
                          <a:pt x="10907" y="5853"/>
                        </a:cubicBezTo>
                        <a:cubicBezTo>
                          <a:pt x="10611" y="5225"/>
                          <a:pt x="10316" y="4115"/>
                          <a:pt x="10131" y="3413"/>
                        </a:cubicBezTo>
                        <a:cubicBezTo>
                          <a:pt x="9872" y="2415"/>
                          <a:pt x="10131" y="936"/>
                          <a:pt x="9798" y="418"/>
                        </a:cubicBezTo>
                        <a:cubicBezTo>
                          <a:pt x="9612" y="101"/>
                          <a:pt x="9325" y="0"/>
                          <a:pt x="898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6" name="Google Shape;736;p18"/>
                  <p:cNvSpPr/>
                  <p:nvPr/>
                </p:nvSpPr>
                <p:spPr>
                  <a:xfrm>
                    <a:off x="5852475" y="2422225"/>
                    <a:ext cx="270050" cy="23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02" h="9362" extrusionOk="0">
                        <a:moveTo>
                          <a:pt x="9540" y="0"/>
                        </a:moveTo>
                        <a:cubicBezTo>
                          <a:pt x="9446" y="0"/>
                          <a:pt x="9360" y="10"/>
                          <a:pt x="9286" y="35"/>
                        </a:cubicBezTo>
                        <a:cubicBezTo>
                          <a:pt x="7105" y="441"/>
                          <a:pt x="5589" y="848"/>
                          <a:pt x="3482" y="1292"/>
                        </a:cubicBezTo>
                        <a:cubicBezTo>
                          <a:pt x="3371" y="1292"/>
                          <a:pt x="3334" y="1329"/>
                          <a:pt x="3223" y="1329"/>
                        </a:cubicBezTo>
                        <a:cubicBezTo>
                          <a:pt x="2742" y="996"/>
                          <a:pt x="2261" y="700"/>
                          <a:pt x="1744" y="441"/>
                        </a:cubicBezTo>
                        <a:cubicBezTo>
                          <a:pt x="1685" y="418"/>
                          <a:pt x="1627" y="406"/>
                          <a:pt x="1572" y="406"/>
                        </a:cubicBezTo>
                        <a:cubicBezTo>
                          <a:pt x="1453" y="406"/>
                          <a:pt x="1351" y="463"/>
                          <a:pt x="1300" y="589"/>
                        </a:cubicBezTo>
                        <a:cubicBezTo>
                          <a:pt x="783" y="1366"/>
                          <a:pt x="709" y="2290"/>
                          <a:pt x="1004" y="3140"/>
                        </a:cubicBezTo>
                        <a:cubicBezTo>
                          <a:pt x="968" y="3251"/>
                          <a:pt x="931" y="3362"/>
                          <a:pt x="894" y="3510"/>
                        </a:cubicBezTo>
                        <a:cubicBezTo>
                          <a:pt x="894" y="3547"/>
                          <a:pt x="820" y="3584"/>
                          <a:pt x="820" y="3621"/>
                        </a:cubicBezTo>
                        <a:cubicBezTo>
                          <a:pt x="672" y="3732"/>
                          <a:pt x="635" y="3917"/>
                          <a:pt x="635" y="4065"/>
                        </a:cubicBezTo>
                        <a:cubicBezTo>
                          <a:pt x="0" y="5722"/>
                          <a:pt x="1181" y="8186"/>
                          <a:pt x="1324" y="8186"/>
                        </a:cubicBezTo>
                        <a:cubicBezTo>
                          <a:pt x="1331" y="8186"/>
                          <a:pt x="1336" y="8180"/>
                          <a:pt x="1337" y="8168"/>
                        </a:cubicBezTo>
                        <a:cubicBezTo>
                          <a:pt x="2456" y="8399"/>
                          <a:pt x="3312" y="9362"/>
                          <a:pt x="4268" y="9362"/>
                        </a:cubicBezTo>
                        <a:cubicBezTo>
                          <a:pt x="4386" y="9362"/>
                          <a:pt x="4506" y="9347"/>
                          <a:pt x="4628" y="9314"/>
                        </a:cubicBezTo>
                        <a:cubicBezTo>
                          <a:pt x="6106" y="8945"/>
                          <a:pt x="8731" y="7873"/>
                          <a:pt x="10210" y="7244"/>
                        </a:cubicBezTo>
                        <a:cubicBezTo>
                          <a:pt x="10691" y="5174"/>
                          <a:pt x="10802" y="1772"/>
                          <a:pt x="10617" y="183"/>
                        </a:cubicBezTo>
                        <a:cubicBezTo>
                          <a:pt x="10300" y="125"/>
                          <a:pt x="9871" y="0"/>
                          <a:pt x="954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7" name="Google Shape;737;p18"/>
                  <p:cNvSpPr/>
                  <p:nvPr/>
                </p:nvSpPr>
                <p:spPr>
                  <a:xfrm>
                    <a:off x="5449850" y="2359300"/>
                    <a:ext cx="625550" cy="142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022" h="5685" extrusionOk="0">
                        <a:moveTo>
                          <a:pt x="22914" y="1"/>
                        </a:moveTo>
                        <a:cubicBezTo>
                          <a:pt x="21407" y="189"/>
                          <a:pt x="19446" y="804"/>
                          <a:pt x="17757" y="804"/>
                        </a:cubicBezTo>
                        <a:cubicBezTo>
                          <a:pt x="17458" y="804"/>
                          <a:pt x="17166" y="785"/>
                          <a:pt x="16888" y="740"/>
                        </a:cubicBezTo>
                        <a:cubicBezTo>
                          <a:pt x="15975" y="583"/>
                          <a:pt x="14902" y="265"/>
                          <a:pt x="13919" y="265"/>
                        </a:cubicBezTo>
                        <a:cubicBezTo>
                          <a:pt x="13747" y="265"/>
                          <a:pt x="13578" y="275"/>
                          <a:pt x="13412" y="297"/>
                        </a:cubicBezTo>
                        <a:cubicBezTo>
                          <a:pt x="12932" y="370"/>
                          <a:pt x="12599" y="518"/>
                          <a:pt x="12229" y="851"/>
                        </a:cubicBezTo>
                        <a:cubicBezTo>
                          <a:pt x="12081" y="962"/>
                          <a:pt x="12081" y="1295"/>
                          <a:pt x="12008" y="1443"/>
                        </a:cubicBezTo>
                        <a:cubicBezTo>
                          <a:pt x="11379" y="2256"/>
                          <a:pt x="10751" y="2552"/>
                          <a:pt x="9789" y="2885"/>
                        </a:cubicBezTo>
                        <a:cubicBezTo>
                          <a:pt x="7096" y="3760"/>
                          <a:pt x="3820" y="4267"/>
                          <a:pt x="939" y="4267"/>
                        </a:cubicBezTo>
                        <a:cubicBezTo>
                          <a:pt x="656" y="4267"/>
                          <a:pt x="377" y="4262"/>
                          <a:pt x="103" y="4252"/>
                        </a:cubicBezTo>
                        <a:lnTo>
                          <a:pt x="103" y="4252"/>
                        </a:lnTo>
                        <a:cubicBezTo>
                          <a:pt x="0" y="4252"/>
                          <a:pt x="8427" y="5685"/>
                          <a:pt x="12036" y="5685"/>
                        </a:cubicBezTo>
                        <a:cubicBezTo>
                          <a:pt x="12316" y="5685"/>
                          <a:pt x="12568" y="5676"/>
                          <a:pt x="12784" y="5657"/>
                        </a:cubicBezTo>
                        <a:cubicBezTo>
                          <a:pt x="14595" y="5472"/>
                          <a:pt x="16333" y="5029"/>
                          <a:pt x="17036" y="3328"/>
                        </a:cubicBezTo>
                        <a:cubicBezTo>
                          <a:pt x="18105" y="3731"/>
                          <a:pt x="19188" y="3933"/>
                          <a:pt x="20265" y="3933"/>
                        </a:cubicBezTo>
                        <a:cubicBezTo>
                          <a:pt x="21756" y="3933"/>
                          <a:pt x="23235" y="3546"/>
                          <a:pt x="24652" y="2774"/>
                        </a:cubicBezTo>
                        <a:cubicBezTo>
                          <a:pt x="24873" y="2700"/>
                          <a:pt x="25021" y="2404"/>
                          <a:pt x="24947" y="2182"/>
                        </a:cubicBezTo>
                        <a:cubicBezTo>
                          <a:pt x="24430" y="851"/>
                          <a:pt x="23653" y="112"/>
                          <a:pt x="2291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8" name="Google Shape;738;p18"/>
                  <p:cNvSpPr/>
                  <p:nvPr/>
                </p:nvSpPr>
                <p:spPr>
                  <a:xfrm>
                    <a:off x="5387725" y="2279825"/>
                    <a:ext cx="730175" cy="366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207" h="14678" extrusionOk="0">
                        <a:moveTo>
                          <a:pt x="21998" y="0"/>
                        </a:moveTo>
                        <a:lnTo>
                          <a:pt x="21998" y="0"/>
                        </a:lnTo>
                        <a:cubicBezTo>
                          <a:pt x="21739" y="888"/>
                          <a:pt x="24844" y="2625"/>
                          <a:pt x="26545" y="4880"/>
                        </a:cubicBezTo>
                        <a:cubicBezTo>
                          <a:pt x="26804" y="5213"/>
                          <a:pt x="26619" y="5879"/>
                          <a:pt x="25399" y="6064"/>
                        </a:cubicBezTo>
                        <a:cubicBezTo>
                          <a:pt x="25134" y="6086"/>
                          <a:pt x="24327" y="6306"/>
                          <a:pt x="23413" y="6306"/>
                        </a:cubicBezTo>
                        <a:cubicBezTo>
                          <a:pt x="22798" y="6306"/>
                          <a:pt x="22134" y="6206"/>
                          <a:pt x="21554" y="5879"/>
                        </a:cubicBezTo>
                        <a:cubicBezTo>
                          <a:pt x="20630" y="5324"/>
                          <a:pt x="20075" y="5398"/>
                          <a:pt x="19003" y="5065"/>
                        </a:cubicBezTo>
                        <a:cubicBezTo>
                          <a:pt x="18966" y="5990"/>
                          <a:pt x="18818" y="7357"/>
                          <a:pt x="18042" y="7838"/>
                        </a:cubicBezTo>
                        <a:cubicBezTo>
                          <a:pt x="17612" y="8091"/>
                          <a:pt x="17165" y="8205"/>
                          <a:pt x="16713" y="8205"/>
                        </a:cubicBezTo>
                        <a:cubicBezTo>
                          <a:pt x="16504" y="8205"/>
                          <a:pt x="16293" y="8181"/>
                          <a:pt x="16082" y="8134"/>
                        </a:cubicBezTo>
                        <a:cubicBezTo>
                          <a:pt x="15140" y="8152"/>
                          <a:pt x="14178" y="8171"/>
                          <a:pt x="13217" y="8171"/>
                        </a:cubicBezTo>
                        <a:cubicBezTo>
                          <a:pt x="12256" y="8171"/>
                          <a:pt x="11295" y="8152"/>
                          <a:pt x="10352" y="8097"/>
                        </a:cubicBezTo>
                        <a:cubicBezTo>
                          <a:pt x="7098" y="7838"/>
                          <a:pt x="3253" y="7468"/>
                          <a:pt x="0" y="7062"/>
                        </a:cubicBezTo>
                        <a:lnTo>
                          <a:pt x="0" y="7062"/>
                        </a:lnTo>
                        <a:cubicBezTo>
                          <a:pt x="4030" y="8134"/>
                          <a:pt x="8134" y="9058"/>
                          <a:pt x="12459" y="9317"/>
                        </a:cubicBezTo>
                        <a:cubicBezTo>
                          <a:pt x="12591" y="9328"/>
                          <a:pt x="12746" y="9332"/>
                          <a:pt x="12919" y="9332"/>
                        </a:cubicBezTo>
                        <a:cubicBezTo>
                          <a:pt x="13536" y="9332"/>
                          <a:pt x="14379" y="9279"/>
                          <a:pt x="15188" y="9279"/>
                        </a:cubicBezTo>
                        <a:cubicBezTo>
                          <a:pt x="16512" y="9279"/>
                          <a:pt x="17746" y="9421"/>
                          <a:pt x="17746" y="10167"/>
                        </a:cubicBezTo>
                        <a:cubicBezTo>
                          <a:pt x="17746" y="11055"/>
                          <a:pt x="17265" y="13199"/>
                          <a:pt x="18301" y="14678"/>
                        </a:cubicBezTo>
                        <a:cubicBezTo>
                          <a:pt x="19410" y="14678"/>
                          <a:pt x="18670" y="11646"/>
                          <a:pt x="19003" y="10204"/>
                        </a:cubicBezTo>
                        <a:lnTo>
                          <a:pt x="19299" y="9650"/>
                        </a:lnTo>
                        <a:cubicBezTo>
                          <a:pt x="19336" y="9613"/>
                          <a:pt x="19336" y="9502"/>
                          <a:pt x="19336" y="9465"/>
                        </a:cubicBezTo>
                        <a:cubicBezTo>
                          <a:pt x="19410" y="9428"/>
                          <a:pt x="19484" y="9391"/>
                          <a:pt x="19558" y="9280"/>
                        </a:cubicBezTo>
                        <a:cubicBezTo>
                          <a:pt x="19779" y="9206"/>
                          <a:pt x="19853" y="8873"/>
                          <a:pt x="19594" y="8725"/>
                        </a:cubicBezTo>
                        <a:cubicBezTo>
                          <a:pt x="19742" y="8725"/>
                          <a:pt x="19927" y="8651"/>
                          <a:pt x="19927" y="8467"/>
                        </a:cubicBezTo>
                        <a:cubicBezTo>
                          <a:pt x="19964" y="7838"/>
                          <a:pt x="19964" y="7357"/>
                          <a:pt x="19927" y="6803"/>
                        </a:cubicBezTo>
                        <a:lnTo>
                          <a:pt x="19927" y="6803"/>
                        </a:lnTo>
                        <a:cubicBezTo>
                          <a:pt x="20149" y="6988"/>
                          <a:pt x="20408" y="7099"/>
                          <a:pt x="20667" y="7247"/>
                        </a:cubicBezTo>
                        <a:cubicBezTo>
                          <a:pt x="20704" y="7284"/>
                          <a:pt x="20778" y="7284"/>
                          <a:pt x="20815" y="7284"/>
                        </a:cubicBezTo>
                        <a:cubicBezTo>
                          <a:pt x="20999" y="7431"/>
                          <a:pt x="20962" y="7579"/>
                          <a:pt x="21147" y="7727"/>
                        </a:cubicBezTo>
                        <a:cubicBezTo>
                          <a:pt x="21149" y="7728"/>
                          <a:pt x="21152" y="7728"/>
                          <a:pt x="21157" y="7728"/>
                        </a:cubicBezTo>
                        <a:cubicBezTo>
                          <a:pt x="21469" y="7728"/>
                          <a:pt x="28406" y="6534"/>
                          <a:pt x="29207" y="5879"/>
                        </a:cubicBezTo>
                        <a:cubicBezTo>
                          <a:pt x="27063" y="3697"/>
                          <a:pt x="24549" y="1738"/>
                          <a:pt x="21998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9" name="Google Shape;739;p18"/>
                  <p:cNvSpPr/>
                  <p:nvPr/>
                </p:nvSpPr>
                <p:spPr>
                  <a:xfrm>
                    <a:off x="5840600" y="2438100"/>
                    <a:ext cx="118325" cy="22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3" h="9087" extrusionOk="0">
                        <a:moveTo>
                          <a:pt x="1544" y="1"/>
                        </a:moveTo>
                        <a:cubicBezTo>
                          <a:pt x="1452" y="1"/>
                          <a:pt x="1398" y="31"/>
                          <a:pt x="1406" y="102"/>
                        </a:cubicBezTo>
                        <a:cubicBezTo>
                          <a:pt x="1406" y="509"/>
                          <a:pt x="1258" y="1581"/>
                          <a:pt x="1221" y="2394"/>
                        </a:cubicBezTo>
                        <a:cubicBezTo>
                          <a:pt x="666" y="3171"/>
                          <a:pt x="296" y="4761"/>
                          <a:pt x="186" y="5204"/>
                        </a:cubicBezTo>
                        <a:cubicBezTo>
                          <a:pt x="1" y="6387"/>
                          <a:pt x="1" y="8088"/>
                          <a:pt x="333" y="9086"/>
                        </a:cubicBezTo>
                        <a:cubicBezTo>
                          <a:pt x="333" y="9086"/>
                          <a:pt x="1664" y="8827"/>
                          <a:pt x="2552" y="8421"/>
                        </a:cubicBezTo>
                        <a:cubicBezTo>
                          <a:pt x="3110" y="8576"/>
                          <a:pt x="3747" y="8861"/>
                          <a:pt x="4375" y="8861"/>
                        </a:cubicBezTo>
                        <a:cubicBezTo>
                          <a:pt x="4495" y="8861"/>
                          <a:pt x="4614" y="8851"/>
                          <a:pt x="4733" y="8827"/>
                        </a:cubicBezTo>
                        <a:cubicBezTo>
                          <a:pt x="4548" y="6942"/>
                          <a:pt x="3624" y="2727"/>
                          <a:pt x="3069" y="731"/>
                        </a:cubicBezTo>
                        <a:cubicBezTo>
                          <a:pt x="2980" y="522"/>
                          <a:pt x="1928" y="1"/>
                          <a:pt x="154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20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20"/>
          <p:cNvSpPr txBox="1">
            <a:spLocks noGrp="1"/>
          </p:cNvSpPr>
          <p:nvPr>
            <p:ph type="subTitle" idx="1"/>
          </p:nvPr>
        </p:nvSpPr>
        <p:spPr>
          <a:xfrm>
            <a:off x="833997" y="1832915"/>
            <a:ext cx="2452200" cy="8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20"/>
          <p:cNvSpPr txBox="1">
            <a:spLocks noGrp="1"/>
          </p:cNvSpPr>
          <p:nvPr>
            <p:ph type="subTitle" idx="2"/>
          </p:nvPr>
        </p:nvSpPr>
        <p:spPr>
          <a:xfrm>
            <a:off x="3345895" y="1832915"/>
            <a:ext cx="2452200" cy="8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87" name="Google Shape;787;p20"/>
          <p:cNvSpPr txBox="1">
            <a:spLocks noGrp="1"/>
          </p:cNvSpPr>
          <p:nvPr>
            <p:ph type="subTitle" idx="3"/>
          </p:nvPr>
        </p:nvSpPr>
        <p:spPr>
          <a:xfrm>
            <a:off x="5857803" y="1832915"/>
            <a:ext cx="2452200" cy="8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88" name="Google Shape;788;p20"/>
          <p:cNvSpPr txBox="1">
            <a:spLocks noGrp="1"/>
          </p:cNvSpPr>
          <p:nvPr>
            <p:ph type="subTitle" idx="4"/>
          </p:nvPr>
        </p:nvSpPr>
        <p:spPr>
          <a:xfrm>
            <a:off x="833997" y="3330600"/>
            <a:ext cx="2452200" cy="8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89" name="Google Shape;789;p20"/>
          <p:cNvSpPr txBox="1">
            <a:spLocks noGrp="1"/>
          </p:cNvSpPr>
          <p:nvPr>
            <p:ph type="subTitle" idx="5"/>
          </p:nvPr>
        </p:nvSpPr>
        <p:spPr>
          <a:xfrm>
            <a:off x="3345895" y="3330600"/>
            <a:ext cx="2452200" cy="8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90" name="Google Shape;790;p20"/>
          <p:cNvSpPr txBox="1">
            <a:spLocks noGrp="1"/>
          </p:cNvSpPr>
          <p:nvPr>
            <p:ph type="subTitle" idx="6"/>
          </p:nvPr>
        </p:nvSpPr>
        <p:spPr>
          <a:xfrm>
            <a:off x="5857803" y="3330600"/>
            <a:ext cx="2452200" cy="89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0"/>
          <p:cNvSpPr txBox="1">
            <a:spLocks noGrp="1"/>
          </p:cNvSpPr>
          <p:nvPr>
            <p:ph type="subTitle" idx="7"/>
          </p:nvPr>
        </p:nvSpPr>
        <p:spPr>
          <a:xfrm>
            <a:off x="828855" y="1409325"/>
            <a:ext cx="2452200" cy="42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92" name="Google Shape;792;p20"/>
          <p:cNvSpPr txBox="1">
            <a:spLocks noGrp="1"/>
          </p:cNvSpPr>
          <p:nvPr>
            <p:ph type="subTitle" idx="8"/>
          </p:nvPr>
        </p:nvSpPr>
        <p:spPr>
          <a:xfrm>
            <a:off x="3345895" y="1409325"/>
            <a:ext cx="2452200" cy="42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93" name="Google Shape;793;p20"/>
          <p:cNvSpPr txBox="1">
            <a:spLocks noGrp="1"/>
          </p:cNvSpPr>
          <p:nvPr>
            <p:ph type="subTitle" idx="9"/>
          </p:nvPr>
        </p:nvSpPr>
        <p:spPr>
          <a:xfrm>
            <a:off x="5862945" y="1409325"/>
            <a:ext cx="2452200" cy="42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94" name="Google Shape;794;p20"/>
          <p:cNvSpPr txBox="1">
            <a:spLocks noGrp="1"/>
          </p:cNvSpPr>
          <p:nvPr>
            <p:ph type="subTitle" idx="13"/>
          </p:nvPr>
        </p:nvSpPr>
        <p:spPr>
          <a:xfrm>
            <a:off x="828855" y="2907000"/>
            <a:ext cx="2452200" cy="42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95" name="Google Shape;795;p20"/>
          <p:cNvSpPr txBox="1">
            <a:spLocks noGrp="1"/>
          </p:cNvSpPr>
          <p:nvPr>
            <p:ph type="subTitle" idx="14"/>
          </p:nvPr>
        </p:nvSpPr>
        <p:spPr>
          <a:xfrm>
            <a:off x="3345895" y="2907000"/>
            <a:ext cx="2452200" cy="42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96" name="Google Shape;796;p20"/>
          <p:cNvSpPr txBox="1">
            <a:spLocks noGrp="1"/>
          </p:cNvSpPr>
          <p:nvPr>
            <p:ph type="subTitle" idx="15"/>
          </p:nvPr>
        </p:nvSpPr>
        <p:spPr>
          <a:xfrm>
            <a:off x="5862945" y="2907000"/>
            <a:ext cx="2452200" cy="42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797" name="Google Shape;797;p20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8" name="Google Shape;798;p20"/>
          <p:cNvGrpSpPr/>
          <p:nvPr/>
        </p:nvGrpSpPr>
        <p:grpSpPr>
          <a:xfrm>
            <a:off x="131914" y="4154818"/>
            <a:ext cx="8888340" cy="1302035"/>
            <a:chOff x="-760259" y="3941056"/>
            <a:chExt cx="10348515" cy="1515933"/>
          </a:xfrm>
        </p:grpSpPr>
        <p:grpSp>
          <p:nvGrpSpPr>
            <p:cNvPr id="799" name="Google Shape;799;p20"/>
            <p:cNvGrpSpPr/>
            <p:nvPr/>
          </p:nvGrpSpPr>
          <p:grpSpPr>
            <a:xfrm flipH="1">
              <a:off x="7829254" y="3941056"/>
              <a:ext cx="1759002" cy="1515933"/>
              <a:chOff x="1542750" y="460850"/>
              <a:chExt cx="1149825" cy="991000"/>
            </a:xfrm>
          </p:grpSpPr>
          <p:sp>
            <p:nvSpPr>
              <p:cNvPr id="800" name="Google Shape;800;p20"/>
              <p:cNvSpPr/>
              <p:nvPr/>
            </p:nvSpPr>
            <p:spPr>
              <a:xfrm>
                <a:off x="1542750" y="483975"/>
                <a:ext cx="687700" cy="734800"/>
              </a:xfrm>
              <a:custGeom>
                <a:avLst/>
                <a:gdLst/>
                <a:ahLst/>
                <a:cxnLst/>
                <a:rect l="l" t="t" r="r" b="b"/>
                <a:pathLst>
                  <a:path w="27508" h="29392" extrusionOk="0">
                    <a:moveTo>
                      <a:pt x="16896" y="0"/>
                    </a:moveTo>
                    <a:cubicBezTo>
                      <a:pt x="11610" y="1183"/>
                      <a:pt x="6582" y="4400"/>
                      <a:pt x="4252" y="6359"/>
                    </a:cubicBezTo>
                    <a:cubicBezTo>
                      <a:pt x="3254" y="7209"/>
                      <a:pt x="814" y="10278"/>
                      <a:pt x="814" y="10278"/>
                    </a:cubicBezTo>
                    <a:cubicBezTo>
                      <a:pt x="814" y="10278"/>
                      <a:pt x="1" y="18966"/>
                      <a:pt x="75" y="22146"/>
                    </a:cubicBezTo>
                    <a:cubicBezTo>
                      <a:pt x="75" y="22737"/>
                      <a:pt x="1" y="23624"/>
                      <a:pt x="75" y="24327"/>
                    </a:cubicBezTo>
                    <a:cubicBezTo>
                      <a:pt x="914" y="24730"/>
                      <a:pt x="2454" y="25498"/>
                      <a:pt x="2841" y="25498"/>
                    </a:cubicBezTo>
                    <a:cubicBezTo>
                      <a:pt x="2880" y="25498"/>
                      <a:pt x="2908" y="25490"/>
                      <a:pt x="2922" y="25473"/>
                    </a:cubicBezTo>
                    <a:cubicBezTo>
                      <a:pt x="3328" y="25066"/>
                      <a:pt x="3735" y="23551"/>
                      <a:pt x="4216" y="23070"/>
                    </a:cubicBezTo>
                    <a:cubicBezTo>
                      <a:pt x="4440" y="22846"/>
                      <a:pt x="4590" y="22754"/>
                      <a:pt x="4690" y="22754"/>
                    </a:cubicBezTo>
                    <a:cubicBezTo>
                      <a:pt x="5004" y="22754"/>
                      <a:pt x="4834" y="23647"/>
                      <a:pt x="4918" y="24179"/>
                    </a:cubicBezTo>
                    <a:cubicBezTo>
                      <a:pt x="4992" y="25140"/>
                      <a:pt x="4844" y="25843"/>
                      <a:pt x="5362" y="26508"/>
                    </a:cubicBezTo>
                    <a:cubicBezTo>
                      <a:pt x="5394" y="26549"/>
                      <a:pt x="5448" y="26559"/>
                      <a:pt x="5519" y="26559"/>
                    </a:cubicBezTo>
                    <a:cubicBezTo>
                      <a:pt x="5594" y="26559"/>
                      <a:pt x="5688" y="26548"/>
                      <a:pt x="5797" y="26548"/>
                    </a:cubicBezTo>
                    <a:cubicBezTo>
                      <a:pt x="6061" y="26548"/>
                      <a:pt x="6415" y="26614"/>
                      <a:pt x="6803" y="27063"/>
                    </a:cubicBezTo>
                    <a:cubicBezTo>
                      <a:pt x="7876" y="28246"/>
                      <a:pt x="8800" y="29096"/>
                      <a:pt x="12682" y="29392"/>
                    </a:cubicBezTo>
                    <a:cubicBezTo>
                      <a:pt x="11942" y="27876"/>
                      <a:pt x="11499" y="26323"/>
                      <a:pt x="11462" y="24586"/>
                    </a:cubicBezTo>
                    <a:cubicBezTo>
                      <a:pt x="11425" y="22848"/>
                      <a:pt x="12127" y="21443"/>
                      <a:pt x="13273" y="20408"/>
                    </a:cubicBezTo>
                    <a:cubicBezTo>
                      <a:pt x="17525" y="16452"/>
                      <a:pt x="22701" y="13642"/>
                      <a:pt x="27507" y="10463"/>
                    </a:cubicBezTo>
                    <a:cubicBezTo>
                      <a:pt x="26952" y="8614"/>
                      <a:pt x="26398" y="7209"/>
                      <a:pt x="25917" y="6766"/>
                    </a:cubicBezTo>
                    <a:cubicBezTo>
                      <a:pt x="23292" y="4141"/>
                      <a:pt x="19965" y="1997"/>
                      <a:pt x="168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20"/>
              <p:cNvSpPr/>
              <p:nvPr/>
            </p:nvSpPr>
            <p:spPr>
              <a:xfrm>
                <a:off x="1564950" y="465475"/>
                <a:ext cx="665500" cy="610050"/>
              </a:xfrm>
              <a:custGeom>
                <a:avLst/>
                <a:gdLst/>
                <a:ahLst/>
                <a:cxnLst/>
                <a:rect l="l" t="t" r="r" b="b"/>
                <a:pathLst>
                  <a:path w="26620" h="24402" extrusionOk="0">
                    <a:moveTo>
                      <a:pt x="15824" y="1"/>
                    </a:moveTo>
                    <a:cubicBezTo>
                      <a:pt x="15676" y="1"/>
                      <a:pt x="15565" y="75"/>
                      <a:pt x="15454" y="75"/>
                    </a:cubicBezTo>
                    <a:cubicBezTo>
                      <a:pt x="15454" y="149"/>
                      <a:pt x="15380" y="260"/>
                      <a:pt x="15269" y="297"/>
                    </a:cubicBezTo>
                    <a:cubicBezTo>
                      <a:pt x="14345" y="481"/>
                      <a:pt x="13347" y="740"/>
                      <a:pt x="12422" y="1184"/>
                    </a:cubicBezTo>
                    <a:cubicBezTo>
                      <a:pt x="11498" y="1591"/>
                      <a:pt x="10537" y="2108"/>
                      <a:pt x="9576" y="2589"/>
                    </a:cubicBezTo>
                    <a:cubicBezTo>
                      <a:pt x="9021" y="2921"/>
                      <a:pt x="8503" y="3291"/>
                      <a:pt x="8060" y="3661"/>
                    </a:cubicBezTo>
                    <a:cubicBezTo>
                      <a:pt x="8097" y="3772"/>
                      <a:pt x="8060" y="3846"/>
                      <a:pt x="7986" y="3883"/>
                    </a:cubicBezTo>
                    <a:cubicBezTo>
                      <a:pt x="7764" y="4068"/>
                      <a:pt x="7542" y="4252"/>
                      <a:pt x="7246" y="4400"/>
                    </a:cubicBezTo>
                    <a:cubicBezTo>
                      <a:pt x="7062" y="4548"/>
                      <a:pt x="6877" y="4733"/>
                      <a:pt x="6692" y="4881"/>
                    </a:cubicBezTo>
                    <a:cubicBezTo>
                      <a:pt x="6633" y="4916"/>
                      <a:pt x="6573" y="4933"/>
                      <a:pt x="6519" y="4933"/>
                    </a:cubicBezTo>
                    <a:cubicBezTo>
                      <a:pt x="6404" y="4933"/>
                      <a:pt x="6310" y="4859"/>
                      <a:pt x="6285" y="4733"/>
                    </a:cubicBezTo>
                    <a:cubicBezTo>
                      <a:pt x="6248" y="4733"/>
                      <a:pt x="6211" y="4696"/>
                      <a:pt x="6211" y="4622"/>
                    </a:cubicBezTo>
                    <a:cubicBezTo>
                      <a:pt x="5176" y="5288"/>
                      <a:pt x="4400" y="5916"/>
                      <a:pt x="3919" y="6360"/>
                    </a:cubicBezTo>
                    <a:cubicBezTo>
                      <a:pt x="2810" y="7395"/>
                      <a:pt x="1035" y="8763"/>
                      <a:pt x="0" y="11055"/>
                    </a:cubicBezTo>
                    <a:cubicBezTo>
                      <a:pt x="2255" y="15418"/>
                      <a:pt x="6877" y="21333"/>
                      <a:pt x="10722" y="24401"/>
                    </a:cubicBezTo>
                    <a:cubicBezTo>
                      <a:pt x="12903" y="22812"/>
                      <a:pt x="22478" y="15122"/>
                      <a:pt x="26619" y="11203"/>
                    </a:cubicBezTo>
                    <a:cubicBezTo>
                      <a:pt x="26028" y="8874"/>
                      <a:pt x="25436" y="6803"/>
                      <a:pt x="23033" y="4992"/>
                    </a:cubicBezTo>
                    <a:cubicBezTo>
                      <a:pt x="21110" y="3624"/>
                      <a:pt x="17968" y="814"/>
                      <a:pt x="158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20"/>
              <p:cNvSpPr/>
              <p:nvPr/>
            </p:nvSpPr>
            <p:spPr>
              <a:xfrm>
                <a:off x="1837600" y="474725"/>
                <a:ext cx="314275" cy="44570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17828" extrusionOk="0">
                    <a:moveTo>
                      <a:pt x="3845" y="1"/>
                    </a:moveTo>
                    <a:cubicBezTo>
                      <a:pt x="1479" y="555"/>
                      <a:pt x="1" y="3587"/>
                      <a:pt x="740" y="4585"/>
                    </a:cubicBezTo>
                    <a:cubicBezTo>
                      <a:pt x="1812" y="6027"/>
                      <a:pt x="629" y="6840"/>
                      <a:pt x="555" y="7764"/>
                    </a:cubicBezTo>
                    <a:cubicBezTo>
                      <a:pt x="481" y="8504"/>
                      <a:pt x="925" y="9502"/>
                      <a:pt x="1405" y="9872"/>
                    </a:cubicBezTo>
                    <a:cubicBezTo>
                      <a:pt x="1775" y="10130"/>
                      <a:pt x="2145" y="10315"/>
                      <a:pt x="2551" y="10500"/>
                    </a:cubicBezTo>
                    <a:cubicBezTo>
                      <a:pt x="3661" y="11018"/>
                      <a:pt x="4215" y="11424"/>
                      <a:pt x="4622" y="12644"/>
                    </a:cubicBezTo>
                    <a:cubicBezTo>
                      <a:pt x="5176" y="14234"/>
                      <a:pt x="5583" y="15972"/>
                      <a:pt x="6027" y="17599"/>
                    </a:cubicBezTo>
                    <a:cubicBezTo>
                      <a:pt x="6054" y="17733"/>
                      <a:pt x="6177" y="17828"/>
                      <a:pt x="6300" y="17828"/>
                    </a:cubicBezTo>
                    <a:cubicBezTo>
                      <a:pt x="6346" y="17828"/>
                      <a:pt x="6393" y="17814"/>
                      <a:pt x="6433" y="17783"/>
                    </a:cubicBezTo>
                    <a:cubicBezTo>
                      <a:pt x="8615" y="16379"/>
                      <a:pt x="11055" y="14715"/>
                      <a:pt x="11794" y="12016"/>
                    </a:cubicBezTo>
                    <a:cubicBezTo>
                      <a:pt x="12571" y="9021"/>
                      <a:pt x="10870" y="6101"/>
                      <a:pt x="8910" y="3956"/>
                    </a:cubicBezTo>
                    <a:cubicBezTo>
                      <a:pt x="7579" y="2404"/>
                      <a:pt x="5805" y="703"/>
                      <a:pt x="38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20"/>
              <p:cNvSpPr/>
              <p:nvPr/>
            </p:nvSpPr>
            <p:spPr>
              <a:xfrm>
                <a:off x="1544600" y="966425"/>
                <a:ext cx="441825" cy="290525"/>
              </a:xfrm>
              <a:custGeom>
                <a:avLst/>
                <a:gdLst/>
                <a:ahLst/>
                <a:cxnLst/>
                <a:rect l="l" t="t" r="r" b="b"/>
                <a:pathLst>
                  <a:path w="17673" h="11621" extrusionOk="0">
                    <a:moveTo>
                      <a:pt x="14456" y="1"/>
                    </a:moveTo>
                    <a:cubicBezTo>
                      <a:pt x="14050" y="371"/>
                      <a:pt x="13606" y="666"/>
                      <a:pt x="13199" y="1036"/>
                    </a:cubicBezTo>
                    <a:cubicBezTo>
                      <a:pt x="12053" y="2108"/>
                      <a:pt x="11388" y="3513"/>
                      <a:pt x="11388" y="5251"/>
                    </a:cubicBezTo>
                    <a:cubicBezTo>
                      <a:pt x="11462" y="6951"/>
                      <a:pt x="11868" y="8578"/>
                      <a:pt x="12608" y="10057"/>
                    </a:cubicBezTo>
                    <a:cubicBezTo>
                      <a:pt x="8726" y="9724"/>
                      <a:pt x="7802" y="8911"/>
                      <a:pt x="6729" y="7691"/>
                    </a:cubicBezTo>
                    <a:cubicBezTo>
                      <a:pt x="6348" y="7269"/>
                      <a:pt x="6000" y="7218"/>
                      <a:pt x="5737" y="7218"/>
                    </a:cubicBezTo>
                    <a:cubicBezTo>
                      <a:pt x="5653" y="7218"/>
                      <a:pt x="5578" y="7224"/>
                      <a:pt x="5513" y="7224"/>
                    </a:cubicBezTo>
                    <a:cubicBezTo>
                      <a:pt x="5407" y="7224"/>
                      <a:pt x="5330" y="7210"/>
                      <a:pt x="5288" y="7136"/>
                    </a:cubicBezTo>
                    <a:cubicBezTo>
                      <a:pt x="4807" y="6471"/>
                      <a:pt x="4918" y="5768"/>
                      <a:pt x="4844" y="4844"/>
                    </a:cubicBezTo>
                    <a:cubicBezTo>
                      <a:pt x="4760" y="4312"/>
                      <a:pt x="4952" y="3419"/>
                      <a:pt x="4632" y="3419"/>
                    </a:cubicBezTo>
                    <a:cubicBezTo>
                      <a:pt x="4529" y="3419"/>
                      <a:pt x="4375" y="3511"/>
                      <a:pt x="4142" y="3735"/>
                    </a:cubicBezTo>
                    <a:cubicBezTo>
                      <a:pt x="3698" y="4179"/>
                      <a:pt x="3254" y="5731"/>
                      <a:pt x="2848" y="6138"/>
                    </a:cubicBezTo>
                    <a:cubicBezTo>
                      <a:pt x="2830" y="6155"/>
                      <a:pt x="2800" y="6163"/>
                      <a:pt x="2758" y="6163"/>
                    </a:cubicBezTo>
                    <a:cubicBezTo>
                      <a:pt x="2349" y="6163"/>
                      <a:pt x="840" y="5398"/>
                      <a:pt x="1" y="5029"/>
                    </a:cubicBezTo>
                    <a:lnTo>
                      <a:pt x="1" y="5029"/>
                    </a:lnTo>
                    <a:cubicBezTo>
                      <a:pt x="1" y="5436"/>
                      <a:pt x="38" y="5805"/>
                      <a:pt x="112" y="5916"/>
                    </a:cubicBezTo>
                    <a:cubicBezTo>
                      <a:pt x="3071" y="10085"/>
                      <a:pt x="7248" y="11621"/>
                      <a:pt x="11721" y="11621"/>
                    </a:cubicBezTo>
                    <a:cubicBezTo>
                      <a:pt x="13674" y="11621"/>
                      <a:pt x="15684" y="11328"/>
                      <a:pt x="17673" y="10833"/>
                    </a:cubicBezTo>
                    <a:cubicBezTo>
                      <a:pt x="17303" y="9798"/>
                      <a:pt x="16896" y="8098"/>
                      <a:pt x="16859" y="6360"/>
                    </a:cubicBezTo>
                    <a:cubicBezTo>
                      <a:pt x="16822" y="4548"/>
                      <a:pt x="15935" y="3180"/>
                      <a:pt x="15381" y="2478"/>
                    </a:cubicBezTo>
                    <a:cubicBezTo>
                      <a:pt x="15233" y="2330"/>
                      <a:pt x="14789" y="1184"/>
                      <a:pt x="14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20"/>
              <p:cNvSpPr/>
              <p:nvPr/>
            </p:nvSpPr>
            <p:spPr>
              <a:xfrm>
                <a:off x="2145375" y="744600"/>
                <a:ext cx="169175" cy="436300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17452" extrusionOk="0">
                    <a:moveTo>
                      <a:pt x="3439" y="1"/>
                    </a:moveTo>
                    <a:cubicBezTo>
                      <a:pt x="3069" y="223"/>
                      <a:pt x="2700" y="482"/>
                      <a:pt x="2293" y="740"/>
                    </a:cubicBezTo>
                    <a:cubicBezTo>
                      <a:pt x="2404" y="2256"/>
                      <a:pt x="2404" y="3920"/>
                      <a:pt x="1849" y="4696"/>
                    </a:cubicBezTo>
                    <a:cubicBezTo>
                      <a:pt x="555" y="6508"/>
                      <a:pt x="407" y="8874"/>
                      <a:pt x="186" y="11018"/>
                    </a:cubicBezTo>
                    <a:cubicBezTo>
                      <a:pt x="38" y="12608"/>
                      <a:pt x="1" y="15344"/>
                      <a:pt x="112" y="17451"/>
                    </a:cubicBezTo>
                    <a:cubicBezTo>
                      <a:pt x="2589" y="16342"/>
                      <a:pt x="4844" y="15085"/>
                      <a:pt x="6766" y="13865"/>
                    </a:cubicBezTo>
                    <a:cubicBezTo>
                      <a:pt x="6360" y="11942"/>
                      <a:pt x="4881" y="4622"/>
                      <a:pt x="34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20"/>
              <p:cNvSpPr/>
              <p:nvPr/>
            </p:nvSpPr>
            <p:spPr>
              <a:xfrm>
                <a:off x="1906000" y="764950"/>
                <a:ext cx="299475" cy="475100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19004" extrusionOk="0">
                    <a:moveTo>
                      <a:pt x="11868" y="0"/>
                    </a:moveTo>
                    <a:lnTo>
                      <a:pt x="11868" y="0"/>
                    </a:lnTo>
                    <a:cubicBezTo>
                      <a:pt x="7838" y="2625"/>
                      <a:pt x="3660" y="5028"/>
                      <a:pt x="0" y="8134"/>
                    </a:cubicBezTo>
                    <a:cubicBezTo>
                      <a:pt x="370" y="9354"/>
                      <a:pt x="814" y="10426"/>
                      <a:pt x="925" y="10611"/>
                    </a:cubicBezTo>
                    <a:cubicBezTo>
                      <a:pt x="1479" y="11313"/>
                      <a:pt x="2329" y="12718"/>
                      <a:pt x="2329" y="14530"/>
                    </a:cubicBezTo>
                    <a:cubicBezTo>
                      <a:pt x="2403" y="16267"/>
                      <a:pt x="2810" y="17931"/>
                      <a:pt x="3180" y="19003"/>
                    </a:cubicBezTo>
                    <a:cubicBezTo>
                      <a:pt x="5398" y="18449"/>
                      <a:pt x="7579" y="17672"/>
                      <a:pt x="9650" y="16748"/>
                    </a:cubicBezTo>
                    <a:cubicBezTo>
                      <a:pt x="9502" y="14567"/>
                      <a:pt x="9576" y="11831"/>
                      <a:pt x="9761" y="10278"/>
                    </a:cubicBezTo>
                    <a:cubicBezTo>
                      <a:pt x="9982" y="8097"/>
                      <a:pt x="10130" y="5694"/>
                      <a:pt x="11424" y="3919"/>
                    </a:cubicBezTo>
                    <a:cubicBezTo>
                      <a:pt x="11979" y="3143"/>
                      <a:pt x="11979" y="1442"/>
                      <a:pt x="118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20"/>
              <p:cNvSpPr/>
              <p:nvPr/>
            </p:nvSpPr>
            <p:spPr>
              <a:xfrm>
                <a:off x="1583425" y="460850"/>
                <a:ext cx="657175" cy="706175"/>
              </a:xfrm>
              <a:custGeom>
                <a:avLst/>
                <a:gdLst/>
                <a:ahLst/>
                <a:cxnLst/>
                <a:rect l="l" t="t" r="r" b="b"/>
                <a:pathLst>
                  <a:path w="26287" h="28247" extrusionOk="0">
                    <a:moveTo>
                      <a:pt x="15048" y="1"/>
                    </a:moveTo>
                    <a:cubicBezTo>
                      <a:pt x="13902" y="149"/>
                      <a:pt x="10759" y="888"/>
                      <a:pt x="10020" y="1369"/>
                    </a:cubicBezTo>
                    <a:cubicBezTo>
                      <a:pt x="7247" y="3106"/>
                      <a:pt x="4215" y="4696"/>
                      <a:pt x="2256" y="7321"/>
                    </a:cubicBezTo>
                    <a:cubicBezTo>
                      <a:pt x="4141" y="6064"/>
                      <a:pt x="6101" y="5842"/>
                      <a:pt x="7543" y="4437"/>
                    </a:cubicBezTo>
                    <a:cubicBezTo>
                      <a:pt x="8733" y="3319"/>
                      <a:pt x="11754" y="1180"/>
                      <a:pt x="13617" y="1180"/>
                    </a:cubicBezTo>
                    <a:cubicBezTo>
                      <a:pt x="13663" y="1180"/>
                      <a:pt x="13709" y="1181"/>
                      <a:pt x="13754" y="1184"/>
                    </a:cubicBezTo>
                    <a:cubicBezTo>
                      <a:pt x="14863" y="2108"/>
                      <a:pt x="16489" y="4068"/>
                      <a:pt x="17710" y="4918"/>
                    </a:cubicBezTo>
                    <a:cubicBezTo>
                      <a:pt x="18449" y="6286"/>
                      <a:pt x="20039" y="8061"/>
                      <a:pt x="20150" y="9687"/>
                    </a:cubicBezTo>
                    <a:cubicBezTo>
                      <a:pt x="20224" y="11647"/>
                      <a:pt x="20371" y="13495"/>
                      <a:pt x="18893" y="15085"/>
                    </a:cubicBezTo>
                    <a:cubicBezTo>
                      <a:pt x="17192" y="16934"/>
                      <a:pt x="13717" y="18412"/>
                      <a:pt x="11979" y="19743"/>
                    </a:cubicBezTo>
                    <a:cubicBezTo>
                      <a:pt x="10881" y="20594"/>
                      <a:pt x="9824" y="21262"/>
                      <a:pt x="8823" y="21262"/>
                    </a:cubicBezTo>
                    <a:cubicBezTo>
                      <a:pt x="8475" y="21262"/>
                      <a:pt x="8135" y="21181"/>
                      <a:pt x="7801" y="21000"/>
                    </a:cubicBezTo>
                    <a:cubicBezTo>
                      <a:pt x="5916" y="19965"/>
                      <a:pt x="4215" y="16971"/>
                      <a:pt x="3882" y="16564"/>
                    </a:cubicBezTo>
                    <a:cubicBezTo>
                      <a:pt x="4511" y="15861"/>
                      <a:pt x="5435" y="14715"/>
                      <a:pt x="6360" y="14383"/>
                    </a:cubicBezTo>
                    <a:lnTo>
                      <a:pt x="6360" y="14383"/>
                    </a:lnTo>
                    <a:cubicBezTo>
                      <a:pt x="4992" y="14567"/>
                      <a:pt x="4030" y="14604"/>
                      <a:pt x="2921" y="15455"/>
                    </a:cubicBezTo>
                    <a:cubicBezTo>
                      <a:pt x="1812" y="14789"/>
                      <a:pt x="2071" y="13939"/>
                      <a:pt x="1" y="12867"/>
                    </a:cubicBezTo>
                    <a:lnTo>
                      <a:pt x="1" y="12867"/>
                    </a:lnTo>
                    <a:cubicBezTo>
                      <a:pt x="1" y="13717"/>
                      <a:pt x="2921" y="17007"/>
                      <a:pt x="5546" y="20668"/>
                    </a:cubicBezTo>
                    <a:cubicBezTo>
                      <a:pt x="6544" y="22109"/>
                      <a:pt x="8208" y="23219"/>
                      <a:pt x="8652" y="24623"/>
                    </a:cubicBezTo>
                    <a:cubicBezTo>
                      <a:pt x="9243" y="26731"/>
                      <a:pt x="10020" y="27729"/>
                      <a:pt x="10168" y="28247"/>
                    </a:cubicBezTo>
                    <a:cubicBezTo>
                      <a:pt x="10796" y="27877"/>
                      <a:pt x="11129" y="27174"/>
                      <a:pt x="11129" y="26435"/>
                    </a:cubicBezTo>
                    <a:cubicBezTo>
                      <a:pt x="11166" y="25548"/>
                      <a:pt x="11720" y="25622"/>
                      <a:pt x="12090" y="25104"/>
                    </a:cubicBezTo>
                    <a:cubicBezTo>
                      <a:pt x="12460" y="24586"/>
                      <a:pt x="12386" y="24217"/>
                      <a:pt x="12460" y="23773"/>
                    </a:cubicBezTo>
                    <a:cubicBezTo>
                      <a:pt x="12534" y="23514"/>
                      <a:pt x="12977" y="22590"/>
                      <a:pt x="13273" y="22331"/>
                    </a:cubicBezTo>
                    <a:cubicBezTo>
                      <a:pt x="14789" y="20815"/>
                      <a:pt x="18708" y="18819"/>
                      <a:pt x="19595" y="18080"/>
                    </a:cubicBezTo>
                    <a:cubicBezTo>
                      <a:pt x="21813" y="16231"/>
                      <a:pt x="24771" y="14235"/>
                      <a:pt x="25769" y="11388"/>
                    </a:cubicBezTo>
                    <a:cubicBezTo>
                      <a:pt x="26287" y="10316"/>
                      <a:pt x="24808" y="6841"/>
                      <a:pt x="22775" y="5325"/>
                    </a:cubicBezTo>
                    <a:cubicBezTo>
                      <a:pt x="20482" y="3587"/>
                      <a:pt x="17746" y="1221"/>
                      <a:pt x="150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0"/>
              <p:cNvSpPr/>
              <p:nvPr/>
            </p:nvSpPr>
            <p:spPr>
              <a:xfrm>
                <a:off x="1739625" y="1115500"/>
                <a:ext cx="332775" cy="154125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6165" extrusionOk="0">
                    <a:moveTo>
                      <a:pt x="3172" y="0"/>
                    </a:moveTo>
                    <a:cubicBezTo>
                      <a:pt x="2933" y="0"/>
                      <a:pt x="2702" y="9"/>
                      <a:pt x="2478" y="27"/>
                    </a:cubicBezTo>
                    <a:cubicBezTo>
                      <a:pt x="1369" y="397"/>
                      <a:pt x="1" y="1062"/>
                      <a:pt x="444" y="2282"/>
                    </a:cubicBezTo>
                    <a:cubicBezTo>
                      <a:pt x="1110" y="4242"/>
                      <a:pt x="2404" y="6164"/>
                      <a:pt x="2404" y="6164"/>
                    </a:cubicBezTo>
                    <a:cubicBezTo>
                      <a:pt x="2404" y="6164"/>
                      <a:pt x="7099" y="5314"/>
                      <a:pt x="8023" y="5129"/>
                    </a:cubicBezTo>
                    <a:cubicBezTo>
                      <a:pt x="8541" y="5018"/>
                      <a:pt x="11092" y="4242"/>
                      <a:pt x="13310" y="3207"/>
                    </a:cubicBezTo>
                    <a:lnTo>
                      <a:pt x="13162" y="2948"/>
                    </a:lnTo>
                    <a:cubicBezTo>
                      <a:pt x="12645" y="2393"/>
                      <a:pt x="11166" y="2061"/>
                      <a:pt x="10426" y="1802"/>
                    </a:cubicBezTo>
                    <a:cubicBezTo>
                      <a:pt x="8874" y="1173"/>
                      <a:pt x="7284" y="656"/>
                      <a:pt x="5694" y="286"/>
                    </a:cubicBezTo>
                    <a:cubicBezTo>
                      <a:pt x="4742" y="90"/>
                      <a:pt x="3917" y="0"/>
                      <a:pt x="3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20"/>
              <p:cNvSpPr/>
              <p:nvPr/>
            </p:nvSpPr>
            <p:spPr>
              <a:xfrm>
                <a:off x="1792300" y="1231700"/>
                <a:ext cx="23150" cy="3515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14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60" y="481"/>
                      <a:pt x="555" y="925"/>
                      <a:pt x="925" y="1405"/>
                    </a:cubicBezTo>
                    <a:cubicBezTo>
                      <a:pt x="925" y="1405"/>
                      <a:pt x="519" y="851"/>
                      <a:pt x="1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20"/>
              <p:cNvSpPr/>
              <p:nvPr/>
            </p:nvSpPr>
            <p:spPr>
              <a:xfrm>
                <a:off x="1639800" y="1116175"/>
                <a:ext cx="193200" cy="213875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8555" extrusionOk="0">
                    <a:moveTo>
                      <a:pt x="6471" y="0"/>
                    </a:moveTo>
                    <a:lnTo>
                      <a:pt x="6471" y="0"/>
                    </a:lnTo>
                    <a:cubicBezTo>
                      <a:pt x="5325" y="148"/>
                      <a:pt x="4400" y="555"/>
                      <a:pt x="3587" y="1257"/>
                    </a:cubicBezTo>
                    <a:cubicBezTo>
                      <a:pt x="2108" y="2255"/>
                      <a:pt x="925" y="3808"/>
                      <a:pt x="1" y="5509"/>
                    </a:cubicBezTo>
                    <a:cubicBezTo>
                      <a:pt x="999" y="6470"/>
                      <a:pt x="2515" y="7357"/>
                      <a:pt x="3698" y="7801"/>
                    </a:cubicBezTo>
                    <a:cubicBezTo>
                      <a:pt x="4271" y="8070"/>
                      <a:pt x="4997" y="8555"/>
                      <a:pt x="5625" y="8555"/>
                    </a:cubicBezTo>
                    <a:cubicBezTo>
                      <a:pt x="5686" y="8555"/>
                      <a:pt x="5746" y="8550"/>
                      <a:pt x="5805" y="8540"/>
                    </a:cubicBezTo>
                    <a:cubicBezTo>
                      <a:pt x="6212" y="7690"/>
                      <a:pt x="7210" y="6470"/>
                      <a:pt x="7728" y="5879"/>
                    </a:cubicBezTo>
                    <a:cubicBezTo>
                      <a:pt x="7358" y="5398"/>
                      <a:pt x="6397" y="5102"/>
                      <a:pt x="6101" y="4622"/>
                    </a:cubicBezTo>
                    <a:cubicBezTo>
                      <a:pt x="5694" y="3993"/>
                      <a:pt x="5251" y="3106"/>
                      <a:pt x="4955" y="2255"/>
                    </a:cubicBezTo>
                    <a:cubicBezTo>
                      <a:pt x="4548" y="1035"/>
                      <a:pt x="5362" y="370"/>
                      <a:pt x="64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20"/>
              <p:cNvSpPr/>
              <p:nvPr/>
            </p:nvSpPr>
            <p:spPr>
              <a:xfrm>
                <a:off x="1840375" y="1248325"/>
                <a:ext cx="266200" cy="203375"/>
              </a:xfrm>
              <a:custGeom>
                <a:avLst/>
                <a:gdLst/>
                <a:ahLst/>
                <a:cxnLst/>
                <a:rect l="l" t="t" r="r" b="b"/>
                <a:pathLst>
                  <a:path w="10648" h="8135" extrusionOk="0">
                    <a:moveTo>
                      <a:pt x="9724" y="1"/>
                    </a:moveTo>
                    <a:cubicBezTo>
                      <a:pt x="8319" y="482"/>
                      <a:pt x="6951" y="1221"/>
                      <a:pt x="5620" y="1886"/>
                    </a:cubicBezTo>
                    <a:cubicBezTo>
                      <a:pt x="4363" y="2478"/>
                      <a:pt x="2810" y="2959"/>
                      <a:pt x="1738" y="3772"/>
                    </a:cubicBezTo>
                    <a:cubicBezTo>
                      <a:pt x="666" y="4622"/>
                      <a:pt x="0" y="6656"/>
                      <a:pt x="74" y="8135"/>
                    </a:cubicBezTo>
                    <a:lnTo>
                      <a:pt x="296" y="8135"/>
                    </a:lnTo>
                    <a:cubicBezTo>
                      <a:pt x="3624" y="7802"/>
                      <a:pt x="7395" y="5842"/>
                      <a:pt x="10574" y="4844"/>
                    </a:cubicBezTo>
                    <a:cubicBezTo>
                      <a:pt x="10648" y="4807"/>
                      <a:pt x="10315" y="2108"/>
                      <a:pt x="98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0"/>
              <p:cNvSpPr/>
              <p:nvPr/>
            </p:nvSpPr>
            <p:spPr>
              <a:xfrm>
                <a:off x="1588975" y="1254800"/>
                <a:ext cx="195975" cy="18120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7248" extrusionOk="0">
                    <a:moveTo>
                      <a:pt x="2034" y="1"/>
                    </a:moveTo>
                    <a:cubicBezTo>
                      <a:pt x="1220" y="1517"/>
                      <a:pt x="555" y="3143"/>
                      <a:pt x="74" y="4548"/>
                    </a:cubicBezTo>
                    <a:cubicBezTo>
                      <a:pt x="0" y="4659"/>
                      <a:pt x="3439" y="6323"/>
                      <a:pt x="6581" y="7247"/>
                    </a:cubicBezTo>
                    <a:cubicBezTo>
                      <a:pt x="6840" y="6471"/>
                      <a:pt x="7025" y="5288"/>
                      <a:pt x="7210" y="4659"/>
                    </a:cubicBezTo>
                    <a:cubicBezTo>
                      <a:pt x="7395" y="4105"/>
                      <a:pt x="7468" y="3476"/>
                      <a:pt x="7838" y="2995"/>
                    </a:cubicBezTo>
                    <a:lnTo>
                      <a:pt x="7838" y="2995"/>
                    </a:lnTo>
                    <a:cubicBezTo>
                      <a:pt x="7779" y="3005"/>
                      <a:pt x="7718" y="3010"/>
                      <a:pt x="7657" y="3010"/>
                    </a:cubicBezTo>
                    <a:cubicBezTo>
                      <a:pt x="7029" y="3010"/>
                      <a:pt x="6303" y="2532"/>
                      <a:pt x="5731" y="2330"/>
                    </a:cubicBezTo>
                    <a:cubicBezTo>
                      <a:pt x="4585" y="1849"/>
                      <a:pt x="3032" y="962"/>
                      <a:pt x="2034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0"/>
              <p:cNvSpPr/>
              <p:nvPr/>
            </p:nvSpPr>
            <p:spPr>
              <a:xfrm>
                <a:off x="1784925" y="1262200"/>
                <a:ext cx="58250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700" extrusionOk="0">
                    <a:moveTo>
                      <a:pt x="2329" y="1"/>
                    </a:moveTo>
                    <a:lnTo>
                      <a:pt x="2329" y="1"/>
                    </a:lnTo>
                    <a:cubicBezTo>
                      <a:pt x="1701" y="111"/>
                      <a:pt x="1220" y="185"/>
                      <a:pt x="1220" y="185"/>
                    </a:cubicBezTo>
                    <a:cubicBezTo>
                      <a:pt x="777" y="777"/>
                      <a:pt x="370" y="1849"/>
                      <a:pt x="0" y="2699"/>
                    </a:cubicBezTo>
                    <a:cubicBezTo>
                      <a:pt x="666" y="1775"/>
                      <a:pt x="1294" y="666"/>
                      <a:pt x="1516" y="444"/>
                    </a:cubicBezTo>
                    <a:cubicBezTo>
                      <a:pt x="1590" y="370"/>
                      <a:pt x="1923" y="185"/>
                      <a:pt x="2329" y="1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20"/>
              <p:cNvSpPr/>
              <p:nvPr/>
            </p:nvSpPr>
            <p:spPr>
              <a:xfrm>
                <a:off x="1784000" y="1195650"/>
                <a:ext cx="304100" cy="25620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0248" extrusionOk="0">
                    <a:moveTo>
                      <a:pt x="11498" y="1"/>
                    </a:moveTo>
                    <a:cubicBezTo>
                      <a:pt x="9280" y="1036"/>
                      <a:pt x="6729" y="1812"/>
                      <a:pt x="6211" y="1923"/>
                    </a:cubicBezTo>
                    <a:cubicBezTo>
                      <a:pt x="6063" y="1960"/>
                      <a:pt x="5879" y="1960"/>
                      <a:pt x="5694" y="1997"/>
                    </a:cubicBezTo>
                    <a:cubicBezTo>
                      <a:pt x="5324" y="2736"/>
                      <a:pt x="4880" y="3883"/>
                      <a:pt x="4326" y="4437"/>
                    </a:cubicBezTo>
                    <a:cubicBezTo>
                      <a:pt x="3808" y="4918"/>
                      <a:pt x="2921" y="5066"/>
                      <a:pt x="2551" y="5251"/>
                    </a:cubicBezTo>
                    <a:cubicBezTo>
                      <a:pt x="2292" y="5361"/>
                      <a:pt x="1627" y="5620"/>
                      <a:pt x="1331" y="5805"/>
                    </a:cubicBezTo>
                    <a:cubicBezTo>
                      <a:pt x="629" y="7025"/>
                      <a:pt x="407" y="8245"/>
                      <a:pt x="111" y="9687"/>
                    </a:cubicBezTo>
                    <a:cubicBezTo>
                      <a:pt x="111" y="9761"/>
                      <a:pt x="74" y="9872"/>
                      <a:pt x="0" y="9946"/>
                    </a:cubicBezTo>
                    <a:cubicBezTo>
                      <a:pt x="795" y="10111"/>
                      <a:pt x="1501" y="10247"/>
                      <a:pt x="2144" y="10247"/>
                    </a:cubicBezTo>
                    <a:cubicBezTo>
                      <a:pt x="2219" y="10247"/>
                      <a:pt x="2293" y="10245"/>
                      <a:pt x="2366" y="10242"/>
                    </a:cubicBezTo>
                    <a:cubicBezTo>
                      <a:pt x="2292" y="8763"/>
                      <a:pt x="2958" y="6729"/>
                      <a:pt x="4030" y="5879"/>
                    </a:cubicBezTo>
                    <a:cubicBezTo>
                      <a:pt x="5102" y="5066"/>
                      <a:pt x="6692" y="4585"/>
                      <a:pt x="7912" y="3993"/>
                    </a:cubicBezTo>
                    <a:cubicBezTo>
                      <a:pt x="9317" y="3328"/>
                      <a:pt x="10648" y="2589"/>
                      <a:pt x="12053" y="2108"/>
                    </a:cubicBezTo>
                    <a:lnTo>
                      <a:pt x="12164" y="2108"/>
                    </a:lnTo>
                    <a:cubicBezTo>
                      <a:pt x="11942" y="1221"/>
                      <a:pt x="11720" y="481"/>
                      <a:pt x="11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0"/>
              <p:cNvSpPr/>
              <p:nvPr/>
            </p:nvSpPr>
            <p:spPr>
              <a:xfrm>
                <a:off x="1843150" y="1236425"/>
                <a:ext cx="86400" cy="2395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958" extrusionOk="0">
                    <a:moveTo>
                      <a:pt x="3159" y="1"/>
                    </a:moveTo>
                    <a:cubicBezTo>
                      <a:pt x="2545" y="1"/>
                      <a:pt x="978" y="511"/>
                      <a:pt x="0" y="958"/>
                    </a:cubicBezTo>
                    <a:cubicBezTo>
                      <a:pt x="1036" y="773"/>
                      <a:pt x="2477" y="514"/>
                      <a:pt x="3328" y="329"/>
                    </a:cubicBezTo>
                    <a:cubicBezTo>
                      <a:pt x="3328" y="329"/>
                      <a:pt x="3402" y="292"/>
                      <a:pt x="3402" y="181"/>
                    </a:cubicBezTo>
                    <a:cubicBezTo>
                      <a:pt x="3456" y="55"/>
                      <a:pt x="3357" y="1"/>
                      <a:pt x="315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0"/>
              <p:cNvSpPr/>
              <p:nvPr/>
            </p:nvSpPr>
            <p:spPr>
              <a:xfrm>
                <a:off x="1753500" y="1245575"/>
                <a:ext cx="171925" cy="198725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7949" extrusionOk="0">
                    <a:moveTo>
                      <a:pt x="6877" y="0"/>
                    </a:moveTo>
                    <a:lnTo>
                      <a:pt x="6877" y="0"/>
                    </a:lnTo>
                    <a:cubicBezTo>
                      <a:pt x="5989" y="185"/>
                      <a:pt x="4585" y="481"/>
                      <a:pt x="3549" y="666"/>
                    </a:cubicBezTo>
                    <a:cubicBezTo>
                      <a:pt x="3143" y="850"/>
                      <a:pt x="2847" y="1035"/>
                      <a:pt x="2736" y="1109"/>
                    </a:cubicBezTo>
                    <a:cubicBezTo>
                      <a:pt x="2477" y="1331"/>
                      <a:pt x="1886" y="2440"/>
                      <a:pt x="1183" y="3364"/>
                    </a:cubicBezTo>
                    <a:cubicBezTo>
                      <a:pt x="814" y="3845"/>
                      <a:pt x="777" y="4474"/>
                      <a:pt x="629" y="5028"/>
                    </a:cubicBezTo>
                    <a:cubicBezTo>
                      <a:pt x="444" y="5657"/>
                      <a:pt x="259" y="6840"/>
                      <a:pt x="0" y="7616"/>
                    </a:cubicBezTo>
                    <a:cubicBezTo>
                      <a:pt x="407" y="7764"/>
                      <a:pt x="814" y="7875"/>
                      <a:pt x="1183" y="7949"/>
                    </a:cubicBezTo>
                    <a:cubicBezTo>
                      <a:pt x="1257" y="7875"/>
                      <a:pt x="1257" y="7764"/>
                      <a:pt x="1294" y="7690"/>
                    </a:cubicBezTo>
                    <a:cubicBezTo>
                      <a:pt x="1553" y="6248"/>
                      <a:pt x="1812" y="5028"/>
                      <a:pt x="2477" y="3808"/>
                    </a:cubicBezTo>
                    <a:cubicBezTo>
                      <a:pt x="2773" y="3623"/>
                      <a:pt x="3401" y="3364"/>
                      <a:pt x="3734" y="3254"/>
                    </a:cubicBezTo>
                    <a:cubicBezTo>
                      <a:pt x="4141" y="3069"/>
                      <a:pt x="5028" y="2921"/>
                      <a:pt x="5509" y="2440"/>
                    </a:cubicBezTo>
                    <a:cubicBezTo>
                      <a:pt x="6100" y="1886"/>
                      <a:pt x="6507" y="739"/>
                      <a:pt x="68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20"/>
              <p:cNvSpPr/>
              <p:nvPr/>
            </p:nvSpPr>
            <p:spPr>
              <a:xfrm>
                <a:off x="1748875" y="1130950"/>
                <a:ext cx="314275" cy="19875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7950" extrusionOk="0">
                    <a:moveTo>
                      <a:pt x="962" y="1"/>
                    </a:moveTo>
                    <a:cubicBezTo>
                      <a:pt x="0" y="149"/>
                      <a:pt x="370" y="2145"/>
                      <a:pt x="555" y="2663"/>
                    </a:cubicBezTo>
                    <a:cubicBezTo>
                      <a:pt x="740" y="3106"/>
                      <a:pt x="888" y="3661"/>
                      <a:pt x="1183" y="4031"/>
                    </a:cubicBezTo>
                    <a:cubicBezTo>
                      <a:pt x="1664" y="4622"/>
                      <a:pt x="1701" y="5324"/>
                      <a:pt x="1701" y="5324"/>
                    </a:cubicBezTo>
                    <a:cubicBezTo>
                      <a:pt x="1738" y="6471"/>
                      <a:pt x="1183" y="7025"/>
                      <a:pt x="1368" y="7949"/>
                    </a:cubicBezTo>
                    <a:cubicBezTo>
                      <a:pt x="2625" y="6471"/>
                      <a:pt x="3106" y="5694"/>
                      <a:pt x="4954" y="5177"/>
                    </a:cubicBezTo>
                    <a:cubicBezTo>
                      <a:pt x="6248" y="4807"/>
                      <a:pt x="9687" y="3883"/>
                      <a:pt x="9945" y="3846"/>
                    </a:cubicBezTo>
                    <a:cubicBezTo>
                      <a:pt x="10685" y="3624"/>
                      <a:pt x="11868" y="3254"/>
                      <a:pt x="12570" y="2737"/>
                    </a:cubicBezTo>
                    <a:lnTo>
                      <a:pt x="12570" y="2737"/>
                    </a:lnTo>
                    <a:cubicBezTo>
                      <a:pt x="10278" y="2958"/>
                      <a:pt x="7949" y="3809"/>
                      <a:pt x="5916" y="4326"/>
                    </a:cubicBezTo>
                    <a:cubicBezTo>
                      <a:pt x="5386" y="4459"/>
                      <a:pt x="4879" y="4532"/>
                      <a:pt x="4395" y="4532"/>
                    </a:cubicBezTo>
                    <a:cubicBezTo>
                      <a:pt x="3259" y="4532"/>
                      <a:pt x="2250" y="4129"/>
                      <a:pt x="1368" y="3143"/>
                    </a:cubicBezTo>
                    <a:cubicBezTo>
                      <a:pt x="888" y="2552"/>
                      <a:pt x="333" y="1110"/>
                      <a:pt x="9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20"/>
              <p:cNvSpPr/>
              <p:nvPr/>
            </p:nvSpPr>
            <p:spPr>
              <a:xfrm>
                <a:off x="1856075" y="1253825"/>
                <a:ext cx="213550" cy="129475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5179" extrusionOk="0">
                    <a:moveTo>
                      <a:pt x="7427" y="0"/>
                    </a:moveTo>
                    <a:cubicBezTo>
                      <a:pt x="6841" y="0"/>
                      <a:pt x="6261" y="64"/>
                      <a:pt x="5694" y="336"/>
                    </a:cubicBezTo>
                    <a:cubicBezTo>
                      <a:pt x="4807" y="705"/>
                      <a:pt x="5140" y="927"/>
                      <a:pt x="4363" y="1445"/>
                    </a:cubicBezTo>
                    <a:cubicBezTo>
                      <a:pt x="4031" y="1630"/>
                      <a:pt x="2922" y="2184"/>
                      <a:pt x="2552" y="2443"/>
                    </a:cubicBezTo>
                    <a:cubicBezTo>
                      <a:pt x="2071" y="2628"/>
                      <a:pt x="888" y="2813"/>
                      <a:pt x="703" y="3182"/>
                    </a:cubicBezTo>
                    <a:cubicBezTo>
                      <a:pt x="666" y="3219"/>
                      <a:pt x="1" y="4698"/>
                      <a:pt x="1" y="5179"/>
                    </a:cubicBezTo>
                    <a:cubicBezTo>
                      <a:pt x="519" y="4698"/>
                      <a:pt x="888" y="3885"/>
                      <a:pt x="1628" y="3367"/>
                    </a:cubicBezTo>
                    <a:cubicBezTo>
                      <a:pt x="2589" y="3219"/>
                      <a:pt x="3291" y="2850"/>
                      <a:pt x="3994" y="2332"/>
                    </a:cubicBezTo>
                    <a:cubicBezTo>
                      <a:pt x="5473" y="1223"/>
                      <a:pt x="6877" y="853"/>
                      <a:pt x="8541" y="40"/>
                    </a:cubicBezTo>
                    <a:cubicBezTo>
                      <a:pt x="8169" y="25"/>
                      <a:pt x="7797" y="0"/>
                      <a:pt x="7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20"/>
              <p:cNvSpPr/>
              <p:nvPr/>
            </p:nvSpPr>
            <p:spPr>
              <a:xfrm>
                <a:off x="2266450" y="916300"/>
                <a:ext cx="380825" cy="26045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10418" extrusionOk="0">
                    <a:moveTo>
                      <a:pt x="2575" y="0"/>
                    </a:moveTo>
                    <a:cubicBezTo>
                      <a:pt x="2164" y="0"/>
                      <a:pt x="1757" y="46"/>
                      <a:pt x="1332" y="231"/>
                    </a:cubicBezTo>
                    <a:cubicBezTo>
                      <a:pt x="814" y="453"/>
                      <a:pt x="371" y="786"/>
                      <a:pt x="1" y="1193"/>
                    </a:cubicBezTo>
                    <a:lnTo>
                      <a:pt x="1" y="1303"/>
                    </a:lnTo>
                    <a:cubicBezTo>
                      <a:pt x="149" y="1895"/>
                      <a:pt x="703" y="2302"/>
                      <a:pt x="1147" y="2634"/>
                    </a:cubicBezTo>
                    <a:cubicBezTo>
                      <a:pt x="1886" y="3152"/>
                      <a:pt x="4031" y="3300"/>
                      <a:pt x="4807" y="3744"/>
                    </a:cubicBezTo>
                    <a:cubicBezTo>
                      <a:pt x="6064" y="4483"/>
                      <a:pt x="5990" y="5962"/>
                      <a:pt x="7210" y="7810"/>
                    </a:cubicBezTo>
                    <a:cubicBezTo>
                      <a:pt x="8430" y="9687"/>
                      <a:pt x="9516" y="10418"/>
                      <a:pt x="11299" y="10418"/>
                    </a:cubicBezTo>
                    <a:cubicBezTo>
                      <a:pt x="12326" y="10418"/>
                      <a:pt x="13584" y="10175"/>
                      <a:pt x="15233" y="9770"/>
                    </a:cubicBezTo>
                    <a:cubicBezTo>
                      <a:pt x="13717" y="7625"/>
                      <a:pt x="11573" y="6147"/>
                      <a:pt x="9872" y="4446"/>
                    </a:cubicBezTo>
                    <a:cubicBezTo>
                      <a:pt x="8282" y="2782"/>
                      <a:pt x="6323" y="46"/>
                      <a:pt x="3846" y="46"/>
                    </a:cubicBezTo>
                    <a:cubicBezTo>
                      <a:pt x="3402" y="46"/>
                      <a:pt x="2986" y="0"/>
                      <a:pt x="2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20"/>
              <p:cNvSpPr/>
              <p:nvPr/>
            </p:nvSpPr>
            <p:spPr>
              <a:xfrm>
                <a:off x="2197150" y="946100"/>
                <a:ext cx="495425" cy="401150"/>
              </a:xfrm>
              <a:custGeom>
                <a:avLst/>
                <a:gdLst/>
                <a:ahLst/>
                <a:cxnLst/>
                <a:rect l="l" t="t" r="r" b="b"/>
                <a:pathLst>
                  <a:path w="19817" h="16046" extrusionOk="0">
                    <a:moveTo>
                      <a:pt x="2810" y="1"/>
                    </a:moveTo>
                    <a:cubicBezTo>
                      <a:pt x="2366" y="481"/>
                      <a:pt x="1923" y="1036"/>
                      <a:pt x="1553" y="1516"/>
                    </a:cubicBezTo>
                    <a:cubicBezTo>
                      <a:pt x="998" y="2330"/>
                      <a:pt x="518" y="3180"/>
                      <a:pt x="0" y="4067"/>
                    </a:cubicBezTo>
                    <a:cubicBezTo>
                      <a:pt x="1072" y="4400"/>
                      <a:pt x="3032" y="5435"/>
                      <a:pt x="3882" y="6138"/>
                    </a:cubicBezTo>
                    <a:cubicBezTo>
                      <a:pt x="5398" y="7432"/>
                      <a:pt x="8023" y="8652"/>
                      <a:pt x="8282" y="10685"/>
                    </a:cubicBezTo>
                    <a:cubicBezTo>
                      <a:pt x="8466" y="12090"/>
                      <a:pt x="8725" y="13828"/>
                      <a:pt x="8540" y="16046"/>
                    </a:cubicBezTo>
                    <a:cubicBezTo>
                      <a:pt x="8947" y="16046"/>
                      <a:pt x="9428" y="16046"/>
                      <a:pt x="9871" y="16009"/>
                    </a:cubicBezTo>
                    <a:cubicBezTo>
                      <a:pt x="9945" y="14974"/>
                      <a:pt x="10943" y="13939"/>
                      <a:pt x="11979" y="12312"/>
                    </a:cubicBezTo>
                    <a:cubicBezTo>
                      <a:pt x="12533" y="11461"/>
                      <a:pt x="13716" y="10537"/>
                      <a:pt x="14677" y="10352"/>
                    </a:cubicBezTo>
                    <a:cubicBezTo>
                      <a:pt x="15274" y="10229"/>
                      <a:pt x="15950" y="10094"/>
                      <a:pt x="16592" y="10094"/>
                    </a:cubicBezTo>
                    <a:cubicBezTo>
                      <a:pt x="17104" y="10094"/>
                      <a:pt x="17595" y="10180"/>
                      <a:pt x="18005" y="10426"/>
                    </a:cubicBezTo>
                    <a:cubicBezTo>
                      <a:pt x="18744" y="10833"/>
                      <a:pt x="19040" y="13236"/>
                      <a:pt x="19114" y="13975"/>
                    </a:cubicBezTo>
                    <a:cubicBezTo>
                      <a:pt x="19114" y="14123"/>
                      <a:pt x="19188" y="14308"/>
                      <a:pt x="19188" y="14419"/>
                    </a:cubicBezTo>
                    <a:cubicBezTo>
                      <a:pt x="19410" y="14382"/>
                      <a:pt x="19595" y="14345"/>
                      <a:pt x="19816" y="14234"/>
                    </a:cubicBezTo>
                    <a:cubicBezTo>
                      <a:pt x="19816" y="11831"/>
                      <a:pt x="19114" y="10057"/>
                      <a:pt x="18079" y="8578"/>
                    </a:cubicBezTo>
                    <a:cubicBezTo>
                      <a:pt x="16417" y="8983"/>
                      <a:pt x="15155" y="9226"/>
                      <a:pt x="14127" y="9226"/>
                    </a:cubicBezTo>
                    <a:cubicBezTo>
                      <a:pt x="12342" y="9226"/>
                      <a:pt x="11262" y="8495"/>
                      <a:pt x="10019" y="6618"/>
                    </a:cubicBezTo>
                    <a:cubicBezTo>
                      <a:pt x="8836" y="4770"/>
                      <a:pt x="8873" y="3291"/>
                      <a:pt x="7616" y="2552"/>
                    </a:cubicBezTo>
                    <a:cubicBezTo>
                      <a:pt x="6840" y="2108"/>
                      <a:pt x="4695" y="1960"/>
                      <a:pt x="3956" y="1442"/>
                    </a:cubicBezTo>
                    <a:cubicBezTo>
                      <a:pt x="3512" y="1110"/>
                      <a:pt x="2958" y="703"/>
                      <a:pt x="2810" y="111"/>
                    </a:cubicBezTo>
                    <a:lnTo>
                      <a:pt x="281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20"/>
              <p:cNvSpPr/>
              <p:nvPr/>
            </p:nvSpPr>
            <p:spPr>
              <a:xfrm>
                <a:off x="2443925" y="1198450"/>
                <a:ext cx="232925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9317" h="5952" extrusionOk="0">
                    <a:moveTo>
                      <a:pt x="6721" y="0"/>
                    </a:moveTo>
                    <a:cubicBezTo>
                      <a:pt x="6079" y="0"/>
                      <a:pt x="5403" y="135"/>
                      <a:pt x="4806" y="258"/>
                    </a:cubicBezTo>
                    <a:cubicBezTo>
                      <a:pt x="3845" y="443"/>
                      <a:pt x="2625" y="1367"/>
                      <a:pt x="2071" y="2255"/>
                    </a:cubicBezTo>
                    <a:cubicBezTo>
                      <a:pt x="1072" y="3881"/>
                      <a:pt x="37" y="4954"/>
                      <a:pt x="0" y="5952"/>
                    </a:cubicBezTo>
                    <a:cubicBezTo>
                      <a:pt x="2884" y="5878"/>
                      <a:pt x="5916" y="5360"/>
                      <a:pt x="9317" y="4399"/>
                    </a:cubicBezTo>
                    <a:cubicBezTo>
                      <a:pt x="9317" y="4214"/>
                      <a:pt x="9243" y="4029"/>
                      <a:pt x="9243" y="3881"/>
                    </a:cubicBezTo>
                    <a:cubicBezTo>
                      <a:pt x="9169" y="3142"/>
                      <a:pt x="8947" y="739"/>
                      <a:pt x="8134" y="332"/>
                    </a:cubicBezTo>
                    <a:cubicBezTo>
                      <a:pt x="7724" y="86"/>
                      <a:pt x="7233" y="0"/>
                      <a:pt x="67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20"/>
              <p:cNvSpPr/>
              <p:nvPr/>
            </p:nvSpPr>
            <p:spPr>
              <a:xfrm>
                <a:off x="2147225" y="1047775"/>
                <a:ext cx="256975" cy="223700"/>
              </a:xfrm>
              <a:custGeom>
                <a:avLst/>
                <a:gdLst/>
                <a:ahLst/>
                <a:cxnLst/>
                <a:rect l="l" t="t" r="r" b="b"/>
                <a:pathLst>
                  <a:path w="10279" h="8948" extrusionOk="0">
                    <a:moveTo>
                      <a:pt x="1997" y="0"/>
                    </a:moveTo>
                    <a:cubicBezTo>
                      <a:pt x="925" y="1997"/>
                      <a:pt x="112" y="4178"/>
                      <a:pt x="1" y="6248"/>
                    </a:cubicBezTo>
                    <a:cubicBezTo>
                      <a:pt x="740" y="6988"/>
                      <a:pt x="1775" y="7949"/>
                      <a:pt x="2884" y="8947"/>
                    </a:cubicBezTo>
                    <a:cubicBezTo>
                      <a:pt x="2958" y="8245"/>
                      <a:pt x="3439" y="5435"/>
                      <a:pt x="4067" y="4917"/>
                    </a:cubicBezTo>
                    <a:cubicBezTo>
                      <a:pt x="4358" y="4638"/>
                      <a:pt x="4744" y="4538"/>
                      <a:pt x="5169" y="4538"/>
                    </a:cubicBezTo>
                    <a:cubicBezTo>
                      <a:pt x="6094" y="4538"/>
                      <a:pt x="7203" y="5013"/>
                      <a:pt x="7912" y="5139"/>
                    </a:cubicBezTo>
                    <a:cubicBezTo>
                      <a:pt x="9354" y="5435"/>
                      <a:pt x="9724" y="5472"/>
                      <a:pt x="10279" y="6655"/>
                    </a:cubicBezTo>
                    <a:lnTo>
                      <a:pt x="10279" y="6618"/>
                    </a:lnTo>
                    <a:cubicBezTo>
                      <a:pt x="10020" y="4585"/>
                      <a:pt x="7395" y="3402"/>
                      <a:pt x="5879" y="2108"/>
                    </a:cubicBezTo>
                    <a:cubicBezTo>
                      <a:pt x="5029" y="1368"/>
                      <a:pt x="3069" y="333"/>
                      <a:pt x="19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20"/>
              <p:cNvSpPr/>
              <p:nvPr/>
            </p:nvSpPr>
            <p:spPr>
              <a:xfrm>
                <a:off x="2217475" y="1160925"/>
                <a:ext cx="197825" cy="185400"/>
              </a:xfrm>
              <a:custGeom>
                <a:avLst/>
                <a:gdLst/>
                <a:ahLst/>
                <a:cxnLst/>
                <a:rect l="l" t="t" r="r" b="b"/>
                <a:pathLst>
                  <a:path w="7913" h="7416" extrusionOk="0">
                    <a:moveTo>
                      <a:pt x="2311" y="0"/>
                    </a:moveTo>
                    <a:cubicBezTo>
                      <a:pt x="1895" y="0"/>
                      <a:pt x="1514" y="94"/>
                      <a:pt x="1220" y="354"/>
                    </a:cubicBezTo>
                    <a:cubicBezTo>
                      <a:pt x="555" y="909"/>
                      <a:pt x="111" y="3719"/>
                      <a:pt x="0" y="4347"/>
                    </a:cubicBezTo>
                    <a:cubicBezTo>
                      <a:pt x="1590" y="5715"/>
                      <a:pt x="3328" y="6898"/>
                      <a:pt x="4992" y="7194"/>
                    </a:cubicBezTo>
                    <a:cubicBezTo>
                      <a:pt x="5842" y="7305"/>
                      <a:pt x="6729" y="7379"/>
                      <a:pt x="7653" y="7416"/>
                    </a:cubicBezTo>
                    <a:lnTo>
                      <a:pt x="7764" y="7416"/>
                    </a:lnTo>
                    <a:cubicBezTo>
                      <a:pt x="7838" y="7009"/>
                      <a:pt x="7912" y="6640"/>
                      <a:pt x="7912" y="6270"/>
                    </a:cubicBezTo>
                    <a:cubicBezTo>
                      <a:pt x="7875" y="4643"/>
                      <a:pt x="7579" y="3238"/>
                      <a:pt x="7469" y="2129"/>
                    </a:cubicBezTo>
                    <a:cubicBezTo>
                      <a:pt x="6914" y="946"/>
                      <a:pt x="6544" y="909"/>
                      <a:pt x="5102" y="613"/>
                    </a:cubicBezTo>
                    <a:cubicBezTo>
                      <a:pt x="4384" y="485"/>
                      <a:pt x="3256" y="0"/>
                      <a:pt x="23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0"/>
              <p:cNvSpPr/>
              <p:nvPr/>
            </p:nvSpPr>
            <p:spPr>
              <a:xfrm>
                <a:off x="2254450" y="915125"/>
                <a:ext cx="360475" cy="371125"/>
              </a:xfrm>
              <a:custGeom>
                <a:avLst/>
                <a:gdLst/>
                <a:ahLst/>
                <a:cxnLst/>
                <a:rect l="l" t="t" r="r" b="b"/>
                <a:pathLst>
                  <a:path w="14419" h="14845" extrusionOk="0">
                    <a:moveTo>
                      <a:pt x="2557" y="1"/>
                    </a:moveTo>
                    <a:cubicBezTo>
                      <a:pt x="1653" y="1"/>
                      <a:pt x="1153" y="399"/>
                      <a:pt x="333" y="1350"/>
                    </a:cubicBezTo>
                    <a:cubicBezTo>
                      <a:pt x="0" y="1720"/>
                      <a:pt x="1627" y="2903"/>
                      <a:pt x="1664" y="2903"/>
                    </a:cubicBezTo>
                    <a:cubicBezTo>
                      <a:pt x="2551" y="3458"/>
                      <a:pt x="4585" y="3754"/>
                      <a:pt x="5065" y="4345"/>
                    </a:cubicBezTo>
                    <a:cubicBezTo>
                      <a:pt x="5546" y="5085"/>
                      <a:pt x="5176" y="6342"/>
                      <a:pt x="4917" y="7155"/>
                    </a:cubicBezTo>
                    <a:cubicBezTo>
                      <a:pt x="4363" y="8782"/>
                      <a:pt x="4511" y="10926"/>
                      <a:pt x="4548" y="11148"/>
                    </a:cubicBezTo>
                    <a:cubicBezTo>
                      <a:pt x="4917" y="12220"/>
                      <a:pt x="5435" y="11776"/>
                      <a:pt x="5620" y="11961"/>
                    </a:cubicBezTo>
                    <a:cubicBezTo>
                      <a:pt x="6063" y="12331"/>
                      <a:pt x="5731" y="14142"/>
                      <a:pt x="6359" y="14845"/>
                    </a:cubicBezTo>
                    <a:cubicBezTo>
                      <a:pt x="6433" y="14105"/>
                      <a:pt x="6174" y="11517"/>
                      <a:pt x="6951" y="10556"/>
                    </a:cubicBezTo>
                    <a:cubicBezTo>
                      <a:pt x="7045" y="10431"/>
                      <a:pt x="7198" y="10385"/>
                      <a:pt x="7466" y="10385"/>
                    </a:cubicBezTo>
                    <a:cubicBezTo>
                      <a:pt x="7833" y="10385"/>
                      <a:pt x="8415" y="10471"/>
                      <a:pt x="9354" y="10556"/>
                    </a:cubicBezTo>
                    <a:cubicBezTo>
                      <a:pt x="10072" y="10576"/>
                      <a:pt x="10606" y="10737"/>
                      <a:pt x="11385" y="10737"/>
                    </a:cubicBezTo>
                    <a:cubicBezTo>
                      <a:pt x="12090" y="10737"/>
                      <a:pt x="12995" y="10605"/>
                      <a:pt x="14419" y="10113"/>
                    </a:cubicBezTo>
                    <a:cubicBezTo>
                      <a:pt x="13642" y="10076"/>
                      <a:pt x="12275" y="10113"/>
                      <a:pt x="11535" y="10039"/>
                    </a:cubicBezTo>
                    <a:cubicBezTo>
                      <a:pt x="9613" y="9706"/>
                      <a:pt x="9243" y="8745"/>
                      <a:pt x="9132" y="8597"/>
                    </a:cubicBezTo>
                    <a:cubicBezTo>
                      <a:pt x="8097" y="7303"/>
                      <a:pt x="7764" y="6970"/>
                      <a:pt x="7025" y="5565"/>
                    </a:cubicBezTo>
                    <a:cubicBezTo>
                      <a:pt x="6803" y="5085"/>
                      <a:pt x="6729" y="3901"/>
                      <a:pt x="6248" y="3643"/>
                    </a:cubicBezTo>
                    <a:cubicBezTo>
                      <a:pt x="6100" y="3569"/>
                      <a:pt x="5065" y="3162"/>
                      <a:pt x="4622" y="2977"/>
                    </a:cubicBezTo>
                    <a:cubicBezTo>
                      <a:pt x="4252" y="2792"/>
                      <a:pt x="3106" y="2718"/>
                      <a:pt x="2477" y="2312"/>
                    </a:cubicBezTo>
                    <a:cubicBezTo>
                      <a:pt x="1849" y="1905"/>
                      <a:pt x="1775" y="981"/>
                      <a:pt x="1775" y="833"/>
                    </a:cubicBezTo>
                    <a:cubicBezTo>
                      <a:pt x="1812" y="463"/>
                      <a:pt x="2958" y="57"/>
                      <a:pt x="2921" y="20"/>
                    </a:cubicBezTo>
                    <a:cubicBezTo>
                      <a:pt x="2792" y="7"/>
                      <a:pt x="2671" y="1"/>
                      <a:pt x="2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4" name="Google Shape;824;p20"/>
            <p:cNvGrpSpPr/>
            <p:nvPr/>
          </p:nvGrpSpPr>
          <p:grpSpPr>
            <a:xfrm>
              <a:off x="-760259" y="4259561"/>
              <a:ext cx="2619402" cy="1127048"/>
              <a:chOff x="-836481" y="3987773"/>
              <a:chExt cx="3428537" cy="1475193"/>
            </a:xfrm>
          </p:grpSpPr>
          <p:grpSp>
            <p:nvGrpSpPr>
              <p:cNvPr id="825" name="Google Shape;825;p20"/>
              <p:cNvGrpSpPr/>
              <p:nvPr/>
            </p:nvGrpSpPr>
            <p:grpSpPr>
              <a:xfrm flipH="1">
                <a:off x="-836481" y="3987773"/>
                <a:ext cx="2194211" cy="1420269"/>
                <a:chOff x="2875550" y="4674500"/>
                <a:chExt cx="725575" cy="469650"/>
              </a:xfrm>
            </p:grpSpPr>
            <p:sp>
              <p:nvSpPr>
                <p:cNvPr id="826" name="Google Shape;826;p20"/>
                <p:cNvSpPr/>
                <p:nvPr/>
              </p:nvSpPr>
              <p:spPr>
                <a:xfrm>
                  <a:off x="3086275" y="4674500"/>
                  <a:ext cx="464025" cy="21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1" h="8656" extrusionOk="0">
                      <a:moveTo>
                        <a:pt x="4440" y="0"/>
                      </a:moveTo>
                      <a:cubicBezTo>
                        <a:pt x="4105" y="0"/>
                        <a:pt x="3784" y="14"/>
                        <a:pt x="3476" y="41"/>
                      </a:cubicBezTo>
                      <a:cubicBezTo>
                        <a:pt x="1923" y="559"/>
                        <a:pt x="1" y="1446"/>
                        <a:pt x="629" y="3184"/>
                      </a:cubicBezTo>
                      <a:cubicBezTo>
                        <a:pt x="1554" y="5883"/>
                        <a:pt x="3291" y="8656"/>
                        <a:pt x="3291" y="8656"/>
                      </a:cubicBezTo>
                      <a:cubicBezTo>
                        <a:pt x="3291" y="8656"/>
                        <a:pt x="9872" y="7436"/>
                        <a:pt x="11166" y="7177"/>
                      </a:cubicBezTo>
                      <a:cubicBezTo>
                        <a:pt x="11906" y="7029"/>
                        <a:pt x="15455" y="5920"/>
                        <a:pt x="18560" y="4552"/>
                      </a:cubicBezTo>
                      <a:cubicBezTo>
                        <a:pt x="18449" y="4404"/>
                        <a:pt x="18412" y="4256"/>
                        <a:pt x="18301" y="4182"/>
                      </a:cubicBezTo>
                      <a:cubicBezTo>
                        <a:pt x="17710" y="3295"/>
                        <a:pt x="15603" y="2888"/>
                        <a:pt x="14567" y="2444"/>
                      </a:cubicBezTo>
                      <a:cubicBezTo>
                        <a:pt x="12386" y="1631"/>
                        <a:pt x="10168" y="929"/>
                        <a:pt x="7913" y="411"/>
                      </a:cubicBezTo>
                      <a:cubicBezTo>
                        <a:pt x="6629" y="132"/>
                        <a:pt x="5471" y="0"/>
                        <a:pt x="44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7" name="Google Shape;827;p20"/>
                <p:cNvSpPr/>
                <p:nvPr/>
              </p:nvSpPr>
              <p:spPr>
                <a:xfrm>
                  <a:off x="3159300" y="4837275"/>
                  <a:ext cx="33300" cy="4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2" h="1960" extrusionOk="0">
                      <a:moveTo>
                        <a:pt x="1" y="0"/>
                      </a:moveTo>
                      <a:cubicBezTo>
                        <a:pt x="333" y="666"/>
                        <a:pt x="777" y="1294"/>
                        <a:pt x="1295" y="1960"/>
                      </a:cubicBezTo>
                      <a:cubicBezTo>
                        <a:pt x="1332" y="1960"/>
                        <a:pt x="703" y="1109"/>
                        <a:pt x="1" y="0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8" name="Google Shape;828;p20"/>
                <p:cNvSpPr/>
                <p:nvPr/>
              </p:nvSpPr>
              <p:spPr>
                <a:xfrm>
                  <a:off x="2946725" y="4674600"/>
                  <a:ext cx="268050" cy="29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22" h="11997" extrusionOk="0">
                      <a:moveTo>
                        <a:pt x="9021" y="0"/>
                      </a:moveTo>
                      <a:lnTo>
                        <a:pt x="9021" y="0"/>
                      </a:lnTo>
                      <a:cubicBezTo>
                        <a:pt x="7431" y="185"/>
                        <a:pt x="6101" y="740"/>
                        <a:pt x="4954" y="1738"/>
                      </a:cubicBezTo>
                      <a:cubicBezTo>
                        <a:pt x="2921" y="3143"/>
                        <a:pt x="1294" y="5361"/>
                        <a:pt x="0" y="7727"/>
                      </a:cubicBezTo>
                      <a:cubicBezTo>
                        <a:pt x="1331" y="9058"/>
                        <a:pt x="3513" y="10315"/>
                        <a:pt x="5176" y="10944"/>
                      </a:cubicBezTo>
                      <a:cubicBezTo>
                        <a:pt x="5957" y="11283"/>
                        <a:pt x="6987" y="11997"/>
                        <a:pt x="7837" y="11997"/>
                      </a:cubicBezTo>
                      <a:cubicBezTo>
                        <a:pt x="7913" y="11997"/>
                        <a:pt x="7987" y="11991"/>
                        <a:pt x="8060" y="11979"/>
                      </a:cubicBezTo>
                      <a:cubicBezTo>
                        <a:pt x="8615" y="10759"/>
                        <a:pt x="10093" y="9058"/>
                        <a:pt x="10722" y="8208"/>
                      </a:cubicBezTo>
                      <a:cubicBezTo>
                        <a:pt x="10204" y="7579"/>
                        <a:pt x="8836" y="7136"/>
                        <a:pt x="8504" y="6470"/>
                      </a:cubicBezTo>
                      <a:cubicBezTo>
                        <a:pt x="7949" y="5546"/>
                        <a:pt x="7321" y="4326"/>
                        <a:pt x="6877" y="3143"/>
                      </a:cubicBezTo>
                      <a:cubicBezTo>
                        <a:pt x="6285" y="1368"/>
                        <a:pt x="7505" y="518"/>
                        <a:pt x="90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9" name="Google Shape;829;p20"/>
                <p:cNvSpPr/>
                <p:nvPr/>
              </p:nvSpPr>
              <p:spPr>
                <a:xfrm>
                  <a:off x="3226775" y="4858525"/>
                  <a:ext cx="374350" cy="2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4" h="11425" extrusionOk="0">
                      <a:moveTo>
                        <a:pt x="13865" y="1"/>
                      </a:moveTo>
                      <a:cubicBezTo>
                        <a:pt x="13791" y="1"/>
                        <a:pt x="13754" y="1"/>
                        <a:pt x="13680" y="38"/>
                      </a:cubicBezTo>
                      <a:cubicBezTo>
                        <a:pt x="11683" y="777"/>
                        <a:pt x="9798" y="1738"/>
                        <a:pt x="7875" y="2662"/>
                      </a:cubicBezTo>
                      <a:cubicBezTo>
                        <a:pt x="6175" y="3513"/>
                        <a:pt x="3956" y="4141"/>
                        <a:pt x="2478" y="5324"/>
                      </a:cubicBezTo>
                      <a:cubicBezTo>
                        <a:pt x="999" y="6507"/>
                        <a:pt x="0" y="9317"/>
                        <a:pt x="111" y="11425"/>
                      </a:cubicBezTo>
                      <a:lnTo>
                        <a:pt x="444" y="11425"/>
                      </a:lnTo>
                      <a:cubicBezTo>
                        <a:pt x="5102" y="10944"/>
                        <a:pt x="10352" y="8208"/>
                        <a:pt x="14826" y="6803"/>
                      </a:cubicBezTo>
                      <a:cubicBezTo>
                        <a:pt x="14974" y="6729"/>
                        <a:pt x="14530" y="2958"/>
                        <a:pt x="1386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0" name="Google Shape;830;p20"/>
                <p:cNvSpPr/>
                <p:nvPr/>
              </p:nvSpPr>
              <p:spPr>
                <a:xfrm>
                  <a:off x="2875550" y="4867775"/>
                  <a:ext cx="272675" cy="25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7" h="10168" extrusionOk="0">
                      <a:moveTo>
                        <a:pt x="2847" y="0"/>
                      </a:moveTo>
                      <a:cubicBezTo>
                        <a:pt x="1701" y="2108"/>
                        <a:pt x="777" y="4400"/>
                        <a:pt x="75" y="6322"/>
                      </a:cubicBezTo>
                      <a:cubicBezTo>
                        <a:pt x="1" y="6507"/>
                        <a:pt x="4807" y="8873"/>
                        <a:pt x="9169" y="10167"/>
                      </a:cubicBezTo>
                      <a:cubicBezTo>
                        <a:pt x="9539" y="9058"/>
                        <a:pt x="9835" y="7394"/>
                        <a:pt x="10094" y="6507"/>
                      </a:cubicBezTo>
                      <a:cubicBezTo>
                        <a:pt x="10352" y="5805"/>
                        <a:pt x="10389" y="4880"/>
                        <a:pt x="10907" y="4252"/>
                      </a:cubicBezTo>
                      <a:lnTo>
                        <a:pt x="10907" y="4252"/>
                      </a:lnTo>
                      <a:cubicBezTo>
                        <a:pt x="10865" y="4255"/>
                        <a:pt x="10823" y="4257"/>
                        <a:pt x="10780" y="4257"/>
                      </a:cubicBezTo>
                      <a:cubicBezTo>
                        <a:pt x="9906" y="4257"/>
                        <a:pt x="8763" y="3569"/>
                        <a:pt x="8023" y="3217"/>
                      </a:cubicBezTo>
                      <a:cubicBezTo>
                        <a:pt x="6360" y="2588"/>
                        <a:pt x="4252" y="1331"/>
                        <a:pt x="28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1" name="Google Shape;831;p20"/>
                <p:cNvSpPr/>
                <p:nvPr/>
              </p:nvSpPr>
              <p:spPr>
                <a:xfrm>
                  <a:off x="3149125" y="4877925"/>
                  <a:ext cx="82300" cy="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" h="3846" extrusionOk="0">
                      <a:moveTo>
                        <a:pt x="3291" y="1"/>
                      </a:moveTo>
                      <a:lnTo>
                        <a:pt x="3291" y="1"/>
                      </a:lnTo>
                      <a:cubicBezTo>
                        <a:pt x="2404" y="186"/>
                        <a:pt x="1739" y="297"/>
                        <a:pt x="1739" y="297"/>
                      </a:cubicBezTo>
                      <a:cubicBezTo>
                        <a:pt x="1110" y="1110"/>
                        <a:pt x="556" y="2589"/>
                        <a:pt x="1" y="3846"/>
                      </a:cubicBezTo>
                      <a:cubicBezTo>
                        <a:pt x="962" y="2589"/>
                        <a:pt x="1849" y="962"/>
                        <a:pt x="2108" y="703"/>
                      </a:cubicBezTo>
                      <a:cubicBezTo>
                        <a:pt x="2256" y="519"/>
                        <a:pt x="2737" y="297"/>
                        <a:pt x="3291" y="1"/>
                      </a:cubicBezTo>
                      <a:close/>
                    </a:path>
                  </a:pathLst>
                </a:custGeom>
                <a:solidFill>
                  <a:srgbClr val="21212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2" name="Google Shape;832;p20"/>
                <p:cNvSpPr/>
                <p:nvPr/>
              </p:nvSpPr>
              <p:spPr>
                <a:xfrm>
                  <a:off x="3148200" y="4786425"/>
                  <a:ext cx="425200" cy="35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08" h="14288" extrusionOk="0">
                      <a:moveTo>
                        <a:pt x="16083" y="1"/>
                      </a:moveTo>
                      <a:cubicBezTo>
                        <a:pt x="12904" y="1443"/>
                        <a:pt x="9429" y="2515"/>
                        <a:pt x="8689" y="2663"/>
                      </a:cubicBezTo>
                      <a:cubicBezTo>
                        <a:pt x="8504" y="2700"/>
                        <a:pt x="8245" y="2737"/>
                        <a:pt x="7950" y="2774"/>
                      </a:cubicBezTo>
                      <a:cubicBezTo>
                        <a:pt x="7432" y="3846"/>
                        <a:pt x="6767" y="5436"/>
                        <a:pt x="5990" y="6212"/>
                      </a:cubicBezTo>
                      <a:cubicBezTo>
                        <a:pt x="5288" y="6840"/>
                        <a:pt x="4105" y="7025"/>
                        <a:pt x="3513" y="7321"/>
                      </a:cubicBezTo>
                      <a:cubicBezTo>
                        <a:pt x="3070" y="7506"/>
                        <a:pt x="2219" y="7839"/>
                        <a:pt x="1776" y="8097"/>
                      </a:cubicBezTo>
                      <a:cubicBezTo>
                        <a:pt x="777" y="9835"/>
                        <a:pt x="445" y="11499"/>
                        <a:pt x="75" y="13495"/>
                      </a:cubicBezTo>
                      <a:cubicBezTo>
                        <a:pt x="38" y="13643"/>
                        <a:pt x="38" y="13791"/>
                        <a:pt x="1" y="13865"/>
                      </a:cubicBezTo>
                      <a:cubicBezTo>
                        <a:pt x="1008" y="14117"/>
                        <a:pt x="1987" y="14288"/>
                        <a:pt x="2826" y="14288"/>
                      </a:cubicBezTo>
                      <a:cubicBezTo>
                        <a:pt x="2974" y="14288"/>
                        <a:pt x="3116" y="14283"/>
                        <a:pt x="3254" y="14272"/>
                      </a:cubicBezTo>
                      <a:cubicBezTo>
                        <a:pt x="3143" y="12238"/>
                        <a:pt x="4142" y="9391"/>
                        <a:pt x="5621" y="8171"/>
                      </a:cubicBezTo>
                      <a:cubicBezTo>
                        <a:pt x="7099" y="6988"/>
                        <a:pt x="9318" y="6323"/>
                        <a:pt x="11018" y="5546"/>
                      </a:cubicBezTo>
                      <a:cubicBezTo>
                        <a:pt x="12941" y="4622"/>
                        <a:pt x="14826" y="3661"/>
                        <a:pt x="16823" y="2922"/>
                      </a:cubicBezTo>
                      <a:cubicBezTo>
                        <a:pt x="16860" y="2922"/>
                        <a:pt x="16897" y="2922"/>
                        <a:pt x="17008" y="2885"/>
                      </a:cubicBezTo>
                      <a:cubicBezTo>
                        <a:pt x="16712" y="1739"/>
                        <a:pt x="16379" y="666"/>
                        <a:pt x="160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3" name="Google Shape;833;p20"/>
                <p:cNvSpPr/>
                <p:nvPr/>
              </p:nvSpPr>
              <p:spPr>
                <a:xfrm>
                  <a:off x="3231400" y="4844250"/>
                  <a:ext cx="120525" cy="3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1348" extrusionOk="0">
                      <a:moveTo>
                        <a:pt x="4449" y="1"/>
                      </a:moveTo>
                      <a:cubicBezTo>
                        <a:pt x="3634" y="1"/>
                        <a:pt x="1409" y="728"/>
                        <a:pt x="0" y="1348"/>
                      </a:cubicBezTo>
                      <a:cubicBezTo>
                        <a:pt x="1368" y="1052"/>
                        <a:pt x="3402" y="719"/>
                        <a:pt x="4622" y="461"/>
                      </a:cubicBezTo>
                      <a:cubicBezTo>
                        <a:pt x="4659" y="424"/>
                        <a:pt x="4696" y="350"/>
                        <a:pt x="4733" y="239"/>
                      </a:cubicBezTo>
                      <a:cubicBezTo>
                        <a:pt x="4821" y="72"/>
                        <a:pt x="4703" y="1"/>
                        <a:pt x="44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4" name="Google Shape;834;p20"/>
                <p:cNvSpPr/>
                <p:nvPr/>
              </p:nvSpPr>
              <p:spPr>
                <a:xfrm>
                  <a:off x="3106625" y="4855750"/>
                  <a:ext cx="240325" cy="27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3" h="11166" extrusionOk="0">
                      <a:moveTo>
                        <a:pt x="9613" y="1"/>
                      </a:moveTo>
                      <a:lnTo>
                        <a:pt x="9613" y="1"/>
                      </a:lnTo>
                      <a:cubicBezTo>
                        <a:pt x="8393" y="259"/>
                        <a:pt x="6359" y="629"/>
                        <a:pt x="4991" y="888"/>
                      </a:cubicBezTo>
                      <a:cubicBezTo>
                        <a:pt x="4437" y="1110"/>
                        <a:pt x="3956" y="1406"/>
                        <a:pt x="3808" y="1590"/>
                      </a:cubicBezTo>
                      <a:cubicBezTo>
                        <a:pt x="3513" y="1923"/>
                        <a:pt x="2662" y="3476"/>
                        <a:pt x="1701" y="4733"/>
                      </a:cubicBezTo>
                      <a:cubicBezTo>
                        <a:pt x="1183" y="5361"/>
                        <a:pt x="1146" y="6249"/>
                        <a:pt x="925" y="7025"/>
                      </a:cubicBezTo>
                      <a:cubicBezTo>
                        <a:pt x="629" y="7875"/>
                        <a:pt x="370" y="9576"/>
                        <a:pt x="0" y="10685"/>
                      </a:cubicBezTo>
                      <a:cubicBezTo>
                        <a:pt x="555" y="10870"/>
                        <a:pt x="1146" y="11018"/>
                        <a:pt x="1701" y="11166"/>
                      </a:cubicBezTo>
                      <a:cubicBezTo>
                        <a:pt x="1738" y="11055"/>
                        <a:pt x="1775" y="10907"/>
                        <a:pt x="1775" y="10796"/>
                      </a:cubicBezTo>
                      <a:cubicBezTo>
                        <a:pt x="2108" y="8763"/>
                        <a:pt x="2440" y="7099"/>
                        <a:pt x="3439" y="5324"/>
                      </a:cubicBezTo>
                      <a:cubicBezTo>
                        <a:pt x="3882" y="5103"/>
                        <a:pt x="4733" y="4770"/>
                        <a:pt x="5176" y="4548"/>
                      </a:cubicBezTo>
                      <a:cubicBezTo>
                        <a:pt x="5731" y="4252"/>
                        <a:pt x="6951" y="4067"/>
                        <a:pt x="7653" y="3439"/>
                      </a:cubicBezTo>
                      <a:cubicBezTo>
                        <a:pt x="8504" y="2663"/>
                        <a:pt x="9095" y="1073"/>
                        <a:pt x="961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5" name="Google Shape;835;p20"/>
                <p:cNvSpPr/>
                <p:nvPr/>
              </p:nvSpPr>
              <p:spPr>
                <a:xfrm>
                  <a:off x="3100150" y="4696775"/>
                  <a:ext cx="439050" cy="27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2" h="11129" extrusionOk="0">
                      <a:moveTo>
                        <a:pt x="1368" y="1"/>
                      </a:moveTo>
                      <a:lnTo>
                        <a:pt x="1368" y="1"/>
                      </a:lnTo>
                      <a:cubicBezTo>
                        <a:pt x="0" y="186"/>
                        <a:pt x="481" y="2958"/>
                        <a:pt x="814" y="3698"/>
                      </a:cubicBezTo>
                      <a:cubicBezTo>
                        <a:pt x="1073" y="4326"/>
                        <a:pt x="1221" y="5066"/>
                        <a:pt x="1664" y="5620"/>
                      </a:cubicBezTo>
                      <a:cubicBezTo>
                        <a:pt x="2330" y="6471"/>
                        <a:pt x="2404" y="7432"/>
                        <a:pt x="2404" y="7432"/>
                      </a:cubicBezTo>
                      <a:cubicBezTo>
                        <a:pt x="2515" y="9096"/>
                        <a:pt x="1664" y="9798"/>
                        <a:pt x="1960" y="11129"/>
                      </a:cubicBezTo>
                      <a:cubicBezTo>
                        <a:pt x="3661" y="9059"/>
                        <a:pt x="4326" y="7986"/>
                        <a:pt x="6951" y="7210"/>
                      </a:cubicBezTo>
                      <a:cubicBezTo>
                        <a:pt x="8763" y="6692"/>
                        <a:pt x="13643" y="5398"/>
                        <a:pt x="13938" y="5361"/>
                      </a:cubicBezTo>
                      <a:cubicBezTo>
                        <a:pt x="14863" y="5029"/>
                        <a:pt x="16563" y="4511"/>
                        <a:pt x="17562" y="3772"/>
                      </a:cubicBezTo>
                      <a:lnTo>
                        <a:pt x="17562" y="3772"/>
                      </a:lnTo>
                      <a:cubicBezTo>
                        <a:pt x="14419" y="4068"/>
                        <a:pt x="11092" y="5251"/>
                        <a:pt x="8282" y="5990"/>
                      </a:cubicBezTo>
                      <a:cubicBezTo>
                        <a:pt x="7536" y="6193"/>
                        <a:pt x="6818" y="6304"/>
                        <a:pt x="6131" y="6304"/>
                      </a:cubicBezTo>
                      <a:cubicBezTo>
                        <a:pt x="4569" y="6304"/>
                        <a:pt x="3166" y="5735"/>
                        <a:pt x="1960" y="4400"/>
                      </a:cubicBezTo>
                      <a:cubicBezTo>
                        <a:pt x="1221" y="3550"/>
                        <a:pt x="481" y="1553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6" name="Google Shape;836;p20"/>
                <p:cNvSpPr/>
                <p:nvPr/>
              </p:nvSpPr>
              <p:spPr>
                <a:xfrm>
                  <a:off x="3247100" y="4867750"/>
                  <a:ext cx="303200" cy="18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28" h="7211" extrusionOk="0">
                      <a:moveTo>
                        <a:pt x="10343" y="0"/>
                      </a:moveTo>
                      <a:cubicBezTo>
                        <a:pt x="9530" y="0"/>
                        <a:pt x="8739" y="85"/>
                        <a:pt x="7987" y="408"/>
                      </a:cubicBezTo>
                      <a:cubicBezTo>
                        <a:pt x="6766" y="963"/>
                        <a:pt x="7210" y="1258"/>
                        <a:pt x="6101" y="1998"/>
                      </a:cubicBezTo>
                      <a:cubicBezTo>
                        <a:pt x="5694" y="2257"/>
                        <a:pt x="4105" y="2996"/>
                        <a:pt x="3550" y="3403"/>
                      </a:cubicBezTo>
                      <a:cubicBezTo>
                        <a:pt x="2922" y="3698"/>
                        <a:pt x="1258" y="3957"/>
                        <a:pt x="962" y="4438"/>
                      </a:cubicBezTo>
                      <a:cubicBezTo>
                        <a:pt x="925" y="4512"/>
                        <a:pt x="1" y="6545"/>
                        <a:pt x="38" y="7211"/>
                      </a:cubicBezTo>
                      <a:cubicBezTo>
                        <a:pt x="740" y="6545"/>
                        <a:pt x="1295" y="5399"/>
                        <a:pt x="2367" y="4697"/>
                      </a:cubicBezTo>
                      <a:cubicBezTo>
                        <a:pt x="3735" y="4475"/>
                        <a:pt x="4659" y="4031"/>
                        <a:pt x="5694" y="3292"/>
                      </a:cubicBezTo>
                      <a:cubicBezTo>
                        <a:pt x="7765" y="1739"/>
                        <a:pt x="9761" y="1184"/>
                        <a:pt x="12127" y="75"/>
                      </a:cubicBezTo>
                      <a:cubicBezTo>
                        <a:pt x="11524" y="44"/>
                        <a:pt x="10928" y="0"/>
                        <a:pt x="1034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37" name="Google Shape;837;p20"/>
              <p:cNvGrpSpPr/>
              <p:nvPr/>
            </p:nvGrpSpPr>
            <p:grpSpPr>
              <a:xfrm>
                <a:off x="977882" y="4547100"/>
                <a:ext cx="1614175" cy="915867"/>
                <a:chOff x="1527975" y="2906700"/>
                <a:chExt cx="809313" cy="459150"/>
              </a:xfrm>
            </p:grpSpPr>
            <p:sp>
              <p:nvSpPr>
                <p:cNvPr id="838" name="Google Shape;838;p20"/>
                <p:cNvSpPr/>
                <p:nvPr/>
              </p:nvSpPr>
              <p:spPr>
                <a:xfrm>
                  <a:off x="1805250" y="3034950"/>
                  <a:ext cx="230175" cy="33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7" h="13236" extrusionOk="0">
                      <a:moveTo>
                        <a:pt x="9206" y="0"/>
                      </a:moveTo>
                      <a:lnTo>
                        <a:pt x="9206" y="0"/>
                      </a:lnTo>
                      <a:cubicBezTo>
                        <a:pt x="7543" y="1036"/>
                        <a:pt x="5324" y="2034"/>
                        <a:pt x="4067" y="2699"/>
                      </a:cubicBezTo>
                      <a:cubicBezTo>
                        <a:pt x="2367" y="3587"/>
                        <a:pt x="555" y="3882"/>
                        <a:pt x="296" y="5990"/>
                      </a:cubicBezTo>
                      <a:cubicBezTo>
                        <a:pt x="111" y="7210"/>
                        <a:pt x="111" y="8467"/>
                        <a:pt x="37" y="9724"/>
                      </a:cubicBezTo>
                      <a:cubicBezTo>
                        <a:pt x="1" y="10500"/>
                        <a:pt x="370" y="12460"/>
                        <a:pt x="1073" y="13088"/>
                      </a:cubicBezTo>
                      <a:lnTo>
                        <a:pt x="1221" y="13236"/>
                      </a:lnTo>
                      <a:lnTo>
                        <a:pt x="1997" y="13236"/>
                      </a:lnTo>
                      <a:cubicBezTo>
                        <a:pt x="2404" y="13236"/>
                        <a:pt x="3069" y="13051"/>
                        <a:pt x="3809" y="12718"/>
                      </a:cubicBezTo>
                      <a:cubicBezTo>
                        <a:pt x="3624" y="10537"/>
                        <a:pt x="4807" y="8319"/>
                        <a:pt x="5509" y="7173"/>
                      </a:cubicBezTo>
                      <a:cubicBezTo>
                        <a:pt x="6101" y="6211"/>
                        <a:pt x="7986" y="6174"/>
                        <a:pt x="8282" y="4991"/>
                      </a:cubicBezTo>
                      <a:cubicBezTo>
                        <a:pt x="8615" y="3587"/>
                        <a:pt x="9169" y="2108"/>
                        <a:pt x="92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9" name="Google Shape;839;p20"/>
                <p:cNvSpPr/>
                <p:nvPr/>
              </p:nvSpPr>
              <p:spPr>
                <a:xfrm>
                  <a:off x="1894900" y="2988725"/>
                  <a:ext cx="212600" cy="3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4" h="14568" extrusionOk="0">
                      <a:moveTo>
                        <a:pt x="7802" y="1"/>
                      </a:moveTo>
                      <a:cubicBezTo>
                        <a:pt x="7543" y="555"/>
                        <a:pt x="6729" y="1221"/>
                        <a:pt x="5620" y="1923"/>
                      </a:cubicBezTo>
                      <a:cubicBezTo>
                        <a:pt x="5620" y="3957"/>
                        <a:pt x="5029" y="5473"/>
                        <a:pt x="4696" y="6914"/>
                      </a:cubicBezTo>
                      <a:cubicBezTo>
                        <a:pt x="4400" y="8060"/>
                        <a:pt x="2515" y="8134"/>
                        <a:pt x="1923" y="9059"/>
                      </a:cubicBezTo>
                      <a:cubicBezTo>
                        <a:pt x="1221" y="10168"/>
                        <a:pt x="1" y="12460"/>
                        <a:pt x="149" y="14567"/>
                      </a:cubicBezTo>
                      <a:cubicBezTo>
                        <a:pt x="2478" y="13606"/>
                        <a:pt x="5805" y="11388"/>
                        <a:pt x="6988" y="9761"/>
                      </a:cubicBezTo>
                      <a:cubicBezTo>
                        <a:pt x="8504" y="7728"/>
                        <a:pt x="8467" y="3513"/>
                        <a:pt x="8060" y="1036"/>
                      </a:cubicBezTo>
                      <a:cubicBezTo>
                        <a:pt x="8023" y="666"/>
                        <a:pt x="7912" y="334"/>
                        <a:pt x="7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0" name="Google Shape;840;p20"/>
                <p:cNvSpPr/>
                <p:nvPr/>
              </p:nvSpPr>
              <p:spPr>
                <a:xfrm>
                  <a:off x="1527975" y="2911600"/>
                  <a:ext cx="560125" cy="38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05" h="15287" extrusionOk="0">
                      <a:moveTo>
                        <a:pt x="15009" y="1"/>
                      </a:moveTo>
                      <a:cubicBezTo>
                        <a:pt x="14698" y="1"/>
                        <a:pt x="14390" y="7"/>
                        <a:pt x="14086" y="17"/>
                      </a:cubicBezTo>
                      <a:cubicBezTo>
                        <a:pt x="13162" y="17"/>
                        <a:pt x="12238" y="54"/>
                        <a:pt x="11387" y="91"/>
                      </a:cubicBezTo>
                      <a:cubicBezTo>
                        <a:pt x="8504" y="276"/>
                        <a:pt x="4104" y="1385"/>
                        <a:pt x="1405" y="2125"/>
                      </a:cubicBezTo>
                      <a:cubicBezTo>
                        <a:pt x="148" y="3382"/>
                        <a:pt x="0" y="7411"/>
                        <a:pt x="185" y="8816"/>
                      </a:cubicBezTo>
                      <a:cubicBezTo>
                        <a:pt x="222" y="9445"/>
                        <a:pt x="370" y="9925"/>
                        <a:pt x="481" y="10480"/>
                      </a:cubicBezTo>
                      <a:cubicBezTo>
                        <a:pt x="703" y="10110"/>
                        <a:pt x="925" y="9815"/>
                        <a:pt x="962" y="9371"/>
                      </a:cubicBezTo>
                      <a:cubicBezTo>
                        <a:pt x="879" y="8519"/>
                        <a:pt x="960" y="8055"/>
                        <a:pt x="1159" y="8055"/>
                      </a:cubicBezTo>
                      <a:cubicBezTo>
                        <a:pt x="1227" y="8055"/>
                        <a:pt x="1310" y="8111"/>
                        <a:pt x="1405" y="8225"/>
                      </a:cubicBezTo>
                      <a:cubicBezTo>
                        <a:pt x="2071" y="9149"/>
                        <a:pt x="1775" y="9815"/>
                        <a:pt x="3143" y="10147"/>
                      </a:cubicBezTo>
                      <a:cubicBezTo>
                        <a:pt x="3808" y="10369"/>
                        <a:pt x="3623" y="11700"/>
                        <a:pt x="3697" y="11885"/>
                      </a:cubicBezTo>
                      <a:cubicBezTo>
                        <a:pt x="4028" y="12512"/>
                        <a:pt x="4253" y="12630"/>
                        <a:pt x="4451" y="12630"/>
                      </a:cubicBezTo>
                      <a:cubicBezTo>
                        <a:pt x="4572" y="12630"/>
                        <a:pt x="4683" y="12587"/>
                        <a:pt x="4803" y="12587"/>
                      </a:cubicBezTo>
                      <a:cubicBezTo>
                        <a:pt x="4905" y="12587"/>
                        <a:pt x="5013" y="12618"/>
                        <a:pt x="5139" y="12735"/>
                      </a:cubicBezTo>
                      <a:cubicBezTo>
                        <a:pt x="6433" y="14103"/>
                        <a:pt x="7394" y="13475"/>
                        <a:pt x="8984" y="14029"/>
                      </a:cubicBezTo>
                      <a:cubicBezTo>
                        <a:pt x="9539" y="14214"/>
                        <a:pt x="10204" y="15249"/>
                        <a:pt x="11128" y="15286"/>
                      </a:cubicBezTo>
                      <a:cubicBezTo>
                        <a:pt x="11092" y="15064"/>
                        <a:pt x="11092" y="14843"/>
                        <a:pt x="11092" y="14658"/>
                      </a:cubicBezTo>
                      <a:cubicBezTo>
                        <a:pt x="11128" y="13401"/>
                        <a:pt x="11128" y="12144"/>
                        <a:pt x="11313" y="10887"/>
                      </a:cubicBezTo>
                      <a:cubicBezTo>
                        <a:pt x="11609" y="8816"/>
                        <a:pt x="13421" y="8521"/>
                        <a:pt x="15121" y="7633"/>
                      </a:cubicBezTo>
                      <a:cubicBezTo>
                        <a:pt x="17192" y="6561"/>
                        <a:pt x="21924" y="4491"/>
                        <a:pt x="22405" y="3086"/>
                      </a:cubicBezTo>
                      <a:cubicBezTo>
                        <a:pt x="21887" y="1718"/>
                        <a:pt x="20815" y="1163"/>
                        <a:pt x="20334" y="942"/>
                      </a:cubicBezTo>
                      <a:cubicBezTo>
                        <a:pt x="18784" y="214"/>
                        <a:pt x="16854" y="1"/>
                        <a:pt x="150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1" name="Google Shape;841;p20"/>
                <p:cNvSpPr/>
                <p:nvPr/>
              </p:nvSpPr>
              <p:spPr>
                <a:xfrm>
                  <a:off x="1539050" y="3112175"/>
                  <a:ext cx="296725" cy="25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9" h="10147" extrusionOk="0">
                      <a:moveTo>
                        <a:pt x="674" y="1"/>
                      </a:moveTo>
                      <a:cubicBezTo>
                        <a:pt x="481" y="1"/>
                        <a:pt x="410" y="504"/>
                        <a:pt x="519" y="1348"/>
                      </a:cubicBezTo>
                      <a:cubicBezTo>
                        <a:pt x="482" y="1792"/>
                        <a:pt x="223" y="2087"/>
                        <a:pt x="1" y="2457"/>
                      </a:cubicBezTo>
                      <a:cubicBezTo>
                        <a:pt x="1739" y="9407"/>
                        <a:pt x="8578" y="9999"/>
                        <a:pt x="11869" y="10147"/>
                      </a:cubicBezTo>
                      <a:lnTo>
                        <a:pt x="11721" y="9999"/>
                      </a:lnTo>
                      <a:cubicBezTo>
                        <a:pt x="11203" y="9481"/>
                        <a:pt x="10833" y="8187"/>
                        <a:pt x="10759" y="7263"/>
                      </a:cubicBezTo>
                      <a:cubicBezTo>
                        <a:pt x="9835" y="7226"/>
                        <a:pt x="9133" y="6228"/>
                        <a:pt x="8578" y="6043"/>
                      </a:cubicBezTo>
                      <a:cubicBezTo>
                        <a:pt x="6951" y="5489"/>
                        <a:pt x="5990" y="6080"/>
                        <a:pt x="4696" y="4749"/>
                      </a:cubicBezTo>
                      <a:cubicBezTo>
                        <a:pt x="4570" y="4613"/>
                        <a:pt x="4461" y="4579"/>
                        <a:pt x="4356" y="4579"/>
                      </a:cubicBezTo>
                      <a:cubicBezTo>
                        <a:pt x="4254" y="4579"/>
                        <a:pt x="4155" y="4611"/>
                        <a:pt x="4046" y="4611"/>
                      </a:cubicBezTo>
                      <a:cubicBezTo>
                        <a:pt x="3844" y="4611"/>
                        <a:pt x="3609" y="4500"/>
                        <a:pt x="3254" y="3862"/>
                      </a:cubicBezTo>
                      <a:cubicBezTo>
                        <a:pt x="3143" y="3677"/>
                        <a:pt x="3365" y="2346"/>
                        <a:pt x="2700" y="2161"/>
                      </a:cubicBezTo>
                      <a:cubicBezTo>
                        <a:pt x="1295" y="1792"/>
                        <a:pt x="1591" y="1089"/>
                        <a:pt x="925" y="202"/>
                      </a:cubicBezTo>
                      <a:cubicBezTo>
                        <a:pt x="828" y="65"/>
                        <a:pt x="743" y="1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2" name="Google Shape;842;p20"/>
                <p:cNvSpPr/>
                <p:nvPr/>
              </p:nvSpPr>
              <p:spPr>
                <a:xfrm>
                  <a:off x="1561250" y="2906700"/>
                  <a:ext cx="537025" cy="23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1" h="9309" extrusionOk="0">
                      <a:moveTo>
                        <a:pt x="13695" y="1"/>
                      </a:moveTo>
                      <a:cubicBezTo>
                        <a:pt x="8744" y="1"/>
                        <a:pt x="2003" y="1513"/>
                        <a:pt x="0" y="2321"/>
                      </a:cubicBezTo>
                      <a:cubicBezTo>
                        <a:pt x="481" y="3541"/>
                        <a:pt x="1109" y="4650"/>
                        <a:pt x="1923" y="5611"/>
                      </a:cubicBezTo>
                      <a:cubicBezTo>
                        <a:pt x="1923" y="5426"/>
                        <a:pt x="1923" y="5241"/>
                        <a:pt x="1997" y="5056"/>
                      </a:cubicBezTo>
                      <a:cubicBezTo>
                        <a:pt x="2034" y="4872"/>
                        <a:pt x="2292" y="4724"/>
                        <a:pt x="2477" y="4724"/>
                      </a:cubicBezTo>
                      <a:cubicBezTo>
                        <a:pt x="3328" y="4095"/>
                        <a:pt x="4733" y="3947"/>
                        <a:pt x="5694" y="3615"/>
                      </a:cubicBezTo>
                      <a:cubicBezTo>
                        <a:pt x="7468" y="3097"/>
                        <a:pt x="9243" y="2801"/>
                        <a:pt x="10981" y="2284"/>
                      </a:cubicBezTo>
                      <a:cubicBezTo>
                        <a:pt x="11000" y="2280"/>
                        <a:pt x="11019" y="2279"/>
                        <a:pt x="11037" y="2279"/>
                      </a:cubicBezTo>
                      <a:cubicBezTo>
                        <a:pt x="11233" y="2279"/>
                        <a:pt x="11384" y="2451"/>
                        <a:pt x="11350" y="2653"/>
                      </a:cubicBezTo>
                      <a:cubicBezTo>
                        <a:pt x="11239" y="3171"/>
                        <a:pt x="11091" y="3356"/>
                        <a:pt x="10648" y="3578"/>
                      </a:cubicBezTo>
                      <a:cubicBezTo>
                        <a:pt x="10352" y="3725"/>
                        <a:pt x="9761" y="4132"/>
                        <a:pt x="9982" y="5500"/>
                      </a:cubicBezTo>
                      <a:cubicBezTo>
                        <a:pt x="10241" y="6794"/>
                        <a:pt x="9687" y="8384"/>
                        <a:pt x="9687" y="9308"/>
                      </a:cubicBezTo>
                      <a:cubicBezTo>
                        <a:pt x="12090" y="9160"/>
                        <a:pt x="15676" y="7533"/>
                        <a:pt x="18633" y="4946"/>
                      </a:cubicBezTo>
                      <a:cubicBezTo>
                        <a:pt x="18855" y="4761"/>
                        <a:pt x="19964" y="4391"/>
                        <a:pt x="20223" y="4280"/>
                      </a:cubicBezTo>
                      <a:cubicBezTo>
                        <a:pt x="21148" y="3725"/>
                        <a:pt x="21480" y="3208"/>
                        <a:pt x="20704" y="2321"/>
                      </a:cubicBezTo>
                      <a:cubicBezTo>
                        <a:pt x="19558" y="1064"/>
                        <a:pt x="17340" y="287"/>
                        <a:pt x="15713" y="102"/>
                      </a:cubicBezTo>
                      <a:cubicBezTo>
                        <a:pt x="15091" y="32"/>
                        <a:pt x="14412" y="1"/>
                        <a:pt x="136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3" name="Google Shape;843;p20"/>
                <p:cNvSpPr/>
                <p:nvPr/>
              </p:nvSpPr>
              <p:spPr>
                <a:xfrm>
                  <a:off x="1610225" y="2963125"/>
                  <a:ext cx="236500" cy="17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60" h="7089" extrusionOk="0">
                      <a:moveTo>
                        <a:pt x="9164" y="0"/>
                      </a:moveTo>
                      <a:cubicBezTo>
                        <a:pt x="9131" y="0"/>
                        <a:pt x="9095" y="8"/>
                        <a:pt x="9059" y="27"/>
                      </a:cubicBezTo>
                      <a:cubicBezTo>
                        <a:pt x="7284" y="544"/>
                        <a:pt x="5546" y="840"/>
                        <a:pt x="3772" y="1358"/>
                      </a:cubicBezTo>
                      <a:cubicBezTo>
                        <a:pt x="2774" y="1653"/>
                        <a:pt x="1369" y="1764"/>
                        <a:pt x="555" y="2467"/>
                      </a:cubicBezTo>
                      <a:cubicBezTo>
                        <a:pt x="370" y="2467"/>
                        <a:pt x="149" y="2615"/>
                        <a:pt x="75" y="2799"/>
                      </a:cubicBezTo>
                      <a:cubicBezTo>
                        <a:pt x="38" y="2984"/>
                        <a:pt x="1" y="3169"/>
                        <a:pt x="1" y="3354"/>
                      </a:cubicBezTo>
                      <a:cubicBezTo>
                        <a:pt x="1849" y="5609"/>
                        <a:pt x="4474" y="7051"/>
                        <a:pt x="7432" y="7088"/>
                      </a:cubicBezTo>
                      <a:lnTo>
                        <a:pt x="7802" y="7088"/>
                      </a:lnTo>
                      <a:cubicBezTo>
                        <a:pt x="7802" y="6164"/>
                        <a:pt x="8319" y="4537"/>
                        <a:pt x="8097" y="3243"/>
                      </a:cubicBezTo>
                      <a:cubicBezTo>
                        <a:pt x="7838" y="1875"/>
                        <a:pt x="8430" y="1468"/>
                        <a:pt x="8726" y="1321"/>
                      </a:cubicBezTo>
                      <a:cubicBezTo>
                        <a:pt x="9206" y="1099"/>
                        <a:pt x="9317" y="914"/>
                        <a:pt x="9428" y="396"/>
                      </a:cubicBezTo>
                      <a:cubicBezTo>
                        <a:pt x="9459" y="211"/>
                        <a:pt x="9335" y="0"/>
                        <a:pt x="9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4" name="Google Shape;844;p20"/>
                <p:cNvSpPr/>
                <p:nvPr/>
              </p:nvSpPr>
              <p:spPr>
                <a:xfrm>
                  <a:off x="1563100" y="2964700"/>
                  <a:ext cx="527775" cy="3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1" h="15344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07" y="962"/>
                        <a:pt x="629" y="2810"/>
                        <a:pt x="3549" y="5287"/>
                      </a:cubicBezTo>
                      <a:cubicBezTo>
                        <a:pt x="3956" y="5657"/>
                        <a:pt x="4695" y="6397"/>
                        <a:pt x="5213" y="6397"/>
                      </a:cubicBezTo>
                      <a:cubicBezTo>
                        <a:pt x="5472" y="6470"/>
                        <a:pt x="7209" y="6618"/>
                        <a:pt x="7801" y="6877"/>
                      </a:cubicBezTo>
                      <a:cubicBezTo>
                        <a:pt x="8208" y="7062"/>
                        <a:pt x="8725" y="7247"/>
                        <a:pt x="9095" y="8060"/>
                      </a:cubicBezTo>
                      <a:cubicBezTo>
                        <a:pt x="9539" y="9095"/>
                        <a:pt x="9317" y="10352"/>
                        <a:pt x="9317" y="10870"/>
                      </a:cubicBezTo>
                      <a:cubicBezTo>
                        <a:pt x="9280" y="12719"/>
                        <a:pt x="9095" y="14345"/>
                        <a:pt x="10389" y="15343"/>
                      </a:cubicBezTo>
                      <a:cubicBezTo>
                        <a:pt x="9908" y="14234"/>
                        <a:pt x="10093" y="11129"/>
                        <a:pt x="10352" y="8948"/>
                      </a:cubicBezTo>
                      <a:cubicBezTo>
                        <a:pt x="10426" y="8171"/>
                        <a:pt x="10796" y="7173"/>
                        <a:pt x="11276" y="7173"/>
                      </a:cubicBezTo>
                      <a:cubicBezTo>
                        <a:pt x="11310" y="7173"/>
                        <a:pt x="11343" y="7174"/>
                        <a:pt x="11376" y="7174"/>
                      </a:cubicBezTo>
                      <a:cubicBezTo>
                        <a:pt x="13630" y="7174"/>
                        <a:pt x="14472" y="5940"/>
                        <a:pt x="15602" y="5029"/>
                      </a:cubicBezTo>
                      <a:cubicBezTo>
                        <a:pt x="17266" y="3698"/>
                        <a:pt x="17635" y="4622"/>
                        <a:pt x="18670" y="3698"/>
                      </a:cubicBezTo>
                      <a:cubicBezTo>
                        <a:pt x="18966" y="3365"/>
                        <a:pt x="19262" y="2736"/>
                        <a:pt x="19595" y="2589"/>
                      </a:cubicBezTo>
                      <a:cubicBezTo>
                        <a:pt x="20630" y="2108"/>
                        <a:pt x="21074" y="1812"/>
                        <a:pt x="21110" y="814"/>
                      </a:cubicBezTo>
                      <a:lnTo>
                        <a:pt x="21110" y="814"/>
                      </a:lnTo>
                      <a:cubicBezTo>
                        <a:pt x="20334" y="1886"/>
                        <a:pt x="18892" y="1627"/>
                        <a:pt x="17561" y="2773"/>
                      </a:cubicBezTo>
                      <a:cubicBezTo>
                        <a:pt x="15713" y="4363"/>
                        <a:pt x="12866" y="5546"/>
                        <a:pt x="12238" y="5879"/>
                      </a:cubicBezTo>
                      <a:cubicBezTo>
                        <a:pt x="11189" y="6426"/>
                        <a:pt x="10224" y="6678"/>
                        <a:pt x="9379" y="6678"/>
                      </a:cubicBezTo>
                      <a:cubicBezTo>
                        <a:pt x="8853" y="6678"/>
                        <a:pt x="8374" y="6581"/>
                        <a:pt x="7949" y="6397"/>
                      </a:cubicBezTo>
                      <a:cubicBezTo>
                        <a:pt x="6174" y="5583"/>
                        <a:pt x="4806" y="5546"/>
                        <a:pt x="4252" y="4955"/>
                      </a:cubicBezTo>
                      <a:cubicBezTo>
                        <a:pt x="3549" y="4252"/>
                        <a:pt x="2477" y="2330"/>
                        <a:pt x="2218" y="1960"/>
                      </a:cubicBezTo>
                      <a:cubicBezTo>
                        <a:pt x="1886" y="1516"/>
                        <a:pt x="998" y="592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5" name="Google Shape;845;p20"/>
                <p:cNvSpPr/>
                <p:nvPr/>
              </p:nvSpPr>
              <p:spPr>
                <a:xfrm>
                  <a:off x="1872725" y="3069150"/>
                  <a:ext cx="168250" cy="26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0" h="10759" extrusionOk="0">
                      <a:moveTo>
                        <a:pt x="6396" y="0"/>
                      </a:moveTo>
                      <a:lnTo>
                        <a:pt x="6396" y="0"/>
                      </a:lnTo>
                      <a:cubicBezTo>
                        <a:pt x="6138" y="1701"/>
                        <a:pt x="5805" y="3217"/>
                        <a:pt x="4252" y="4067"/>
                      </a:cubicBezTo>
                      <a:cubicBezTo>
                        <a:pt x="3365" y="4511"/>
                        <a:pt x="2256" y="6322"/>
                        <a:pt x="1553" y="6729"/>
                      </a:cubicBezTo>
                      <a:cubicBezTo>
                        <a:pt x="0" y="7764"/>
                        <a:pt x="407" y="9687"/>
                        <a:pt x="1036" y="10759"/>
                      </a:cubicBezTo>
                      <a:cubicBezTo>
                        <a:pt x="1331" y="8393"/>
                        <a:pt x="1775" y="7949"/>
                        <a:pt x="2773" y="7210"/>
                      </a:cubicBezTo>
                      <a:cubicBezTo>
                        <a:pt x="3771" y="6396"/>
                        <a:pt x="3808" y="5176"/>
                        <a:pt x="4881" y="4511"/>
                      </a:cubicBezTo>
                      <a:cubicBezTo>
                        <a:pt x="6655" y="3402"/>
                        <a:pt x="6729" y="1590"/>
                        <a:pt x="6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6" name="Google Shape;846;p20"/>
                <p:cNvSpPr/>
                <p:nvPr/>
              </p:nvSpPr>
              <p:spPr>
                <a:xfrm>
                  <a:off x="2041563" y="3072744"/>
                  <a:ext cx="277225" cy="11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9" h="4444" extrusionOk="0">
                      <a:moveTo>
                        <a:pt x="7589" y="0"/>
                      </a:moveTo>
                      <a:cubicBezTo>
                        <a:pt x="5654" y="0"/>
                        <a:pt x="3758" y="709"/>
                        <a:pt x="2031" y="1484"/>
                      </a:cubicBezTo>
                      <a:cubicBezTo>
                        <a:pt x="1624" y="1669"/>
                        <a:pt x="996" y="1891"/>
                        <a:pt x="367" y="2150"/>
                      </a:cubicBezTo>
                      <a:cubicBezTo>
                        <a:pt x="293" y="2483"/>
                        <a:pt x="145" y="2889"/>
                        <a:pt x="108" y="3148"/>
                      </a:cubicBezTo>
                      <a:cubicBezTo>
                        <a:pt x="1" y="3900"/>
                        <a:pt x="1558" y="4444"/>
                        <a:pt x="2227" y="4444"/>
                      </a:cubicBezTo>
                      <a:cubicBezTo>
                        <a:pt x="2249" y="4444"/>
                        <a:pt x="2270" y="4443"/>
                        <a:pt x="2290" y="4442"/>
                      </a:cubicBezTo>
                      <a:cubicBezTo>
                        <a:pt x="2401" y="4442"/>
                        <a:pt x="2364" y="3703"/>
                        <a:pt x="2511" y="3666"/>
                      </a:cubicBezTo>
                      <a:cubicBezTo>
                        <a:pt x="3029" y="3481"/>
                        <a:pt x="3325" y="3407"/>
                        <a:pt x="3842" y="3296"/>
                      </a:cubicBezTo>
                      <a:cubicBezTo>
                        <a:pt x="4167" y="3205"/>
                        <a:pt x="4520" y="3178"/>
                        <a:pt x="4883" y="3178"/>
                      </a:cubicBezTo>
                      <a:cubicBezTo>
                        <a:pt x="5415" y="3178"/>
                        <a:pt x="5972" y="3236"/>
                        <a:pt x="6502" y="3236"/>
                      </a:cubicBezTo>
                      <a:cubicBezTo>
                        <a:pt x="6641" y="3236"/>
                        <a:pt x="6777" y="3232"/>
                        <a:pt x="6911" y="3222"/>
                      </a:cubicBezTo>
                      <a:cubicBezTo>
                        <a:pt x="8316" y="3185"/>
                        <a:pt x="9721" y="2963"/>
                        <a:pt x="11089" y="2630"/>
                      </a:cubicBezTo>
                      <a:lnTo>
                        <a:pt x="11089" y="2630"/>
                      </a:lnTo>
                      <a:cubicBezTo>
                        <a:pt x="11052" y="2633"/>
                        <a:pt x="11017" y="2634"/>
                        <a:pt x="10984" y="2634"/>
                      </a:cubicBezTo>
                      <a:cubicBezTo>
                        <a:pt x="10439" y="2634"/>
                        <a:pt x="10277" y="2363"/>
                        <a:pt x="10312" y="2224"/>
                      </a:cubicBezTo>
                      <a:cubicBezTo>
                        <a:pt x="9721" y="782"/>
                        <a:pt x="9425" y="43"/>
                        <a:pt x="7872" y="6"/>
                      </a:cubicBezTo>
                      <a:cubicBezTo>
                        <a:pt x="7778" y="2"/>
                        <a:pt x="7683" y="0"/>
                        <a:pt x="7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7" name="Google Shape;847;p20"/>
                <p:cNvSpPr/>
                <p:nvPr/>
              </p:nvSpPr>
              <p:spPr>
                <a:xfrm>
                  <a:off x="2020238" y="3127394"/>
                  <a:ext cx="317050" cy="10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2" h="4142" extrusionOk="0">
                      <a:moveTo>
                        <a:pt x="1257" y="1"/>
                      </a:moveTo>
                      <a:lnTo>
                        <a:pt x="1257" y="1"/>
                      </a:lnTo>
                      <a:cubicBezTo>
                        <a:pt x="592" y="407"/>
                        <a:pt x="0" y="851"/>
                        <a:pt x="37" y="1554"/>
                      </a:cubicBezTo>
                      <a:cubicBezTo>
                        <a:pt x="74" y="2626"/>
                        <a:pt x="1553" y="3180"/>
                        <a:pt x="2329" y="3476"/>
                      </a:cubicBezTo>
                      <a:cubicBezTo>
                        <a:pt x="3968" y="4112"/>
                        <a:pt x="5668" y="4142"/>
                        <a:pt x="7373" y="4142"/>
                      </a:cubicBezTo>
                      <a:cubicBezTo>
                        <a:pt x="7553" y="4142"/>
                        <a:pt x="7732" y="4142"/>
                        <a:pt x="7912" y="4142"/>
                      </a:cubicBezTo>
                      <a:cubicBezTo>
                        <a:pt x="8033" y="4142"/>
                        <a:pt x="8158" y="4142"/>
                        <a:pt x="8286" y="4142"/>
                      </a:cubicBezTo>
                      <a:cubicBezTo>
                        <a:pt x="9378" y="4142"/>
                        <a:pt x="10712" y="4112"/>
                        <a:pt x="11572" y="3550"/>
                      </a:cubicBezTo>
                      <a:cubicBezTo>
                        <a:pt x="12496" y="2921"/>
                        <a:pt x="12681" y="1591"/>
                        <a:pt x="12127" y="629"/>
                      </a:cubicBezTo>
                      <a:lnTo>
                        <a:pt x="12127" y="629"/>
                      </a:lnTo>
                      <a:cubicBezTo>
                        <a:pt x="10759" y="962"/>
                        <a:pt x="9169" y="888"/>
                        <a:pt x="7801" y="999"/>
                      </a:cubicBezTo>
                      <a:cubicBezTo>
                        <a:pt x="7727" y="1002"/>
                        <a:pt x="7651" y="1003"/>
                        <a:pt x="7573" y="1003"/>
                      </a:cubicBezTo>
                      <a:cubicBezTo>
                        <a:pt x="7015" y="1003"/>
                        <a:pt x="6375" y="936"/>
                        <a:pt x="5765" y="936"/>
                      </a:cubicBezTo>
                      <a:cubicBezTo>
                        <a:pt x="5402" y="936"/>
                        <a:pt x="5050" y="960"/>
                        <a:pt x="4732" y="1036"/>
                      </a:cubicBezTo>
                      <a:cubicBezTo>
                        <a:pt x="4178" y="1184"/>
                        <a:pt x="3882" y="1221"/>
                        <a:pt x="3401" y="1406"/>
                      </a:cubicBezTo>
                      <a:cubicBezTo>
                        <a:pt x="3254" y="1443"/>
                        <a:pt x="3291" y="2182"/>
                        <a:pt x="3180" y="2182"/>
                      </a:cubicBezTo>
                      <a:cubicBezTo>
                        <a:pt x="3140" y="2187"/>
                        <a:pt x="3096" y="2189"/>
                        <a:pt x="3050" y="2189"/>
                      </a:cubicBezTo>
                      <a:cubicBezTo>
                        <a:pt x="2325" y="2189"/>
                        <a:pt x="894" y="1657"/>
                        <a:pt x="998" y="962"/>
                      </a:cubicBezTo>
                      <a:cubicBezTo>
                        <a:pt x="1035" y="703"/>
                        <a:pt x="1183" y="297"/>
                        <a:pt x="12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8" name="Google Shape;848;p20"/>
                <p:cNvSpPr/>
                <p:nvPr/>
              </p:nvSpPr>
              <p:spPr>
                <a:xfrm>
                  <a:off x="2104338" y="3106144"/>
                  <a:ext cx="218150" cy="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6" h="2618" extrusionOk="0">
                      <a:moveTo>
                        <a:pt x="7432" y="0"/>
                      </a:moveTo>
                      <a:cubicBezTo>
                        <a:pt x="6138" y="333"/>
                        <a:pt x="4844" y="1221"/>
                        <a:pt x="3550" y="1294"/>
                      </a:cubicBezTo>
                      <a:cubicBezTo>
                        <a:pt x="3487" y="1298"/>
                        <a:pt x="3418" y="1300"/>
                        <a:pt x="3345" y="1300"/>
                      </a:cubicBezTo>
                      <a:cubicBezTo>
                        <a:pt x="3051" y="1300"/>
                        <a:pt x="2683" y="1276"/>
                        <a:pt x="2320" y="1276"/>
                      </a:cubicBezTo>
                      <a:cubicBezTo>
                        <a:pt x="1867" y="1276"/>
                        <a:pt x="1424" y="1313"/>
                        <a:pt x="1147" y="1479"/>
                      </a:cubicBezTo>
                      <a:cubicBezTo>
                        <a:pt x="1110" y="1516"/>
                        <a:pt x="740" y="2145"/>
                        <a:pt x="0" y="2330"/>
                      </a:cubicBezTo>
                      <a:cubicBezTo>
                        <a:pt x="280" y="2545"/>
                        <a:pt x="677" y="2617"/>
                        <a:pt x="1119" y="2617"/>
                      </a:cubicBezTo>
                      <a:cubicBezTo>
                        <a:pt x="1966" y="2617"/>
                        <a:pt x="2981" y="2354"/>
                        <a:pt x="3661" y="2330"/>
                      </a:cubicBezTo>
                      <a:cubicBezTo>
                        <a:pt x="4116" y="2330"/>
                        <a:pt x="4636" y="2439"/>
                        <a:pt x="5273" y="2439"/>
                      </a:cubicBezTo>
                      <a:cubicBezTo>
                        <a:pt x="5464" y="2439"/>
                        <a:pt x="5666" y="2429"/>
                        <a:pt x="5879" y="2404"/>
                      </a:cubicBezTo>
                      <a:cubicBezTo>
                        <a:pt x="6877" y="2330"/>
                        <a:pt x="8134" y="1849"/>
                        <a:pt x="8726" y="1590"/>
                      </a:cubicBezTo>
                      <a:cubicBezTo>
                        <a:pt x="8578" y="1221"/>
                        <a:pt x="8023" y="1110"/>
                        <a:pt x="7801" y="888"/>
                      </a:cubicBezTo>
                      <a:cubicBezTo>
                        <a:pt x="7764" y="666"/>
                        <a:pt x="7616" y="222"/>
                        <a:pt x="743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9" name="Google Shape;849;p20"/>
                <p:cNvSpPr/>
                <p:nvPr/>
              </p:nvSpPr>
              <p:spPr>
                <a:xfrm>
                  <a:off x="2065488" y="3069144"/>
                  <a:ext cx="215400" cy="5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16" h="2137" extrusionOk="0">
                      <a:moveTo>
                        <a:pt x="6433" y="0"/>
                      </a:moveTo>
                      <a:cubicBezTo>
                        <a:pt x="5406" y="0"/>
                        <a:pt x="4365" y="287"/>
                        <a:pt x="3921" y="408"/>
                      </a:cubicBezTo>
                      <a:cubicBezTo>
                        <a:pt x="2738" y="778"/>
                        <a:pt x="1148" y="1333"/>
                        <a:pt x="150" y="1998"/>
                      </a:cubicBezTo>
                      <a:cubicBezTo>
                        <a:pt x="0" y="2101"/>
                        <a:pt x="4" y="2137"/>
                        <a:pt x="84" y="2137"/>
                      </a:cubicBezTo>
                      <a:cubicBezTo>
                        <a:pt x="261" y="2137"/>
                        <a:pt x="813" y="1961"/>
                        <a:pt x="889" y="1961"/>
                      </a:cubicBezTo>
                      <a:cubicBezTo>
                        <a:pt x="2072" y="1665"/>
                        <a:pt x="3773" y="926"/>
                        <a:pt x="4919" y="704"/>
                      </a:cubicBezTo>
                      <a:cubicBezTo>
                        <a:pt x="5004" y="686"/>
                        <a:pt x="5117" y="679"/>
                        <a:pt x="5250" y="679"/>
                      </a:cubicBezTo>
                      <a:cubicBezTo>
                        <a:pt x="6002" y="679"/>
                        <a:pt x="7408" y="922"/>
                        <a:pt x="8162" y="922"/>
                      </a:cubicBezTo>
                      <a:cubicBezTo>
                        <a:pt x="8376" y="922"/>
                        <a:pt x="8537" y="902"/>
                        <a:pt x="8616" y="852"/>
                      </a:cubicBezTo>
                      <a:cubicBezTo>
                        <a:pt x="8130" y="198"/>
                        <a:pt x="7286" y="0"/>
                        <a:pt x="643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" name="Google Shape;916;p22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22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8" name="Google Shape;918;p22"/>
          <p:cNvGrpSpPr/>
          <p:nvPr/>
        </p:nvGrpSpPr>
        <p:grpSpPr>
          <a:xfrm>
            <a:off x="6792385" y="4505236"/>
            <a:ext cx="2595216" cy="899025"/>
            <a:chOff x="6590325" y="4435307"/>
            <a:chExt cx="2797473" cy="969090"/>
          </a:xfrm>
        </p:grpSpPr>
        <p:grpSp>
          <p:nvGrpSpPr>
            <p:cNvPr id="919" name="Google Shape;919;p22"/>
            <p:cNvGrpSpPr/>
            <p:nvPr/>
          </p:nvGrpSpPr>
          <p:grpSpPr>
            <a:xfrm>
              <a:off x="8200993" y="4499421"/>
              <a:ext cx="1186805" cy="748857"/>
              <a:chOff x="1775675" y="3515975"/>
              <a:chExt cx="805050" cy="507975"/>
            </a:xfrm>
          </p:grpSpPr>
          <p:sp>
            <p:nvSpPr>
              <p:cNvPr id="920" name="Google Shape;920;p22"/>
              <p:cNvSpPr/>
              <p:nvPr/>
            </p:nvSpPr>
            <p:spPr>
              <a:xfrm>
                <a:off x="2433750" y="3591350"/>
                <a:ext cx="146975" cy="404850"/>
              </a:xfrm>
              <a:custGeom>
                <a:avLst/>
                <a:gdLst/>
                <a:ahLst/>
                <a:cxnLst/>
                <a:rect l="l" t="t" r="r" b="b"/>
                <a:pathLst>
                  <a:path w="5879" h="16194" extrusionOk="0">
                    <a:moveTo>
                      <a:pt x="3846" y="1"/>
                    </a:moveTo>
                    <a:cubicBezTo>
                      <a:pt x="2589" y="740"/>
                      <a:pt x="1295" y="1590"/>
                      <a:pt x="592" y="2921"/>
                    </a:cubicBezTo>
                    <a:cubicBezTo>
                      <a:pt x="148" y="3772"/>
                      <a:pt x="518" y="4918"/>
                      <a:pt x="1" y="5657"/>
                    </a:cubicBezTo>
                    <a:cubicBezTo>
                      <a:pt x="407" y="7284"/>
                      <a:pt x="777" y="9022"/>
                      <a:pt x="1332" y="10685"/>
                    </a:cubicBezTo>
                    <a:cubicBezTo>
                      <a:pt x="1812" y="12053"/>
                      <a:pt x="2921" y="14013"/>
                      <a:pt x="3550" y="16194"/>
                    </a:cubicBezTo>
                    <a:cubicBezTo>
                      <a:pt x="5879" y="14604"/>
                      <a:pt x="5213" y="11499"/>
                      <a:pt x="5103" y="9059"/>
                    </a:cubicBezTo>
                    <a:cubicBezTo>
                      <a:pt x="4955" y="6212"/>
                      <a:pt x="5287" y="2589"/>
                      <a:pt x="38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2"/>
              <p:cNvSpPr/>
              <p:nvPr/>
            </p:nvSpPr>
            <p:spPr>
              <a:xfrm>
                <a:off x="2333925" y="3731850"/>
                <a:ext cx="18857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7543" h="11684" extrusionOk="0">
                    <a:moveTo>
                      <a:pt x="3994" y="0"/>
                    </a:moveTo>
                    <a:cubicBezTo>
                      <a:pt x="3920" y="148"/>
                      <a:pt x="3772" y="296"/>
                      <a:pt x="3587" y="370"/>
                    </a:cubicBezTo>
                    <a:cubicBezTo>
                      <a:pt x="2774" y="851"/>
                      <a:pt x="1554" y="1072"/>
                      <a:pt x="555" y="1294"/>
                    </a:cubicBezTo>
                    <a:cubicBezTo>
                      <a:pt x="481" y="2995"/>
                      <a:pt x="1" y="4659"/>
                      <a:pt x="518" y="6396"/>
                    </a:cubicBezTo>
                    <a:cubicBezTo>
                      <a:pt x="851" y="7505"/>
                      <a:pt x="1332" y="8541"/>
                      <a:pt x="1775" y="9613"/>
                    </a:cubicBezTo>
                    <a:cubicBezTo>
                      <a:pt x="2071" y="10278"/>
                      <a:pt x="2515" y="10944"/>
                      <a:pt x="2737" y="11683"/>
                    </a:cubicBezTo>
                    <a:cubicBezTo>
                      <a:pt x="4400" y="11646"/>
                      <a:pt x="6064" y="11424"/>
                      <a:pt x="7358" y="10685"/>
                    </a:cubicBezTo>
                    <a:cubicBezTo>
                      <a:pt x="7432" y="10611"/>
                      <a:pt x="7469" y="10574"/>
                      <a:pt x="7543" y="10537"/>
                    </a:cubicBezTo>
                    <a:cubicBezTo>
                      <a:pt x="6951" y="8356"/>
                      <a:pt x="5842" y="6433"/>
                      <a:pt x="5325" y="5028"/>
                    </a:cubicBezTo>
                    <a:cubicBezTo>
                      <a:pt x="4733" y="3365"/>
                      <a:pt x="4363" y="1627"/>
                      <a:pt x="39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2"/>
              <p:cNvSpPr/>
              <p:nvPr/>
            </p:nvSpPr>
            <p:spPr>
              <a:xfrm>
                <a:off x="2248900" y="3764200"/>
                <a:ext cx="153450" cy="259750"/>
              </a:xfrm>
              <a:custGeom>
                <a:avLst/>
                <a:gdLst/>
                <a:ahLst/>
                <a:cxnLst/>
                <a:rect l="l" t="t" r="r" b="b"/>
                <a:pathLst>
                  <a:path w="6138" h="10390" extrusionOk="0">
                    <a:moveTo>
                      <a:pt x="3956" y="0"/>
                    </a:moveTo>
                    <a:cubicBezTo>
                      <a:pt x="3845" y="37"/>
                      <a:pt x="3661" y="37"/>
                      <a:pt x="3513" y="74"/>
                    </a:cubicBezTo>
                    <a:cubicBezTo>
                      <a:pt x="2478" y="311"/>
                      <a:pt x="1537" y="382"/>
                      <a:pt x="653" y="382"/>
                    </a:cubicBezTo>
                    <a:cubicBezTo>
                      <a:pt x="432" y="382"/>
                      <a:pt x="215" y="377"/>
                      <a:pt x="0" y="370"/>
                    </a:cubicBezTo>
                    <a:lnTo>
                      <a:pt x="0" y="370"/>
                    </a:lnTo>
                    <a:cubicBezTo>
                      <a:pt x="333" y="2440"/>
                      <a:pt x="740" y="4548"/>
                      <a:pt x="1147" y="6618"/>
                    </a:cubicBezTo>
                    <a:cubicBezTo>
                      <a:pt x="1405" y="7727"/>
                      <a:pt x="1627" y="8836"/>
                      <a:pt x="1812" y="9908"/>
                    </a:cubicBezTo>
                    <a:cubicBezTo>
                      <a:pt x="1812" y="9982"/>
                      <a:pt x="1812" y="10093"/>
                      <a:pt x="1849" y="10167"/>
                    </a:cubicBezTo>
                    <a:cubicBezTo>
                      <a:pt x="3143" y="10278"/>
                      <a:pt x="4659" y="10389"/>
                      <a:pt x="6138" y="10389"/>
                    </a:cubicBezTo>
                    <a:cubicBezTo>
                      <a:pt x="5916" y="9650"/>
                      <a:pt x="5509" y="8984"/>
                      <a:pt x="5176" y="8319"/>
                    </a:cubicBezTo>
                    <a:cubicBezTo>
                      <a:pt x="4733" y="7247"/>
                      <a:pt x="4252" y="6211"/>
                      <a:pt x="3919" y="5102"/>
                    </a:cubicBezTo>
                    <a:cubicBezTo>
                      <a:pt x="3439" y="3365"/>
                      <a:pt x="3845" y="1701"/>
                      <a:pt x="3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2"/>
              <p:cNvSpPr/>
              <p:nvPr/>
            </p:nvSpPr>
            <p:spPr>
              <a:xfrm>
                <a:off x="1791375" y="3755725"/>
                <a:ext cx="502850" cy="262675"/>
              </a:xfrm>
              <a:custGeom>
                <a:avLst/>
                <a:gdLst/>
                <a:ahLst/>
                <a:cxnLst/>
                <a:rect l="l" t="t" r="r" b="b"/>
                <a:pathLst>
                  <a:path w="20114" h="10507" extrusionOk="0">
                    <a:moveTo>
                      <a:pt x="12738" y="1"/>
                    </a:moveTo>
                    <a:cubicBezTo>
                      <a:pt x="12657" y="1"/>
                      <a:pt x="12577" y="3"/>
                      <a:pt x="12497" y="7"/>
                    </a:cubicBezTo>
                    <a:cubicBezTo>
                      <a:pt x="10316" y="117"/>
                      <a:pt x="8171" y="117"/>
                      <a:pt x="6027" y="154"/>
                    </a:cubicBezTo>
                    <a:cubicBezTo>
                      <a:pt x="5963" y="156"/>
                      <a:pt x="5897" y="157"/>
                      <a:pt x="5828" y="157"/>
                    </a:cubicBezTo>
                    <a:cubicBezTo>
                      <a:pt x="5159" y="157"/>
                      <a:pt x="4271" y="85"/>
                      <a:pt x="3426" y="85"/>
                    </a:cubicBezTo>
                    <a:cubicBezTo>
                      <a:pt x="2448" y="85"/>
                      <a:pt x="1528" y="181"/>
                      <a:pt x="1073" y="598"/>
                    </a:cubicBezTo>
                    <a:cubicBezTo>
                      <a:pt x="777" y="894"/>
                      <a:pt x="371" y="1485"/>
                      <a:pt x="1" y="2262"/>
                    </a:cubicBezTo>
                    <a:lnTo>
                      <a:pt x="408" y="3112"/>
                    </a:lnTo>
                    <a:cubicBezTo>
                      <a:pt x="592" y="3112"/>
                      <a:pt x="777" y="3112"/>
                      <a:pt x="1036" y="3075"/>
                    </a:cubicBezTo>
                    <a:cubicBezTo>
                      <a:pt x="2020" y="2906"/>
                      <a:pt x="2443" y="2207"/>
                      <a:pt x="3392" y="2207"/>
                    </a:cubicBezTo>
                    <a:cubicBezTo>
                      <a:pt x="3477" y="2207"/>
                      <a:pt x="3566" y="2213"/>
                      <a:pt x="3661" y="2225"/>
                    </a:cubicBezTo>
                    <a:cubicBezTo>
                      <a:pt x="5510" y="2521"/>
                      <a:pt x="6656" y="4554"/>
                      <a:pt x="8171" y="5478"/>
                    </a:cubicBezTo>
                    <a:cubicBezTo>
                      <a:pt x="10279" y="6772"/>
                      <a:pt x="12719" y="7364"/>
                      <a:pt x="15085" y="7881"/>
                    </a:cubicBezTo>
                    <a:cubicBezTo>
                      <a:pt x="15677" y="7992"/>
                      <a:pt x="16453" y="7992"/>
                      <a:pt x="16823" y="8621"/>
                    </a:cubicBezTo>
                    <a:cubicBezTo>
                      <a:pt x="17118" y="9027"/>
                      <a:pt x="17192" y="9656"/>
                      <a:pt x="17229" y="10210"/>
                    </a:cubicBezTo>
                    <a:cubicBezTo>
                      <a:pt x="18264" y="10358"/>
                      <a:pt x="19226" y="10469"/>
                      <a:pt x="20113" y="10506"/>
                    </a:cubicBezTo>
                    <a:cubicBezTo>
                      <a:pt x="20113" y="10432"/>
                      <a:pt x="20113" y="10321"/>
                      <a:pt x="20076" y="10210"/>
                    </a:cubicBezTo>
                    <a:cubicBezTo>
                      <a:pt x="19891" y="9138"/>
                      <a:pt x="19632" y="7992"/>
                      <a:pt x="19411" y="6957"/>
                    </a:cubicBezTo>
                    <a:cubicBezTo>
                      <a:pt x="19004" y="4850"/>
                      <a:pt x="18597" y="2779"/>
                      <a:pt x="18264" y="709"/>
                    </a:cubicBezTo>
                    <a:cubicBezTo>
                      <a:pt x="15987" y="604"/>
                      <a:pt x="14208" y="1"/>
                      <a:pt x="127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2"/>
              <p:cNvSpPr/>
              <p:nvPr/>
            </p:nvSpPr>
            <p:spPr>
              <a:xfrm>
                <a:off x="1803400" y="3812500"/>
                <a:ext cx="418725" cy="200350"/>
              </a:xfrm>
              <a:custGeom>
                <a:avLst/>
                <a:gdLst/>
                <a:ahLst/>
                <a:cxnLst/>
                <a:rect l="l" t="t" r="r" b="b"/>
                <a:pathLst>
                  <a:path w="16749" h="8014" extrusionOk="0">
                    <a:moveTo>
                      <a:pt x="2891" y="1"/>
                    </a:moveTo>
                    <a:cubicBezTo>
                      <a:pt x="1982" y="1"/>
                      <a:pt x="1556" y="675"/>
                      <a:pt x="592" y="841"/>
                    </a:cubicBezTo>
                    <a:cubicBezTo>
                      <a:pt x="370" y="878"/>
                      <a:pt x="185" y="878"/>
                      <a:pt x="1" y="878"/>
                    </a:cubicBezTo>
                    <a:cubicBezTo>
                      <a:pt x="222" y="1248"/>
                      <a:pt x="481" y="1617"/>
                      <a:pt x="777" y="1950"/>
                    </a:cubicBezTo>
                    <a:cubicBezTo>
                      <a:pt x="4622" y="6054"/>
                      <a:pt x="11129" y="7422"/>
                      <a:pt x="16748" y="8013"/>
                    </a:cubicBezTo>
                    <a:cubicBezTo>
                      <a:pt x="16711" y="7459"/>
                      <a:pt x="16637" y="6793"/>
                      <a:pt x="16342" y="6387"/>
                    </a:cubicBezTo>
                    <a:cubicBezTo>
                      <a:pt x="16009" y="5795"/>
                      <a:pt x="15269" y="5795"/>
                      <a:pt x="14641" y="5647"/>
                    </a:cubicBezTo>
                    <a:cubicBezTo>
                      <a:pt x="12275" y="5130"/>
                      <a:pt x="9835" y="4538"/>
                      <a:pt x="7764" y="3244"/>
                    </a:cubicBezTo>
                    <a:cubicBezTo>
                      <a:pt x="6212" y="2320"/>
                      <a:pt x="5103" y="287"/>
                      <a:pt x="3217" y="28"/>
                    </a:cubicBezTo>
                    <a:cubicBezTo>
                      <a:pt x="3101" y="9"/>
                      <a:pt x="2993" y="1"/>
                      <a:pt x="28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2"/>
              <p:cNvSpPr/>
              <p:nvPr/>
            </p:nvSpPr>
            <p:spPr>
              <a:xfrm>
                <a:off x="1786775" y="3791925"/>
                <a:ext cx="16650" cy="2220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888" extrusionOk="0">
                    <a:moveTo>
                      <a:pt x="0" y="0"/>
                    </a:moveTo>
                    <a:cubicBezTo>
                      <a:pt x="0" y="296"/>
                      <a:pt x="111" y="592"/>
                      <a:pt x="222" y="888"/>
                    </a:cubicBezTo>
                    <a:cubicBezTo>
                      <a:pt x="370" y="592"/>
                      <a:pt x="518" y="370"/>
                      <a:pt x="666" y="148"/>
                    </a:cubicBezTo>
                    <a:cubicBezTo>
                      <a:pt x="407" y="74"/>
                      <a:pt x="185" y="37"/>
                      <a:pt x="0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2"/>
              <p:cNvSpPr/>
              <p:nvPr/>
            </p:nvSpPr>
            <p:spPr>
              <a:xfrm>
                <a:off x="1892125" y="3519200"/>
                <a:ext cx="636700" cy="253850"/>
              </a:xfrm>
              <a:custGeom>
                <a:avLst/>
                <a:gdLst/>
                <a:ahLst/>
                <a:cxnLst/>
                <a:rect l="l" t="t" r="r" b="b"/>
                <a:pathLst>
                  <a:path w="25468" h="10154" extrusionOk="0">
                    <a:moveTo>
                      <a:pt x="18366" y="0"/>
                    </a:moveTo>
                    <a:cubicBezTo>
                      <a:pt x="14172" y="0"/>
                      <a:pt x="9578" y="356"/>
                      <a:pt x="5251" y="1482"/>
                    </a:cubicBezTo>
                    <a:cubicBezTo>
                      <a:pt x="4696" y="1999"/>
                      <a:pt x="4289" y="2628"/>
                      <a:pt x="3772" y="3183"/>
                    </a:cubicBezTo>
                    <a:cubicBezTo>
                      <a:pt x="3143" y="3885"/>
                      <a:pt x="2108" y="4403"/>
                      <a:pt x="1664" y="5216"/>
                    </a:cubicBezTo>
                    <a:cubicBezTo>
                      <a:pt x="1" y="8211"/>
                      <a:pt x="5325" y="8654"/>
                      <a:pt x="6988" y="9431"/>
                    </a:cubicBezTo>
                    <a:cubicBezTo>
                      <a:pt x="7025" y="9431"/>
                      <a:pt x="7025" y="9468"/>
                      <a:pt x="7025" y="9468"/>
                    </a:cubicBezTo>
                    <a:cubicBezTo>
                      <a:pt x="7506" y="9468"/>
                      <a:pt x="8023" y="9431"/>
                      <a:pt x="8504" y="9431"/>
                    </a:cubicBezTo>
                    <a:cubicBezTo>
                      <a:pt x="8560" y="9429"/>
                      <a:pt x="8617" y="9428"/>
                      <a:pt x="8675" y="9428"/>
                    </a:cubicBezTo>
                    <a:cubicBezTo>
                      <a:pt x="10283" y="9428"/>
                      <a:pt x="12268" y="10153"/>
                      <a:pt x="14871" y="10153"/>
                    </a:cubicBezTo>
                    <a:cubicBezTo>
                      <a:pt x="15766" y="10153"/>
                      <a:pt x="16734" y="10068"/>
                      <a:pt x="17784" y="9837"/>
                    </a:cubicBezTo>
                    <a:cubicBezTo>
                      <a:pt x="18819" y="9615"/>
                      <a:pt x="20372" y="9394"/>
                      <a:pt x="21259" y="8839"/>
                    </a:cubicBezTo>
                    <a:cubicBezTo>
                      <a:pt x="22294" y="8174"/>
                      <a:pt x="21666" y="6695"/>
                      <a:pt x="22220" y="5733"/>
                    </a:cubicBezTo>
                    <a:cubicBezTo>
                      <a:pt x="22960" y="4440"/>
                      <a:pt x="24217" y="3552"/>
                      <a:pt x="25437" y="2776"/>
                    </a:cubicBezTo>
                    <a:cubicBezTo>
                      <a:pt x="25447" y="2787"/>
                      <a:pt x="25455" y="2791"/>
                      <a:pt x="25459" y="2791"/>
                    </a:cubicBezTo>
                    <a:cubicBezTo>
                      <a:pt x="25467" y="2791"/>
                      <a:pt x="25452" y="2765"/>
                      <a:pt x="25400" y="2739"/>
                    </a:cubicBezTo>
                    <a:cubicBezTo>
                      <a:pt x="24069" y="373"/>
                      <a:pt x="21481" y="40"/>
                      <a:pt x="19004" y="3"/>
                    </a:cubicBezTo>
                    <a:cubicBezTo>
                      <a:pt x="18792" y="1"/>
                      <a:pt x="18580" y="0"/>
                      <a:pt x="18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2"/>
              <p:cNvSpPr/>
              <p:nvPr/>
            </p:nvSpPr>
            <p:spPr>
              <a:xfrm>
                <a:off x="1801550" y="3756800"/>
                <a:ext cx="266225" cy="40250"/>
              </a:xfrm>
              <a:custGeom>
                <a:avLst/>
                <a:gdLst/>
                <a:ahLst/>
                <a:cxnLst/>
                <a:rect l="l" t="t" r="r" b="b"/>
                <a:pathLst>
                  <a:path w="10649" h="1610" extrusionOk="0">
                    <a:moveTo>
                      <a:pt x="10648" y="1"/>
                    </a:moveTo>
                    <a:cubicBezTo>
                      <a:pt x="8985" y="74"/>
                      <a:pt x="7321" y="74"/>
                      <a:pt x="5657" y="111"/>
                    </a:cubicBezTo>
                    <a:cubicBezTo>
                      <a:pt x="5593" y="113"/>
                      <a:pt x="5526" y="114"/>
                      <a:pt x="5457" y="114"/>
                    </a:cubicBezTo>
                    <a:cubicBezTo>
                      <a:pt x="4822" y="114"/>
                      <a:pt x="3992" y="50"/>
                      <a:pt x="3188" y="50"/>
                    </a:cubicBezTo>
                    <a:cubicBezTo>
                      <a:pt x="2161" y="50"/>
                      <a:pt x="1178" y="154"/>
                      <a:pt x="703" y="629"/>
                    </a:cubicBezTo>
                    <a:cubicBezTo>
                      <a:pt x="518" y="814"/>
                      <a:pt x="296" y="1147"/>
                      <a:pt x="1" y="1553"/>
                    </a:cubicBezTo>
                    <a:cubicBezTo>
                      <a:pt x="112" y="1553"/>
                      <a:pt x="259" y="1590"/>
                      <a:pt x="370" y="1590"/>
                    </a:cubicBezTo>
                    <a:cubicBezTo>
                      <a:pt x="544" y="1603"/>
                      <a:pt x="719" y="1609"/>
                      <a:pt x="894" y="1609"/>
                    </a:cubicBezTo>
                    <a:cubicBezTo>
                      <a:pt x="2213" y="1609"/>
                      <a:pt x="3571" y="1277"/>
                      <a:pt x="4844" y="1147"/>
                    </a:cubicBezTo>
                    <a:lnTo>
                      <a:pt x="10279" y="296"/>
                    </a:lnTo>
                    <a:cubicBezTo>
                      <a:pt x="10389" y="296"/>
                      <a:pt x="10463" y="148"/>
                      <a:pt x="10389" y="74"/>
                    </a:cubicBezTo>
                    <a:lnTo>
                      <a:pt x="10611" y="74"/>
                    </a:lnTo>
                    <a:cubicBezTo>
                      <a:pt x="10648" y="74"/>
                      <a:pt x="10648" y="1"/>
                      <a:pt x="106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2"/>
              <p:cNvSpPr/>
              <p:nvPr/>
            </p:nvSpPr>
            <p:spPr>
              <a:xfrm>
                <a:off x="1777525" y="3557150"/>
                <a:ext cx="290250" cy="238500"/>
              </a:xfrm>
              <a:custGeom>
                <a:avLst/>
                <a:gdLst/>
                <a:ahLst/>
                <a:cxnLst/>
                <a:rect l="l" t="t" r="r" b="b"/>
                <a:pathLst>
                  <a:path w="11610" h="9540" extrusionOk="0">
                    <a:moveTo>
                      <a:pt x="9909" y="1"/>
                    </a:moveTo>
                    <a:lnTo>
                      <a:pt x="9909" y="1"/>
                    </a:lnTo>
                    <a:cubicBezTo>
                      <a:pt x="7912" y="518"/>
                      <a:pt x="5953" y="1258"/>
                      <a:pt x="4178" y="2145"/>
                    </a:cubicBezTo>
                    <a:cubicBezTo>
                      <a:pt x="3106" y="2700"/>
                      <a:pt x="962" y="4142"/>
                      <a:pt x="555" y="5436"/>
                    </a:cubicBezTo>
                    <a:cubicBezTo>
                      <a:pt x="111" y="6840"/>
                      <a:pt x="0" y="8208"/>
                      <a:pt x="333" y="9391"/>
                    </a:cubicBezTo>
                    <a:cubicBezTo>
                      <a:pt x="555" y="9428"/>
                      <a:pt x="740" y="9539"/>
                      <a:pt x="962" y="9539"/>
                    </a:cubicBezTo>
                    <a:cubicBezTo>
                      <a:pt x="1257" y="9133"/>
                      <a:pt x="1479" y="8763"/>
                      <a:pt x="1664" y="8615"/>
                    </a:cubicBezTo>
                    <a:cubicBezTo>
                      <a:pt x="2108" y="8171"/>
                      <a:pt x="2995" y="8070"/>
                      <a:pt x="3947" y="8070"/>
                    </a:cubicBezTo>
                    <a:cubicBezTo>
                      <a:pt x="4753" y="8070"/>
                      <a:pt x="5604" y="8142"/>
                      <a:pt x="6273" y="8142"/>
                    </a:cubicBezTo>
                    <a:cubicBezTo>
                      <a:pt x="6395" y="8142"/>
                      <a:pt x="6510" y="8140"/>
                      <a:pt x="6618" y="8134"/>
                    </a:cubicBezTo>
                    <a:cubicBezTo>
                      <a:pt x="8282" y="8097"/>
                      <a:pt x="9946" y="8097"/>
                      <a:pt x="11609" y="8060"/>
                    </a:cubicBezTo>
                    <a:cubicBezTo>
                      <a:pt x="11609" y="8023"/>
                      <a:pt x="11609" y="8023"/>
                      <a:pt x="11572" y="8023"/>
                    </a:cubicBezTo>
                    <a:cubicBezTo>
                      <a:pt x="9909" y="7173"/>
                      <a:pt x="4622" y="6766"/>
                      <a:pt x="6285" y="3735"/>
                    </a:cubicBezTo>
                    <a:cubicBezTo>
                      <a:pt x="6766" y="2922"/>
                      <a:pt x="7801" y="2404"/>
                      <a:pt x="8430" y="1738"/>
                    </a:cubicBezTo>
                    <a:cubicBezTo>
                      <a:pt x="8910" y="1110"/>
                      <a:pt x="9354" y="518"/>
                      <a:pt x="9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2"/>
              <p:cNvSpPr/>
              <p:nvPr/>
            </p:nvSpPr>
            <p:spPr>
              <a:xfrm>
                <a:off x="1775675" y="3515975"/>
                <a:ext cx="760700" cy="463600"/>
              </a:xfrm>
              <a:custGeom>
                <a:avLst/>
                <a:gdLst/>
                <a:ahLst/>
                <a:cxnLst/>
                <a:rect l="l" t="t" r="r" b="b"/>
                <a:pathLst>
                  <a:path w="30428" h="18544" extrusionOk="0">
                    <a:moveTo>
                      <a:pt x="21854" y="0"/>
                    </a:moveTo>
                    <a:cubicBezTo>
                      <a:pt x="20717" y="0"/>
                      <a:pt x="19590" y="99"/>
                      <a:pt x="18486" y="354"/>
                    </a:cubicBezTo>
                    <a:cubicBezTo>
                      <a:pt x="18972" y="440"/>
                      <a:pt x="20479" y="792"/>
                      <a:pt x="22112" y="792"/>
                    </a:cubicBezTo>
                    <a:cubicBezTo>
                      <a:pt x="22588" y="792"/>
                      <a:pt x="23075" y="762"/>
                      <a:pt x="23551" y="687"/>
                    </a:cubicBezTo>
                    <a:cubicBezTo>
                      <a:pt x="23824" y="646"/>
                      <a:pt x="24057" y="631"/>
                      <a:pt x="24262" y="631"/>
                    </a:cubicBezTo>
                    <a:cubicBezTo>
                      <a:pt x="25000" y="631"/>
                      <a:pt x="25375" y="834"/>
                      <a:pt x="25954" y="834"/>
                    </a:cubicBezTo>
                    <a:cubicBezTo>
                      <a:pt x="26361" y="834"/>
                      <a:pt x="27544" y="982"/>
                      <a:pt x="28024" y="1352"/>
                    </a:cubicBezTo>
                    <a:cubicBezTo>
                      <a:pt x="28283" y="1537"/>
                      <a:pt x="28912" y="2165"/>
                      <a:pt x="28468" y="2498"/>
                    </a:cubicBezTo>
                    <a:cubicBezTo>
                      <a:pt x="27433" y="3127"/>
                      <a:pt x="26730" y="3644"/>
                      <a:pt x="26435" y="4679"/>
                    </a:cubicBezTo>
                    <a:cubicBezTo>
                      <a:pt x="25991" y="5789"/>
                      <a:pt x="25214" y="6824"/>
                      <a:pt x="24253" y="7526"/>
                    </a:cubicBezTo>
                    <a:cubicBezTo>
                      <a:pt x="22709" y="8677"/>
                      <a:pt x="20952" y="9253"/>
                      <a:pt x="19144" y="9253"/>
                    </a:cubicBezTo>
                    <a:cubicBezTo>
                      <a:pt x="18571" y="9253"/>
                      <a:pt x="17992" y="9195"/>
                      <a:pt x="17414" y="9079"/>
                    </a:cubicBezTo>
                    <a:cubicBezTo>
                      <a:pt x="17183" y="9043"/>
                      <a:pt x="16889" y="9029"/>
                      <a:pt x="16561" y="9029"/>
                    </a:cubicBezTo>
                    <a:cubicBezTo>
                      <a:pt x="15524" y="9029"/>
                      <a:pt x="14135" y="9171"/>
                      <a:pt x="13236" y="9227"/>
                    </a:cubicBezTo>
                    <a:lnTo>
                      <a:pt x="12090" y="9227"/>
                    </a:lnTo>
                    <a:cubicBezTo>
                      <a:pt x="11683" y="9301"/>
                      <a:pt x="11203" y="9301"/>
                      <a:pt x="10796" y="9338"/>
                    </a:cubicBezTo>
                    <a:cubicBezTo>
                      <a:pt x="10463" y="9338"/>
                      <a:pt x="10167" y="9375"/>
                      <a:pt x="9835" y="9375"/>
                    </a:cubicBezTo>
                    <a:cubicBezTo>
                      <a:pt x="9782" y="9377"/>
                      <a:pt x="9723" y="9378"/>
                      <a:pt x="9658" y="9378"/>
                    </a:cubicBezTo>
                    <a:cubicBezTo>
                      <a:pt x="8983" y="9378"/>
                      <a:pt x="7681" y="9255"/>
                      <a:pt x="6310" y="9255"/>
                    </a:cubicBezTo>
                    <a:cubicBezTo>
                      <a:pt x="5871" y="9255"/>
                      <a:pt x="5426" y="9267"/>
                      <a:pt x="4992" y="9301"/>
                    </a:cubicBezTo>
                    <a:cubicBezTo>
                      <a:pt x="4228" y="9349"/>
                      <a:pt x="3679" y="9391"/>
                      <a:pt x="3253" y="9391"/>
                    </a:cubicBezTo>
                    <a:cubicBezTo>
                      <a:pt x="2709" y="9391"/>
                      <a:pt x="2366" y="9323"/>
                      <a:pt x="2034" y="9116"/>
                    </a:cubicBezTo>
                    <a:cubicBezTo>
                      <a:pt x="259" y="8081"/>
                      <a:pt x="1960" y="5419"/>
                      <a:pt x="3328" y="4384"/>
                    </a:cubicBezTo>
                    <a:lnTo>
                      <a:pt x="3180" y="4384"/>
                    </a:lnTo>
                    <a:cubicBezTo>
                      <a:pt x="2293" y="4753"/>
                      <a:pt x="1110" y="5641"/>
                      <a:pt x="481" y="7156"/>
                    </a:cubicBezTo>
                    <a:cubicBezTo>
                      <a:pt x="0" y="8487"/>
                      <a:pt x="111" y="10706"/>
                      <a:pt x="851" y="12000"/>
                    </a:cubicBezTo>
                    <a:cubicBezTo>
                      <a:pt x="1110" y="11408"/>
                      <a:pt x="1664" y="10817"/>
                      <a:pt x="2219" y="10447"/>
                    </a:cubicBezTo>
                    <a:cubicBezTo>
                      <a:pt x="2478" y="10262"/>
                      <a:pt x="2699" y="10114"/>
                      <a:pt x="3032" y="10077"/>
                    </a:cubicBezTo>
                    <a:cubicBezTo>
                      <a:pt x="3059" y="10074"/>
                      <a:pt x="3093" y="10072"/>
                      <a:pt x="3134" y="10072"/>
                    </a:cubicBezTo>
                    <a:cubicBezTo>
                      <a:pt x="3543" y="10072"/>
                      <a:pt x="4588" y="10225"/>
                      <a:pt x="4992" y="10225"/>
                    </a:cubicBezTo>
                    <a:cubicBezTo>
                      <a:pt x="5343" y="10242"/>
                      <a:pt x="5698" y="10250"/>
                      <a:pt x="6054" y="10250"/>
                    </a:cubicBezTo>
                    <a:cubicBezTo>
                      <a:pt x="8020" y="10250"/>
                      <a:pt x="10044" y="10023"/>
                      <a:pt x="12016" y="9929"/>
                    </a:cubicBezTo>
                    <a:cubicBezTo>
                      <a:pt x="12866" y="9892"/>
                      <a:pt x="13754" y="9781"/>
                      <a:pt x="14641" y="9781"/>
                    </a:cubicBezTo>
                    <a:cubicBezTo>
                      <a:pt x="15565" y="9781"/>
                      <a:pt x="16822" y="10114"/>
                      <a:pt x="17746" y="10262"/>
                    </a:cubicBezTo>
                    <a:cubicBezTo>
                      <a:pt x="17968" y="10632"/>
                      <a:pt x="18486" y="11778"/>
                      <a:pt x="18597" y="12074"/>
                    </a:cubicBezTo>
                    <a:cubicBezTo>
                      <a:pt x="19632" y="14181"/>
                      <a:pt x="19484" y="16399"/>
                      <a:pt x="20593" y="18543"/>
                    </a:cubicBezTo>
                    <a:cubicBezTo>
                      <a:pt x="20519" y="16954"/>
                      <a:pt x="20260" y="14957"/>
                      <a:pt x="19854" y="13441"/>
                    </a:cubicBezTo>
                    <a:cubicBezTo>
                      <a:pt x="19632" y="12628"/>
                      <a:pt x="19595" y="11519"/>
                      <a:pt x="19336" y="10410"/>
                    </a:cubicBezTo>
                    <a:lnTo>
                      <a:pt x="19336" y="10410"/>
                    </a:lnTo>
                    <a:cubicBezTo>
                      <a:pt x="19857" y="10446"/>
                      <a:pt x="20420" y="10483"/>
                      <a:pt x="21006" y="10483"/>
                    </a:cubicBezTo>
                    <a:cubicBezTo>
                      <a:pt x="22209" y="10483"/>
                      <a:pt x="23503" y="10329"/>
                      <a:pt x="24697" y="9707"/>
                    </a:cubicBezTo>
                    <a:cubicBezTo>
                      <a:pt x="24905" y="9563"/>
                      <a:pt x="25100" y="9475"/>
                      <a:pt x="25268" y="9475"/>
                    </a:cubicBezTo>
                    <a:cubicBezTo>
                      <a:pt x="25488" y="9475"/>
                      <a:pt x="25664" y="9626"/>
                      <a:pt x="25769" y="10003"/>
                    </a:cubicBezTo>
                    <a:cubicBezTo>
                      <a:pt x="26287" y="11630"/>
                      <a:pt x="26656" y="12517"/>
                      <a:pt x="27581" y="13959"/>
                    </a:cubicBezTo>
                    <a:cubicBezTo>
                      <a:pt x="28135" y="14809"/>
                      <a:pt x="28357" y="15142"/>
                      <a:pt x="29133" y="16880"/>
                    </a:cubicBezTo>
                    <a:cubicBezTo>
                      <a:pt x="28727" y="15179"/>
                      <a:pt x="27950" y="13478"/>
                      <a:pt x="27618" y="11778"/>
                    </a:cubicBezTo>
                    <a:cubicBezTo>
                      <a:pt x="27359" y="10299"/>
                      <a:pt x="26878" y="8672"/>
                      <a:pt x="26730" y="7193"/>
                    </a:cubicBezTo>
                    <a:cubicBezTo>
                      <a:pt x="26619" y="5826"/>
                      <a:pt x="27655" y="4901"/>
                      <a:pt x="28949" y="4125"/>
                    </a:cubicBezTo>
                    <a:cubicBezTo>
                      <a:pt x="29503" y="3866"/>
                      <a:pt x="30427" y="3940"/>
                      <a:pt x="30169" y="3016"/>
                    </a:cubicBezTo>
                    <a:cubicBezTo>
                      <a:pt x="29207" y="724"/>
                      <a:pt x="26989" y="465"/>
                      <a:pt x="25880" y="317"/>
                    </a:cubicBezTo>
                    <a:cubicBezTo>
                      <a:pt x="24541" y="137"/>
                      <a:pt x="23191" y="0"/>
                      <a:pt x="21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30" name="Google Shape;930;p22"/>
            <p:cNvGrpSpPr/>
            <p:nvPr/>
          </p:nvGrpSpPr>
          <p:grpSpPr>
            <a:xfrm flipH="1">
              <a:off x="6590325" y="4435307"/>
              <a:ext cx="2031869" cy="969090"/>
              <a:chOff x="2699950" y="1620825"/>
              <a:chExt cx="1643375" cy="783800"/>
            </a:xfrm>
          </p:grpSpPr>
          <p:sp>
            <p:nvSpPr>
              <p:cNvPr id="931" name="Google Shape;931;p22"/>
              <p:cNvSpPr/>
              <p:nvPr/>
            </p:nvSpPr>
            <p:spPr>
              <a:xfrm>
                <a:off x="3297025" y="1726175"/>
                <a:ext cx="695075" cy="471400"/>
              </a:xfrm>
              <a:custGeom>
                <a:avLst/>
                <a:gdLst/>
                <a:ahLst/>
                <a:cxnLst/>
                <a:rect l="l" t="t" r="r" b="b"/>
                <a:pathLst>
                  <a:path w="27803" h="18856" extrusionOk="0">
                    <a:moveTo>
                      <a:pt x="12177" y="2917"/>
                    </a:moveTo>
                    <a:cubicBezTo>
                      <a:pt x="12167" y="2917"/>
                      <a:pt x="12157" y="2917"/>
                      <a:pt x="12147" y="2917"/>
                    </a:cubicBezTo>
                    <a:lnTo>
                      <a:pt x="12147" y="2917"/>
                    </a:lnTo>
                    <a:cubicBezTo>
                      <a:pt x="12390" y="2945"/>
                      <a:pt x="12635" y="2967"/>
                      <a:pt x="12873" y="2974"/>
                    </a:cubicBezTo>
                    <a:lnTo>
                      <a:pt x="12873" y="2974"/>
                    </a:lnTo>
                    <a:cubicBezTo>
                      <a:pt x="12685" y="2930"/>
                      <a:pt x="12446" y="2917"/>
                      <a:pt x="12177" y="2917"/>
                    </a:cubicBezTo>
                    <a:close/>
                    <a:moveTo>
                      <a:pt x="27396" y="1"/>
                    </a:moveTo>
                    <a:cubicBezTo>
                      <a:pt x="26952" y="334"/>
                      <a:pt x="26582" y="592"/>
                      <a:pt x="26471" y="592"/>
                    </a:cubicBezTo>
                    <a:cubicBezTo>
                      <a:pt x="24290" y="888"/>
                      <a:pt x="22183" y="1258"/>
                      <a:pt x="20038" y="1775"/>
                    </a:cubicBezTo>
                    <a:cubicBezTo>
                      <a:pt x="18744" y="2034"/>
                      <a:pt x="16489" y="2515"/>
                      <a:pt x="15269" y="2700"/>
                    </a:cubicBezTo>
                    <a:cubicBezTo>
                      <a:pt x="14826" y="2885"/>
                      <a:pt x="13901" y="2922"/>
                      <a:pt x="13421" y="2959"/>
                    </a:cubicBezTo>
                    <a:cubicBezTo>
                      <a:pt x="13296" y="2971"/>
                      <a:pt x="13165" y="2976"/>
                      <a:pt x="13032" y="2976"/>
                    </a:cubicBezTo>
                    <a:cubicBezTo>
                      <a:pt x="12979" y="2976"/>
                      <a:pt x="12926" y="2976"/>
                      <a:pt x="12873" y="2974"/>
                    </a:cubicBezTo>
                    <a:lnTo>
                      <a:pt x="12873" y="2974"/>
                    </a:lnTo>
                    <a:cubicBezTo>
                      <a:pt x="13044" y="3014"/>
                      <a:pt x="13171" y="3079"/>
                      <a:pt x="13236" y="3180"/>
                    </a:cubicBezTo>
                    <a:cubicBezTo>
                      <a:pt x="13384" y="3365"/>
                      <a:pt x="13495" y="3550"/>
                      <a:pt x="13642" y="3735"/>
                    </a:cubicBezTo>
                    <a:cubicBezTo>
                      <a:pt x="14673" y="5131"/>
                      <a:pt x="17977" y="5870"/>
                      <a:pt x="20299" y="5870"/>
                    </a:cubicBezTo>
                    <a:cubicBezTo>
                      <a:pt x="20559" y="5870"/>
                      <a:pt x="20806" y="5861"/>
                      <a:pt x="21037" y="5842"/>
                    </a:cubicBezTo>
                    <a:cubicBezTo>
                      <a:pt x="21107" y="5835"/>
                      <a:pt x="21173" y="5832"/>
                      <a:pt x="21237" y="5832"/>
                    </a:cubicBezTo>
                    <a:cubicBezTo>
                      <a:pt x="22216" y="5832"/>
                      <a:pt x="22487" y="6584"/>
                      <a:pt x="23181" y="6619"/>
                    </a:cubicBezTo>
                    <a:cubicBezTo>
                      <a:pt x="23809" y="6434"/>
                      <a:pt x="24401" y="6249"/>
                      <a:pt x="24955" y="6212"/>
                    </a:cubicBezTo>
                    <a:cubicBezTo>
                      <a:pt x="25547" y="6138"/>
                      <a:pt x="27026" y="5288"/>
                      <a:pt x="27691" y="5103"/>
                    </a:cubicBezTo>
                    <a:cubicBezTo>
                      <a:pt x="27617" y="4659"/>
                      <a:pt x="27802" y="1665"/>
                      <a:pt x="27802" y="481"/>
                    </a:cubicBezTo>
                    <a:cubicBezTo>
                      <a:pt x="27802" y="371"/>
                      <a:pt x="27506" y="112"/>
                      <a:pt x="27396" y="1"/>
                    </a:cubicBezTo>
                    <a:close/>
                    <a:moveTo>
                      <a:pt x="10463" y="2719"/>
                    </a:moveTo>
                    <a:cubicBezTo>
                      <a:pt x="10378" y="2719"/>
                      <a:pt x="10304" y="2724"/>
                      <a:pt x="10241" y="2737"/>
                    </a:cubicBezTo>
                    <a:lnTo>
                      <a:pt x="9687" y="4955"/>
                    </a:lnTo>
                    <a:cubicBezTo>
                      <a:pt x="7764" y="6101"/>
                      <a:pt x="7357" y="6212"/>
                      <a:pt x="5324" y="7136"/>
                    </a:cubicBezTo>
                    <a:cubicBezTo>
                      <a:pt x="4932" y="7309"/>
                      <a:pt x="4580" y="7368"/>
                      <a:pt x="4240" y="7368"/>
                    </a:cubicBezTo>
                    <a:cubicBezTo>
                      <a:pt x="3778" y="7368"/>
                      <a:pt x="3337" y="7258"/>
                      <a:pt x="2847" y="7173"/>
                    </a:cubicBezTo>
                    <a:cubicBezTo>
                      <a:pt x="2662" y="7321"/>
                      <a:pt x="2477" y="7395"/>
                      <a:pt x="2292" y="7543"/>
                    </a:cubicBezTo>
                    <a:cubicBezTo>
                      <a:pt x="2403" y="7617"/>
                      <a:pt x="2440" y="7728"/>
                      <a:pt x="2403" y="7876"/>
                    </a:cubicBezTo>
                    <a:cubicBezTo>
                      <a:pt x="1553" y="9281"/>
                      <a:pt x="703" y="10722"/>
                      <a:pt x="0" y="12238"/>
                    </a:cubicBezTo>
                    <a:cubicBezTo>
                      <a:pt x="148" y="12756"/>
                      <a:pt x="259" y="13273"/>
                      <a:pt x="370" y="13717"/>
                    </a:cubicBezTo>
                    <a:cubicBezTo>
                      <a:pt x="592" y="14937"/>
                      <a:pt x="1479" y="18856"/>
                      <a:pt x="1479" y="18856"/>
                    </a:cubicBezTo>
                    <a:cubicBezTo>
                      <a:pt x="1479" y="18856"/>
                      <a:pt x="2810" y="17155"/>
                      <a:pt x="3845" y="16933"/>
                    </a:cubicBezTo>
                    <a:cubicBezTo>
                      <a:pt x="5176" y="16601"/>
                      <a:pt x="5361" y="16675"/>
                      <a:pt x="6322" y="16379"/>
                    </a:cubicBezTo>
                    <a:cubicBezTo>
                      <a:pt x="7173" y="16083"/>
                      <a:pt x="8097" y="15676"/>
                      <a:pt x="8910" y="15196"/>
                    </a:cubicBezTo>
                    <a:cubicBezTo>
                      <a:pt x="8910" y="14013"/>
                      <a:pt x="9613" y="13162"/>
                      <a:pt x="10130" y="12349"/>
                    </a:cubicBezTo>
                    <a:cubicBezTo>
                      <a:pt x="10759" y="11314"/>
                      <a:pt x="10241" y="10020"/>
                      <a:pt x="10426" y="9022"/>
                    </a:cubicBezTo>
                    <a:cubicBezTo>
                      <a:pt x="10648" y="7765"/>
                      <a:pt x="10056" y="6138"/>
                      <a:pt x="10130" y="4918"/>
                    </a:cubicBezTo>
                    <a:cubicBezTo>
                      <a:pt x="10130" y="4585"/>
                      <a:pt x="10389" y="3550"/>
                      <a:pt x="10389" y="3254"/>
                    </a:cubicBezTo>
                    <a:cubicBezTo>
                      <a:pt x="10389" y="3106"/>
                      <a:pt x="10537" y="2959"/>
                      <a:pt x="10648" y="2959"/>
                    </a:cubicBezTo>
                    <a:cubicBezTo>
                      <a:pt x="11147" y="2959"/>
                      <a:pt x="11687" y="2918"/>
                      <a:pt x="12147" y="2917"/>
                    </a:cubicBezTo>
                    <a:lnTo>
                      <a:pt x="12147" y="2917"/>
                    </a:lnTo>
                    <a:cubicBezTo>
                      <a:pt x="11495" y="2841"/>
                      <a:pt x="10865" y="2719"/>
                      <a:pt x="10463" y="27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2"/>
              <p:cNvSpPr/>
              <p:nvPr/>
            </p:nvSpPr>
            <p:spPr>
              <a:xfrm>
                <a:off x="3517925" y="1895325"/>
                <a:ext cx="365100" cy="218175"/>
              </a:xfrm>
              <a:custGeom>
                <a:avLst/>
                <a:gdLst/>
                <a:ahLst/>
                <a:cxnLst/>
                <a:rect l="l" t="t" r="r" b="b"/>
                <a:pathLst>
                  <a:path w="14604" h="8727" extrusionOk="0">
                    <a:moveTo>
                      <a:pt x="14271" y="0"/>
                    </a:moveTo>
                    <a:cubicBezTo>
                      <a:pt x="13495" y="222"/>
                      <a:pt x="12681" y="555"/>
                      <a:pt x="11868" y="629"/>
                    </a:cubicBezTo>
                    <a:cubicBezTo>
                      <a:pt x="9687" y="814"/>
                      <a:pt x="7986" y="1775"/>
                      <a:pt x="6174" y="3032"/>
                    </a:cubicBezTo>
                    <a:cubicBezTo>
                      <a:pt x="5472" y="3550"/>
                      <a:pt x="5065" y="4437"/>
                      <a:pt x="4696" y="4881"/>
                    </a:cubicBezTo>
                    <a:cubicBezTo>
                      <a:pt x="4437" y="5213"/>
                      <a:pt x="3993" y="5546"/>
                      <a:pt x="3402" y="5731"/>
                    </a:cubicBezTo>
                    <a:cubicBezTo>
                      <a:pt x="2625" y="5916"/>
                      <a:pt x="2145" y="7025"/>
                      <a:pt x="1516" y="7469"/>
                    </a:cubicBezTo>
                    <a:cubicBezTo>
                      <a:pt x="1109" y="7801"/>
                      <a:pt x="555" y="8134"/>
                      <a:pt x="0" y="8430"/>
                    </a:cubicBezTo>
                    <a:lnTo>
                      <a:pt x="0" y="8615"/>
                    </a:lnTo>
                    <a:cubicBezTo>
                      <a:pt x="0" y="8696"/>
                      <a:pt x="17" y="8727"/>
                      <a:pt x="47" y="8727"/>
                    </a:cubicBezTo>
                    <a:cubicBezTo>
                      <a:pt x="125" y="8727"/>
                      <a:pt x="293" y="8510"/>
                      <a:pt x="481" y="8430"/>
                    </a:cubicBezTo>
                    <a:cubicBezTo>
                      <a:pt x="1479" y="8134"/>
                      <a:pt x="2403" y="7653"/>
                      <a:pt x="3069" y="6914"/>
                    </a:cubicBezTo>
                    <a:cubicBezTo>
                      <a:pt x="3956" y="5953"/>
                      <a:pt x="11572" y="814"/>
                      <a:pt x="13236" y="555"/>
                    </a:cubicBezTo>
                    <a:cubicBezTo>
                      <a:pt x="13569" y="481"/>
                      <a:pt x="14604" y="0"/>
                      <a:pt x="14271" y="0"/>
                    </a:cubicBez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2"/>
              <p:cNvSpPr/>
              <p:nvPr/>
            </p:nvSpPr>
            <p:spPr>
              <a:xfrm>
                <a:off x="3517925" y="1801850"/>
                <a:ext cx="357700" cy="307000"/>
              </a:xfrm>
              <a:custGeom>
                <a:avLst/>
                <a:gdLst/>
                <a:ahLst/>
                <a:cxnLst/>
                <a:rect l="l" t="t" r="r" b="b"/>
                <a:pathLst>
                  <a:path w="14308" h="12280" extrusionOk="0">
                    <a:moveTo>
                      <a:pt x="3268" y="1"/>
                    </a:moveTo>
                    <a:cubicBezTo>
                      <a:pt x="2801" y="1"/>
                      <a:pt x="2248" y="42"/>
                      <a:pt x="1738" y="42"/>
                    </a:cubicBezTo>
                    <a:cubicBezTo>
                      <a:pt x="1590" y="42"/>
                      <a:pt x="1479" y="153"/>
                      <a:pt x="1479" y="301"/>
                    </a:cubicBezTo>
                    <a:cubicBezTo>
                      <a:pt x="1479" y="634"/>
                      <a:pt x="1183" y="1632"/>
                      <a:pt x="1183" y="1965"/>
                    </a:cubicBezTo>
                    <a:cubicBezTo>
                      <a:pt x="1146" y="3222"/>
                      <a:pt x="1775" y="4812"/>
                      <a:pt x="1516" y="6069"/>
                    </a:cubicBezTo>
                    <a:cubicBezTo>
                      <a:pt x="1331" y="7067"/>
                      <a:pt x="1812" y="8398"/>
                      <a:pt x="1183" y="9396"/>
                    </a:cubicBezTo>
                    <a:cubicBezTo>
                      <a:pt x="629" y="10246"/>
                      <a:pt x="0" y="11060"/>
                      <a:pt x="0" y="12280"/>
                    </a:cubicBezTo>
                    <a:cubicBezTo>
                      <a:pt x="555" y="11947"/>
                      <a:pt x="1109" y="11614"/>
                      <a:pt x="1516" y="11282"/>
                    </a:cubicBezTo>
                    <a:cubicBezTo>
                      <a:pt x="2145" y="10838"/>
                      <a:pt x="2625" y="9729"/>
                      <a:pt x="3402" y="9544"/>
                    </a:cubicBezTo>
                    <a:cubicBezTo>
                      <a:pt x="3993" y="9396"/>
                      <a:pt x="4363" y="9063"/>
                      <a:pt x="4696" y="8694"/>
                    </a:cubicBezTo>
                    <a:cubicBezTo>
                      <a:pt x="5065" y="8250"/>
                      <a:pt x="5546" y="7363"/>
                      <a:pt x="6174" y="6845"/>
                    </a:cubicBezTo>
                    <a:cubicBezTo>
                      <a:pt x="7986" y="5551"/>
                      <a:pt x="9687" y="4627"/>
                      <a:pt x="11905" y="4368"/>
                    </a:cubicBezTo>
                    <a:cubicBezTo>
                      <a:pt x="12755" y="4257"/>
                      <a:pt x="13532" y="3961"/>
                      <a:pt x="14308" y="3703"/>
                    </a:cubicBezTo>
                    <a:cubicBezTo>
                      <a:pt x="13601" y="3667"/>
                      <a:pt x="13333" y="2921"/>
                      <a:pt x="12276" y="2921"/>
                    </a:cubicBezTo>
                    <a:cubicBezTo>
                      <a:pt x="12228" y="2921"/>
                      <a:pt x="12178" y="2923"/>
                      <a:pt x="12127" y="2926"/>
                    </a:cubicBezTo>
                    <a:cubicBezTo>
                      <a:pt x="11941" y="2938"/>
                      <a:pt x="11745" y="2944"/>
                      <a:pt x="11540" y="2944"/>
                    </a:cubicBezTo>
                    <a:cubicBezTo>
                      <a:pt x="9208" y="2944"/>
                      <a:pt x="5749" y="2178"/>
                      <a:pt x="4696" y="819"/>
                    </a:cubicBezTo>
                    <a:cubicBezTo>
                      <a:pt x="4548" y="634"/>
                      <a:pt x="4474" y="449"/>
                      <a:pt x="4326" y="264"/>
                    </a:cubicBezTo>
                    <a:cubicBezTo>
                      <a:pt x="4190" y="51"/>
                      <a:pt x="3781" y="1"/>
                      <a:pt x="3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2"/>
              <p:cNvSpPr/>
              <p:nvPr/>
            </p:nvSpPr>
            <p:spPr>
              <a:xfrm>
                <a:off x="2914375" y="1620825"/>
                <a:ext cx="1065700" cy="341075"/>
              </a:xfrm>
              <a:custGeom>
                <a:avLst/>
                <a:gdLst/>
                <a:ahLst/>
                <a:cxnLst/>
                <a:rect l="l" t="t" r="r" b="b"/>
                <a:pathLst>
                  <a:path w="42628" h="13643" extrusionOk="0">
                    <a:moveTo>
                      <a:pt x="25732" y="0"/>
                    </a:moveTo>
                    <a:cubicBezTo>
                      <a:pt x="18412" y="814"/>
                      <a:pt x="3106" y="3217"/>
                      <a:pt x="0" y="3845"/>
                    </a:cubicBezTo>
                    <a:lnTo>
                      <a:pt x="0" y="3882"/>
                    </a:lnTo>
                    <a:cubicBezTo>
                      <a:pt x="185" y="4326"/>
                      <a:pt x="407" y="4806"/>
                      <a:pt x="518" y="4917"/>
                    </a:cubicBezTo>
                    <a:cubicBezTo>
                      <a:pt x="1331" y="5546"/>
                      <a:pt x="2367" y="6211"/>
                      <a:pt x="3143" y="6766"/>
                    </a:cubicBezTo>
                    <a:cubicBezTo>
                      <a:pt x="6650" y="9171"/>
                      <a:pt x="10249" y="10701"/>
                      <a:pt x="14455" y="10701"/>
                    </a:cubicBezTo>
                    <a:cubicBezTo>
                      <a:pt x="14904" y="10701"/>
                      <a:pt x="15360" y="10683"/>
                      <a:pt x="15824" y="10648"/>
                    </a:cubicBezTo>
                    <a:cubicBezTo>
                      <a:pt x="15849" y="10646"/>
                      <a:pt x="15877" y="10645"/>
                      <a:pt x="15907" y="10645"/>
                    </a:cubicBezTo>
                    <a:cubicBezTo>
                      <a:pt x="16409" y="10645"/>
                      <a:pt x="17557" y="10932"/>
                      <a:pt x="17488" y="11350"/>
                    </a:cubicBezTo>
                    <a:cubicBezTo>
                      <a:pt x="17303" y="12127"/>
                      <a:pt x="17007" y="12903"/>
                      <a:pt x="16748" y="13642"/>
                    </a:cubicBezTo>
                    <a:cubicBezTo>
                      <a:pt x="17007" y="13125"/>
                      <a:pt x="17340" y="12644"/>
                      <a:pt x="17598" y="12090"/>
                    </a:cubicBezTo>
                    <a:cubicBezTo>
                      <a:pt x="17672" y="11942"/>
                      <a:pt x="17598" y="11831"/>
                      <a:pt x="17525" y="11757"/>
                    </a:cubicBezTo>
                    <a:cubicBezTo>
                      <a:pt x="17709" y="11609"/>
                      <a:pt x="17894" y="11535"/>
                      <a:pt x="18079" y="11387"/>
                    </a:cubicBezTo>
                    <a:cubicBezTo>
                      <a:pt x="18548" y="11472"/>
                      <a:pt x="18979" y="11582"/>
                      <a:pt x="19438" y="11582"/>
                    </a:cubicBezTo>
                    <a:cubicBezTo>
                      <a:pt x="19775" y="11582"/>
                      <a:pt x="20127" y="11523"/>
                      <a:pt x="20519" y="11350"/>
                    </a:cubicBezTo>
                    <a:cubicBezTo>
                      <a:pt x="22553" y="10426"/>
                      <a:pt x="22959" y="10315"/>
                      <a:pt x="24919" y="9169"/>
                    </a:cubicBezTo>
                    <a:lnTo>
                      <a:pt x="25473" y="6951"/>
                    </a:lnTo>
                    <a:cubicBezTo>
                      <a:pt x="25548" y="6931"/>
                      <a:pt x="25641" y="6922"/>
                      <a:pt x="25748" y="6922"/>
                    </a:cubicBezTo>
                    <a:cubicBezTo>
                      <a:pt x="26348" y="6922"/>
                      <a:pt x="27395" y="7189"/>
                      <a:pt x="28291" y="7189"/>
                    </a:cubicBezTo>
                    <a:cubicBezTo>
                      <a:pt x="28415" y="7189"/>
                      <a:pt x="28536" y="7184"/>
                      <a:pt x="28653" y="7173"/>
                    </a:cubicBezTo>
                    <a:cubicBezTo>
                      <a:pt x="29170" y="7136"/>
                      <a:pt x="30058" y="7099"/>
                      <a:pt x="30501" y="6914"/>
                    </a:cubicBezTo>
                    <a:cubicBezTo>
                      <a:pt x="31647" y="6729"/>
                      <a:pt x="33940" y="6248"/>
                      <a:pt x="35270" y="5989"/>
                    </a:cubicBezTo>
                    <a:cubicBezTo>
                      <a:pt x="37378" y="5509"/>
                      <a:pt x="39559" y="5139"/>
                      <a:pt x="41703" y="4806"/>
                    </a:cubicBezTo>
                    <a:cubicBezTo>
                      <a:pt x="41777" y="4806"/>
                      <a:pt x="42184" y="4548"/>
                      <a:pt x="42628" y="4215"/>
                    </a:cubicBezTo>
                    <a:cubicBezTo>
                      <a:pt x="42443" y="4030"/>
                      <a:pt x="42147" y="3808"/>
                      <a:pt x="41962" y="3771"/>
                    </a:cubicBezTo>
                    <a:cubicBezTo>
                      <a:pt x="37711" y="2218"/>
                      <a:pt x="30686" y="444"/>
                      <a:pt x="257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2"/>
              <p:cNvSpPr/>
              <p:nvPr/>
            </p:nvSpPr>
            <p:spPr>
              <a:xfrm>
                <a:off x="3296100" y="1961875"/>
                <a:ext cx="37000" cy="1118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4474" extrusionOk="0">
                    <a:moveTo>
                      <a:pt x="1479" y="0"/>
                    </a:moveTo>
                    <a:cubicBezTo>
                      <a:pt x="925" y="925"/>
                      <a:pt x="407" y="1849"/>
                      <a:pt x="0" y="2810"/>
                    </a:cubicBezTo>
                    <a:cubicBezTo>
                      <a:pt x="74" y="3365"/>
                      <a:pt x="259" y="3882"/>
                      <a:pt x="370" y="4363"/>
                    </a:cubicBezTo>
                    <a:cubicBezTo>
                      <a:pt x="370" y="4400"/>
                      <a:pt x="370" y="4437"/>
                      <a:pt x="407" y="4474"/>
                    </a:cubicBezTo>
                    <a:cubicBezTo>
                      <a:pt x="407" y="2884"/>
                      <a:pt x="962" y="1442"/>
                      <a:pt x="1479" y="0"/>
                    </a:cubicBezTo>
                    <a:close/>
                  </a:path>
                </a:pathLst>
              </a:custGeom>
              <a:solidFill>
                <a:srgbClr val="5B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2"/>
              <p:cNvSpPr/>
              <p:nvPr/>
            </p:nvSpPr>
            <p:spPr>
              <a:xfrm>
                <a:off x="2819175" y="1719725"/>
                <a:ext cx="534100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21364" h="17266" extrusionOk="0">
                    <a:moveTo>
                      <a:pt x="3845" y="0"/>
                    </a:moveTo>
                    <a:cubicBezTo>
                      <a:pt x="2477" y="2033"/>
                      <a:pt x="1183" y="4178"/>
                      <a:pt x="0" y="6396"/>
                    </a:cubicBezTo>
                    <a:cubicBezTo>
                      <a:pt x="2810" y="7986"/>
                      <a:pt x="7432" y="9354"/>
                      <a:pt x="9095" y="11905"/>
                    </a:cubicBezTo>
                    <a:cubicBezTo>
                      <a:pt x="10019" y="13346"/>
                      <a:pt x="10278" y="14086"/>
                      <a:pt x="11905" y="14862"/>
                    </a:cubicBezTo>
                    <a:cubicBezTo>
                      <a:pt x="14160" y="15971"/>
                      <a:pt x="17340" y="15824"/>
                      <a:pt x="20112" y="17265"/>
                    </a:cubicBezTo>
                    <a:cubicBezTo>
                      <a:pt x="19669" y="16156"/>
                      <a:pt x="19484" y="15158"/>
                      <a:pt x="19484" y="14160"/>
                    </a:cubicBezTo>
                    <a:cubicBezTo>
                      <a:pt x="19484" y="14123"/>
                      <a:pt x="19447" y="14086"/>
                      <a:pt x="19447" y="14049"/>
                    </a:cubicBezTo>
                    <a:cubicBezTo>
                      <a:pt x="19336" y="13568"/>
                      <a:pt x="19151" y="13051"/>
                      <a:pt x="19077" y="12570"/>
                    </a:cubicBezTo>
                    <a:cubicBezTo>
                      <a:pt x="19521" y="11572"/>
                      <a:pt x="20039" y="10648"/>
                      <a:pt x="20519" y="9723"/>
                    </a:cubicBezTo>
                    <a:cubicBezTo>
                      <a:pt x="20815" y="8984"/>
                      <a:pt x="21074" y="8208"/>
                      <a:pt x="21259" y="7431"/>
                    </a:cubicBezTo>
                    <a:cubicBezTo>
                      <a:pt x="21364" y="7045"/>
                      <a:pt x="20204" y="6726"/>
                      <a:pt x="19675" y="6726"/>
                    </a:cubicBezTo>
                    <a:cubicBezTo>
                      <a:pt x="19646" y="6726"/>
                      <a:pt x="19619" y="6727"/>
                      <a:pt x="19595" y="6729"/>
                    </a:cubicBezTo>
                    <a:cubicBezTo>
                      <a:pt x="19170" y="6758"/>
                      <a:pt x="18752" y="6773"/>
                      <a:pt x="18340" y="6773"/>
                    </a:cubicBezTo>
                    <a:cubicBezTo>
                      <a:pt x="14084" y="6773"/>
                      <a:pt x="10456" y="5240"/>
                      <a:pt x="6951" y="2847"/>
                    </a:cubicBezTo>
                    <a:cubicBezTo>
                      <a:pt x="6175" y="2292"/>
                      <a:pt x="5139" y="1664"/>
                      <a:pt x="4363" y="998"/>
                    </a:cubicBezTo>
                    <a:cubicBezTo>
                      <a:pt x="4252" y="924"/>
                      <a:pt x="4030" y="407"/>
                      <a:pt x="38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2"/>
              <p:cNvSpPr/>
              <p:nvPr/>
            </p:nvSpPr>
            <p:spPr>
              <a:xfrm>
                <a:off x="3875600" y="1855575"/>
                <a:ext cx="425200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17008" h="6693" extrusionOk="0">
                    <a:moveTo>
                      <a:pt x="4474" y="1"/>
                    </a:moveTo>
                    <a:cubicBezTo>
                      <a:pt x="3846" y="149"/>
                      <a:pt x="2404" y="1073"/>
                      <a:pt x="1776" y="1110"/>
                    </a:cubicBezTo>
                    <a:cubicBezTo>
                      <a:pt x="1221" y="1147"/>
                      <a:pt x="592" y="1295"/>
                      <a:pt x="1" y="1517"/>
                    </a:cubicBezTo>
                    <a:cubicBezTo>
                      <a:pt x="2700" y="2256"/>
                      <a:pt x="5399" y="4955"/>
                      <a:pt x="7210" y="6692"/>
                    </a:cubicBezTo>
                    <a:cubicBezTo>
                      <a:pt x="7358" y="6655"/>
                      <a:pt x="7543" y="6655"/>
                      <a:pt x="7654" y="6619"/>
                    </a:cubicBezTo>
                    <a:cubicBezTo>
                      <a:pt x="9687" y="6323"/>
                      <a:pt x="11795" y="6212"/>
                      <a:pt x="13717" y="5472"/>
                    </a:cubicBezTo>
                    <a:cubicBezTo>
                      <a:pt x="14789" y="5103"/>
                      <a:pt x="15861" y="4363"/>
                      <a:pt x="17007" y="4252"/>
                    </a:cubicBezTo>
                    <a:cubicBezTo>
                      <a:pt x="15824" y="3735"/>
                      <a:pt x="9281" y="1295"/>
                      <a:pt x="44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2"/>
              <p:cNvSpPr/>
              <p:nvPr/>
            </p:nvSpPr>
            <p:spPr>
              <a:xfrm>
                <a:off x="3547500" y="1892550"/>
                <a:ext cx="507450" cy="266225"/>
              </a:xfrm>
              <a:custGeom>
                <a:avLst/>
                <a:gdLst/>
                <a:ahLst/>
                <a:cxnLst/>
                <a:rect l="l" t="t" r="r" b="b"/>
                <a:pathLst>
                  <a:path w="20298" h="10649" extrusionOk="0">
                    <a:moveTo>
                      <a:pt x="13088" y="1"/>
                    </a:moveTo>
                    <a:cubicBezTo>
                      <a:pt x="12349" y="296"/>
                      <a:pt x="11498" y="555"/>
                      <a:pt x="10722" y="666"/>
                    </a:cubicBezTo>
                    <a:cubicBezTo>
                      <a:pt x="8541" y="925"/>
                      <a:pt x="6803" y="1849"/>
                      <a:pt x="4991" y="3143"/>
                    </a:cubicBezTo>
                    <a:cubicBezTo>
                      <a:pt x="4289" y="3661"/>
                      <a:pt x="3882" y="4548"/>
                      <a:pt x="3513" y="4992"/>
                    </a:cubicBezTo>
                    <a:cubicBezTo>
                      <a:pt x="3254" y="5324"/>
                      <a:pt x="2810" y="5657"/>
                      <a:pt x="2219" y="5842"/>
                    </a:cubicBezTo>
                    <a:cubicBezTo>
                      <a:pt x="1442" y="6027"/>
                      <a:pt x="962" y="7136"/>
                      <a:pt x="333" y="7580"/>
                    </a:cubicBezTo>
                    <a:cubicBezTo>
                      <a:pt x="222" y="7690"/>
                      <a:pt x="111" y="7727"/>
                      <a:pt x="0" y="7801"/>
                    </a:cubicBezTo>
                    <a:cubicBezTo>
                      <a:pt x="555" y="8097"/>
                      <a:pt x="1036" y="8615"/>
                      <a:pt x="1590" y="8800"/>
                    </a:cubicBezTo>
                    <a:cubicBezTo>
                      <a:pt x="1805" y="8868"/>
                      <a:pt x="2005" y="8890"/>
                      <a:pt x="2197" y="8890"/>
                    </a:cubicBezTo>
                    <a:cubicBezTo>
                      <a:pt x="2539" y="8890"/>
                      <a:pt x="2859" y="8820"/>
                      <a:pt x="3202" y="8820"/>
                    </a:cubicBezTo>
                    <a:cubicBezTo>
                      <a:pt x="3394" y="8820"/>
                      <a:pt x="3593" y="8842"/>
                      <a:pt x="3808" y="8911"/>
                    </a:cubicBezTo>
                    <a:cubicBezTo>
                      <a:pt x="4321" y="9081"/>
                      <a:pt x="4738" y="9662"/>
                      <a:pt x="5236" y="9662"/>
                    </a:cubicBezTo>
                    <a:cubicBezTo>
                      <a:pt x="5277" y="9662"/>
                      <a:pt x="5319" y="9658"/>
                      <a:pt x="5361" y="9650"/>
                    </a:cubicBezTo>
                    <a:cubicBezTo>
                      <a:pt x="5661" y="9618"/>
                      <a:pt x="5968" y="9567"/>
                      <a:pt x="6253" y="9567"/>
                    </a:cubicBezTo>
                    <a:cubicBezTo>
                      <a:pt x="6635" y="9567"/>
                      <a:pt x="6977" y="9660"/>
                      <a:pt x="7210" y="10020"/>
                    </a:cubicBezTo>
                    <a:cubicBezTo>
                      <a:pt x="7357" y="10278"/>
                      <a:pt x="7690" y="10463"/>
                      <a:pt x="8060" y="10648"/>
                    </a:cubicBezTo>
                    <a:cubicBezTo>
                      <a:pt x="8984" y="10094"/>
                      <a:pt x="9945" y="9465"/>
                      <a:pt x="10907" y="8874"/>
                    </a:cubicBezTo>
                    <a:cubicBezTo>
                      <a:pt x="13864" y="7025"/>
                      <a:pt x="16859" y="5731"/>
                      <a:pt x="20297" y="5176"/>
                    </a:cubicBezTo>
                    <a:cubicBezTo>
                      <a:pt x="18449" y="3439"/>
                      <a:pt x="15750" y="740"/>
                      <a:pt x="130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2"/>
              <p:cNvSpPr/>
              <p:nvPr/>
            </p:nvSpPr>
            <p:spPr>
              <a:xfrm>
                <a:off x="2707325" y="1878700"/>
                <a:ext cx="1041675" cy="524075"/>
              </a:xfrm>
              <a:custGeom>
                <a:avLst/>
                <a:gdLst/>
                <a:ahLst/>
                <a:cxnLst/>
                <a:rect l="l" t="t" r="r" b="b"/>
                <a:pathLst>
                  <a:path w="41667" h="20963" extrusionOk="0">
                    <a:moveTo>
                      <a:pt x="4474" y="0"/>
                    </a:moveTo>
                    <a:cubicBezTo>
                      <a:pt x="2737" y="3327"/>
                      <a:pt x="1258" y="6840"/>
                      <a:pt x="1" y="10426"/>
                    </a:cubicBezTo>
                    <a:cubicBezTo>
                      <a:pt x="885" y="11101"/>
                      <a:pt x="2107" y="11761"/>
                      <a:pt x="3158" y="11761"/>
                    </a:cubicBezTo>
                    <a:cubicBezTo>
                      <a:pt x="3776" y="11761"/>
                      <a:pt x="4336" y="11532"/>
                      <a:pt x="4733" y="10943"/>
                    </a:cubicBezTo>
                    <a:cubicBezTo>
                      <a:pt x="4992" y="10537"/>
                      <a:pt x="5214" y="9797"/>
                      <a:pt x="5473" y="9317"/>
                    </a:cubicBezTo>
                    <a:cubicBezTo>
                      <a:pt x="5916" y="8318"/>
                      <a:pt x="6434" y="6655"/>
                      <a:pt x="8135" y="5250"/>
                    </a:cubicBezTo>
                    <a:lnTo>
                      <a:pt x="8135" y="5250"/>
                    </a:lnTo>
                    <a:cubicBezTo>
                      <a:pt x="7062" y="7357"/>
                      <a:pt x="6988" y="8762"/>
                      <a:pt x="6693" y="10980"/>
                    </a:cubicBezTo>
                    <a:cubicBezTo>
                      <a:pt x="6767" y="11276"/>
                      <a:pt x="7543" y="12829"/>
                      <a:pt x="8430" y="14271"/>
                    </a:cubicBezTo>
                    <a:cubicBezTo>
                      <a:pt x="9835" y="14936"/>
                      <a:pt x="11388" y="14677"/>
                      <a:pt x="12904" y="14973"/>
                    </a:cubicBezTo>
                    <a:cubicBezTo>
                      <a:pt x="13532" y="15121"/>
                      <a:pt x="14235" y="15602"/>
                      <a:pt x="14715" y="16341"/>
                    </a:cubicBezTo>
                    <a:cubicBezTo>
                      <a:pt x="14974" y="16822"/>
                      <a:pt x="16453" y="16711"/>
                      <a:pt x="16971" y="16896"/>
                    </a:cubicBezTo>
                    <a:cubicBezTo>
                      <a:pt x="19448" y="17783"/>
                      <a:pt x="21814" y="17561"/>
                      <a:pt x="24291" y="20112"/>
                    </a:cubicBezTo>
                    <a:cubicBezTo>
                      <a:pt x="25585" y="20408"/>
                      <a:pt x="26731" y="20741"/>
                      <a:pt x="27655" y="20962"/>
                    </a:cubicBezTo>
                    <a:cubicBezTo>
                      <a:pt x="28025" y="18190"/>
                      <a:pt x="30835" y="16230"/>
                      <a:pt x="33349" y="15343"/>
                    </a:cubicBezTo>
                    <a:cubicBezTo>
                      <a:pt x="36343" y="14271"/>
                      <a:pt x="39005" y="12792"/>
                      <a:pt x="41667" y="11239"/>
                    </a:cubicBezTo>
                    <a:cubicBezTo>
                      <a:pt x="41334" y="11017"/>
                      <a:pt x="41001" y="10758"/>
                      <a:pt x="40854" y="10574"/>
                    </a:cubicBezTo>
                    <a:cubicBezTo>
                      <a:pt x="40612" y="10222"/>
                      <a:pt x="40240" y="10132"/>
                      <a:pt x="39838" y="10132"/>
                    </a:cubicBezTo>
                    <a:cubicBezTo>
                      <a:pt x="39563" y="10132"/>
                      <a:pt x="39275" y="10174"/>
                      <a:pt x="39005" y="10204"/>
                    </a:cubicBezTo>
                    <a:cubicBezTo>
                      <a:pt x="38963" y="10212"/>
                      <a:pt x="38921" y="10216"/>
                      <a:pt x="38880" y="10216"/>
                    </a:cubicBezTo>
                    <a:cubicBezTo>
                      <a:pt x="38382" y="10216"/>
                      <a:pt x="37965" y="9635"/>
                      <a:pt x="37452" y="9465"/>
                    </a:cubicBezTo>
                    <a:cubicBezTo>
                      <a:pt x="37227" y="9389"/>
                      <a:pt x="37014" y="9367"/>
                      <a:pt x="36806" y="9367"/>
                    </a:cubicBezTo>
                    <a:cubicBezTo>
                      <a:pt x="36504" y="9367"/>
                      <a:pt x="36211" y="9414"/>
                      <a:pt x="35903" y="9414"/>
                    </a:cubicBezTo>
                    <a:cubicBezTo>
                      <a:pt x="35690" y="9414"/>
                      <a:pt x="35470" y="9392"/>
                      <a:pt x="35234" y="9317"/>
                    </a:cubicBezTo>
                    <a:cubicBezTo>
                      <a:pt x="34679" y="9132"/>
                      <a:pt x="34199" y="8651"/>
                      <a:pt x="33644" y="8355"/>
                    </a:cubicBezTo>
                    <a:cubicBezTo>
                      <a:pt x="32572" y="9095"/>
                      <a:pt x="31093" y="9908"/>
                      <a:pt x="29873" y="10315"/>
                    </a:cubicBezTo>
                    <a:cubicBezTo>
                      <a:pt x="28912" y="10611"/>
                      <a:pt x="28690" y="10537"/>
                      <a:pt x="27359" y="10869"/>
                    </a:cubicBezTo>
                    <a:cubicBezTo>
                      <a:pt x="26361" y="11091"/>
                      <a:pt x="24993" y="12792"/>
                      <a:pt x="24993" y="12792"/>
                    </a:cubicBezTo>
                    <a:cubicBezTo>
                      <a:pt x="24993" y="12792"/>
                      <a:pt x="24217" y="9206"/>
                      <a:pt x="23958" y="7838"/>
                    </a:cubicBezTo>
                    <a:lnTo>
                      <a:pt x="23958" y="7838"/>
                    </a:lnTo>
                    <a:cubicBezTo>
                      <a:pt x="23958" y="8836"/>
                      <a:pt x="24143" y="9797"/>
                      <a:pt x="24586" y="10943"/>
                    </a:cubicBezTo>
                    <a:cubicBezTo>
                      <a:pt x="21814" y="9465"/>
                      <a:pt x="18634" y="9649"/>
                      <a:pt x="16379" y="8540"/>
                    </a:cubicBezTo>
                    <a:cubicBezTo>
                      <a:pt x="14789" y="7764"/>
                      <a:pt x="14530" y="7024"/>
                      <a:pt x="13532" y="5583"/>
                    </a:cubicBezTo>
                    <a:cubicBezTo>
                      <a:pt x="11869" y="3032"/>
                      <a:pt x="7247" y="1664"/>
                      <a:pt x="44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2"/>
              <p:cNvSpPr/>
              <p:nvPr/>
            </p:nvSpPr>
            <p:spPr>
              <a:xfrm>
                <a:off x="2699950" y="2010850"/>
                <a:ext cx="615575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24623" h="14864" extrusionOk="0">
                    <a:moveTo>
                      <a:pt x="8430" y="1"/>
                    </a:moveTo>
                    <a:cubicBezTo>
                      <a:pt x="6729" y="1369"/>
                      <a:pt x="6285" y="3069"/>
                      <a:pt x="5768" y="4068"/>
                    </a:cubicBezTo>
                    <a:cubicBezTo>
                      <a:pt x="5546" y="4511"/>
                      <a:pt x="5287" y="5214"/>
                      <a:pt x="5028" y="5657"/>
                    </a:cubicBezTo>
                    <a:cubicBezTo>
                      <a:pt x="4629" y="6249"/>
                      <a:pt x="4067" y="6477"/>
                      <a:pt x="3445" y="6477"/>
                    </a:cubicBezTo>
                    <a:cubicBezTo>
                      <a:pt x="2396" y="6477"/>
                      <a:pt x="1178" y="5827"/>
                      <a:pt x="296" y="5177"/>
                    </a:cubicBezTo>
                    <a:cubicBezTo>
                      <a:pt x="222" y="5472"/>
                      <a:pt x="74" y="5842"/>
                      <a:pt x="0" y="6175"/>
                    </a:cubicBezTo>
                    <a:cubicBezTo>
                      <a:pt x="6544" y="9724"/>
                      <a:pt x="17635" y="12978"/>
                      <a:pt x="24623" y="14863"/>
                    </a:cubicBezTo>
                    <a:cubicBezTo>
                      <a:pt x="22109" y="12275"/>
                      <a:pt x="19780" y="12497"/>
                      <a:pt x="17266" y="11647"/>
                    </a:cubicBezTo>
                    <a:cubicBezTo>
                      <a:pt x="16748" y="11462"/>
                      <a:pt x="15343" y="11536"/>
                      <a:pt x="15010" y="11092"/>
                    </a:cubicBezTo>
                    <a:cubicBezTo>
                      <a:pt x="14530" y="10390"/>
                      <a:pt x="13901" y="9835"/>
                      <a:pt x="13199" y="9687"/>
                    </a:cubicBezTo>
                    <a:cubicBezTo>
                      <a:pt x="11683" y="9428"/>
                      <a:pt x="10167" y="9613"/>
                      <a:pt x="8725" y="8985"/>
                    </a:cubicBezTo>
                    <a:cubicBezTo>
                      <a:pt x="7838" y="7580"/>
                      <a:pt x="7025" y="6027"/>
                      <a:pt x="7025" y="5731"/>
                    </a:cubicBezTo>
                    <a:cubicBezTo>
                      <a:pt x="7246" y="3513"/>
                      <a:pt x="7394" y="2071"/>
                      <a:pt x="84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2"/>
              <p:cNvSpPr/>
              <p:nvPr/>
            </p:nvSpPr>
            <p:spPr>
              <a:xfrm>
                <a:off x="3465225" y="1676750"/>
                <a:ext cx="336475" cy="124325"/>
              </a:xfrm>
              <a:custGeom>
                <a:avLst/>
                <a:gdLst/>
                <a:ahLst/>
                <a:cxnLst/>
                <a:rect l="l" t="t" r="r" b="b"/>
                <a:pathLst>
                  <a:path w="13459" h="4973" extrusionOk="0">
                    <a:moveTo>
                      <a:pt x="2167" y="1"/>
                    </a:moveTo>
                    <a:cubicBezTo>
                      <a:pt x="1374" y="1"/>
                      <a:pt x="690" y="234"/>
                      <a:pt x="297" y="1091"/>
                    </a:cubicBezTo>
                    <a:cubicBezTo>
                      <a:pt x="149" y="1423"/>
                      <a:pt x="1" y="1756"/>
                      <a:pt x="334" y="2200"/>
                    </a:cubicBezTo>
                    <a:cubicBezTo>
                      <a:pt x="1036" y="3124"/>
                      <a:pt x="1849" y="3752"/>
                      <a:pt x="2811" y="4381"/>
                    </a:cubicBezTo>
                    <a:cubicBezTo>
                      <a:pt x="3070" y="4529"/>
                      <a:pt x="3365" y="4972"/>
                      <a:pt x="5177" y="4972"/>
                    </a:cubicBezTo>
                    <a:cubicBezTo>
                      <a:pt x="7543" y="4972"/>
                      <a:pt x="10907" y="4344"/>
                      <a:pt x="12534" y="3605"/>
                    </a:cubicBezTo>
                    <a:cubicBezTo>
                      <a:pt x="13052" y="3420"/>
                      <a:pt x="13458" y="2939"/>
                      <a:pt x="13089" y="2939"/>
                    </a:cubicBezTo>
                    <a:cubicBezTo>
                      <a:pt x="12830" y="2902"/>
                      <a:pt x="6471" y="684"/>
                      <a:pt x="3661" y="166"/>
                    </a:cubicBezTo>
                    <a:cubicBezTo>
                      <a:pt x="3150" y="83"/>
                      <a:pt x="2639" y="1"/>
                      <a:pt x="2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2"/>
              <p:cNvSpPr/>
              <p:nvPr/>
            </p:nvSpPr>
            <p:spPr>
              <a:xfrm>
                <a:off x="3399625" y="2186475"/>
                <a:ext cx="304100" cy="218150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8726" extrusionOk="0">
                    <a:moveTo>
                      <a:pt x="12163" y="0"/>
                    </a:moveTo>
                    <a:lnTo>
                      <a:pt x="12163" y="0"/>
                    </a:lnTo>
                    <a:cubicBezTo>
                      <a:pt x="10130" y="1146"/>
                      <a:pt x="7986" y="2219"/>
                      <a:pt x="5694" y="3032"/>
                    </a:cubicBezTo>
                    <a:cubicBezTo>
                      <a:pt x="3179" y="3919"/>
                      <a:pt x="333" y="5879"/>
                      <a:pt x="0" y="8651"/>
                    </a:cubicBezTo>
                    <a:cubicBezTo>
                      <a:pt x="37" y="8651"/>
                      <a:pt x="74" y="8651"/>
                      <a:pt x="74" y="8725"/>
                    </a:cubicBezTo>
                    <a:cubicBezTo>
                      <a:pt x="1257" y="8614"/>
                      <a:pt x="7246" y="7505"/>
                      <a:pt x="11831" y="6618"/>
                    </a:cubicBezTo>
                    <a:cubicBezTo>
                      <a:pt x="11572" y="4363"/>
                      <a:pt x="11572" y="2034"/>
                      <a:pt x="121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2"/>
              <p:cNvSpPr/>
              <p:nvPr/>
            </p:nvSpPr>
            <p:spPr>
              <a:xfrm>
                <a:off x="3688900" y="2123625"/>
                <a:ext cx="203375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9096" extrusionOk="0">
                    <a:moveTo>
                      <a:pt x="4659" y="0"/>
                    </a:moveTo>
                    <a:cubicBezTo>
                      <a:pt x="3254" y="888"/>
                      <a:pt x="1886" y="1701"/>
                      <a:pt x="555" y="2514"/>
                    </a:cubicBezTo>
                    <a:cubicBezTo>
                      <a:pt x="1" y="4548"/>
                      <a:pt x="1" y="6877"/>
                      <a:pt x="223" y="9095"/>
                    </a:cubicBezTo>
                    <a:cubicBezTo>
                      <a:pt x="1886" y="8799"/>
                      <a:pt x="3365" y="8467"/>
                      <a:pt x="4363" y="8282"/>
                    </a:cubicBezTo>
                    <a:lnTo>
                      <a:pt x="8134" y="7431"/>
                    </a:lnTo>
                    <a:cubicBezTo>
                      <a:pt x="7654" y="5176"/>
                      <a:pt x="7099" y="2958"/>
                      <a:pt x="6656" y="703"/>
                    </a:cubicBezTo>
                    <a:cubicBezTo>
                      <a:pt x="6578" y="312"/>
                      <a:pt x="6232" y="128"/>
                      <a:pt x="5879" y="128"/>
                    </a:cubicBezTo>
                    <a:cubicBezTo>
                      <a:pt x="5563" y="128"/>
                      <a:pt x="5242" y="276"/>
                      <a:pt x="5103" y="555"/>
                    </a:cubicBezTo>
                    <a:cubicBezTo>
                      <a:pt x="5066" y="333"/>
                      <a:pt x="4881" y="111"/>
                      <a:pt x="46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2"/>
              <p:cNvSpPr/>
              <p:nvPr/>
            </p:nvSpPr>
            <p:spPr>
              <a:xfrm>
                <a:off x="4119625" y="1961875"/>
                <a:ext cx="223700" cy="294875"/>
              </a:xfrm>
              <a:custGeom>
                <a:avLst/>
                <a:gdLst/>
                <a:ahLst/>
                <a:cxnLst/>
                <a:rect l="l" t="t" r="r" b="b"/>
                <a:pathLst>
                  <a:path w="8948" h="11795" extrusionOk="0">
                    <a:moveTo>
                      <a:pt x="7246" y="0"/>
                    </a:moveTo>
                    <a:cubicBezTo>
                      <a:pt x="6174" y="111"/>
                      <a:pt x="5213" y="703"/>
                      <a:pt x="4252" y="1110"/>
                    </a:cubicBezTo>
                    <a:lnTo>
                      <a:pt x="4141" y="1220"/>
                    </a:lnTo>
                    <a:cubicBezTo>
                      <a:pt x="3549" y="1664"/>
                      <a:pt x="2218" y="2958"/>
                      <a:pt x="1849" y="3513"/>
                    </a:cubicBezTo>
                    <a:cubicBezTo>
                      <a:pt x="924" y="6470"/>
                      <a:pt x="629" y="8984"/>
                      <a:pt x="0" y="11794"/>
                    </a:cubicBezTo>
                    <a:cubicBezTo>
                      <a:pt x="2995" y="11055"/>
                      <a:pt x="5989" y="10204"/>
                      <a:pt x="8947" y="9391"/>
                    </a:cubicBezTo>
                    <a:cubicBezTo>
                      <a:pt x="8873" y="5213"/>
                      <a:pt x="7431" y="111"/>
                      <a:pt x="7431" y="111"/>
                    </a:cubicBezTo>
                    <a:lnTo>
                      <a:pt x="72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2"/>
              <p:cNvSpPr/>
              <p:nvPr/>
            </p:nvSpPr>
            <p:spPr>
              <a:xfrm>
                <a:off x="3806300" y="2022875"/>
                <a:ext cx="243100" cy="286550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1462" extrusionOk="0">
                    <a:moveTo>
                      <a:pt x="9613" y="0"/>
                    </a:moveTo>
                    <a:lnTo>
                      <a:pt x="9613" y="0"/>
                    </a:lnTo>
                    <a:cubicBezTo>
                      <a:pt x="6322" y="629"/>
                      <a:pt x="3475" y="1849"/>
                      <a:pt x="592" y="3661"/>
                    </a:cubicBezTo>
                    <a:cubicBezTo>
                      <a:pt x="407" y="3808"/>
                      <a:pt x="222" y="3882"/>
                      <a:pt x="0" y="4030"/>
                    </a:cubicBezTo>
                    <a:cubicBezTo>
                      <a:pt x="222" y="4178"/>
                      <a:pt x="407" y="4363"/>
                      <a:pt x="481" y="4585"/>
                    </a:cubicBezTo>
                    <a:cubicBezTo>
                      <a:pt x="603" y="4306"/>
                      <a:pt x="915" y="4158"/>
                      <a:pt x="1225" y="4158"/>
                    </a:cubicBezTo>
                    <a:cubicBezTo>
                      <a:pt x="1573" y="4158"/>
                      <a:pt x="1918" y="4342"/>
                      <a:pt x="1997" y="4733"/>
                    </a:cubicBezTo>
                    <a:cubicBezTo>
                      <a:pt x="2440" y="6988"/>
                      <a:pt x="2958" y="9206"/>
                      <a:pt x="3475" y="11461"/>
                    </a:cubicBezTo>
                    <a:cubicBezTo>
                      <a:pt x="4437" y="11240"/>
                      <a:pt x="5361" y="11018"/>
                      <a:pt x="6322" y="10833"/>
                    </a:cubicBezTo>
                    <a:cubicBezTo>
                      <a:pt x="6655" y="9872"/>
                      <a:pt x="7616" y="8393"/>
                      <a:pt x="7801" y="7838"/>
                    </a:cubicBezTo>
                    <a:cubicBezTo>
                      <a:pt x="7875" y="7542"/>
                      <a:pt x="8910" y="6027"/>
                      <a:pt x="9428" y="4511"/>
                    </a:cubicBezTo>
                    <a:cubicBezTo>
                      <a:pt x="9576" y="4104"/>
                      <a:pt x="9723" y="1664"/>
                      <a:pt x="9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2"/>
              <p:cNvSpPr/>
              <p:nvPr/>
            </p:nvSpPr>
            <p:spPr>
              <a:xfrm>
                <a:off x="3966200" y="1988675"/>
                <a:ext cx="260650" cy="304100"/>
              </a:xfrm>
              <a:custGeom>
                <a:avLst/>
                <a:gdLst/>
                <a:ahLst/>
                <a:cxnLst/>
                <a:rect l="l" t="t" r="r" b="b"/>
                <a:pathLst>
                  <a:path w="10426" h="12164" extrusionOk="0">
                    <a:moveTo>
                      <a:pt x="10426" y="1"/>
                    </a:moveTo>
                    <a:cubicBezTo>
                      <a:pt x="10352" y="38"/>
                      <a:pt x="10241" y="74"/>
                      <a:pt x="10167" y="74"/>
                    </a:cubicBezTo>
                    <a:cubicBezTo>
                      <a:pt x="8208" y="777"/>
                      <a:pt x="6137" y="925"/>
                      <a:pt x="4104" y="1221"/>
                    </a:cubicBezTo>
                    <a:lnTo>
                      <a:pt x="3253" y="1368"/>
                    </a:lnTo>
                    <a:cubicBezTo>
                      <a:pt x="3290" y="3032"/>
                      <a:pt x="3180" y="5509"/>
                      <a:pt x="3069" y="5879"/>
                    </a:cubicBezTo>
                    <a:cubicBezTo>
                      <a:pt x="2588" y="7395"/>
                      <a:pt x="1553" y="8910"/>
                      <a:pt x="1442" y="9132"/>
                    </a:cubicBezTo>
                    <a:cubicBezTo>
                      <a:pt x="1257" y="9687"/>
                      <a:pt x="296" y="11166"/>
                      <a:pt x="0" y="12164"/>
                    </a:cubicBezTo>
                    <a:cubicBezTo>
                      <a:pt x="2070" y="11646"/>
                      <a:pt x="4141" y="11166"/>
                      <a:pt x="6211" y="10611"/>
                    </a:cubicBezTo>
                    <a:cubicBezTo>
                      <a:pt x="6766" y="7912"/>
                      <a:pt x="7061" y="5398"/>
                      <a:pt x="7986" y="2441"/>
                    </a:cubicBezTo>
                    <a:cubicBezTo>
                      <a:pt x="8355" y="1886"/>
                      <a:pt x="9686" y="592"/>
                      <a:pt x="10278" y="148"/>
                    </a:cubicBezTo>
                    <a:lnTo>
                      <a:pt x="104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2"/>
              <p:cNvSpPr/>
              <p:nvPr/>
            </p:nvSpPr>
            <p:spPr>
              <a:xfrm>
                <a:off x="2961500" y="1707700"/>
                <a:ext cx="13448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53794" h="27655" extrusionOk="0">
                    <a:moveTo>
                      <a:pt x="38931" y="0"/>
                    </a:moveTo>
                    <a:cubicBezTo>
                      <a:pt x="39153" y="296"/>
                      <a:pt x="39227" y="592"/>
                      <a:pt x="39079" y="925"/>
                    </a:cubicBezTo>
                    <a:cubicBezTo>
                      <a:pt x="38783" y="1442"/>
                      <a:pt x="37933" y="1516"/>
                      <a:pt x="37489" y="1627"/>
                    </a:cubicBezTo>
                    <a:cubicBezTo>
                      <a:pt x="37191" y="1675"/>
                      <a:pt x="36851" y="1691"/>
                      <a:pt x="36494" y="1691"/>
                    </a:cubicBezTo>
                    <a:cubicBezTo>
                      <a:pt x="35833" y="1691"/>
                      <a:pt x="35114" y="1637"/>
                      <a:pt x="34496" y="1637"/>
                    </a:cubicBezTo>
                    <a:cubicBezTo>
                      <a:pt x="34162" y="1637"/>
                      <a:pt x="33857" y="1653"/>
                      <a:pt x="33607" y="1701"/>
                    </a:cubicBezTo>
                    <a:cubicBezTo>
                      <a:pt x="32831" y="1849"/>
                      <a:pt x="31611" y="2514"/>
                      <a:pt x="30465" y="2625"/>
                    </a:cubicBezTo>
                    <a:cubicBezTo>
                      <a:pt x="29799" y="2736"/>
                      <a:pt x="29319" y="2884"/>
                      <a:pt x="28505" y="2921"/>
                    </a:cubicBezTo>
                    <a:cubicBezTo>
                      <a:pt x="28320" y="2921"/>
                      <a:pt x="27692" y="2588"/>
                      <a:pt x="27507" y="2588"/>
                    </a:cubicBezTo>
                    <a:cubicBezTo>
                      <a:pt x="27322" y="2588"/>
                      <a:pt x="27100" y="2810"/>
                      <a:pt x="26916" y="2810"/>
                    </a:cubicBezTo>
                    <a:cubicBezTo>
                      <a:pt x="26546" y="2810"/>
                      <a:pt x="26139" y="2699"/>
                      <a:pt x="25733" y="2625"/>
                    </a:cubicBezTo>
                    <a:lnTo>
                      <a:pt x="25733" y="2625"/>
                    </a:lnTo>
                    <a:cubicBezTo>
                      <a:pt x="25991" y="2810"/>
                      <a:pt x="26472" y="3106"/>
                      <a:pt x="26953" y="3180"/>
                    </a:cubicBezTo>
                    <a:cubicBezTo>
                      <a:pt x="27137" y="3254"/>
                      <a:pt x="27322" y="3365"/>
                      <a:pt x="27322" y="3476"/>
                    </a:cubicBezTo>
                    <a:cubicBezTo>
                      <a:pt x="27322" y="3513"/>
                      <a:pt x="27063" y="3624"/>
                      <a:pt x="26916" y="3624"/>
                    </a:cubicBezTo>
                    <a:cubicBezTo>
                      <a:pt x="26425" y="3624"/>
                      <a:pt x="25794" y="3483"/>
                      <a:pt x="25260" y="3483"/>
                    </a:cubicBezTo>
                    <a:cubicBezTo>
                      <a:pt x="25069" y="3483"/>
                      <a:pt x="24890" y="3501"/>
                      <a:pt x="24734" y="3550"/>
                    </a:cubicBezTo>
                    <a:cubicBezTo>
                      <a:pt x="24642" y="3574"/>
                      <a:pt x="24545" y="3586"/>
                      <a:pt x="24447" y="3586"/>
                    </a:cubicBezTo>
                    <a:cubicBezTo>
                      <a:pt x="23958" y="3586"/>
                      <a:pt x="23434" y="3303"/>
                      <a:pt x="23219" y="2995"/>
                    </a:cubicBezTo>
                    <a:cubicBezTo>
                      <a:pt x="23119" y="2895"/>
                      <a:pt x="22207" y="2615"/>
                      <a:pt x="22110" y="2615"/>
                    </a:cubicBezTo>
                    <a:cubicBezTo>
                      <a:pt x="22099" y="2615"/>
                      <a:pt x="22098" y="2618"/>
                      <a:pt x="22109" y="2625"/>
                    </a:cubicBezTo>
                    <a:cubicBezTo>
                      <a:pt x="22183" y="2773"/>
                      <a:pt x="22775" y="3291"/>
                      <a:pt x="22886" y="3439"/>
                    </a:cubicBezTo>
                    <a:cubicBezTo>
                      <a:pt x="22775" y="4548"/>
                      <a:pt x="23329" y="4955"/>
                      <a:pt x="22849" y="5472"/>
                    </a:cubicBezTo>
                    <a:cubicBezTo>
                      <a:pt x="22738" y="5583"/>
                      <a:pt x="22183" y="6027"/>
                      <a:pt x="21555" y="6433"/>
                    </a:cubicBezTo>
                    <a:cubicBezTo>
                      <a:pt x="20520" y="7062"/>
                      <a:pt x="19004" y="7247"/>
                      <a:pt x="17858" y="7432"/>
                    </a:cubicBezTo>
                    <a:cubicBezTo>
                      <a:pt x="17774" y="7448"/>
                      <a:pt x="17682" y="7456"/>
                      <a:pt x="17584" y="7456"/>
                    </a:cubicBezTo>
                    <a:cubicBezTo>
                      <a:pt x="17034" y="7456"/>
                      <a:pt x="16301" y="7219"/>
                      <a:pt x="15861" y="7062"/>
                    </a:cubicBezTo>
                    <a:cubicBezTo>
                      <a:pt x="15310" y="6878"/>
                      <a:pt x="14151" y="6619"/>
                      <a:pt x="13139" y="6619"/>
                    </a:cubicBezTo>
                    <a:cubicBezTo>
                      <a:pt x="12929" y="6619"/>
                      <a:pt x="12725" y="6630"/>
                      <a:pt x="12534" y="6655"/>
                    </a:cubicBezTo>
                    <a:cubicBezTo>
                      <a:pt x="12495" y="6659"/>
                      <a:pt x="12456" y="6660"/>
                      <a:pt x="12415" y="6660"/>
                    </a:cubicBezTo>
                    <a:cubicBezTo>
                      <a:pt x="11562" y="6660"/>
                      <a:pt x="10286" y="5951"/>
                      <a:pt x="8874" y="5916"/>
                    </a:cubicBezTo>
                    <a:cubicBezTo>
                      <a:pt x="8061" y="5879"/>
                      <a:pt x="6767" y="5990"/>
                      <a:pt x="6027" y="5583"/>
                    </a:cubicBezTo>
                    <a:cubicBezTo>
                      <a:pt x="4585" y="4844"/>
                      <a:pt x="2885" y="4067"/>
                      <a:pt x="1295" y="3365"/>
                    </a:cubicBezTo>
                    <a:lnTo>
                      <a:pt x="1295" y="3365"/>
                    </a:lnTo>
                    <a:cubicBezTo>
                      <a:pt x="2071" y="4289"/>
                      <a:pt x="3698" y="5065"/>
                      <a:pt x="4733" y="5731"/>
                    </a:cubicBezTo>
                    <a:cubicBezTo>
                      <a:pt x="6027" y="6507"/>
                      <a:pt x="7358" y="7136"/>
                      <a:pt x="8837" y="7505"/>
                    </a:cubicBezTo>
                    <a:cubicBezTo>
                      <a:pt x="10068" y="7821"/>
                      <a:pt x="11354" y="8002"/>
                      <a:pt x="12624" y="8002"/>
                    </a:cubicBezTo>
                    <a:cubicBezTo>
                      <a:pt x="12841" y="8002"/>
                      <a:pt x="13058" y="7997"/>
                      <a:pt x="13273" y="7986"/>
                    </a:cubicBezTo>
                    <a:cubicBezTo>
                      <a:pt x="13643" y="7986"/>
                      <a:pt x="14272" y="8171"/>
                      <a:pt x="14826" y="8652"/>
                    </a:cubicBezTo>
                    <a:cubicBezTo>
                      <a:pt x="14530" y="9650"/>
                      <a:pt x="14013" y="11683"/>
                      <a:pt x="13236" y="13236"/>
                    </a:cubicBezTo>
                    <a:cubicBezTo>
                      <a:pt x="13273" y="13606"/>
                      <a:pt x="13310" y="14086"/>
                      <a:pt x="13384" y="14567"/>
                    </a:cubicBezTo>
                    <a:cubicBezTo>
                      <a:pt x="13283" y="15242"/>
                      <a:pt x="12935" y="16411"/>
                      <a:pt x="12030" y="16411"/>
                    </a:cubicBezTo>
                    <a:cubicBezTo>
                      <a:pt x="11944" y="16411"/>
                      <a:pt x="11854" y="16401"/>
                      <a:pt x="11758" y="16378"/>
                    </a:cubicBezTo>
                    <a:cubicBezTo>
                      <a:pt x="11055" y="16231"/>
                      <a:pt x="10427" y="15898"/>
                      <a:pt x="9724" y="15750"/>
                    </a:cubicBezTo>
                    <a:cubicBezTo>
                      <a:pt x="8024" y="15454"/>
                      <a:pt x="6730" y="15195"/>
                      <a:pt x="5362" y="14012"/>
                    </a:cubicBezTo>
                    <a:cubicBezTo>
                      <a:pt x="3809" y="12607"/>
                      <a:pt x="2145" y="10204"/>
                      <a:pt x="1" y="9650"/>
                    </a:cubicBezTo>
                    <a:lnTo>
                      <a:pt x="1" y="9650"/>
                    </a:lnTo>
                    <a:cubicBezTo>
                      <a:pt x="1" y="9650"/>
                      <a:pt x="2589" y="11868"/>
                      <a:pt x="3661" y="13162"/>
                    </a:cubicBezTo>
                    <a:cubicBezTo>
                      <a:pt x="4548" y="14271"/>
                      <a:pt x="5583" y="15343"/>
                      <a:pt x="6914" y="15898"/>
                    </a:cubicBezTo>
                    <a:cubicBezTo>
                      <a:pt x="7728" y="16268"/>
                      <a:pt x="8615" y="16305"/>
                      <a:pt x="9539" y="16489"/>
                    </a:cubicBezTo>
                    <a:cubicBezTo>
                      <a:pt x="10648" y="16748"/>
                      <a:pt x="12201" y="17192"/>
                      <a:pt x="13273" y="17598"/>
                    </a:cubicBezTo>
                    <a:cubicBezTo>
                      <a:pt x="13865" y="18227"/>
                      <a:pt x="14161" y="18671"/>
                      <a:pt x="14383" y="19410"/>
                    </a:cubicBezTo>
                    <a:cubicBezTo>
                      <a:pt x="13089" y="19706"/>
                      <a:pt x="11758" y="20667"/>
                      <a:pt x="10501" y="20852"/>
                    </a:cubicBezTo>
                    <a:cubicBezTo>
                      <a:pt x="10780" y="21050"/>
                      <a:pt x="11173" y="21138"/>
                      <a:pt x="11617" y="21138"/>
                    </a:cubicBezTo>
                    <a:cubicBezTo>
                      <a:pt x="12583" y="21138"/>
                      <a:pt x="13794" y="20721"/>
                      <a:pt x="14604" y="20113"/>
                    </a:cubicBezTo>
                    <a:cubicBezTo>
                      <a:pt x="14920" y="19962"/>
                      <a:pt x="15206" y="19902"/>
                      <a:pt x="15462" y="19902"/>
                    </a:cubicBezTo>
                    <a:cubicBezTo>
                      <a:pt x="16402" y="19902"/>
                      <a:pt x="16936" y="20722"/>
                      <a:pt x="17081" y="20926"/>
                    </a:cubicBezTo>
                    <a:cubicBezTo>
                      <a:pt x="17451" y="21480"/>
                      <a:pt x="17858" y="22183"/>
                      <a:pt x="17895" y="22922"/>
                    </a:cubicBezTo>
                    <a:cubicBezTo>
                      <a:pt x="18006" y="24549"/>
                      <a:pt x="17081" y="25510"/>
                      <a:pt x="17303" y="26176"/>
                    </a:cubicBezTo>
                    <a:cubicBezTo>
                      <a:pt x="17451" y="26582"/>
                      <a:pt x="17599" y="27655"/>
                      <a:pt x="17599" y="27655"/>
                    </a:cubicBezTo>
                    <a:cubicBezTo>
                      <a:pt x="17599" y="27655"/>
                      <a:pt x="18634" y="25917"/>
                      <a:pt x="19041" y="25288"/>
                    </a:cubicBezTo>
                    <a:cubicBezTo>
                      <a:pt x="20261" y="23514"/>
                      <a:pt x="22331" y="23107"/>
                      <a:pt x="24291" y="22405"/>
                    </a:cubicBezTo>
                    <a:cubicBezTo>
                      <a:pt x="25659" y="22183"/>
                      <a:pt x="27840" y="21222"/>
                      <a:pt x="28949" y="21074"/>
                    </a:cubicBezTo>
                    <a:cubicBezTo>
                      <a:pt x="29614" y="21000"/>
                      <a:pt x="29688" y="20445"/>
                      <a:pt x="30021" y="20113"/>
                    </a:cubicBezTo>
                    <a:cubicBezTo>
                      <a:pt x="30945" y="19151"/>
                      <a:pt x="31944" y="17894"/>
                      <a:pt x="32720" y="17894"/>
                    </a:cubicBezTo>
                    <a:cubicBezTo>
                      <a:pt x="33903" y="17894"/>
                      <a:pt x="34864" y="17894"/>
                      <a:pt x="35973" y="17340"/>
                    </a:cubicBezTo>
                    <a:cubicBezTo>
                      <a:pt x="36195" y="17229"/>
                      <a:pt x="39375" y="14789"/>
                      <a:pt x="40632" y="14197"/>
                    </a:cubicBezTo>
                    <a:cubicBezTo>
                      <a:pt x="43146" y="13088"/>
                      <a:pt x="47176" y="12718"/>
                      <a:pt x="50022" y="11979"/>
                    </a:cubicBezTo>
                    <a:cubicBezTo>
                      <a:pt x="51908" y="11461"/>
                      <a:pt x="52832" y="10463"/>
                      <a:pt x="53793" y="10278"/>
                    </a:cubicBezTo>
                    <a:cubicBezTo>
                      <a:pt x="53601" y="10196"/>
                      <a:pt x="53374" y="10156"/>
                      <a:pt x="53108" y="10156"/>
                    </a:cubicBezTo>
                    <a:cubicBezTo>
                      <a:pt x="52302" y="10156"/>
                      <a:pt x="51135" y="10517"/>
                      <a:pt x="49468" y="11129"/>
                    </a:cubicBezTo>
                    <a:cubicBezTo>
                      <a:pt x="47323" y="11942"/>
                      <a:pt x="44181" y="12201"/>
                      <a:pt x="41926" y="12718"/>
                    </a:cubicBezTo>
                    <a:cubicBezTo>
                      <a:pt x="38524" y="13532"/>
                      <a:pt x="35419" y="14937"/>
                      <a:pt x="34753" y="15380"/>
                    </a:cubicBezTo>
                    <a:cubicBezTo>
                      <a:pt x="33975" y="15911"/>
                      <a:pt x="32383" y="16679"/>
                      <a:pt x="31341" y="16679"/>
                    </a:cubicBezTo>
                    <a:cubicBezTo>
                      <a:pt x="31294" y="16679"/>
                      <a:pt x="31249" y="16677"/>
                      <a:pt x="31204" y="16674"/>
                    </a:cubicBezTo>
                    <a:cubicBezTo>
                      <a:pt x="31143" y="16674"/>
                      <a:pt x="31011" y="16662"/>
                      <a:pt x="30854" y="16662"/>
                    </a:cubicBezTo>
                    <a:cubicBezTo>
                      <a:pt x="30539" y="16662"/>
                      <a:pt x="30120" y="16711"/>
                      <a:pt x="29947" y="17007"/>
                    </a:cubicBezTo>
                    <a:cubicBezTo>
                      <a:pt x="29097" y="18597"/>
                      <a:pt x="27655" y="20334"/>
                      <a:pt x="25991" y="21000"/>
                    </a:cubicBezTo>
                    <a:cubicBezTo>
                      <a:pt x="25649" y="21068"/>
                      <a:pt x="23784" y="21866"/>
                      <a:pt x="22571" y="21866"/>
                    </a:cubicBezTo>
                    <a:cubicBezTo>
                      <a:pt x="22474" y="21866"/>
                      <a:pt x="22382" y="21861"/>
                      <a:pt x="22294" y="21850"/>
                    </a:cubicBezTo>
                    <a:cubicBezTo>
                      <a:pt x="21748" y="21816"/>
                      <a:pt x="20855" y="21624"/>
                      <a:pt x="20284" y="21624"/>
                    </a:cubicBezTo>
                    <a:cubicBezTo>
                      <a:pt x="20237" y="21624"/>
                      <a:pt x="20192" y="21625"/>
                      <a:pt x="20150" y="21628"/>
                    </a:cubicBezTo>
                    <a:cubicBezTo>
                      <a:pt x="19595" y="21480"/>
                      <a:pt x="19041" y="21296"/>
                      <a:pt x="18597" y="20889"/>
                    </a:cubicBezTo>
                    <a:cubicBezTo>
                      <a:pt x="16601" y="19077"/>
                      <a:pt x="15344" y="19077"/>
                      <a:pt x="14900" y="19077"/>
                    </a:cubicBezTo>
                    <a:cubicBezTo>
                      <a:pt x="14567" y="18042"/>
                      <a:pt x="14900" y="14641"/>
                      <a:pt x="14383" y="13532"/>
                    </a:cubicBezTo>
                    <a:cubicBezTo>
                      <a:pt x="14900" y="11683"/>
                      <a:pt x="15898" y="10352"/>
                      <a:pt x="17340" y="8984"/>
                    </a:cubicBezTo>
                    <a:cubicBezTo>
                      <a:pt x="17858" y="8467"/>
                      <a:pt x="18597" y="8799"/>
                      <a:pt x="19189" y="8541"/>
                    </a:cubicBezTo>
                    <a:cubicBezTo>
                      <a:pt x="19484" y="8467"/>
                      <a:pt x="20113" y="7912"/>
                      <a:pt x="20409" y="7875"/>
                    </a:cubicBezTo>
                    <a:cubicBezTo>
                      <a:pt x="23403" y="7210"/>
                      <a:pt x="23921" y="6138"/>
                      <a:pt x="24032" y="5509"/>
                    </a:cubicBezTo>
                    <a:cubicBezTo>
                      <a:pt x="24180" y="4955"/>
                      <a:pt x="24217" y="4400"/>
                      <a:pt x="24106" y="3919"/>
                    </a:cubicBezTo>
                    <a:lnTo>
                      <a:pt x="24106" y="3919"/>
                    </a:lnTo>
                    <a:cubicBezTo>
                      <a:pt x="24529" y="4032"/>
                      <a:pt x="24910" y="4081"/>
                      <a:pt x="25313" y="4081"/>
                    </a:cubicBezTo>
                    <a:cubicBezTo>
                      <a:pt x="25438" y="4081"/>
                      <a:pt x="25565" y="4076"/>
                      <a:pt x="25696" y="4067"/>
                    </a:cubicBezTo>
                    <a:cubicBezTo>
                      <a:pt x="25825" y="4078"/>
                      <a:pt x="25943" y="4083"/>
                      <a:pt x="26056" y="4083"/>
                    </a:cubicBezTo>
                    <a:cubicBezTo>
                      <a:pt x="26328" y="4083"/>
                      <a:pt x="26576" y="4056"/>
                      <a:pt x="26916" y="4030"/>
                    </a:cubicBezTo>
                    <a:cubicBezTo>
                      <a:pt x="27507" y="3993"/>
                      <a:pt x="27618" y="4067"/>
                      <a:pt x="29023" y="3550"/>
                    </a:cubicBezTo>
                    <a:cubicBezTo>
                      <a:pt x="29504" y="3365"/>
                      <a:pt x="30797" y="3439"/>
                      <a:pt x="31352" y="3365"/>
                    </a:cubicBezTo>
                    <a:cubicBezTo>
                      <a:pt x="32350" y="3254"/>
                      <a:pt x="33164" y="2810"/>
                      <a:pt x="33940" y="2625"/>
                    </a:cubicBezTo>
                    <a:cubicBezTo>
                      <a:pt x="34079" y="2598"/>
                      <a:pt x="34231" y="2588"/>
                      <a:pt x="34391" y="2588"/>
                    </a:cubicBezTo>
                    <a:cubicBezTo>
                      <a:pt x="34711" y="2588"/>
                      <a:pt x="35061" y="2625"/>
                      <a:pt x="35391" y="2625"/>
                    </a:cubicBezTo>
                    <a:cubicBezTo>
                      <a:pt x="35555" y="2625"/>
                      <a:pt x="35715" y="2616"/>
                      <a:pt x="35862" y="2588"/>
                    </a:cubicBezTo>
                    <a:cubicBezTo>
                      <a:pt x="36676" y="2514"/>
                      <a:pt x="37230" y="2256"/>
                      <a:pt x="38007" y="2182"/>
                    </a:cubicBezTo>
                    <a:cubicBezTo>
                      <a:pt x="38783" y="2034"/>
                      <a:pt x="40927" y="2182"/>
                      <a:pt x="41297" y="1331"/>
                    </a:cubicBezTo>
                    <a:cubicBezTo>
                      <a:pt x="41334" y="1220"/>
                      <a:pt x="41297" y="925"/>
                      <a:pt x="41149" y="851"/>
                    </a:cubicBezTo>
                    <a:cubicBezTo>
                      <a:pt x="40595" y="481"/>
                      <a:pt x="39707" y="148"/>
                      <a:pt x="389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23"/>
          <p:cNvPicPr preferRelativeResize="0"/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 rot="5400000">
            <a:off x="1994288" y="-1994287"/>
            <a:ext cx="5163600" cy="9152174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23"/>
          <p:cNvSpPr/>
          <p:nvPr/>
        </p:nvSpPr>
        <p:spPr>
          <a:xfrm>
            <a:off x="273125" y="271450"/>
            <a:ext cx="8597700" cy="4600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1" name="Google Shape;951;p23"/>
          <p:cNvGrpSpPr/>
          <p:nvPr/>
        </p:nvGrpSpPr>
        <p:grpSpPr>
          <a:xfrm rot="10800000" flipH="1">
            <a:off x="8191804" y="-545721"/>
            <a:ext cx="1842365" cy="1587879"/>
            <a:chOff x="1542750" y="460850"/>
            <a:chExt cx="1149825" cy="991000"/>
          </a:xfrm>
        </p:grpSpPr>
        <p:sp>
          <p:nvSpPr>
            <p:cNvPr id="952" name="Google Shape;952;p23"/>
            <p:cNvSpPr/>
            <p:nvPr/>
          </p:nvSpPr>
          <p:spPr>
            <a:xfrm>
              <a:off x="1542750" y="483975"/>
              <a:ext cx="687700" cy="734800"/>
            </a:xfrm>
            <a:custGeom>
              <a:avLst/>
              <a:gdLst/>
              <a:ahLst/>
              <a:cxnLst/>
              <a:rect l="l" t="t" r="r" b="b"/>
              <a:pathLst>
                <a:path w="27508" h="29392" extrusionOk="0">
                  <a:moveTo>
                    <a:pt x="16896" y="0"/>
                  </a:moveTo>
                  <a:cubicBezTo>
                    <a:pt x="11610" y="1183"/>
                    <a:pt x="6582" y="4400"/>
                    <a:pt x="4252" y="6359"/>
                  </a:cubicBezTo>
                  <a:cubicBezTo>
                    <a:pt x="3254" y="7209"/>
                    <a:pt x="814" y="10278"/>
                    <a:pt x="814" y="10278"/>
                  </a:cubicBezTo>
                  <a:cubicBezTo>
                    <a:pt x="814" y="10278"/>
                    <a:pt x="1" y="18966"/>
                    <a:pt x="75" y="22146"/>
                  </a:cubicBezTo>
                  <a:cubicBezTo>
                    <a:pt x="75" y="22737"/>
                    <a:pt x="1" y="23624"/>
                    <a:pt x="75" y="24327"/>
                  </a:cubicBezTo>
                  <a:cubicBezTo>
                    <a:pt x="914" y="24730"/>
                    <a:pt x="2454" y="25498"/>
                    <a:pt x="2841" y="25498"/>
                  </a:cubicBezTo>
                  <a:cubicBezTo>
                    <a:pt x="2880" y="25498"/>
                    <a:pt x="2908" y="25490"/>
                    <a:pt x="2922" y="25473"/>
                  </a:cubicBezTo>
                  <a:cubicBezTo>
                    <a:pt x="3328" y="25066"/>
                    <a:pt x="3735" y="23551"/>
                    <a:pt x="4216" y="23070"/>
                  </a:cubicBezTo>
                  <a:cubicBezTo>
                    <a:pt x="4440" y="22846"/>
                    <a:pt x="4590" y="22754"/>
                    <a:pt x="4690" y="22754"/>
                  </a:cubicBezTo>
                  <a:cubicBezTo>
                    <a:pt x="5004" y="22754"/>
                    <a:pt x="4834" y="23647"/>
                    <a:pt x="4918" y="24179"/>
                  </a:cubicBezTo>
                  <a:cubicBezTo>
                    <a:pt x="4992" y="25140"/>
                    <a:pt x="4844" y="25843"/>
                    <a:pt x="5362" y="26508"/>
                  </a:cubicBezTo>
                  <a:cubicBezTo>
                    <a:pt x="5394" y="26549"/>
                    <a:pt x="5448" y="26559"/>
                    <a:pt x="5519" y="26559"/>
                  </a:cubicBezTo>
                  <a:cubicBezTo>
                    <a:pt x="5594" y="26559"/>
                    <a:pt x="5688" y="26548"/>
                    <a:pt x="5797" y="26548"/>
                  </a:cubicBezTo>
                  <a:cubicBezTo>
                    <a:pt x="6061" y="26548"/>
                    <a:pt x="6415" y="26614"/>
                    <a:pt x="6803" y="27063"/>
                  </a:cubicBezTo>
                  <a:cubicBezTo>
                    <a:pt x="7876" y="28246"/>
                    <a:pt x="8800" y="29096"/>
                    <a:pt x="12682" y="29392"/>
                  </a:cubicBezTo>
                  <a:cubicBezTo>
                    <a:pt x="11942" y="27876"/>
                    <a:pt x="11499" y="26323"/>
                    <a:pt x="11462" y="24586"/>
                  </a:cubicBezTo>
                  <a:cubicBezTo>
                    <a:pt x="11425" y="22848"/>
                    <a:pt x="12127" y="21443"/>
                    <a:pt x="13273" y="20408"/>
                  </a:cubicBezTo>
                  <a:cubicBezTo>
                    <a:pt x="17525" y="16452"/>
                    <a:pt x="22701" y="13642"/>
                    <a:pt x="27507" y="10463"/>
                  </a:cubicBezTo>
                  <a:cubicBezTo>
                    <a:pt x="26952" y="8614"/>
                    <a:pt x="26398" y="7209"/>
                    <a:pt x="25917" y="6766"/>
                  </a:cubicBezTo>
                  <a:cubicBezTo>
                    <a:pt x="23292" y="4141"/>
                    <a:pt x="19965" y="1997"/>
                    <a:pt x="168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3"/>
            <p:cNvSpPr/>
            <p:nvPr/>
          </p:nvSpPr>
          <p:spPr>
            <a:xfrm>
              <a:off x="1564950" y="465475"/>
              <a:ext cx="665500" cy="610050"/>
            </a:xfrm>
            <a:custGeom>
              <a:avLst/>
              <a:gdLst/>
              <a:ahLst/>
              <a:cxnLst/>
              <a:rect l="l" t="t" r="r" b="b"/>
              <a:pathLst>
                <a:path w="26620" h="24402" extrusionOk="0">
                  <a:moveTo>
                    <a:pt x="15824" y="1"/>
                  </a:moveTo>
                  <a:cubicBezTo>
                    <a:pt x="15676" y="1"/>
                    <a:pt x="15565" y="75"/>
                    <a:pt x="15454" y="75"/>
                  </a:cubicBezTo>
                  <a:cubicBezTo>
                    <a:pt x="15454" y="149"/>
                    <a:pt x="15380" y="260"/>
                    <a:pt x="15269" y="297"/>
                  </a:cubicBezTo>
                  <a:cubicBezTo>
                    <a:pt x="14345" y="481"/>
                    <a:pt x="13347" y="740"/>
                    <a:pt x="12422" y="1184"/>
                  </a:cubicBezTo>
                  <a:cubicBezTo>
                    <a:pt x="11498" y="1591"/>
                    <a:pt x="10537" y="2108"/>
                    <a:pt x="9576" y="2589"/>
                  </a:cubicBezTo>
                  <a:cubicBezTo>
                    <a:pt x="9021" y="2921"/>
                    <a:pt x="8503" y="3291"/>
                    <a:pt x="8060" y="3661"/>
                  </a:cubicBezTo>
                  <a:cubicBezTo>
                    <a:pt x="8097" y="3772"/>
                    <a:pt x="8060" y="3846"/>
                    <a:pt x="7986" y="3883"/>
                  </a:cubicBezTo>
                  <a:cubicBezTo>
                    <a:pt x="7764" y="4068"/>
                    <a:pt x="7542" y="4252"/>
                    <a:pt x="7246" y="4400"/>
                  </a:cubicBezTo>
                  <a:cubicBezTo>
                    <a:pt x="7062" y="4548"/>
                    <a:pt x="6877" y="4733"/>
                    <a:pt x="6692" y="4881"/>
                  </a:cubicBezTo>
                  <a:cubicBezTo>
                    <a:pt x="6633" y="4916"/>
                    <a:pt x="6573" y="4933"/>
                    <a:pt x="6519" y="4933"/>
                  </a:cubicBezTo>
                  <a:cubicBezTo>
                    <a:pt x="6404" y="4933"/>
                    <a:pt x="6310" y="4859"/>
                    <a:pt x="6285" y="4733"/>
                  </a:cubicBezTo>
                  <a:cubicBezTo>
                    <a:pt x="6248" y="4733"/>
                    <a:pt x="6211" y="4696"/>
                    <a:pt x="6211" y="4622"/>
                  </a:cubicBezTo>
                  <a:cubicBezTo>
                    <a:pt x="5176" y="5288"/>
                    <a:pt x="4400" y="5916"/>
                    <a:pt x="3919" y="6360"/>
                  </a:cubicBezTo>
                  <a:cubicBezTo>
                    <a:pt x="2810" y="7395"/>
                    <a:pt x="1035" y="8763"/>
                    <a:pt x="0" y="11055"/>
                  </a:cubicBezTo>
                  <a:cubicBezTo>
                    <a:pt x="2255" y="15418"/>
                    <a:pt x="6877" y="21333"/>
                    <a:pt x="10722" y="24401"/>
                  </a:cubicBezTo>
                  <a:cubicBezTo>
                    <a:pt x="12903" y="22812"/>
                    <a:pt x="22478" y="15122"/>
                    <a:pt x="26619" y="11203"/>
                  </a:cubicBezTo>
                  <a:cubicBezTo>
                    <a:pt x="26028" y="8874"/>
                    <a:pt x="25436" y="6803"/>
                    <a:pt x="23033" y="4992"/>
                  </a:cubicBezTo>
                  <a:cubicBezTo>
                    <a:pt x="21110" y="3624"/>
                    <a:pt x="17968" y="814"/>
                    <a:pt x="158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3"/>
            <p:cNvSpPr/>
            <p:nvPr/>
          </p:nvSpPr>
          <p:spPr>
            <a:xfrm>
              <a:off x="1837600" y="474725"/>
              <a:ext cx="314275" cy="445700"/>
            </a:xfrm>
            <a:custGeom>
              <a:avLst/>
              <a:gdLst/>
              <a:ahLst/>
              <a:cxnLst/>
              <a:rect l="l" t="t" r="r" b="b"/>
              <a:pathLst>
                <a:path w="12571" h="17828" extrusionOk="0">
                  <a:moveTo>
                    <a:pt x="3845" y="1"/>
                  </a:moveTo>
                  <a:cubicBezTo>
                    <a:pt x="1479" y="555"/>
                    <a:pt x="1" y="3587"/>
                    <a:pt x="740" y="4585"/>
                  </a:cubicBezTo>
                  <a:cubicBezTo>
                    <a:pt x="1812" y="6027"/>
                    <a:pt x="629" y="6840"/>
                    <a:pt x="555" y="7764"/>
                  </a:cubicBezTo>
                  <a:cubicBezTo>
                    <a:pt x="481" y="8504"/>
                    <a:pt x="925" y="9502"/>
                    <a:pt x="1405" y="9872"/>
                  </a:cubicBezTo>
                  <a:cubicBezTo>
                    <a:pt x="1775" y="10130"/>
                    <a:pt x="2145" y="10315"/>
                    <a:pt x="2551" y="10500"/>
                  </a:cubicBezTo>
                  <a:cubicBezTo>
                    <a:pt x="3661" y="11018"/>
                    <a:pt x="4215" y="11424"/>
                    <a:pt x="4622" y="12644"/>
                  </a:cubicBezTo>
                  <a:cubicBezTo>
                    <a:pt x="5176" y="14234"/>
                    <a:pt x="5583" y="15972"/>
                    <a:pt x="6027" y="17599"/>
                  </a:cubicBezTo>
                  <a:cubicBezTo>
                    <a:pt x="6054" y="17733"/>
                    <a:pt x="6177" y="17828"/>
                    <a:pt x="6300" y="17828"/>
                  </a:cubicBezTo>
                  <a:cubicBezTo>
                    <a:pt x="6346" y="17828"/>
                    <a:pt x="6393" y="17814"/>
                    <a:pt x="6433" y="17783"/>
                  </a:cubicBezTo>
                  <a:cubicBezTo>
                    <a:pt x="8615" y="16379"/>
                    <a:pt x="11055" y="14715"/>
                    <a:pt x="11794" y="12016"/>
                  </a:cubicBezTo>
                  <a:cubicBezTo>
                    <a:pt x="12571" y="9021"/>
                    <a:pt x="10870" y="6101"/>
                    <a:pt x="8910" y="3956"/>
                  </a:cubicBezTo>
                  <a:cubicBezTo>
                    <a:pt x="7579" y="2404"/>
                    <a:pt x="5805" y="703"/>
                    <a:pt x="3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3"/>
            <p:cNvSpPr/>
            <p:nvPr/>
          </p:nvSpPr>
          <p:spPr>
            <a:xfrm>
              <a:off x="1544600" y="966425"/>
              <a:ext cx="441825" cy="290525"/>
            </a:xfrm>
            <a:custGeom>
              <a:avLst/>
              <a:gdLst/>
              <a:ahLst/>
              <a:cxnLst/>
              <a:rect l="l" t="t" r="r" b="b"/>
              <a:pathLst>
                <a:path w="17673" h="11621" extrusionOk="0">
                  <a:moveTo>
                    <a:pt x="14456" y="1"/>
                  </a:moveTo>
                  <a:cubicBezTo>
                    <a:pt x="14050" y="371"/>
                    <a:pt x="13606" y="666"/>
                    <a:pt x="13199" y="1036"/>
                  </a:cubicBezTo>
                  <a:cubicBezTo>
                    <a:pt x="12053" y="2108"/>
                    <a:pt x="11388" y="3513"/>
                    <a:pt x="11388" y="5251"/>
                  </a:cubicBezTo>
                  <a:cubicBezTo>
                    <a:pt x="11462" y="6951"/>
                    <a:pt x="11868" y="8578"/>
                    <a:pt x="12608" y="10057"/>
                  </a:cubicBezTo>
                  <a:cubicBezTo>
                    <a:pt x="8726" y="9724"/>
                    <a:pt x="7802" y="8911"/>
                    <a:pt x="6729" y="7691"/>
                  </a:cubicBezTo>
                  <a:cubicBezTo>
                    <a:pt x="6348" y="7269"/>
                    <a:pt x="6000" y="7218"/>
                    <a:pt x="5737" y="7218"/>
                  </a:cubicBezTo>
                  <a:cubicBezTo>
                    <a:pt x="5653" y="7218"/>
                    <a:pt x="5578" y="7224"/>
                    <a:pt x="5513" y="7224"/>
                  </a:cubicBezTo>
                  <a:cubicBezTo>
                    <a:pt x="5407" y="7224"/>
                    <a:pt x="5330" y="7210"/>
                    <a:pt x="5288" y="7136"/>
                  </a:cubicBezTo>
                  <a:cubicBezTo>
                    <a:pt x="4807" y="6471"/>
                    <a:pt x="4918" y="5768"/>
                    <a:pt x="4844" y="4844"/>
                  </a:cubicBezTo>
                  <a:cubicBezTo>
                    <a:pt x="4760" y="4312"/>
                    <a:pt x="4952" y="3419"/>
                    <a:pt x="4632" y="3419"/>
                  </a:cubicBezTo>
                  <a:cubicBezTo>
                    <a:pt x="4529" y="3419"/>
                    <a:pt x="4375" y="3511"/>
                    <a:pt x="4142" y="3735"/>
                  </a:cubicBezTo>
                  <a:cubicBezTo>
                    <a:pt x="3698" y="4179"/>
                    <a:pt x="3254" y="5731"/>
                    <a:pt x="2848" y="6138"/>
                  </a:cubicBezTo>
                  <a:cubicBezTo>
                    <a:pt x="2830" y="6155"/>
                    <a:pt x="2800" y="6163"/>
                    <a:pt x="2758" y="6163"/>
                  </a:cubicBezTo>
                  <a:cubicBezTo>
                    <a:pt x="2349" y="6163"/>
                    <a:pt x="840" y="5398"/>
                    <a:pt x="1" y="5029"/>
                  </a:cubicBezTo>
                  <a:lnTo>
                    <a:pt x="1" y="5029"/>
                  </a:lnTo>
                  <a:cubicBezTo>
                    <a:pt x="1" y="5436"/>
                    <a:pt x="38" y="5805"/>
                    <a:pt x="112" y="5916"/>
                  </a:cubicBezTo>
                  <a:cubicBezTo>
                    <a:pt x="3071" y="10085"/>
                    <a:pt x="7248" y="11621"/>
                    <a:pt x="11721" y="11621"/>
                  </a:cubicBezTo>
                  <a:cubicBezTo>
                    <a:pt x="13674" y="11621"/>
                    <a:pt x="15684" y="11328"/>
                    <a:pt x="17673" y="10833"/>
                  </a:cubicBezTo>
                  <a:cubicBezTo>
                    <a:pt x="17303" y="9798"/>
                    <a:pt x="16896" y="8098"/>
                    <a:pt x="16859" y="6360"/>
                  </a:cubicBezTo>
                  <a:cubicBezTo>
                    <a:pt x="16822" y="4548"/>
                    <a:pt x="15935" y="3180"/>
                    <a:pt x="15381" y="2478"/>
                  </a:cubicBezTo>
                  <a:cubicBezTo>
                    <a:pt x="15233" y="2330"/>
                    <a:pt x="14789" y="1184"/>
                    <a:pt x="144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3"/>
            <p:cNvSpPr/>
            <p:nvPr/>
          </p:nvSpPr>
          <p:spPr>
            <a:xfrm>
              <a:off x="2145375" y="744600"/>
              <a:ext cx="169175" cy="436300"/>
            </a:xfrm>
            <a:custGeom>
              <a:avLst/>
              <a:gdLst/>
              <a:ahLst/>
              <a:cxnLst/>
              <a:rect l="l" t="t" r="r" b="b"/>
              <a:pathLst>
                <a:path w="6767" h="17452" extrusionOk="0">
                  <a:moveTo>
                    <a:pt x="3439" y="1"/>
                  </a:moveTo>
                  <a:cubicBezTo>
                    <a:pt x="3069" y="223"/>
                    <a:pt x="2700" y="482"/>
                    <a:pt x="2293" y="740"/>
                  </a:cubicBezTo>
                  <a:cubicBezTo>
                    <a:pt x="2404" y="2256"/>
                    <a:pt x="2404" y="3920"/>
                    <a:pt x="1849" y="4696"/>
                  </a:cubicBezTo>
                  <a:cubicBezTo>
                    <a:pt x="555" y="6508"/>
                    <a:pt x="407" y="8874"/>
                    <a:pt x="186" y="11018"/>
                  </a:cubicBezTo>
                  <a:cubicBezTo>
                    <a:pt x="38" y="12608"/>
                    <a:pt x="1" y="15344"/>
                    <a:pt x="112" y="17451"/>
                  </a:cubicBezTo>
                  <a:cubicBezTo>
                    <a:pt x="2589" y="16342"/>
                    <a:pt x="4844" y="15085"/>
                    <a:pt x="6766" y="13865"/>
                  </a:cubicBezTo>
                  <a:cubicBezTo>
                    <a:pt x="6360" y="11942"/>
                    <a:pt x="4881" y="4622"/>
                    <a:pt x="3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3"/>
            <p:cNvSpPr/>
            <p:nvPr/>
          </p:nvSpPr>
          <p:spPr>
            <a:xfrm>
              <a:off x="1906000" y="764950"/>
              <a:ext cx="299475" cy="475100"/>
            </a:xfrm>
            <a:custGeom>
              <a:avLst/>
              <a:gdLst/>
              <a:ahLst/>
              <a:cxnLst/>
              <a:rect l="l" t="t" r="r" b="b"/>
              <a:pathLst>
                <a:path w="11979" h="19004" extrusionOk="0">
                  <a:moveTo>
                    <a:pt x="11868" y="0"/>
                  </a:moveTo>
                  <a:lnTo>
                    <a:pt x="11868" y="0"/>
                  </a:lnTo>
                  <a:cubicBezTo>
                    <a:pt x="7838" y="2625"/>
                    <a:pt x="3660" y="5028"/>
                    <a:pt x="0" y="8134"/>
                  </a:cubicBezTo>
                  <a:cubicBezTo>
                    <a:pt x="370" y="9354"/>
                    <a:pt x="814" y="10426"/>
                    <a:pt x="925" y="10611"/>
                  </a:cubicBezTo>
                  <a:cubicBezTo>
                    <a:pt x="1479" y="11313"/>
                    <a:pt x="2329" y="12718"/>
                    <a:pt x="2329" y="14530"/>
                  </a:cubicBezTo>
                  <a:cubicBezTo>
                    <a:pt x="2403" y="16267"/>
                    <a:pt x="2810" y="17931"/>
                    <a:pt x="3180" y="19003"/>
                  </a:cubicBezTo>
                  <a:cubicBezTo>
                    <a:pt x="5398" y="18449"/>
                    <a:pt x="7579" y="17672"/>
                    <a:pt x="9650" y="16748"/>
                  </a:cubicBezTo>
                  <a:cubicBezTo>
                    <a:pt x="9502" y="14567"/>
                    <a:pt x="9576" y="11831"/>
                    <a:pt x="9761" y="10278"/>
                  </a:cubicBezTo>
                  <a:cubicBezTo>
                    <a:pt x="9982" y="8097"/>
                    <a:pt x="10130" y="5694"/>
                    <a:pt x="11424" y="3919"/>
                  </a:cubicBezTo>
                  <a:cubicBezTo>
                    <a:pt x="11979" y="3143"/>
                    <a:pt x="11979" y="1442"/>
                    <a:pt x="118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3"/>
            <p:cNvSpPr/>
            <p:nvPr/>
          </p:nvSpPr>
          <p:spPr>
            <a:xfrm>
              <a:off x="1583425" y="460850"/>
              <a:ext cx="657175" cy="706175"/>
            </a:xfrm>
            <a:custGeom>
              <a:avLst/>
              <a:gdLst/>
              <a:ahLst/>
              <a:cxnLst/>
              <a:rect l="l" t="t" r="r" b="b"/>
              <a:pathLst>
                <a:path w="26287" h="28247" extrusionOk="0">
                  <a:moveTo>
                    <a:pt x="15048" y="1"/>
                  </a:moveTo>
                  <a:cubicBezTo>
                    <a:pt x="13902" y="149"/>
                    <a:pt x="10759" y="888"/>
                    <a:pt x="10020" y="1369"/>
                  </a:cubicBezTo>
                  <a:cubicBezTo>
                    <a:pt x="7247" y="3106"/>
                    <a:pt x="4215" y="4696"/>
                    <a:pt x="2256" y="7321"/>
                  </a:cubicBezTo>
                  <a:cubicBezTo>
                    <a:pt x="4141" y="6064"/>
                    <a:pt x="6101" y="5842"/>
                    <a:pt x="7543" y="4437"/>
                  </a:cubicBezTo>
                  <a:cubicBezTo>
                    <a:pt x="8733" y="3319"/>
                    <a:pt x="11754" y="1180"/>
                    <a:pt x="13617" y="1180"/>
                  </a:cubicBezTo>
                  <a:cubicBezTo>
                    <a:pt x="13663" y="1180"/>
                    <a:pt x="13709" y="1181"/>
                    <a:pt x="13754" y="1184"/>
                  </a:cubicBezTo>
                  <a:cubicBezTo>
                    <a:pt x="14863" y="2108"/>
                    <a:pt x="16489" y="4068"/>
                    <a:pt x="17710" y="4918"/>
                  </a:cubicBezTo>
                  <a:cubicBezTo>
                    <a:pt x="18449" y="6286"/>
                    <a:pt x="20039" y="8061"/>
                    <a:pt x="20150" y="9687"/>
                  </a:cubicBezTo>
                  <a:cubicBezTo>
                    <a:pt x="20224" y="11647"/>
                    <a:pt x="20371" y="13495"/>
                    <a:pt x="18893" y="15085"/>
                  </a:cubicBezTo>
                  <a:cubicBezTo>
                    <a:pt x="17192" y="16934"/>
                    <a:pt x="13717" y="18412"/>
                    <a:pt x="11979" y="19743"/>
                  </a:cubicBezTo>
                  <a:cubicBezTo>
                    <a:pt x="10881" y="20594"/>
                    <a:pt x="9824" y="21262"/>
                    <a:pt x="8823" y="21262"/>
                  </a:cubicBezTo>
                  <a:cubicBezTo>
                    <a:pt x="8475" y="21262"/>
                    <a:pt x="8135" y="21181"/>
                    <a:pt x="7801" y="21000"/>
                  </a:cubicBezTo>
                  <a:cubicBezTo>
                    <a:pt x="5916" y="19965"/>
                    <a:pt x="4215" y="16971"/>
                    <a:pt x="3882" y="16564"/>
                  </a:cubicBezTo>
                  <a:cubicBezTo>
                    <a:pt x="4511" y="15861"/>
                    <a:pt x="5435" y="14715"/>
                    <a:pt x="6360" y="14383"/>
                  </a:cubicBezTo>
                  <a:lnTo>
                    <a:pt x="6360" y="14383"/>
                  </a:lnTo>
                  <a:cubicBezTo>
                    <a:pt x="4992" y="14567"/>
                    <a:pt x="4030" y="14604"/>
                    <a:pt x="2921" y="15455"/>
                  </a:cubicBezTo>
                  <a:cubicBezTo>
                    <a:pt x="1812" y="14789"/>
                    <a:pt x="2071" y="13939"/>
                    <a:pt x="1" y="12867"/>
                  </a:cubicBezTo>
                  <a:lnTo>
                    <a:pt x="1" y="12867"/>
                  </a:lnTo>
                  <a:cubicBezTo>
                    <a:pt x="1" y="13717"/>
                    <a:pt x="2921" y="17007"/>
                    <a:pt x="5546" y="20668"/>
                  </a:cubicBezTo>
                  <a:cubicBezTo>
                    <a:pt x="6544" y="22109"/>
                    <a:pt x="8208" y="23219"/>
                    <a:pt x="8652" y="24623"/>
                  </a:cubicBezTo>
                  <a:cubicBezTo>
                    <a:pt x="9243" y="26731"/>
                    <a:pt x="10020" y="27729"/>
                    <a:pt x="10168" y="28247"/>
                  </a:cubicBezTo>
                  <a:cubicBezTo>
                    <a:pt x="10796" y="27877"/>
                    <a:pt x="11129" y="27174"/>
                    <a:pt x="11129" y="26435"/>
                  </a:cubicBezTo>
                  <a:cubicBezTo>
                    <a:pt x="11166" y="25548"/>
                    <a:pt x="11720" y="25622"/>
                    <a:pt x="12090" y="25104"/>
                  </a:cubicBezTo>
                  <a:cubicBezTo>
                    <a:pt x="12460" y="24586"/>
                    <a:pt x="12386" y="24217"/>
                    <a:pt x="12460" y="23773"/>
                  </a:cubicBezTo>
                  <a:cubicBezTo>
                    <a:pt x="12534" y="23514"/>
                    <a:pt x="12977" y="22590"/>
                    <a:pt x="13273" y="22331"/>
                  </a:cubicBezTo>
                  <a:cubicBezTo>
                    <a:pt x="14789" y="20815"/>
                    <a:pt x="18708" y="18819"/>
                    <a:pt x="19595" y="18080"/>
                  </a:cubicBezTo>
                  <a:cubicBezTo>
                    <a:pt x="21813" y="16231"/>
                    <a:pt x="24771" y="14235"/>
                    <a:pt x="25769" y="11388"/>
                  </a:cubicBezTo>
                  <a:cubicBezTo>
                    <a:pt x="26287" y="10316"/>
                    <a:pt x="24808" y="6841"/>
                    <a:pt x="22775" y="5325"/>
                  </a:cubicBezTo>
                  <a:cubicBezTo>
                    <a:pt x="20482" y="3587"/>
                    <a:pt x="17746" y="1221"/>
                    <a:pt x="15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3"/>
            <p:cNvSpPr/>
            <p:nvPr/>
          </p:nvSpPr>
          <p:spPr>
            <a:xfrm>
              <a:off x="1739625" y="1115500"/>
              <a:ext cx="332775" cy="154125"/>
            </a:xfrm>
            <a:custGeom>
              <a:avLst/>
              <a:gdLst/>
              <a:ahLst/>
              <a:cxnLst/>
              <a:rect l="l" t="t" r="r" b="b"/>
              <a:pathLst>
                <a:path w="13311" h="6165" extrusionOk="0">
                  <a:moveTo>
                    <a:pt x="3172" y="0"/>
                  </a:moveTo>
                  <a:cubicBezTo>
                    <a:pt x="2933" y="0"/>
                    <a:pt x="2702" y="9"/>
                    <a:pt x="2478" y="27"/>
                  </a:cubicBezTo>
                  <a:cubicBezTo>
                    <a:pt x="1369" y="397"/>
                    <a:pt x="1" y="1062"/>
                    <a:pt x="444" y="2282"/>
                  </a:cubicBezTo>
                  <a:cubicBezTo>
                    <a:pt x="1110" y="4242"/>
                    <a:pt x="2404" y="6164"/>
                    <a:pt x="2404" y="6164"/>
                  </a:cubicBezTo>
                  <a:cubicBezTo>
                    <a:pt x="2404" y="6164"/>
                    <a:pt x="7099" y="5314"/>
                    <a:pt x="8023" y="5129"/>
                  </a:cubicBezTo>
                  <a:cubicBezTo>
                    <a:pt x="8541" y="5018"/>
                    <a:pt x="11092" y="4242"/>
                    <a:pt x="13310" y="3207"/>
                  </a:cubicBezTo>
                  <a:lnTo>
                    <a:pt x="13162" y="2948"/>
                  </a:lnTo>
                  <a:cubicBezTo>
                    <a:pt x="12645" y="2393"/>
                    <a:pt x="11166" y="2061"/>
                    <a:pt x="10426" y="1802"/>
                  </a:cubicBezTo>
                  <a:cubicBezTo>
                    <a:pt x="8874" y="1173"/>
                    <a:pt x="7284" y="656"/>
                    <a:pt x="5694" y="286"/>
                  </a:cubicBezTo>
                  <a:cubicBezTo>
                    <a:pt x="4742" y="90"/>
                    <a:pt x="3917" y="0"/>
                    <a:pt x="3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3"/>
            <p:cNvSpPr/>
            <p:nvPr/>
          </p:nvSpPr>
          <p:spPr>
            <a:xfrm>
              <a:off x="1792300" y="1231700"/>
              <a:ext cx="23150" cy="35150"/>
            </a:xfrm>
            <a:custGeom>
              <a:avLst/>
              <a:gdLst/>
              <a:ahLst/>
              <a:cxnLst/>
              <a:rect l="l" t="t" r="r" b="b"/>
              <a:pathLst>
                <a:path w="926" h="1406" extrusionOk="0">
                  <a:moveTo>
                    <a:pt x="1" y="1"/>
                  </a:moveTo>
                  <a:lnTo>
                    <a:pt x="1" y="1"/>
                  </a:lnTo>
                  <a:cubicBezTo>
                    <a:pt x="260" y="481"/>
                    <a:pt x="555" y="925"/>
                    <a:pt x="925" y="1405"/>
                  </a:cubicBezTo>
                  <a:cubicBezTo>
                    <a:pt x="925" y="1405"/>
                    <a:pt x="519" y="851"/>
                    <a:pt x="1" y="1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3"/>
            <p:cNvSpPr/>
            <p:nvPr/>
          </p:nvSpPr>
          <p:spPr>
            <a:xfrm>
              <a:off x="1639800" y="1116175"/>
              <a:ext cx="193200" cy="213875"/>
            </a:xfrm>
            <a:custGeom>
              <a:avLst/>
              <a:gdLst/>
              <a:ahLst/>
              <a:cxnLst/>
              <a:rect l="l" t="t" r="r" b="b"/>
              <a:pathLst>
                <a:path w="7728" h="8555" extrusionOk="0">
                  <a:moveTo>
                    <a:pt x="6471" y="0"/>
                  </a:moveTo>
                  <a:lnTo>
                    <a:pt x="6471" y="0"/>
                  </a:lnTo>
                  <a:cubicBezTo>
                    <a:pt x="5325" y="148"/>
                    <a:pt x="4400" y="555"/>
                    <a:pt x="3587" y="1257"/>
                  </a:cubicBezTo>
                  <a:cubicBezTo>
                    <a:pt x="2108" y="2255"/>
                    <a:pt x="925" y="3808"/>
                    <a:pt x="1" y="5509"/>
                  </a:cubicBezTo>
                  <a:cubicBezTo>
                    <a:pt x="999" y="6470"/>
                    <a:pt x="2515" y="7357"/>
                    <a:pt x="3698" y="7801"/>
                  </a:cubicBezTo>
                  <a:cubicBezTo>
                    <a:pt x="4271" y="8070"/>
                    <a:pt x="4997" y="8555"/>
                    <a:pt x="5625" y="8555"/>
                  </a:cubicBezTo>
                  <a:cubicBezTo>
                    <a:pt x="5686" y="8555"/>
                    <a:pt x="5746" y="8550"/>
                    <a:pt x="5805" y="8540"/>
                  </a:cubicBezTo>
                  <a:cubicBezTo>
                    <a:pt x="6212" y="7690"/>
                    <a:pt x="7210" y="6470"/>
                    <a:pt x="7728" y="5879"/>
                  </a:cubicBezTo>
                  <a:cubicBezTo>
                    <a:pt x="7358" y="5398"/>
                    <a:pt x="6397" y="5102"/>
                    <a:pt x="6101" y="4622"/>
                  </a:cubicBezTo>
                  <a:cubicBezTo>
                    <a:pt x="5694" y="3993"/>
                    <a:pt x="5251" y="3106"/>
                    <a:pt x="4955" y="2255"/>
                  </a:cubicBezTo>
                  <a:cubicBezTo>
                    <a:pt x="4548" y="1035"/>
                    <a:pt x="5362" y="370"/>
                    <a:pt x="6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3"/>
            <p:cNvSpPr/>
            <p:nvPr/>
          </p:nvSpPr>
          <p:spPr>
            <a:xfrm>
              <a:off x="1840375" y="1248325"/>
              <a:ext cx="266200" cy="203375"/>
            </a:xfrm>
            <a:custGeom>
              <a:avLst/>
              <a:gdLst/>
              <a:ahLst/>
              <a:cxnLst/>
              <a:rect l="l" t="t" r="r" b="b"/>
              <a:pathLst>
                <a:path w="10648" h="8135" extrusionOk="0">
                  <a:moveTo>
                    <a:pt x="9724" y="1"/>
                  </a:moveTo>
                  <a:cubicBezTo>
                    <a:pt x="8319" y="482"/>
                    <a:pt x="6951" y="1221"/>
                    <a:pt x="5620" y="1886"/>
                  </a:cubicBezTo>
                  <a:cubicBezTo>
                    <a:pt x="4363" y="2478"/>
                    <a:pt x="2810" y="2959"/>
                    <a:pt x="1738" y="3772"/>
                  </a:cubicBezTo>
                  <a:cubicBezTo>
                    <a:pt x="666" y="4622"/>
                    <a:pt x="0" y="6656"/>
                    <a:pt x="74" y="8135"/>
                  </a:cubicBezTo>
                  <a:lnTo>
                    <a:pt x="296" y="8135"/>
                  </a:lnTo>
                  <a:cubicBezTo>
                    <a:pt x="3624" y="7802"/>
                    <a:pt x="7395" y="5842"/>
                    <a:pt x="10574" y="4844"/>
                  </a:cubicBezTo>
                  <a:cubicBezTo>
                    <a:pt x="10648" y="4807"/>
                    <a:pt x="10315" y="2108"/>
                    <a:pt x="98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3"/>
            <p:cNvSpPr/>
            <p:nvPr/>
          </p:nvSpPr>
          <p:spPr>
            <a:xfrm>
              <a:off x="1588975" y="1254800"/>
              <a:ext cx="195975" cy="181200"/>
            </a:xfrm>
            <a:custGeom>
              <a:avLst/>
              <a:gdLst/>
              <a:ahLst/>
              <a:cxnLst/>
              <a:rect l="l" t="t" r="r" b="b"/>
              <a:pathLst>
                <a:path w="7839" h="7248" extrusionOk="0">
                  <a:moveTo>
                    <a:pt x="2034" y="1"/>
                  </a:moveTo>
                  <a:cubicBezTo>
                    <a:pt x="1220" y="1517"/>
                    <a:pt x="555" y="3143"/>
                    <a:pt x="74" y="4548"/>
                  </a:cubicBezTo>
                  <a:cubicBezTo>
                    <a:pt x="0" y="4659"/>
                    <a:pt x="3439" y="6323"/>
                    <a:pt x="6581" y="7247"/>
                  </a:cubicBezTo>
                  <a:cubicBezTo>
                    <a:pt x="6840" y="6471"/>
                    <a:pt x="7025" y="5288"/>
                    <a:pt x="7210" y="4659"/>
                  </a:cubicBezTo>
                  <a:cubicBezTo>
                    <a:pt x="7395" y="4105"/>
                    <a:pt x="7468" y="3476"/>
                    <a:pt x="7838" y="2995"/>
                  </a:cubicBezTo>
                  <a:lnTo>
                    <a:pt x="7838" y="2995"/>
                  </a:lnTo>
                  <a:cubicBezTo>
                    <a:pt x="7779" y="3005"/>
                    <a:pt x="7718" y="3010"/>
                    <a:pt x="7657" y="3010"/>
                  </a:cubicBezTo>
                  <a:cubicBezTo>
                    <a:pt x="7029" y="3010"/>
                    <a:pt x="6303" y="2532"/>
                    <a:pt x="5731" y="2330"/>
                  </a:cubicBezTo>
                  <a:cubicBezTo>
                    <a:pt x="4585" y="1849"/>
                    <a:pt x="3032" y="962"/>
                    <a:pt x="20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3"/>
            <p:cNvSpPr/>
            <p:nvPr/>
          </p:nvSpPr>
          <p:spPr>
            <a:xfrm>
              <a:off x="1784925" y="1262200"/>
              <a:ext cx="58250" cy="67500"/>
            </a:xfrm>
            <a:custGeom>
              <a:avLst/>
              <a:gdLst/>
              <a:ahLst/>
              <a:cxnLst/>
              <a:rect l="l" t="t" r="r" b="b"/>
              <a:pathLst>
                <a:path w="2330" h="2700" extrusionOk="0">
                  <a:moveTo>
                    <a:pt x="2329" y="1"/>
                  </a:moveTo>
                  <a:lnTo>
                    <a:pt x="2329" y="1"/>
                  </a:lnTo>
                  <a:cubicBezTo>
                    <a:pt x="1701" y="111"/>
                    <a:pt x="1220" y="185"/>
                    <a:pt x="1220" y="185"/>
                  </a:cubicBezTo>
                  <a:cubicBezTo>
                    <a:pt x="777" y="777"/>
                    <a:pt x="370" y="1849"/>
                    <a:pt x="0" y="2699"/>
                  </a:cubicBezTo>
                  <a:cubicBezTo>
                    <a:pt x="666" y="1775"/>
                    <a:pt x="1294" y="666"/>
                    <a:pt x="1516" y="444"/>
                  </a:cubicBezTo>
                  <a:cubicBezTo>
                    <a:pt x="1590" y="370"/>
                    <a:pt x="1923" y="185"/>
                    <a:pt x="2329" y="1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3"/>
            <p:cNvSpPr/>
            <p:nvPr/>
          </p:nvSpPr>
          <p:spPr>
            <a:xfrm>
              <a:off x="1784000" y="1195650"/>
              <a:ext cx="304100" cy="256200"/>
            </a:xfrm>
            <a:custGeom>
              <a:avLst/>
              <a:gdLst/>
              <a:ahLst/>
              <a:cxnLst/>
              <a:rect l="l" t="t" r="r" b="b"/>
              <a:pathLst>
                <a:path w="12164" h="10248" extrusionOk="0">
                  <a:moveTo>
                    <a:pt x="11498" y="1"/>
                  </a:moveTo>
                  <a:cubicBezTo>
                    <a:pt x="9280" y="1036"/>
                    <a:pt x="6729" y="1812"/>
                    <a:pt x="6211" y="1923"/>
                  </a:cubicBezTo>
                  <a:cubicBezTo>
                    <a:pt x="6063" y="1960"/>
                    <a:pt x="5879" y="1960"/>
                    <a:pt x="5694" y="1997"/>
                  </a:cubicBezTo>
                  <a:cubicBezTo>
                    <a:pt x="5324" y="2736"/>
                    <a:pt x="4880" y="3883"/>
                    <a:pt x="4326" y="4437"/>
                  </a:cubicBezTo>
                  <a:cubicBezTo>
                    <a:pt x="3808" y="4918"/>
                    <a:pt x="2921" y="5066"/>
                    <a:pt x="2551" y="5251"/>
                  </a:cubicBezTo>
                  <a:cubicBezTo>
                    <a:pt x="2292" y="5361"/>
                    <a:pt x="1627" y="5620"/>
                    <a:pt x="1331" y="5805"/>
                  </a:cubicBezTo>
                  <a:cubicBezTo>
                    <a:pt x="629" y="7025"/>
                    <a:pt x="407" y="8245"/>
                    <a:pt x="111" y="9687"/>
                  </a:cubicBezTo>
                  <a:cubicBezTo>
                    <a:pt x="111" y="9761"/>
                    <a:pt x="74" y="9872"/>
                    <a:pt x="0" y="9946"/>
                  </a:cubicBezTo>
                  <a:cubicBezTo>
                    <a:pt x="795" y="10111"/>
                    <a:pt x="1501" y="10247"/>
                    <a:pt x="2144" y="10247"/>
                  </a:cubicBezTo>
                  <a:cubicBezTo>
                    <a:pt x="2219" y="10247"/>
                    <a:pt x="2293" y="10245"/>
                    <a:pt x="2366" y="10242"/>
                  </a:cubicBezTo>
                  <a:cubicBezTo>
                    <a:pt x="2292" y="8763"/>
                    <a:pt x="2958" y="6729"/>
                    <a:pt x="4030" y="5879"/>
                  </a:cubicBezTo>
                  <a:cubicBezTo>
                    <a:pt x="5102" y="5066"/>
                    <a:pt x="6692" y="4585"/>
                    <a:pt x="7912" y="3993"/>
                  </a:cubicBezTo>
                  <a:cubicBezTo>
                    <a:pt x="9317" y="3328"/>
                    <a:pt x="10648" y="2589"/>
                    <a:pt x="12053" y="2108"/>
                  </a:cubicBezTo>
                  <a:lnTo>
                    <a:pt x="12164" y="2108"/>
                  </a:lnTo>
                  <a:cubicBezTo>
                    <a:pt x="11942" y="1221"/>
                    <a:pt x="11720" y="481"/>
                    <a:pt x="11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3"/>
            <p:cNvSpPr/>
            <p:nvPr/>
          </p:nvSpPr>
          <p:spPr>
            <a:xfrm>
              <a:off x="1843150" y="1236425"/>
              <a:ext cx="86400" cy="23950"/>
            </a:xfrm>
            <a:custGeom>
              <a:avLst/>
              <a:gdLst/>
              <a:ahLst/>
              <a:cxnLst/>
              <a:rect l="l" t="t" r="r" b="b"/>
              <a:pathLst>
                <a:path w="3456" h="958" extrusionOk="0">
                  <a:moveTo>
                    <a:pt x="3159" y="1"/>
                  </a:moveTo>
                  <a:cubicBezTo>
                    <a:pt x="2545" y="1"/>
                    <a:pt x="978" y="511"/>
                    <a:pt x="0" y="958"/>
                  </a:cubicBezTo>
                  <a:cubicBezTo>
                    <a:pt x="1036" y="773"/>
                    <a:pt x="2477" y="514"/>
                    <a:pt x="3328" y="329"/>
                  </a:cubicBezTo>
                  <a:cubicBezTo>
                    <a:pt x="3328" y="329"/>
                    <a:pt x="3402" y="292"/>
                    <a:pt x="3402" y="181"/>
                  </a:cubicBezTo>
                  <a:cubicBezTo>
                    <a:pt x="3456" y="55"/>
                    <a:pt x="3357" y="1"/>
                    <a:pt x="315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3"/>
            <p:cNvSpPr/>
            <p:nvPr/>
          </p:nvSpPr>
          <p:spPr>
            <a:xfrm>
              <a:off x="1753500" y="1245575"/>
              <a:ext cx="171925" cy="198725"/>
            </a:xfrm>
            <a:custGeom>
              <a:avLst/>
              <a:gdLst/>
              <a:ahLst/>
              <a:cxnLst/>
              <a:rect l="l" t="t" r="r" b="b"/>
              <a:pathLst>
                <a:path w="6877" h="7949" extrusionOk="0">
                  <a:moveTo>
                    <a:pt x="6877" y="0"/>
                  </a:moveTo>
                  <a:lnTo>
                    <a:pt x="6877" y="0"/>
                  </a:lnTo>
                  <a:cubicBezTo>
                    <a:pt x="5989" y="185"/>
                    <a:pt x="4585" y="481"/>
                    <a:pt x="3549" y="666"/>
                  </a:cubicBezTo>
                  <a:cubicBezTo>
                    <a:pt x="3143" y="850"/>
                    <a:pt x="2847" y="1035"/>
                    <a:pt x="2736" y="1109"/>
                  </a:cubicBezTo>
                  <a:cubicBezTo>
                    <a:pt x="2477" y="1331"/>
                    <a:pt x="1886" y="2440"/>
                    <a:pt x="1183" y="3364"/>
                  </a:cubicBezTo>
                  <a:cubicBezTo>
                    <a:pt x="814" y="3845"/>
                    <a:pt x="777" y="4474"/>
                    <a:pt x="629" y="5028"/>
                  </a:cubicBezTo>
                  <a:cubicBezTo>
                    <a:pt x="444" y="5657"/>
                    <a:pt x="259" y="6840"/>
                    <a:pt x="0" y="7616"/>
                  </a:cubicBezTo>
                  <a:cubicBezTo>
                    <a:pt x="407" y="7764"/>
                    <a:pt x="814" y="7875"/>
                    <a:pt x="1183" y="7949"/>
                  </a:cubicBezTo>
                  <a:cubicBezTo>
                    <a:pt x="1257" y="7875"/>
                    <a:pt x="1257" y="7764"/>
                    <a:pt x="1294" y="7690"/>
                  </a:cubicBezTo>
                  <a:cubicBezTo>
                    <a:pt x="1553" y="6248"/>
                    <a:pt x="1812" y="5028"/>
                    <a:pt x="2477" y="3808"/>
                  </a:cubicBezTo>
                  <a:cubicBezTo>
                    <a:pt x="2773" y="3623"/>
                    <a:pt x="3401" y="3364"/>
                    <a:pt x="3734" y="3254"/>
                  </a:cubicBezTo>
                  <a:cubicBezTo>
                    <a:pt x="4141" y="3069"/>
                    <a:pt x="5028" y="2921"/>
                    <a:pt x="5509" y="2440"/>
                  </a:cubicBezTo>
                  <a:cubicBezTo>
                    <a:pt x="6100" y="1886"/>
                    <a:pt x="6507" y="739"/>
                    <a:pt x="68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3"/>
            <p:cNvSpPr/>
            <p:nvPr/>
          </p:nvSpPr>
          <p:spPr>
            <a:xfrm>
              <a:off x="1748875" y="1130950"/>
              <a:ext cx="314275" cy="198750"/>
            </a:xfrm>
            <a:custGeom>
              <a:avLst/>
              <a:gdLst/>
              <a:ahLst/>
              <a:cxnLst/>
              <a:rect l="l" t="t" r="r" b="b"/>
              <a:pathLst>
                <a:path w="12571" h="7950" extrusionOk="0">
                  <a:moveTo>
                    <a:pt x="962" y="1"/>
                  </a:moveTo>
                  <a:cubicBezTo>
                    <a:pt x="0" y="149"/>
                    <a:pt x="370" y="2145"/>
                    <a:pt x="555" y="2663"/>
                  </a:cubicBezTo>
                  <a:cubicBezTo>
                    <a:pt x="740" y="3106"/>
                    <a:pt x="888" y="3661"/>
                    <a:pt x="1183" y="4031"/>
                  </a:cubicBezTo>
                  <a:cubicBezTo>
                    <a:pt x="1664" y="4622"/>
                    <a:pt x="1701" y="5324"/>
                    <a:pt x="1701" y="5324"/>
                  </a:cubicBezTo>
                  <a:cubicBezTo>
                    <a:pt x="1738" y="6471"/>
                    <a:pt x="1183" y="7025"/>
                    <a:pt x="1368" y="7949"/>
                  </a:cubicBezTo>
                  <a:cubicBezTo>
                    <a:pt x="2625" y="6471"/>
                    <a:pt x="3106" y="5694"/>
                    <a:pt x="4954" y="5177"/>
                  </a:cubicBezTo>
                  <a:cubicBezTo>
                    <a:pt x="6248" y="4807"/>
                    <a:pt x="9687" y="3883"/>
                    <a:pt x="9945" y="3846"/>
                  </a:cubicBezTo>
                  <a:cubicBezTo>
                    <a:pt x="10685" y="3624"/>
                    <a:pt x="11868" y="3254"/>
                    <a:pt x="12570" y="2737"/>
                  </a:cubicBezTo>
                  <a:lnTo>
                    <a:pt x="12570" y="2737"/>
                  </a:lnTo>
                  <a:cubicBezTo>
                    <a:pt x="10278" y="2958"/>
                    <a:pt x="7949" y="3809"/>
                    <a:pt x="5916" y="4326"/>
                  </a:cubicBezTo>
                  <a:cubicBezTo>
                    <a:pt x="5386" y="4459"/>
                    <a:pt x="4879" y="4532"/>
                    <a:pt x="4395" y="4532"/>
                  </a:cubicBezTo>
                  <a:cubicBezTo>
                    <a:pt x="3259" y="4532"/>
                    <a:pt x="2250" y="4129"/>
                    <a:pt x="1368" y="3143"/>
                  </a:cubicBezTo>
                  <a:cubicBezTo>
                    <a:pt x="888" y="2552"/>
                    <a:pt x="333" y="1110"/>
                    <a:pt x="9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3"/>
            <p:cNvSpPr/>
            <p:nvPr/>
          </p:nvSpPr>
          <p:spPr>
            <a:xfrm>
              <a:off x="1856075" y="1253825"/>
              <a:ext cx="213550" cy="129475"/>
            </a:xfrm>
            <a:custGeom>
              <a:avLst/>
              <a:gdLst/>
              <a:ahLst/>
              <a:cxnLst/>
              <a:rect l="l" t="t" r="r" b="b"/>
              <a:pathLst>
                <a:path w="8542" h="5179" extrusionOk="0">
                  <a:moveTo>
                    <a:pt x="7427" y="0"/>
                  </a:moveTo>
                  <a:cubicBezTo>
                    <a:pt x="6841" y="0"/>
                    <a:pt x="6261" y="64"/>
                    <a:pt x="5694" y="336"/>
                  </a:cubicBezTo>
                  <a:cubicBezTo>
                    <a:pt x="4807" y="705"/>
                    <a:pt x="5140" y="927"/>
                    <a:pt x="4363" y="1445"/>
                  </a:cubicBezTo>
                  <a:cubicBezTo>
                    <a:pt x="4031" y="1630"/>
                    <a:pt x="2922" y="2184"/>
                    <a:pt x="2552" y="2443"/>
                  </a:cubicBezTo>
                  <a:cubicBezTo>
                    <a:pt x="2071" y="2628"/>
                    <a:pt x="888" y="2813"/>
                    <a:pt x="703" y="3182"/>
                  </a:cubicBezTo>
                  <a:cubicBezTo>
                    <a:pt x="666" y="3219"/>
                    <a:pt x="1" y="4698"/>
                    <a:pt x="1" y="5179"/>
                  </a:cubicBezTo>
                  <a:cubicBezTo>
                    <a:pt x="519" y="4698"/>
                    <a:pt x="888" y="3885"/>
                    <a:pt x="1628" y="3367"/>
                  </a:cubicBezTo>
                  <a:cubicBezTo>
                    <a:pt x="2589" y="3219"/>
                    <a:pt x="3291" y="2850"/>
                    <a:pt x="3994" y="2332"/>
                  </a:cubicBezTo>
                  <a:cubicBezTo>
                    <a:pt x="5473" y="1223"/>
                    <a:pt x="6877" y="853"/>
                    <a:pt x="8541" y="40"/>
                  </a:cubicBezTo>
                  <a:cubicBezTo>
                    <a:pt x="8169" y="25"/>
                    <a:pt x="7797" y="0"/>
                    <a:pt x="7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3"/>
            <p:cNvSpPr/>
            <p:nvPr/>
          </p:nvSpPr>
          <p:spPr>
            <a:xfrm>
              <a:off x="2266450" y="916300"/>
              <a:ext cx="380825" cy="260450"/>
            </a:xfrm>
            <a:custGeom>
              <a:avLst/>
              <a:gdLst/>
              <a:ahLst/>
              <a:cxnLst/>
              <a:rect l="l" t="t" r="r" b="b"/>
              <a:pathLst>
                <a:path w="15233" h="10418" extrusionOk="0">
                  <a:moveTo>
                    <a:pt x="2575" y="0"/>
                  </a:moveTo>
                  <a:cubicBezTo>
                    <a:pt x="2164" y="0"/>
                    <a:pt x="1757" y="46"/>
                    <a:pt x="1332" y="231"/>
                  </a:cubicBezTo>
                  <a:cubicBezTo>
                    <a:pt x="814" y="453"/>
                    <a:pt x="371" y="786"/>
                    <a:pt x="1" y="1193"/>
                  </a:cubicBezTo>
                  <a:lnTo>
                    <a:pt x="1" y="1303"/>
                  </a:lnTo>
                  <a:cubicBezTo>
                    <a:pt x="149" y="1895"/>
                    <a:pt x="703" y="2302"/>
                    <a:pt x="1147" y="2634"/>
                  </a:cubicBezTo>
                  <a:cubicBezTo>
                    <a:pt x="1886" y="3152"/>
                    <a:pt x="4031" y="3300"/>
                    <a:pt x="4807" y="3744"/>
                  </a:cubicBezTo>
                  <a:cubicBezTo>
                    <a:pt x="6064" y="4483"/>
                    <a:pt x="5990" y="5962"/>
                    <a:pt x="7210" y="7810"/>
                  </a:cubicBezTo>
                  <a:cubicBezTo>
                    <a:pt x="8430" y="9687"/>
                    <a:pt x="9516" y="10418"/>
                    <a:pt x="11299" y="10418"/>
                  </a:cubicBezTo>
                  <a:cubicBezTo>
                    <a:pt x="12326" y="10418"/>
                    <a:pt x="13584" y="10175"/>
                    <a:pt x="15233" y="9770"/>
                  </a:cubicBezTo>
                  <a:cubicBezTo>
                    <a:pt x="13717" y="7625"/>
                    <a:pt x="11573" y="6147"/>
                    <a:pt x="9872" y="4446"/>
                  </a:cubicBezTo>
                  <a:cubicBezTo>
                    <a:pt x="8282" y="2782"/>
                    <a:pt x="6323" y="46"/>
                    <a:pt x="3846" y="46"/>
                  </a:cubicBezTo>
                  <a:cubicBezTo>
                    <a:pt x="3402" y="46"/>
                    <a:pt x="2986" y="0"/>
                    <a:pt x="25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3"/>
            <p:cNvSpPr/>
            <p:nvPr/>
          </p:nvSpPr>
          <p:spPr>
            <a:xfrm>
              <a:off x="2197150" y="946100"/>
              <a:ext cx="495425" cy="401150"/>
            </a:xfrm>
            <a:custGeom>
              <a:avLst/>
              <a:gdLst/>
              <a:ahLst/>
              <a:cxnLst/>
              <a:rect l="l" t="t" r="r" b="b"/>
              <a:pathLst>
                <a:path w="19817" h="16046" extrusionOk="0">
                  <a:moveTo>
                    <a:pt x="2810" y="1"/>
                  </a:moveTo>
                  <a:cubicBezTo>
                    <a:pt x="2366" y="481"/>
                    <a:pt x="1923" y="1036"/>
                    <a:pt x="1553" y="1516"/>
                  </a:cubicBezTo>
                  <a:cubicBezTo>
                    <a:pt x="998" y="2330"/>
                    <a:pt x="518" y="3180"/>
                    <a:pt x="0" y="4067"/>
                  </a:cubicBezTo>
                  <a:cubicBezTo>
                    <a:pt x="1072" y="4400"/>
                    <a:pt x="3032" y="5435"/>
                    <a:pt x="3882" y="6138"/>
                  </a:cubicBezTo>
                  <a:cubicBezTo>
                    <a:pt x="5398" y="7432"/>
                    <a:pt x="8023" y="8652"/>
                    <a:pt x="8282" y="10685"/>
                  </a:cubicBezTo>
                  <a:cubicBezTo>
                    <a:pt x="8466" y="12090"/>
                    <a:pt x="8725" y="13828"/>
                    <a:pt x="8540" y="16046"/>
                  </a:cubicBezTo>
                  <a:cubicBezTo>
                    <a:pt x="8947" y="16046"/>
                    <a:pt x="9428" y="16046"/>
                    <a:pt x="9871" y="16009"/>
                  </a:cubicBezTo>
                  <a:cubicBezTo>
                    <a:pt x="9945" y="14974"/>
                    <a:pt x="10943" y="13939"/>
                    <a:pt x="11979" y="12312"/>
                  </a:cubicBezTo>
                  <a:cubicBezTo>
                    <a:pt x="12533" y="11461"/>
                    <a:pt x="13716" y="10537"/>
                    <a:pt x="14677" y="10352"/>
                  </a:cubicBezTo>
                  <a:cubicBezTo>
                    <a:pt x="15274" y="10229"/>
                    <a:pt x="15950" y="10094"/>
                    <a:pt x="16592" y="10094"/>
                  </a:cubicBezTo>
                  <a:cubicBezTo>
                    <a:pt x="17104" y="10094"/>
                    <a:pt x="17595" y="10180"/>
                    <a:pt x="18005" y="10426"/>
                  </a:cubicBezTo>
                  <a:cubicBezTo>
                    <a:pt x="18744" y="10833"/>
                    <a:pt x="19040" y="13236"/>
                    <a:pt x="19114" y="13975"/>
                  </a:cubicBezTo>
                  <a:cubicBezTo>
                    <a:pt x="19114" y="14123"/>
                    <a:pt x="19188" y="14308"/>
                    <a:pt x="19188" y="14419"/>
                  </a:cubicBezTo>
                  <a:cubicBezTo>
                    <a:pt x="19410" y="14382"/>
                    <a:pt x="19595" y="14345"/>
                    <a:pt x="19816" y="14234"/>
                  </a:cubicBezTo>
                  <a:cubicBezTo>
                    <a:pt x="19816" y="11831"/>
                    <a:pt x="19114" y="10057"/>
                    <a:pt x="18079" y="8578"/>
                  </a:cubicBezTo>
                  <a:cubicBezTo>
                    <a:pt x="16417" y="8983"/>
                    <a:pt x="15155" y="9226"/>
                    <a:pt x="14127" y="9226"/>
                  </a:cubicBezTo>
                  <a:cubicBezTo>
                    <a:pt x="12342" y="9226"/>
                    <a:pt x="11262" y="8495"/>
                    <a:pt x="10019" y="6618"/>
                  </a:cubicBezTo>
                  <a:cubicBezTo>
                    <a:pt x="8836" y="4770"/>
                    <a:pt x="8873" y="3291"/>
                    <a:pt x="7616" y="2552"/>
                  </a:cubicBezTo>
                  <a:cubicBezTo>
                    <a:pt x="6840" y="2108"/>
                    <a:pt x="4695" y="1960"/>
                    <a:pt x="3956" y="1442"/>
                  </a:cubicBezTo>
                  <a:cubicBezTo>
                    <a:pt x="3512" y="1110"/>
                    <a:pt x="2958" y="703"/>
                    <a:pt x="2810" y="111"/>
                  </a:cubicBezTo>
                  <a:lnTo>
                    <a:pt x="28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3"/>
            <p:cNvSpPr/>
            <p:nvPr/>
          </p:nvSpPr>
          <p:spPr>
            <a:xfrm>
              <a:off x="2443925" y="1198450"/>
              <a:ext cx="232925" cy="148800"/>
            </a:xfrm>
            <a:custGeom>
              <a:avLst/>
              <a:gdLst/>
              <a:ahLst/>
              <a:cxnLst/>
              <a:rect l="l" t="t" r="r" b="b"/>
              <a:pathLst>
                <a:path w="9317" h="5952" extrusionOk="0">
                  <a:moveTo>
                    <a:pt x="6721" y="0"/>
                  </a:moveTo>
                  <a:cubicBezTo>
                    <a:pt x="6079" y="0"/>
                    <a:pt x="5403" y="135"/>
                    <a:pt x="4806" y="258"/>
                  </a:cubicBezTo>
                  <a:cubicBezTo>
                    <a:pt x="3845" y="443"/>
                    <a:pt x="2625" y="1367"/>
                    <a:pt x="2071" y="2255"/>
                  </a:cubicBezTo>
                  <a:cubicBezTo>
                    <a:pt x="1072" y="3881"/>
                    <a:pt x="37" y="4954"/>
                    <a:pt x="0" y="5952"/>
                  </a:cubicBezTo>
                  <a:cubicBezTo>
                    <a:pt x="2884" y="5878"/>
                    <a:pt x="5916" y="5360"/>
                    <a:pt x="9317" y="4399"/>
                  </a:cubicBezTo>
                  <a:cubicBezTo>
                    <a:pt x="9317" y="4214"/>
                    <a:pt x="9243" y="4029"/>
                    <a:pt x="9243" y="3881"/>
                  </a:cubicBezTo>
                  <a:cubicBezTo>
                    <a:pt x="9169" y="3142"/>
                    <a:pt x="8947" y="739"/>
                    <a:pt x="8134" y="332"/>
                  </a:cubicBezTo>
                  <a:cubicBezTo>
                    <a:pt x="7724" y="86"/>
                    <a:pt x="7233" y="0"/>
                    <a:pt x="67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3"/>
            <p:cNvSpPr/>
            <p:nvPr/>
          </p:nvSpPr>
          <p:spPr>
            <a:xfrm>
              <a:off x="2147225" y="1047775"/>
              <a:ext cx="256975" cy="223700"/>
            </a:xfrm>
            <a:custGeom>
              <a:avLst/>
              <a:gdLst/>
              <a:ahLst/>
              <a:cxnLst/>
              <a:rect l="l" t="t" r="r" b="b"/>
              <a:pathLst>
                <a:path w="10279" h="8948" extrusionOk="0">
                  <a:moveTo>
                    <a:pt x="1997" y="0"/>
                  </a:moveTo>
                  <a:cubicBezTo>
                    <a:pt x="925" y="1997"/>
                    <a:pt x="112" y="4178"/>
                    <a:pt x="1" y="6248"/>
                  </a:cubicBezTo>
                  <a:cubicBezTo>
                    <a:pt x="740" y="6988"/>
                    <a:pt x="1775" y="7949"/>
                    <a:pt x="2884" y="8947"/>
                  </a:cubicBezTo>
                  <a:cubicBezTo>
                    <a:pt x="2958" y="8245"/>
                    <a:pt x="3439" y="5435"/>
                    <a:pt x="4067" y="4917"/>
                  </a:cubicBezTo>
                  <a:cubicBezTo>
                    <a:pt x="4358" y="4638"/>
                    <a:pt x="4744" y="4538"/>
                    <a:pt x="5169" y="4538"/>
                  </a:cubicBezTo>
                  <a:cubicBezTo>
                    <a:pt x="6094" y="4538"/>
                    <a:pt x="7203" y="5013"/>
                    <a:pt x="7912" y="5139"/>
                  </a:cubicBezTo>
                  <a:cubicBezTo>
                    <a:pt x="9354" y="5435"/>
                    <a:pt x="9724" y="5472"/>
                    <a:pt x="10279" y="6655"/>
                  </a:cubicBezTo>
                  <a:lnTo>
                    <a:pt x="10279" y="6618"/>
                  </a:lnTo>
                  <a:cubicBezTo>
                    <a:pt x="10020" y="4585"/>
                    <a:pt x="7395" y="3402"/>
                    <a:pt x="5879" y="2108"/>
                  </a:cubicBezTo>
                  <a:cubicBezTo>
                    <a:pt x="5029" y="1368"/>
                    <a:pt x="3069" y="333"/>
                    <a:pt x="19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3"/>
            <p:cNvSpPr/>
            <p:nvPr/>
          </p:nvSpPr>
          <p:spPr>
            <a:xfrm>
              <a:off x="2217475" y="1160925"/>
              <a:ext cx="197825" cy="185400"/>
            </a:xfrm>
            <a:custGeom>
              <a:avLst/>
              <a:gdLst/>
              <a:ahLst/>
              <a:cxnLst/>
              <a:rect l="l" t="t" r="r" b="b"/>
              <a:pathLst>
                <a:path w="7913" h="7416" extrusionOk="0">
                  <a:moveTo>
                    <a:pt x="2311" y="0"/>
                  </a:moveTo>
                  <a:cubicBezTo>
                    <a:pt x="1895" y="0"/>
                    <a:pt x="1514" y="94"/>
                    <a:pt x="1220" y="354"/>
                  </a:cubicBezTo>
                  <a:cubicBezTo>
                    <a:pt x="555" y="909"/>
                    <a:pt x="111" y="3719"/>
                    <a:pt x="0" y="4347"/>
                  </a:cubicBezTo>
                  <a:cubicBezTo>
                    <a:pt x="1590" y="5715"/>
                    <a:pt x="3328" y="6898"/>
                    <a:pt x="4992" y="7194"/>
                  </a:cubicBezTo>
                  <a:cubicBezTo>
                    <a:pt x="5842" y="7305"/>
                    <a:pt x="6729" y="7379"/>
                    <a:pt x="7653" y="7416"/>
                  </a:cubicBezTo>
                  <a:lnTo>
                    <a:pt x="7764" y="7416"/>
                  </a:lnTo>
                  <a:cubicBezTo>
                    <a:pt x="7838" y="7009"/>
                    <a:pt x="7912" y="6640"/>
                    <a:pt x="7912" y="6270"/>
                  </a:cubicBezTo>
                  <a:cubicBezTo>
                    <a:pt x="7875" y="4643"/>
                    <a:pt x="7579" y="3238"/>
                    <a:pt x="7469" y="2129"/>
                  </a:cubicBezTo>
                  <a:cubicBezTo>
                    <a:pt x="6914" y="946"/>
                    <a:pt x="6544" y="909"/>
                    <a:pt x="5102" y="613"/>
                  </a:cubicBezTo>
                  <a:cubicBezTo>
                    <a:pt x="4384" y="485"/>
                    <a:pt x="3256" y="0"/>
                    <a:pt x="23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3"/>
            <p:cNvSpPr/>
            <p:nvPr/>
          </p:nvSpPr>
          <p:spPr>
            <a:xfrm>
              <a:off x="2254450" y="915125"/>
              <a:ext cx="360475" cy="371125"/>
            </a:xfrm>
            <a:custGeom>
              <a:avLst/>
              <a:gdLst/>
              <a:ahLst/>
              <a:cxnLst/>
              <a:rect l="l" t="t" r="r" b="b"/>
              <a:pathLst>
                <a:path w="14419" h="14845" extrusionOk="0">
                  <a:moveTo>
                    <a:pt x="2557" y="1"/>
                  </a:moveTo>
                  <a:cubicBezTo>
                    <a:pt x="1653" y="1"/>
                    <a:pt x="1153" y="399"/>
                    <a:pt x="333" y="1350"/>
                  </a:cubicBezTo>
                  <a:cubicBezTo>
                    <a:pt x="0" y="1720"/>
                    <a:pt x="1627" y="2903"/>
                    <a:pt x="1664" y="2903"/>
                  </a:cubicBezTo>
                  <a:cubicBezTo>
                    <a:pt x="2551" y="3458"/>
                    <a:pt x="4585" y="3754"/>
                    <a:pt x="5065" y="4345"/>
                  </a:cubicBezTo>
                  <a:cubicBezTo>
                    <a:pt x="5546" y="5085"/>
                    <a:pt x="5176" y="6342"/>
                    <a:pt x="4917" y="7155"/>
                  </a:cubicBezTo>
                  <a:cubicBezTo>
                    <a:pt x="4363" y="8782"/>
                    <a:pt x="4511" y="10926"/>
                    <a:pt x="4548" y="11148"/>
                  </a:cubicBezTo>
                  <a:cubicBezTo>
                    <a:pt x="4917" y="12220"/>
                    <a:pt x="5435" y="11776"/>
                    <a:pt x="5620" y="11961"/>
                  </a:cubicBezTo>
                  <a:cubicBezTo>
                    <a:pt x="6063" y="12331"/>
                    <a:pt x="5731" y="14142"/>
                    <a:pt x="6359" y="14845"/>
                  </a:cubicBezTo>
                  <a:cubicBezTo>
                    <a:pt x="6433" y="14105"/>
                    <a:pt x="6174" y="11517"/>
                    <a:pt x="6951" y="10556"/>
                  </a:cubicBezTo>
                  <a:cubicBezTo>
                    <a:pt x="7045" y="10431"/>
                    <a:pt x="7198" y="10385"/>
                    <a:pt x="7466" y="10385"/>
                  </a:cubicBezTo>
                  <a:cubicBezTo>
                    <a:pt x="7833" y="10385"/>
                    <a:pt x="8415" y="10471"/>
                    <a:pt x="9354" y="10556"/>
                  </a:cubicBezTo>
                  <a:cubicBezTo>
                    <a:pt x="10072" y="10576"/>
                    <a:pt x="10606" y="10737"/>
                    <a:pt x="11385" y="10737"/>
                  </a:cubicBezTo>
                  <a:cubicBezTo>
                    <a:pt x="12090" y="10737"/>
                    <a:pt x="12995" y="10605"/>
                    <a:pt x="14419" y="10113"/>
                  </a:cubicBezTo>
                  <a:cubicBezTo>
                    <a:pt x="13642" y="10076"/>
                    <a:pt x="12275" y="10113"/>
                    <a:pt x="11535" y="10039"/>
                  </a:cubicBezTo>
                  <a:cubicBezTo>
                    <a:pt x="9613" y="9706"/>
                    <a:pt x="9243" y="8745"/>
                    <a:pt x="9132" y="8597"/>
                  </a:cubicBezTo>
                  <a:cubicBezTo>
                    <a:pt x="8097" y="7303"/>
                    <a:pt x="7764" y="6970"/>
                    <a:pt x="7025" y="5565"/>
                  </a:cubicBezTo>
                  <a:cubicBezTo>
                    <a:pt x="6803" y="5085"/>
                    <a:pt x="6729" y="3901"/>
                    <a:pt x="6248" y="3643"/>
                  </a:cubicBezTo>
                  <a:cubicBezTo>
                    <a:pt x="6100" y="3569"/>
                    <a:pt x="5065" y="3162"/>
                    <a:pt x="4622" y="2977"/>
                  </a:cubicBezTo>
                  <a:cubicBezTo>
                    <a:pt x="4252" y="2792"/>
                    <a:pt x="3106" y="2718"/>
                    <a:pt x="2477" y="2312"/>
                  </a:cubicBezTo>
                  <a:cubicBezTo>
                    <a:pt x="1849" y="1905"/>
                    <a:pt x="1775" y="981"/>
                    <a:pt x="1775" y="833"/>
                  </a:cubicBezTo>
                  <a:cubicBezTo>
                    <a:pt x="1812" y="463"/>
                    <a:pt x="2958" y="57"/>
                    <a:pt x="2921" y="20"/>
                  </a:cubicBezTo>
                  <a:cubicBezTo>
                    <a:pt x="2792" y="7"/>
                    <a:pt x="2671" y="1"/>
                    <a:pt x="2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6" name="Google Shape;976;p23"/>
          <p:cNvGrpSpPr/>
          <p:nvPr/>
        </p:nvGrpSpPr>
        <p:grpSpPr>
          <a:xfrm>
            <a:off x="-281239" y="3972578"/>
            <a:ext cx="1772570" cy="1527627"/>
            <a:chOff x="1542750" y="460850"/>
            <a:chExt cx="1149825" cy="991000"/>
          </a:xfrm>
        </p:grpSpPr>
        <p:sp>
          <p:nvSpPr>
            <p:cNvPr id="977" name="Google Shape;977;p23"/>
            <p:cNvSpPr/>
            <p:nvPr/>
          </p:nvSpPr>
          <p:spPr>
            <a:xfrm>
              <a:off x="1542750" y="483975"/>
              <a:ext cx="687700" cy="734800"/>
            </a:xfrm>
            <a:custGeom>
              <a:avLst/>
              <a:gdLst/>
              <a:ahLst/>
              <a:cxnLst/>
              <a:rect l="l" t="t" r="r" b="b"/>
              <a:pathLst>
                <a:path w="27508" h="29392" extrusionOk="0">
                  <a:moveTo>
                    <a:pt x="16896" y="0"/>
                  </a:moveTo>
                  <a:cubicBezTo>
                    <a:pt x="11610" y="1183"/>
                    <a:pt x="6582" y="4400"/>
                    <a:pt x="4252" y="6359"/>
                  </a:cubicBezTo>
                  <a:cubicBezTo>
                    <a:pt x="3254" y="7209"/>
                    <a:pt x="814" y="10278"/>
                    <a:pt x="814" y="10278"/>
                  </a:cubicBezTo>
                  <a:cubicBezTo>
                    <a:pt x="814" y="10278"/>
                    <a:pt x="1" y="18966"/>
                    <a:pt x="75" y="22146"/>
                  </a:cubicBezTo>
                  <a:cubicBezTo>
                    <a:pt x="75" y="22737"/>
                    <a:pt x="1" y="23624"/>
                    <a:pt x="75" y="24327"/>
                  </a:cubicBezTo>
                  <a:cubicBezTo>
                    <a:pt x="914" y="24730"/>
                    <a:pt x="2454" y="25498"/>
                    <a:pt x="2841" y="25498"/>
                  </a:cubicBezTo>
                  <a:cubicBezTo>
                    <a:pt x="2880" y="25498"/>
                    <a:pt x="2908" y="25490"/>
                    <a:pt x="2922" y="25473"/>
                  </a:cubicBezTo>
                  <a:cubicBezTo>
                    <a:pt x="3328" y="25066"/>
                    <a:pt x="3735" y="23551"/>
                    <a:pt x="4216" y="23070"/>
                  </a:cubicBezTo>
                  <a:cubicBezTo>
                    <a:pt x="4440" y="22846"/>
                    <a:pt x="4590" y="22754"/>
                    <a:pt x="4690" y="22754"/>
                  </a:cubicBezTo>
                  <a:cubicBezTo>
                    <a:pt x="5004" y="22754"/>
                    <a:pt x="4834" y="23647"/>
                    <a:pt x="4918" y="24179"/>
                  </a:cubicBezTo>
                  <a:cubicBezTo>
                    <a:pt x="4992" y="25140"/>
                    <a:pt x="4844" y="25843"/>
                    <a:pt x="5362" y="26508"/>
                  </a:cubicBezTo>
                  <a:cubicBezTo>
                    <a:pt x="5394" y="26549"/>
                    <a:pt x="5448" y="26559"/>
                    <a:pt x="5519" y="26559"/>
                  </a:cubicBezTo>
                  <a:cubicBezTo>
                    <a:pt x="5594" y="26559"/>
                    <a:pt x="5688" y="26548"/>
                    <a:pt x="5797" y="26548"/>
                  </a:cubicBezTo>
                  <a:cubicBezTo>
                    <a:pt x="6061" y="26548"/>
                    <a:pt x="6415" y="26614"/>
                    <a:pt x="6803" y="27063"/>
                  </a:cubicBezTo>
                  <a:cubicBezTo>
                    <a:pt x="7876" y="28246"/>
                    <a:pt x="8800" y="29096"/>
                    <a:pt x="12682" y="29392"/>
                  </a:cubicBezTo>
                  <a:cubicBezTo>
                    <a:pt x="11942" y="27876"/>
                    <a:pt x="11499" y="26323"/>
                    <a:pt x="11462" y="24586"/>
                  </a:cubicBezTo>
                  <a:cubicBezTo>
                    <a:pt x="11425" y="22848"/>
                    <a:pt x="12127" y="21443"/>
                    <a:pt x="13273" y="20408"/>
                  </a:cubicBezTo>
                  <a:cubicBezTo>
                    <a:pt x="17525" y="16452"/>
                    <a:pt x="22701" y="13642"/>
                    <a:pt x="27507" y="10463"/>
                  </a:cubicBezTo>
                  <a:cubicBezTo>
                    <a:pt x="26952" y="8614"/>
                    <a:pt x="26398" y="7209"/>
                    <a:pt x="25917" y="6766"/>
                  </a:cubicBezTo>
                  <a:cubicBezTo>
                    <a:pt x="23292" y="4141"/>
                    <a:pt x="19965" y="1997"/>
                    <a:pt x="168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3"/>
            <p:cNvSpPr/>
            <p:nvPr/>
          </p:nvSpPr>
          <p:spPr>
            <a:xfrm>
              <a:off x="1564950" y="465475"/>
              <a:ext cx="665500" cy="610050"/>
            </a:xfrm>
            <a:custGeom>
              <a:avLst/>
              <a:gdLst/>
              <a:ahLst/>
              <a:cxnLst/>
              <a:rect l="l" t="t" r="r" b="b"/>
              <a:pathLst>
                <a:path w="26620" h="24402" extrusionOk="0">
                  <a:moveTo>
                    <a:pt x="15824" y="1"/>
                  </a:moveTo>
                  <a:cubicBezTo>
                    <a:pt x="15676" y="1"/>
                    <a:pt x="15565" y="75"/>
                    <a:pt x="15454" y="75"/>
                  </a:cubicBezTo>
                  <a:cubicBezTo>
                    <a:pt x="15454" y="149"/>
                    <a:pt x="15380" y="260"/>
                    <a:pt x="15269" y="297"/>
                  </a:cubicBezTo>
                  <a:cubicBezTo>
                    <a:pt x="14345" y="481"/>
                    <a:pt x="13347" y="740"/>
                    <a:pt x="12422" y="1184"/>
                  </a:cubicBezTo>
                  <a:cubicBezTo>
                    <a:pt x="11498" y="1591"/>
                    <a:pt x="10537" y="2108"/>
                    <a:pt x="9576" y="2589"/>
                  </a:cubicBezTo>
                  <a:cubicBezTo>
                    <a:pt x="9021" y="2921"/>
                    <a:pt x="8503" y="3291"/>
                    <a:pt x="8060" y="3661"/>
                  </a:cubicBezTo>
                  <a:cubicBezTo>
                    <a:pt x="8097" y="3772"/>
                    <a:pt x="8060" y="3846"/>
                    <a:pt x="7986" y="3883"/>
                  </a:cubicBezTo>
                  <a:cubicBezTo>
                    <a:pt x="7764" y="4068"/>
                    <a:pt x="7542" y="4252"/>
                    <a:pt x="7246" y="4400"/>
                  </a:cubicBezTo>
                  <a:cubicBezTo>
                    <a:pt x="7062" y="4548"/>
                    <a:pt x="6877" y="4733"/>
                    <a:pt x="6692" y="4881"/>
                  </a:cubicBezTo>
                  <a:cubicBezTo>
                    <a:pt x="6633" y="4916"/>
                    <a:pt x="6573" y="4933"/>
                    <a:pt x="6519" y="4933"/>
                  </a:cubicBezTo>
                  <a:cubicBezTo>
                    <a:pt x="6404" y="4933"/>
                    <a:pt x="6310" y="4859"/>
                    <a:pt x="6285" y="4733"/>
                  </a:cubicBezTo>
                  <a:cubicBezTo>
                    <a:pt x="6248" y="4733"/>
                    <a:pt x="6211" y="4696"/>
                    <a:pt x="6211" y="4622"/>
                  </a:cubicBezTo>
                  <a:cubicBezTo>
                    <a:pt x="5176" y="5288"/>
                    <a:pt x="4400" y="5916"/>
                    <a:pt x="3919" y="6360"/>
                  </a:cubicBezTo>
                  <a:cubicBezTo>
                    <a:pt x="2810" y="7395"/>
                    <a:pt x="1035" y="8763"/>
                    <a:pt x="0" y="11055"/>
                  </a:cubicBezTo>
                  <a:cubicBezTo>
                    <a:pt x="2255" y="15418"/>
                    <a:pt x="6877" y="21333"/>
                    <a:pt x="10722" y="24401"/>
                  </a:cubicBezTo>
                  <a:cubicBezTo>
                    <a:pt x="12903" y="22812"/>
                    <a:pt x="22478" y="15122"/>
                    <a:pt x="26619" y="11203"/>
                  </a:cubicBezTo>
                  <a:cubicBezTo>
                    <a:pt x="26028" y="8874"/>
                    <a:pt x="25436" y="6803"/>
                    <a:pt x="23033" y="4992"/>
                  </a:cubicBezTo>
                  <a:cubicBezTo>
                    <a:pt x="21110" y="3624"/>
                    <a:pt x="17968" y="814"/>
                    <a:pt x="158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3"/>
            <p:cNvSpPr/>
            <p:nvPr/>
          </p:nvSpPr>
          <p:spPr>
            <a:xfrm>
              <a:off x="1837600" y="474725"/>
              <a:ext cx="314275" cy="445700"/>
            </a:xfrm>
            <a:custGeom>
              <a:avLst/>
              <a:gdLst/>
              <a:ahLst/>
              <a:cxnLst/>
              <a:rect l="l" t="t" r="r" b="b"/>
              <a:pathLst>
                <a:path w="12571" h="17828" extrusionOk="0">
                  <a:moveTo>
                    <a:pt x="3845" y="1"/>
                  </a:moveTo>
                  <a:cubicBezTo>
                    <a:pt x="1479" y="555"/>
                    <a:pt x="1" y="3587"/>
                    <a:pt x="740" y="4585"/>
                  </a:cubicBezTo>
                  <a:cubicBezTo>
                    <a:pt x="1812" y="6027"/>
                    <a:pt x="629" y="6840"/>
                    <a:pt x="555" y="7764"/>
                  </a:cubicBezTo>
                  <a:cubicBezTo>
                    <a:pt x="481" y="8504"/>
                    <a:pt x="925" y="9502"/>
                    <a:pt x="1405" y="9872"/>
                  </a:cubicBezTo>
                  <a:cubicBezTo>
                    <a:pt x="1775" y="10130"/>
                    <a:pt x="2145" y="10315"/>
                    <a:pt x="2551" y="10500"/>
                  </a:cubicBezTo>
                  <a:cubicBezTo>
                    <a:pt x="3661" y="11018"/>
                    <a:pt x="4215" y="11424"/>
                    <a:pt x="4622" y="12644"/>
                  </a:cubicBezTo>
                  <a:cubicBezTo>
                    <a:pt x="5176" y="14234"/>
                    <a:pt x="5583" y="15972"/>
                    <a:pt x="6027" y="17599"/>
                  </a:cubicBezTo>
                  <a:cubicBezTo>
                    <a:pt x="6054" y="17733"/>
                    <a:pt x="6177" y="17828"/>
                    <a:pt x="6300" y="17828"/>
                  </a:cubicBezTo>
                  <a:cubicBezTo>
                    <a:pt x="6346" y="17828"/>
                    <a:pt x="6393" y="17814"/>
                    <a:pt x="6433" y="17783"/>
                  </a:cubicBezTo>
                  <a:cubicBezTo>
                    <a:pt x="8615" y="16379"/>
                    <a:pt x="11055" y="14715"/>
                    <a:pt x="11794" y="12016"/>
                  </a:cubicBezTo>
                  <a:cubicBezTo>
                    <a:pt x="12571" y="9021"/>
                    <a:pt x="10870" y="6101"/>
                    <a:pt x="8910" y="3956"/>
                  </a:cubicBezTo>
                  <a:cubicBezTo>
                    <a:pt x="7579" y="2404"/>
                    <a:pt x="5805" y="703"/>
                    <a:pt x="3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3"/>
            <p:cNvSpPr/>
            <p:nvPr/>
          </p:nvSpPr>
          <p:spPr>
            <a:xfrm>
              <a:off x="1544600" y="966425"/>
              <a:ext cx="441825" cy="290525"/>
            </a:xfrm>
            <a:custGeom>
              <a:avLst/>
              <a:gdLst/>
              <a:ahLst/>
              <a:cxnLst/>
              <a:rect l="l" t="t" r="r" b="b"/>
              <a:pathLst>
                <a:path w="17673" h="11621" extrusionOk="0">
                  <a:moveTo>
                    <a:pt x="14456" y="1"/>
                  </a:moveTo>
                  <a:cubicBezTo>
                    <a:pt x="14050" y="371"/>
                    <a:pt x="13606" y="666"/>
                    <a:pt x="13199" y="1036"/>
                  </a:cubicBezTo>
                  <a:cubicBezTo>
                    <a:pt x="12053" y="2108"/>
                    <a:pt x="11388" y="3513"/>
                    <a:pt x="11388" y="5251"/>
                  </a:cubicBezTo>
                  <a:cubicBezTo>
                    <a:pt x="11462" y="6951"/>
                    <a:pt x="11868" y="8578"/>
                    <a:pt x="12608" y="10057"/>
                  </a:cubicBezTo>
                  <a:cubicBezTo>
                    <a:pt x="8726" y="9724"/>
                    <a:pt x="7802" y="8911"/>
                    <a:pt x="6729" y="7691"/>
                  </a:cubicBezTo>
                  <a:cubicBezTo>
                    <a:pt x="6348" y="7269"/>
                    <a:pt x="6000" y="7218"/>
                    <a:pt x="5737" y="7218"/>
                  </a:cubicBezTo>
                  <a:cubicBezTo>
                    <a:pt x="5653" y="7218"/>
                    <a:pt x="5578" y="7224"/>
                    <a:pt x="5513" y="7224"/>
                  </a:cubicBezTo>
                  <a:cubicBezTo>
                    <a:pt x="5407" y="7224"/>
                    <a:pt x="5330" y="7210"/>
                    <a:pt x="5288" y="7136"/>
                  </a:cubicBezTo>
                  <a:cubicBezTo>
                    <a:pt x="4807" y="6471"/>
                    <a:pt x="4918" y="5768"/>
                    <a:pt x="4844" y="4844"/>
                  </a:cubicBezTo>
                  <a:cubicBezTo>
                    <a:pt x="4760" y="4312"/>
                    <a:pt x="4952" y="3419"/>
                    <a:pt x="4632" y="3419"/>
                  </a:cubicBezTo>
                  <a:cubicBezTo>
                    <a:pt x="4529" y="3419"/>
                    <a:pt x="4375" y="3511"/>
                    <a:pt x="4142" y="3735"/>
                  </a:cubicBezTo>
                  <a:cubicBezTo>
                    <a:pt x="3698" y="4179"/>
                    <a:pt x="3254" y="5731"/>
                    <a:pt x="2848" y="6138"/>
                  </a:cubicBezTo>
                  <a:cubicBezTo>
                    <a:pt x="2830" y="6155"/>
                    <a:pt x="2800" y="6163"/>
                    <a:pt x="2758" y="6163"/>
                  </a:cubicBezTo>
                  <a:cubicBezTo>
                    <a:pt x="2349" y="6163"/>
                    <a:pt x="840" y="5398"/>
                    <a:pt x="1" y="5029"/>
                  </a:cubicBezTo>
                  <a:lnTo>
                    <a:pt x="1" y="5029"/>
                  </a:lnTo>
                  <a:cubicBezTo>
                    <a:pt x="1" y="5436"/>
                    <a:pt x="38" y="5805"/>
                    <a:pt x="112" y="5916"/>
                  </a:cubicBezTo>
                  <a:cubicBezTo>
                    <a:pt x="3071" y="10085"/>
                    <a:pt x="7248" y="11621"/>
                    <a:pt x="11721" y="11621"/>
                  </a:cubicBezTo>
                  <a:cubicBezTo>
                    <a:pt x="13674" y="11621"/>
                    <a:pt x="15684" y="11328"/>
                    <a:pt x="17673" y="10833"/>
                  </a:cubicBezTo>
                  <a:cubicBezTo>
                    <a:pt x="17303" y="9798"/>
                    <a:pt x="16896" y="8098"/>
                    <a:pt x="16859" y="6360"/>
                  </a:cubicBezTo>
                  <a:cubicBezTo>
                    <a:pt x="16822" y="4548"/>
                    <a:pt x="15935" y="3180"/>
                    <a:pt x="15381" y="2478"/>
                  </a:cubicBezTo>
                  <a:cubicBezTo>
                    <a:pt x="15233" y="2330"/>
                    <a:pt x="14789" y="1184"/>
                    <a:pt x="144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3"/>
            <p:cNvSpPr/>
            <p:nvPr/>
          </p:nvSpPr>
          <p:spPr>
            <a:xfrm>
              <a:off x="2145375" y="744600"/>
              <a:ext cx="169175" cy="436300"/>
            </a:xfrm>
            <a:custGeom>
              <a:avLst/>
              <a:gdLst/>
              <a:ahLst/>
              <a:cxnLst/>
              <a:rect l="l" t="t" r="r" b="b"/>
              <a:pathLst>
                <a:path w="6767" h="17452" extrusionOk="0">
                  <a:moveTo>
                    <a:pt x="3439" y="1"/>
                  </a:moveTo>
                  <a:cubicBezTo>
                    <a:pt x="3069" y="223"/>
                    <a:pt x="2700" y="482"/>
                    <a:pt x="2293" y="740"/>
                  </a:cubicBezTo>
                  <a:cubicBezTo>
                    <a:pt x="2404" y="2256"/>
                    <a:pt x="2404" y="3920"/>
                    <a:pt x="1849" y="4696"/>
                  </a:cubicBezTo>
                  <a:cubicBezTo>
                    <a:pt x="555" y="6508"/>
                    <a:pt x="407" y="8874"/>
                    <a:pt x="186" y="11018"/>
                  </a:cubicBezTo>
                  <a:cubicBezTo>
                    <a:pt x="38" y="12608"/>
                    <a:pt x="1" y="15344"/>
                    <a:pt x="112" y="17451"/>
                  </a:cubicBezTo>
                  <a:cubicBezTo>
                    <a:pt x="2589" y="16342"/>
                    <a:pt x="4844" y="15085"/>
                    <a:pt x="6766" y="13865"/>
                  </a:cubicBezTo>
                  <a:cubicBezTo>
                    <a:pt x="6360" y="11942"/>
                    <a:pt x="4881" y="4622"/>
                    <a:pt x="3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3"/>
            <p:cNvSpPr/>
            <p:nvPr/>
          </p:nvSpPr>
          <p:spPr>
            <a:xfrm>
              <a:off x="1906000" y="764950"/>
              <a:ext cx="299475" cy="475100"/>
            </a:xfrm>
            <a:custGeom>
              <a:avLst/>
              <a:gdLst/>
              <a:ahLst/>
              <a:cxnLst/>
              <a:rect l="l" t="t" r="r" b="b"/>
              <a:pathLst>
                <a:path w="11979" h="19004" extrusionOk="0">
                  <a:moveTo>
                    <a:pt x="11868" y="0"/>
                  </a:moveTo>
                  <a:lnTo>
                    <a:pt x="11868" y="0"/>
                  </a:lnTo>
                  <a:cubicBezTo>
                    <a:pt x="7838" y="2625"/>
                    <a:pt x="3660" y="5028"/>
                    <a:pt x="0" y="8134"/>
                  </a:cubicBezTo>
                  <a:cubicBezTo>
                    <a:pt x="370" y="9354"/>
                    <a:pt x="814" y="10426"/>
                    <a:pt x="925" y="10611"/>
                  </a:cubicBezTo>
                  <a:cubicBezTo>
                    <a:pt x="1479" y="11313"/>
                    <a:pt x="2329" y="12718"/>
                    <a:pt x="2329" y="14530"/>
                  </a:cubicBezTo>
                  <a:cubicBezTo>
                    <a:pt x="2403" y="16267"/>
                    <a:pt x="2810" y="17931"/>
                    <a:pt x="3180" y="19003"/>
                  </a:cubicBezTo>
                  <a:cubicBezTo>
                    <a:pt x="5398" y="18449"/>
                    <a:pt x="7579" y="17672"/>
                    <a:pt x="9650" y="16748"/>
                  </a:cubicBezTo>
                  <a:cubicBezTo>
                    <a:pt x="9502" y="14567"/>
                    <a:pt x="9576" y="11831"/>
                    <a:pt x="9761" y="10278"/>
                  </a:cubicBezTo>
                  <a:cubicBezTo>
                    <a:pt x="9982" y="8097"/>
                    <a:pt x="10130" y="5694"/>
                    <a:pt x="11424" y="3919"/>
                  </a:cubicBezTo>
                  <a:cubicBezTo>
                    <a:pt x="11979" y="3143"/>
                    <a:pt x="11979" y="1442"/>
                    <a:pt x="118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3"/>
            <p:cNvSpPr/>
            <p:nvPr/>
          </p:nvSpPr>
          <p:spPr>
            <a:xfrm>
              <a:off x="1583425" y="460850"/>
              <a:ext cx="657175" cy="706175"/>
            </a:xfrm>
            <a:custGeom>
              <a:avLst/>
              <a:gdLst/>
              <a:ahLst/>
              <a:cxnLst/>
              <a:rect l="l" t="t" r="r" b="b"/>
              <a:pathLst>
                <a:path w="26287" h="28247" extrusionOk="0">
                  <a:moveTo>
                    <a:pt x="15048" y="1"/>
                  </a:moveTo>
                  <a:cubicBezTo>
                    <a:pt x="13902" y="149"/>
                    <a:pt x="10759" y="888"/>
                    <a:pt x="10020" y="1369"/>
                  </a:cubicBezTo>
                  <a:cubicBezTo>
                    <a:pt x="7247" y="3106"/>
                    <a:pt x="4215" y="4696"/>
                    <a:pt x="2256" y="7321"/>
                  </a:cubicBezTo>
                  <a:cubicBezTo>
                    <a:pt x="4141" y="6064"/>
                    <a:pt x="6101" y="5842"/>
                    <a:pt x="7543" y="4437"/>
                  </a:cubicBezTo>
                  <a:cubicBezTo>
                    <a:pt x="8733" y="3319"/>
                    <a:pt x="11754" y="1180"/>
                    <a:pt x="13617" y="1180"/>
                  </a:cubicBezTo>
                  <a:cubicBezTo>
                    <a:pt x="13663" y="1180"/>
                    <a:pt x="13709" y="1181"/>
                    <a:pt x="13754" y="1184"/>
                  </a:cubicBezTo>
                  <a:cubicBezTo>
                    <a:pt x="14863" y="2108"/>
                    <a:pt x="16489" y="4068"/>
                    <a:pt x="17710" y="4918"/>
                  </a:cubicBezTo>
                  <a:cubicBezTo>
                    <a:pt x="18449" y="6286"/>
                    <a:pt x="20039" y="8061"/>
                    <a:pt x="20150" y="9687"/>
                  </a:cubicBezTo>
                  <a:cubicBezTo>
                    <a:pt x="20224" y="11647"/>
                    <a:pt x="20371" y="13495"/>
                    <a:pt x="18893" y="15085"/>
                  </a:cubicBezTo>
                  <a:cubicBezTo>
                    <a:pt x="17192" y="16934"/>
                    <a:pt x="13717" y="18412"/>
                    <a:pt x="11979" y="19743"/>
                  </a:cubicBezTo>
                  <a:cubicBezTo>
                    <a:pt x="10881" y="20594"/>
                    <a:pt x="9824" y="21262"/>
                    <a:pt x="8823" y="21262"/>
                  </a:cubicBezTo>
                  <a:cubicBezTo>
                    <a:pt x="8475" y="21262"/>
                    <a:pt x="8135" y="21181"/>
                    <a:pt x="7801" y="21000"/>
                  </a:cubicBezTo>
                  <a:cubicBezTo>
                    <a:pt x="5916" y="19965"/>
                    <a:pt x="4215" y="16971"/>
                    <a:pt x="3882" y="16564"/>
                  </a:cubicBezTo>
                  <a:cubicBezTo>
                    <a:pt x="4511" y="15861"/>
                    <a:pt x="5435" y="14715"/>
                    <a:pt x="6360" y="14383"/>
                  </a:cubicBezTo>
                  <a:lnTo>
                    <a:pt x="6360" y="14383"/>
                  </a:lnTo>
                  <a:cubicBezTo>
                    <a:pt x="4992" y="14567"/>
                    <a:pt x="4030" y="14604"/>
                    <a:pt x="2921" y="15455"/>
                  </a:cubicBezTo>
                  <a:cubicBezTo>
                    <a:pt x="1812" y="14789"/>
                    <a:pt x="2071" y="13939"/>
                    <a:pt x="1" y="12867"/>
                  </a:cubicBezTo>
                  <a:lnTo>
                    <a:pt x="1" y="12867"/>
                  </a:lnTo>
                  <a:cubicBezTo>
                    <a:pt x="1" y="13717"/>
                    <a:pt x="2921" y="17007"/>
                    <a:pt x="5546" y="20668"/>
                  </a:cubicBezTo>
                  <a:cubicBezTo>
                    <a:pt x="6544" y="22109"/>
                    <a:pt x="8208" y="23219"/>
                    <a:pt x="8652" y="24623"/>
                  </a:cubicBezTo>
                  <a:cubicBezTo>
                    <a:pt x="9243" y="26731"/>
                    <a:pt x="10020" y="27729"/>
                    <a:pt x="10168" y="28247"/>
                  </a:cubicBezTo>
                  <a:cubicBezTo>
                    <a:pt x="10796" y="27877"/>
                    <a:pt x="11129" y="27174"/>
                    <a:pt x="11129" y="26435"/>
                  </a:cubicBezTo>
                  <a:cubicBezTo>
                    <a:pt x="11166" y="25548"/>
                    <a:pt x="11720" y="25622"/>
                    <a:pt x="12090" y="25104"/>
                  </a:cubicBezTo>
                  <a:cubicBezTo>
                    <a:pt x="12460" y="24586"/>
                    <a:pt x="12386" y="24217"/>
                    <a:pt x="12460" y="23773"/>
                  </a:cubicBezTo>
                  <a:cubicBezTo>
                    <a:pt x="12534" y="23514"/>
                    <a:pt x="12977" y="22590"/>
                    <a:pt x="13273" y="22331"/>
                  </a:cubicBezTo>
                  <a:cubicBezTo>
                    <a:pt x="14789" y="20815"/>
                    <a:pt x="18708" y="18819"/>
                    <a:pt x="19595" y="18080"/>
                  </a:cubicBezTo>
                  <a:cubicBezTo>
                    <a:pt x="21813" y="16231"/>
                    <a:pt x="24771" y="14235"/>
                    <a:pt x="25769" y="11388"/>
                  </a:cubicBezTo>
                  <a:cubicBezTo>
                    <a:pt x="26287" y="10316"/>
                    <a:pt x="24808" y="6841"/>
                    <a:pt x="22775" y="5325"/>
                  </a:cubicBezTo>
                  <a:cubicBezTo>
                    <a:pt x="20482" y="3587"/>
                    <a:pt x="17746" y="1221"/>
                    <a:pt x="15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3"/>
            <p:cNvSpPr/>
            <p:nvPr/>
          </p:nvSpPr>
          <p:spPr>
            <a:xfrm>
              <a:off x="1739625" y="1115500"/>
              <a:ext cx="332775" cy="154125"/>
            </a:xfrm>
            <a:custGeom>
              <a:avLst/>
              <a:gdLst/>
              <a:ahLst/>
              <a:cxnLst/>
              <a:rect l="l" t="t" r="r" b="b"/>
              <a:pathLst>
                <a:path w="13311" h="6165" extrusionOk="0">
                  <a:moveTo>
                    <a:pt x="3172" y="0"/>
                  </a:moveTo>
                  <a:cubicBezTo>
                    <a:pt x="2933" y="0"/>
                    <a:pt x="2702" y="9"/>
                    <a:pt x="2478" y="27"/>
                  </a:cubicBezTo>
                  <a:cubicBezTo>
                    <a:pt x="1369" y="397"/>
                    <a:pt x="1" y="1062"/>
                    <a:pt x="444" y="2282"/>
                  </a:cubicBezTo>
                  <a:cubicBezTo>
                    <a:pt x="1110" y="4242"/>
                    <a:pt x="2404" y="6164"/>
                    <a:pt x="2404" y="6164"/>
                  </a:cubicBezTo>
                  <a:cubicBezTo>
                    <a:pt x="2404" y="6164"/>
                    <a:pt x="7099" y="5314"/>
                    <a:pt x="8023" y="5129"/>
                  </a:cubicBezTo>
                  <a:cubicBezTo>
                    <a:pt x="8541" y="5018"/>
                    <a:pt x="11092" y="4242"/>
                    <a:pt x="13310" y="3207"/>
                  </a:cubicBezTo>
                  <a:lnTo>
                    <a:pt x="13162" y="2948"/>
                  </a:lnTo>
                  <a:cubicBezTo>
                    <a:pt x="12645" y="2393"/>
                    <a:pt x="11166" y="2061"/>
                    <a:pt x="10426" y="1802"/>
                  </a:cubicBezTo>
                  <a:cubicBezTo>
                    <a:pt x="8874" y="1173"/>
                    <a:pt x="7284" y="656"/>
                    <a:pt x="5694" y="286"/>
                  </a:cubicBezTo>
                  <a:cubicBezTo>
                    <a:pt x="4742" y="90"/>
                    <a:pt x="3917" y="0"/>
                    <a:pt x="3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3"/>
            <p:cNvSpPr/>
            <p:nvPr/>
          </p:nvSpPr>
          <p:spPr>
            <a:xfrm>
              <a:off x="1792300" y="1231700"/>
              <a:ext cx="23150" cy="35150"/>
            </a:xfrm>
            <a:custGeom>
              <a:avLst/>
              <a:gdLst/>
              <a:ahLst/>
              <a:cxnLst/>
              <a:rect l="l" t="t" r="r" b="b"/>
              <a:pathLst>
                <a:path w="926" h="1406" extrusionOk="0">
                  <a:moveTo>
                    <a:pt x="1" y="1"/>
                  </a:moveTo>
                  <a:lnTo>
                    <a:pt x="1" y="1"/>
                  </a:lnTo>
                  <a:cubicBezTo>
                    <a:pt x="260" y="481"/>
                    <a:pt x="555" y="925"/>
                    <a:pt x="925" y="1405"/>
                  </a:cubicBezTo>
                  <a:cubicBezTo>
                    <a:pt x="925" y="1405"/>
                    <a:pt x="519" y="851"/>
                    <a:pt x="1" y="1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3"/>
            <p:cNvSpPr/>
            <p:nvPr/>
          </p:nvSpPr>
          <p:spPr>
            <a:xfrm>
              <a:off x="1639800" y="1116175"/>
              <a:ext cx="193200" cy="213875"/>
            </a:xfrm>
            <a:custGeom>
              <a:avLst/>
              <a:gdLst/>
              <a:ahLst/>
              <a:cxnLst/>
              <a:rect l="l" t="t" r="r" b="b"/>
              <a:pathLst>
                <a:path w="7728" h="8555" extrusionOk="0">
                  <a:moveTo>
                    <a:pt x="6471" y="0"/>
                  </a:moveTo>
                  <a:lnTo>
                    <a:pt x="6471" y="0"/>
                  </a:lnTo>
                  <a:cubicBezTo>
                    <a:pt x="5325" y="148"/>
                    <a:pt x="4400" y="555"/>
                    <a:pt x="3587" y="1257"/>
                  </a:cubicBezTo>
                  <a:cubicBezTo>
                    <a:pt x="2108" y="2255"/>
                    <a:pt x="925" y="3808"/>
                    <a:pt x="1" y="5509"/>
                  </a:cubicBezTo>
                  <a:cubicBezTo>
                    <a:pt x="999" y="6470"/>
                    <a:pt x="2515" y="7357"/>
                    <a:pt x="3698" y="7801"/>
                  </a:cubicBezTo>
                  <a:cubicBezTo>
                    <a:pt x="4271" y="8070"/>
                    <a:pt x="4997" y="8555"/>
                    <a:pt x="5625" y="8555"/>
                  </a:cubicBezTo>
                  <a:cubicBezTo>
                    <a:pt x="5686" y="8555"/>
                    <a:pt x="5746" y="8550"/>
                    <a:pt x="5805" y="8540"/>
                  </a:cubicBezTo>
                  <a:cubicBezTo>
                    <a:pt x="6212" y="7690"/>
                    <a:pt x="7210" y="6470"/>
                    <a:pt x="7728" y="5879"/>
                  </a:cubicBezTo>
                  <a:cubicBezTo>
                    <a:pt x="7358" y="5398"/>
                    <a:pt x="6397" y="5102"/>
                    <a:pt x="6101" y="4622"/>
                  </a:cubicBezTo>
                  <a:cubicBezTo>
                    <a:pt x="5694" y="3993"/>
                    <a:pt x="5251" y="3106"/>
                    <a:pt x="4955" y="2255"/>
                  </a:cubicBezTo>
                  <a:cubicBezTo>
                    <a:pt x="4548" y="1035"/>
                    <a:pt x="5362" y="370"/>
                    <a:pt x="6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3"/>
            <p:cNvSpPr/>
            <p:nvPr/>
          </p:nvSpPr>
          <p:spPr>
            <a:xfrm>
              <a:off x="1840375" y="1248325"/>
              <a:ext cx="266200" cy="203375"/>
            </a:xfrm>
            <a:custGeom>
              <a:avLst/>
              <a:gdLst/>
              <a:ahLst/>
              <a:cxnLst/>
              <a:rect l="l" t="t" r="r" b="b"/>
              <a:pathLst>
                <a:path w="10648" h="8135" extrusionOk="0">
                  <a:moveTo>
                    <a:pt x="9724" y="1"/>
                  </a:moveTo>
                  <a:cubicBezTo>
                    <a:pt x="8319" y="482"/>
                    <a:pt x="6951" y="1221"/>
                    <a:pt x="5620" y="1886"/>
                  </a:cubicBezTo>
                  <a:cubicBezTo>
                    <a:pt x="4363" y="2478"/>
                    <a:pt x="2810" y="2959"/>
                    <a:pt x="1738" y="3772"/>
                  </a:cubicBezTo>
                  <a:cubicBezTo>
                    <a:pt x="666" y="4622"/>
                    <a:pt x="0" y="6656"/>
                    <a:pt x="74" y="8135"/>
                  </a:cubicBezTo>
                  <a:lnTo>
                    <a:pt x="296" y="8135"/>
                  </a:lnTo>
                  <a:cubicBezTo>
                    <a:pt x="3624" y="7802"/>
                    <a:pt x="7395" y="5842"/>
                    <a:pt x="10574" y="4844"/>
                  </a:cubicBezTo>
                  <a:cubicBezTo>
                    <a:pt x="10648" y="4807"/>
                    <a:pt x="10315" y="2108"/>
                    <a:pt x="98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3"/>
            <p:cNvSpPr/>
            <p:nvPr/>
          </p:nvSpPr>
          <p:spPr>
            <a:xfrm>
              <a:off x="1588975" y="1254800"/>
              <a:ext cx="195975" cy="181200"/>
            </a:xfrm>
            <a:custGeom>
              <a:avLst/>
              <a:gdLst/>
              <a:ahLst/>
              <a:cxnLst/>
              <a:rect l="l" t="t" r="r" b="b"/>
              <a:pathLst>
                <a:path w="7839" h="7248" extrusionOk="0">
                  <a:moveTo>
                    <a:pt x="2034" y="1"/>
                  </a:moveTo>
                  <a:cubicBezTo>
                    <a:pt x="1220" y="1517"/>
                    <a:pt x="555" y="3143"/>
                    <a:pt x="74" y="4548"/>
                  </a:cubicBezTo>
                  <a:cubicBezTo>
                    <a:pt x="0" y="4659"/>
                    <a:pt x="3439" y="6323"/>
                    <a:pt x="6581" y="7247"/>
                  </a:cubicBezTo>
                  <a:cubicBezTo>
                    <a:pt x="6840" y="6471"/>
                    <a:pt x="7025" y="5288"/>
                    <a:pt x="7210" y="4659"/>
                  </a:cubicBezTo>
                  <a:cubicBezTo>
                    <a:pt x="7395" y="4105"/>
                    <a:pt x="7468" y="3476"/>
                    <a:pt x="7838" y="2995"/>
                  </a:cubicBezTo>
                  <a:lnTo>
                    <a:pt x="7838" y="2995"/>
                  </a:lnTo>
                  <a:cubicBezTo>
                    <a:pt x="7779" y="3005"/>
                    <a:pt x="7718" y="3010"/>
                    <a:pt x="7657" y="3010"/>
                  </a:cubicBezTo>
                  <a:cubicBezTo>
                    <a:pt x="7029" y="3010"/>
                    <a:pt x="6303" y="2532"/>
                    <a:pt x="5731" y="2330"/>
                  </a:cubicBezTo>
                  <a:cubicBezTo>
                    <a:pt x="4585" y="1849"/>
                    <a:pt x="3032" y="962"/>
                    <a:pt x="2034" y="1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3"/>
            <p:cNvSpPr/>
            <p:nvPr/>
          </p:nvSpPr>
          <p:spPr>
            <a:xfrm>
              <a:off x="1784925" y="1262200"/>
              <a:ext cx="58250" cy="67500"/>
            </a:xfrm>
            <a:custGeom>
              <a:avLst/>
              <a:gdLst/>
              <a:ahLst/>
              <a:cxnLst/>
              <a:rect l="l" t="t" r="r" b="b"/>
              <a:pathLst>
                <a:path w="2330" h="2700" extrusionOk="0">
                  <a:moveTo>
                    <a:pt x="2329" y="1"/>
                  </a:moveTo>
                  <a:lnTo>
                    <a:pt x="2329" y="1"/>
                  </a:lnTo>
                  <a:cubicBezTo>
                    <a:pt x="1701" y="111"/>
                    <a:pt x="1220" y="185"/>
                    <a:pt x="1220" y="185"/>
                  </a:cubicBezTo>
                  <a:cubicBezTo>
                    <a:pt x="777" y="777"/>
                    <a:pt x="370" y="1849"/>
                    <a:pt x="0" y="2699"/>
                  </a:cubicBezTo>
                  <a:cubicBezTo>
                    <a:pt x="666" y="1775"/>
                    <a:pt x="1294" y="666"/>
                    <a:pt x="1516" y="444"/>
                  </a:cubicBezTo>
                  <a:cubicBezTo>
                    <a:pt x="1590" y="370"/>
                    <a:pt x="1923" y="185"/>
                    <a:pt x="2329" y="1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3"/>
            <p:cNvSpPr/>
            <p:nvPr/>
          </p:nvSpPr>
          <p:spPr>
            <a:xfrm>
              <a:off x="1784000" y="1195650"/>
              <a:ext cx="304100" cy="256200"/>
            </a:xfrm>
            <a:custGeom>
              <a:avLst/>
              <a:gdLst/>
              <a:ahLst/>
              <a:cxnLst/>
              <a:rect l="l" t="t" r="r" b="b"/>
              <a:pathLst>
                <a:path w="12164" h="10248" extrusionOk="0">
                  <a:moveTo>
                    <a:pt x="11498" y="1"/>
                  </a:moveTo>
                  <a:cubicBezTo>
                    <a:pt x="9280" y="1036"/>
                    <a:pt x="6729" y="1812"/>
                    <a:pt x="6211" y="1923"/>
                  </a:cubicBezTo>
                  <a:cubicBezTo>
                    <a:pt x="6063" y="1960"/>
                    <a:pt x="5879" y="1960"/>
                    <a:pt x="5694" y="1997"/>
                  </a:cubicBezTo>
                  <a:cubicBezTo>
                    <a:pt x="5324" y="2736"/>
                    <a:pt x="4880" y="3883"/>
                    <a:pt x="4326" y="4437"/>
                  </a:cubicBezTo>
                  <a:cubicBezTo>
                    <a:pt x="3808" y="4918"/>
                    <a:pt x="2921" y="5066"/>
                    <a:pt x="2551" y="5251"/>
                  </a:cubicBezTo>
                  <a:cubicBezTo>
                    <a:pt x="2292" y="5361"/>
                    <a:pt x="1627" y="5620"/>
                    <a:pt x="1331" y="5805"/>
                  </a:cubicBezTo>
                  <a:cubicBezTo>
                    <a:pt x="629" y="7025"/>
                    <a:pt x="407" y="8245"/>
                    <a:pt x="111" y="9687"/>
                  </a:cubicBezTo>
                  <a:cubicBezTo>
                    <a:pt x="111" y="9761"/>
                    <a:pt x="74" y="9872"/>
                    <a:pt x="0" y="9946"/>
                  </a:cubicBezTo>
                  <a:cubicBezTo>
                    <a:pt x="795" y="10111"/>
                    <a:pt x="1501" y="10247"/>
                    <a:pt x="2144" y="10247"/>
                  </a:cubicBezTo>
                  <a:cubicBezTo>
                    <a:pt x="2219" y="10247"/>
                    <a:pt x="2293" y="10245"/>
                    <a:pt x="2366" y="10242"/>
                  </a:cubicBezTo>
                  <a:cubicBezTo>
                    <a:pt x="2292" y="8763"/>
                    <a:pt x="2958" y="6729"/>
                    <a:pt x="4030" y="5879"/>
                  </a:cubicBezTo>
                  <a:cubicBezTo>
                    <a:pt x="5102" y="5066"/>
                    <a:pt x="6692" y="4585"/>
                    <a:pt x="7912" y="3993"/>
                  </a:cubicBezTo>
                  <a:cubicBezTo>
                    <a:pt x="9317" y="3328"/>
                    <a:pt x="10648" y="2589"/>
                    <a:pt x="12053" y="2108"/>
                  </a:cubicBezTo>
                  <a:lnTo>
                    <a:pt x="12164" y="2108"/>
                  </a:lnTo>
                  <a:cubicBezTo>
                    <a:pt x="11942" y="1221"/>
                    <a:pt x="11720" y="481"/>
                    <a:pt x="11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3"/>
            <p:cNvSpPr/>
            <p:nvPr/>
          </p:nvSpPr>
          <p:spPr>
            <a:xfrm>
              <a:off x="1843150" y="1236425"/>
              <a:ext cx="86400" cy="23950"/>
            </a:xfrm>
            <a:custGeom>
              <a:avLst/>
              <a:gdLst/>
              <a:ahLst/>
              <a:cxnLst/>
              <a:rect l="l" t="t" r="r" b="b"/>
              <a:pathLst>
                <a:path w="3456" h="958" extrusionOk="0">
                  <a:moveTo>
                    <a:pt x="3159" y="1"/>
                  </a:moveTo>
                  <a:cubicBezTo>
                    <a:pt x="2545" y="1"/>
                    <a:pt x="978" y="511"/>
                    <a:pt x="0" y="958"/>
                  </a:cubicBezTo>
                  <a:cubicBezTo>
                    <a:pt x="1036" y="773"/>
                    <a:pt x="2477" y="514"/>
                    <a:pt x="3328" y="329"/>
                  </a:cubicBezTo>
                  <a:cubicBezTo>
                    <a:pt x="3328" y="329"/>
                    <a:pt x="3402" y="292"/>
                    <a:pt x="3402" y="181"/>
                  </a:cubicBezTo>
                  <a:cubicBezTo>
                    <a:pt x="3456" y="55"/>
                    <a:pt x="3357" y="1"/>
                    <a:pt x="315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3"/>
            <p:cNvSpPr/>
            <p:nvPr/>
          </p:nvSpPr>
          <p:spPr>
            <a:xfrm>
              <a:off x="1753500" y="1245575"/>
              <a:ext cx="171925" cy="198725"/>
            </a:xfrm>
            <a:custGeom>
              <a:avLst/>
              <a:gdLst/>
              <a:ahLst/>
              <a:cxnLst/>
              <a:rect l="l" t="t" r="r" b="b"/>
              <a:pathLst>
                <a:path w="6877" h="7949" extrusionOk="0">
                  <a:moveTo>
                    <a:pt x="6877" y="0"/>
                  </a:moveTo>
                  <a:lnTo>
                    <a:pt x="6877" y="0"/>
                  </a:lnTo>
                  <a:cubicBezTo>
                    <a:pt x="5989" y="185"/>
                    <a:pt x="4585" y="481"/>
                    <a:pt x="3549" y="666"/>
                  </a:cubicBezTo>
                  <a:cubicBezTo>
                    <a:pt x="3143" y="850"/>
                    <a:pt x="2847" y="1035"/>
                    <a:pt x="2736" y="1109"/>
                  </a:cubicBezTo>
                  <a:cubicBezTo>
                    <a:pt x="2477" y="1331"/>
                    <a:pt x="1886" y="2440"/>
                    <a:pt x="1183" y="3364"/>
                  </a:cubicBezTo>
                  <a:cubicBezTo>
                    <a:pt x="814" y="3845"/>
                    <a:pt x="777" y="4474"/>
                    <a:pt x="629" y="5028"/>
                  </a:cubicBezTo>
                  <a:cubicBezTo>
                    <a:pt x="444" y="5657"/>
                    <a:pt x="259" y="6840"/>
                    <a:pt x="0" y="7616"/>
                  </a:cubicBezTo>
                  <a:cubicBezTo>
                    <a:pt x="407" y="7764"/>
                    <a:pt x="814" y="7875"/>
                    <a:pt x="1183" y="7949"/>
                  </a:cubicBezTo>
                  <a:cubicBezTo>
                    <a:pt x="1257" y="7875"/>
                    <a:pt x="1257" y="7764"/>
                    <a:pt x="1294" y="7690"/>
                  </a:cubicBezTo>
                  <a:cubicBezTo>
                    <a:pt x="1553" y="6248"/>
                    <a:pt x="1812" y="5028"/>
                    <a:pt x="2477" y="3808"/>
                  </a:cubicBezTo>
                  <a:cubicBezTo>
                    <a:pt x="2773" y="3623"/>
                    <a:pt x="3401" y="3364"/>
                    <a:pt x="3734" y="3254"/>
                  </a:cubicBezTo>
                  <a:cubicBezTo>
                    <a:pt x="4141" y="3069"/>
                    <a:pt x="5028" y="2921"/>
                    <a:pt x="5509" y="2440"/>
                  </a:cubicBezTo>
                  <a:cubicBezTo>
                    <a:pt x="6100" y="1886"/>
                    <a:pt x="6507" y="739"/>
                    <a:pt x="68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3"/>
            <p:cNvSpPr/>
            <p:nvPr/>
          </p:nvSpPr>
          <p:spPr>
            <a:xfrm>
              <a:off x="1748875" y="1130950"/>
              <a:ext cx="314275" cy="198750"/>
            </a:xfrm>
            <a:custGeom>
              <a:avLst/>
              <a:gdLst/>
              <a:ahLst/>
              <a:cxnLst/>
              <a:rect l="l" t="t" r="r" b="b"/>
              <a:pathLst>
                <a:path w="12571" h="7950" extrusionOk="0">
                  <a:moveTo>
                    <a:pt x="962" y="1"/>
                  </a:moveTo>
                  <a:cubicBezTo>
                    <a:pt x="0" y="149"/>
                    <a:pt x="370" y="2145"/>
                    <a:pt x="555" y="2663"/>
                  </a:cubicBezTo>
                  <a:cubicBezTo>
                    <a:pt x="740" y="3106"/>
                    <a:pt x="888" y="3661"/>
                    <a:pt x="1183" y="4031"/>
                  </a:cubicBezTo>
                  <a:cubicBezTo>
                    <a:pt x="1664" y="4622"/>
                    <a:pt x="1701" y="5324"/>
                    <a:pt x="1701" y="5324"/>
                  </a:cubicBezTo>
                  <a:cubicBezTo>
                    <a:pt x="1738" y="6471"/>
                    <a:pt x="1183" y="7025"/>
                    <a:pt x="1368" y="7949"/>
                  </a:cubicBezTo>
                  <a:cubicBezTo>
                    <a:pt x="2625" y="6471"/>
                    <a:pt x="3106" y="5694"/>
                    <a:pt x="4954" y="5177"/>
                  </a:cubicBezTo>
                  <a:cubicBezTo>
                    <a:pt x="6248" y="4807"/>
                    <a:pt x="9687" y="3883"/>
                    <a:pt x="9945" y="3846"/>
                  </a:cubicBezTo>
                  <a:cubicBezTo>
                    <a:pt x="10685" y="3624"/>
                    <a:pt x="11868" y="3254"/>
                    <a:pt x="12570" y="2737"/>
                  </a:cubicBezTo>
                  <a:lnTo>
                    <a:pt x="12570" y="2737"/>
                  </a:lnTo>
                  <a:cubicBezTo>
                    <a:pt x="10278" y="2958"/>
                    <a:pt x="7949" y="3809"/>
                    <a:pt x="5916" y="4326"/>
                  </a:cubicBezTo>
                  <a:cubicBezTo>
                    <a:pt x="5386" y="4459"/>
                    <a:pt x="4879" y="4532"/>
                    <a:pt x="4395" y="4532"/>
                  </a:cubicBezTo>
                  <a:cubicBezTo>
                    <a:pt x="3259" y="4532"/>
                    <a:pt x="2250" y="4129"/>
                    <a:pt x="1368" y="3143"/>
                  </a:cubicBezTo>
                  <a:cubicBezTo>
                    <a:pt x="888" y="2552"/>
                    <a:pt x="333" y="1110"/>
                    <a:pt x="9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3"/>
            <p:cNvSpPr/>
            <p:nvPr/>
          </p:nvSpPr>
          <p:spPr>
            <a:xfrm>
              <a:off x="1856075" y="1253825"/>
              <a:ext cx="213550" cy="129475"/>
            </a:xfrm>
            <a:custGeom>
              <a:avLst/>
              <a:gdLst/>
              <a:ahLst/>
              <a:cxnLst/>
              <a:rect l="l" t="t" r="r" b="b"/>
              <a:pathLst>
                <a:path w="8542" h="5179" extrusionOk="0">
                  <a:moveTo>
                    <a:pt x="7427" y="0"/>
                  </a:moveTo>
                  <a:cubicBezTo>
                    <a:pt x="6841" y="0"/>
                    <a:pt x="6261" y="64"/>
                    <a:pt x="5694" y="336"/>
                  </a:cubicBezTo>
                  <a:cubicBezTo>
                    <a:pt x="4807" y="705"/>
                    <a:pt x="5140" y="927"/>
                    <a:pt x="4363" y="1445"/>
                  </a:cubicBezTo>
                  <a:cubicBezTo>
                    <a:pt x="4031" y="1630"/>
                    <a:pt x="2922" y="2184"/>
                    <a:pt x="2552" y="2443"/>
                  </a:cubicBezTo>
                  <a:cubicBezTo>
                    <a:pt x="2071" y="2628"/>
                    <a:pt x="888" y="2813"/>
                    <a:pt x="703" y="3182"/>
                  </a:cubicBezTo>
                  <a:cubicBezTo>
                    <a:pt x="666" y="3219"/>
                    <a:pt x="1" y="4698"/>
                    <a:pt x="1" y="5179"/>
                  </a:cubicBezTo>
                  <a:cubicBezTo>
                    <a:pt x="519" y="4698"/>
                    <a:pt x="888" y="3885"/>
                    <a:pt x="1628" y="3367"/>
                  </a:cubicBezTo>
                  <a:cubicBezTo>
                    <a:pt x="2589" y="3219"/>
                    <a:pt x="3291" y="2850"/>
                    <a:pt x="3994" y="2332"/>
                  </a:cubicBezTo>
                  <a:cubicBezTo>
                    <a:pt x="5473" y="1223"/>
                    <a:pt x="6877" y="853"/>
                    <a:pt x="8541" y="40"/>
                  </a:cubicBezTo>
                  <a:cubicBezTo>
                    <a:pt x="8169" y="25"/>
                    <a:pt x="7797" y="0"/>
                    <a:pt x="7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3"/>
            <p:cNvSpPr/>
            <p:nvPr/>
          </p:nvSpPr>
          <p:spPr>
            <a:xfrm>
              <a:off x="2266450" y="916300"/>
              <a:ext cx="380825" cy="260450"/>
            </a:xfrm>
            <a:custGeom>
              <a:avLst/>
              <a:gdLst/>
              <a:ahLst/>
              <a:cxnLst/>
              <a:rect l="l" t="t" r="r" b="b"/>
              <a:pathLst>
                <a:path w="15233" h="10418" extrusionOk="0">
                  <a:moveTo>
                    <a:pt x="2575" y="0"/>
                  </a:moveTo>
                  <a:cubicBezTo>
                    <a:pt x="2164" y="0"/>
                    <a:pt x="1757" y="46"/>
                    <a:pt x="1332" y="231"/>
                  </a:cubicBezTo>
                  <a:cubicBezTo>
                    <a:pt x="814" y="453"/>
                    <a:pt x="371" y="786"/>
                    <a:pt x="1" y="1193"/>
                  </a:cubicBezTo>
                  <a:lnTo>
                    <a:pt x="1" y="1303"/>
                  </a:lnTo>
                  <a:cubicBezTo>
                    <a:pt x="149" y="1895"/>
                    <a:pt x="703" y="2302"/>
                    <a:pt x="1147" y="2634"/>
                  </a:cubicBezTo>
                  <a:cubicBezTo>
                    <a:pt x="1886" y="3152"/>
                    <a:pt x="4031" y="3300"/>
                    <a:pt x="4807" y="3744"/>
                  </a:cubicBezTo>
                  <a:cubicBezTo>
                    <a:pt x="6064" y="4483"/>
                    <a:pt x="5990" y="5962"/>
                    <a:pt x="7210" y="7810"/>
                  </a:cubicBezTo>
                  <a:cubicBezTo>
                    <a:pt x="8430" y="9687"/>
                    <a:pt x="9516" y="10418"/>
                    <a:pt x="11299" y="10418"/>
                  </a:cubicBezTo>
                  <a:cubicBezTo>
                    <a:pt x="12326" y="10418"/>
                    <a:pt x="13584" y="10175"/>
                    <a:pt x="15233" y="9770"/>
                  </a:cubicBezTo>
                  <a:cubicBezTo>
                    <a:pt x="13717" y="7625"/>
                    <a:pt x="11573" y="6147"/>
                    <a:pt x="9872" y="4446"/>
                  </a:cubicBezTo>
                  <a:cubicBezTo>
                    <a:pt x="8282" y="2782"/>
                    <a:pt x="6323" y="46"/>
                    <a:pt x="3846" y="46"/>
                  </a:cubicBezTo>
                  <a:cubicBezTo>
                    <a:pt x="3402" y="46"/>
                    <a:pt x="2986" y="0"/>
                    <a:pt x="25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3"/>
            <p:cNvSpPr/>
            <p:nvPr/>
          </p:nvSpPr>
          <p:spPr>
            <a:xfrm>
              <a:off x="2197150" y="946100"/>
              <a:ext cx="495425" cy="401150"/>
            </a:xfrm>
            <a:custGeom>
              <a:avLst/>
              <a:gdLst/>
              <a:ahLst/>
              <a:cxnLst/>
              <a:rect l="l" t="t" r="r" b="b"/>
              <a:pathLst>
                <a:path w="19817" h="16046" extrusionOk="0">
                  <a:moveTo>
                    <a:pt x="2810" y="1"/>
                  </a:moveTo>
                  <a:cubicBezTo>
                    <a:pt x="2366" y="481"/>
                    <a:pt x="1923" y="1036"/>
                    <a:pt x="1553" y="1516"/>
                  </a:cubicBezTo>
                  <a:cubicBezTo>
                    <a:pt x="998" y="2330"/>
                    <a:pt x="518" y="3180"/>
                    <a:pt x="0" y="4067"/>
                  </a:cubicBezTo>
                  <a:cubicBezTo>
                    <a:pt x="1072" y="4400"/>
                    <a:pt x="3032" y="5435"/>
                    <a:pt x="3882" y="6138"/>
                  </a:cubicBezTo>
                  <a:cubicBezTo>
                    <a:pt x="5398" y="7432"/>
                    <a:pt x="8023" y="8652"/>
                    <a:pt x="8282" y="10685"/>
                  </a:cubicBezTo>
                  <a:cubicBezTo>
                    <a:pt x="8466" y="12090"/>
                    <a:pt x="8725" y="13828"/>
                    <a:pt x="8540" y="16046"/>
                  </a:cubicBezTo>
                  <a:cubicBezTo>
                    <a:pt x="8947" y="16046"/>
                    <a:pt x="9428" y="16046"/>
                    <a:pt x="9871" y="16009"/>
                  </a:cubicBezTo>
                  <a:cubicBezTo>
                    <a:pt x="9945" y="14974"/>
                    <a:pt x="10943" y="13939"/>
                    <a:pt x="11979" y="12312"/>
                  </a:cubicBezTo>
                  <a:cubicBezTo>
                    <a:pt x="12533" y="11461"/>
                    <a:pt x="13716" y="10537"/>
                    <a:pt x="14677" y="10352"/>
                  </a:cubicBezTo>
                  <a:cubicBezTo>
                    <a:pt x="15274" y="10229"/>
                    <a:pt x="15950" y="10094"/>
                    <a:pt x="16592" y="10094"/>
                  </a:cubicBezTo>
                  <a:cubicBezTo>
                    <a:pt x="17104" y="10094"/>
                    <a:pt x="17595" y="10180"/>
                    <a:pt x="18005" y="10426"/>
                  </a:cubicBezTo>
                  <a:cubicBezTo>
                    <a:pt x="18744" y="10833"/>
                    <a:pt x="19040" y="13236"/>
                    <a:pt x="19114" y="13975"/>
                  </a:cubicBezTo>
                  <a:cubicBezTo>
                    <a:pt x="19114" y="14123"/>
                    <a:pt x="19188" y="14308"/>
                    <a:pt x="19188" y="14419"/>
                  </a:cubicBezTo>
                  <a:cubicBezTo>
                    <a:pt x="19410" y="14382"/>
                    <a:pt x="19595" y="14345"/>
                    <a:pt x="19816" y="14234"/>
                  </a:cubicBezTo>
                  <a:cubicBezTo>
                    <a:pt x="19816" y="11831"/>
                    <a:pt x="19114" y="10057"/>
                    <a:pt x="18079" y="8578"/>
                  </a:cubicBezTo>
                  <a:cubicBezTo>
                    <a:pt x="16417" y="8983"/>
                    <a:pt x="15155" y="9226"/>
                    <a:pt x="14127" y="9226"/>
                  </a:cubicBezTo>
                  <a:cubicBezTo>
                    <a:pt x="12342" y="9226"/>
                    <a:pt x="11262" y="8495"/>
                    <a:pt x="10019" y="6618"/>
                  </a:cubicBezTo>
                  <a:cubicBezTo>
                    <a:pt x="8836" y="4770"/>
                    <a:pt x="8873" y="3291"/>
                    <a:pt x="7616" y="2552"/>
                  </a:cubicBezTo>
                  <a:cubicBezTo>
                    <a:pt x="6840" y="2108"/>
                    <a:pt x="4695" y="1960"/>
                    <a:pt x="3956" y="1442"/>
                  </a:cubicBezTo>
                  <a:cubicBezTo>
                    <a:pt x="3512" y="1110"/>
                    <a:pt x="2958" y="703"/>
                    <a:pt x="2810" y="111"/>
                  </a:cubicBezTo>
                  <a:lnTo>
                    <a:pt x="28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3"/>
            <p:cNvSpPr/>
            <p:nvPr/>
          </p:nvSpPr>
          <p:spPr>
            <a:xfrm>
              <a:off x="2443925" y="1198450"/>
              <a:ext cx="232925" cy="148800"/>
            </a:xfrm>
            <a:custGeom>
              <a:avLst/>
              <a:gdLst/>
              <a:ahLst/>
              <a:cxnLst/>
              <a:rect l="l" t="t" r="r" b="b"/>
              <a:pathLst>
                <a:path w="9317" h="5952" extrusionOk="0">
                  <a:moveTo>
                    <a:pt x="6721" y="0"/>
                  </a:moveTo>
                  <a:cubicBezTo>
                    <a:pt x="6079" y="0"/>
                    <a:pt x="5403" y="135"/>
                    <a:pt x="4806" y="258"/>
                  </a:cubicBezTo>
                  <a:cubicBezTo>
                    <a:pt x="3845" y="443"/>
                    <a:pt x="2625" y="1367"/>
                    <a:pt x="2071" y="2255"/>
                  </a:cubicBezTo>
                  <a:cubicBezTo>
                    <a:pt x="1072" y="3881"/>
                    <a:pt x="37" y="4954"/>
                    <a:pt x="0" y="5952"/>
                  </a:cubicBezTo>
                  <a:cubicBezTo>
                    <a:pt x="2884" y="5878"/>
                    <a:pt x="5916" y="5360"/>
                    <a:pt x="9317" y="4399"/>
                  </a:cubicBezTo>
                  <a:cubicBezTo>
                    <a:pt x="9317" y="4214"/>
                    <a:pt x="9243" y="4029"/>
                    <a:pt x="9243" y="3881"/>
                  </a:cubicBezTo>
                  <a:cubicBezTo>
                    <a:pt x="9169" y="3142"/>
                    <a:pt x="8947" y="739"/>
                    <a:pt x="8134" y="332"/>
                  </a:cubicBezTo>
                  <a:cubicBezTo>
                    <a:pt x="7724" y="86"/>
                    <a:pt x="7233" y="0"/>
                    <a:pt x="67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3"/>
            <p:cNvSpPr/>
            <p:nvPr/>
          </p:nvSpPr>
          <p:spPr>
            <a:xfrm>
              <a:off x="2147225" y="1047775"/>
              <a:ext cx="256975" cy="223700"/>
            </a:xfrm>
            <a:custGeom>
              <a:avLst/>
              <a:gdLst/>
              <a:ahLst/>
              <a:cxnLst/>
              <a:rect l="l" t="t" r="r" b="b"/>
              <a:pathLst>
                <a:path w="10279" h="8948" extrusionOk="0">
                  <a:moveTo>
                    <a:pt x="1997" y="0"/>
                  </a:moveTo>
                  <a:cubicBezTo>
                    <a:pt x="925" y="1997"/>
                    <a:pt x="112" y="4178"/>
                    <a:pt x="1" y="6248"/>
                  </a:cubicBezTo>
                  <a:cubicBezTo>
                    <a:pt x="740" y="6988"/>
                    <a:pt x="1775" y="7949"/>
                    <a:pt x="2884" y="8947"/>
                  </a:cubicBezTo>
                  <a:cubicBezTo>
                    <a:pt x="2958" y="8245"/>
                    <a:pt x="3439" y="5435"/>
                    <a:pt x="4067" y="4917"/>
                  </a:cubicBezTo>
                  <a:cubicBezTo>
                    <a:pt x="4358" y="4638"/>
                    <a:pt x="4744" y="4538"/>
                    <a:pt x="5169" y="4538"/>
                  </a:cubicBezTo>
                  <a:cubicBezTo>
                    <a:pt x="6094" y="4538"/>
                    <a:pt x="7203" y="5013"/>
                    <a:pt x="7912" y="5139"/>
                  </a:cubicBezTo>
                  <a:cubicBezTo>
                    <a:pt x="9354" y="5435"/>
                    <a:pt x="9724" y="5472"/>
                    <a:pt x="10279" y="6655"/>
                  </a:cubicBezTo>
                  <a:lnTo>
                    <a:pt x="10279" y="6618"/>
                  </a:lnTo>
                  <a:cubicBezTo>
                    <a:pt x="10020" y="4585"/>
                    <a:pt x="7395" y="3402"/>
                    <a:pt x="5879" y="2108"/>
                  </a:cubicBezTo>
                  <a:cubicBezTo>
                    <a:pt x="5029" y="1368"/>
                    <a:pt x="3069" y="333"/>
                    <a:pt x="19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3"/>
            <p:cNvSpPr/>
            <p:nvPr/>
          </p:nvSpPr>
          <p:spPr>
            <a:xfrm>
              <a:off x="2217475" y="1160925"/>
              <a:ext cx="197825" cy="185400"/>
            </a:xfrm>
            <a:custGeom>
              <a:avLst/>
              <a:gdLst/>
              <a:ahLst/>
              <a:cxnLst/>
              <a:rect l="l" t="t" r="r" b="b"/>
              <a:pathLst>
                <a:path w="7913" h="7416" extrusionOk="0">
                  <a:moveTo>
                    <a:pt x="2311" y="0"/>
                  </a:moveTo>
                  <a:cubicBezTo>
                    <a:pt x="1895" y="0"/>
                    <a:pt x="1514" y="94"/>
                    <a:pt x="1220" y="354"/>
                  </a:cubicBezTo>
                  <a:cubicBezTo>
                    <a:pt x="555" y="909"/>
                    <a:pt x="111" y="3719"/>
                    <a:pt x="0" y="4347"/>
                  </a:cubicBezTo>
                  <a:cubicBezTo>
                    <a:pt x="1590" y="5715"/>
                    <a:pt x="3328" y="6898"/>
                    <a:pt x="4992" y="7194"/>
                  </a:cubicBezTo>
                  <a:cubicBezTo>
                    <a:pt x="5842" y="7305"/>
                    <a:pt x="6729" y="7379"/>
                    <a:pt x="7653" y="7416"/>
                  </a:cubicBezTo>
                  <a:lnTo>
                    <a:pt x="7764" y="7416"/>
                  </a:lnTo>
                  <a:cubicBezTo>
                    <a:pt x="7838" y="7009"/>
                    <a:pt x="7912" y="6640"/>
                    <a:pt x="7912" y="6270"/>
                  </a:cubicBezTo>
                  <a:cubicBezTo>
                    <a:pt x="7875" y="4643"/>
                    <a:pt x="7579" y="3238"/>
                    <a:pt x="7469" y="2129"/>
                  </a:cubicBezTo>
                  <a:cubicBezTo>
                    <a:pt x="6914" y="946"/>
                    <a:pt x="6544" y="909"/>
                    <a:pt x="5102" y="613"/>
                  </a:cubicBezTo>
                  <a:cubicBezTo>
                    <a:pt x="4384" y="485"/>
                    <a:pt x="3256" y="0"/>
                    <a:pt x="23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3"/>
            <p:cNvSpPr/>
            <p:nvPr/>
          </p:nvSpPr>
          <p:spPr>
            <a:xfrm>
              <a:off x="2254450" y="915125"/>
              <a:ext cx="360475" cy="371125"/>
            </a:xfrm>
            <a:custGeom>
              <a:avLst/>
              <a:gdLst/>
              <a:ahLst/>
              <a:cxnLst/>
              <a:rect l="l" t="t" r="r" b="b"/>
              <a:pathLst>
                <a:path w="14419" h="14845" extrusionOk="0">
                  <a:moveTo>
                    <a:pt x="2557" y="1"/>
                  </a:moveTo>
                  <a:cubicBezTo>
                    <a:pt x="1653" y="1"/>
                    <a:pt x="1153" y="399"/>
                    <a:pt x="333" y="1350"/>
                  </a:cubicBezTo>
                  <a:cubicBezTo>
                    <a:pt x="0" y="1720"/>
                    <a:pt x="1627" y="2903"/>
                    <a:pt x="1664" y="2903"/>
                  </a:cubicBezTo>
                  <a:cubicBezTo>
                    <a:pt x="2551" y="3458"/>
                    <a:pt x="4585" y="3754"/>
                    <a:pt x="5065" y="4345"/>
                  </a:cubicBezTo>
                  <a:cubicBezTo>
                    <a:pt x="5546" y="5085"/>
                    <a:pt x="5176" y="6342"/>
                    <a:pt x="4917" y="7155"/>
                  </a:cubicBezTo>
                  <a:cubicBezTo>
                    <a:pt x="4363" y="8782"/>
                    <a:pt x="4511" y="10926"/>
                    <a:pt x="4548" y="11148"/>
                  </a:cubicBezTo>
                  <a:cubicBezTo>
                    <a:pt x="4917" y="12220"/>
                    <a:pt x="5435" y="11776"/>
                    <a:pt x="5620" y="11961"/>
                  </a:cubicBezTo>
                  <a:cubicBezTo>
                    <a:pt x="6063" y="12331"/>
                    <a:pt x="5731" y="14142"/>
                    <a:pt x="6359" y="14845"/>
                  </a:cubicBezTo>
                  <a:cubicBezTo>
                    <a:pt x="6433" y="14105"/>
                    <a:pt x="6174" y="11517"/>
                    <a:pt x="6951" y="10556"/>
                  </a:cubicBezTo>
                  <a:cubicBezTo>
                    <a:pt x="7045" y="10431"/>
                    <a:pt x="7198" y="10385"/>
                    <a:pt x="7466" y="10385"/>
                  </a:cubicBezTo>
                  <a:cubicBezTo>
                    <a:pt x="7833" y="10385"/>
                    <a:pt x="8415" y="10471"/>
                    <a:pt x="9354" y="10556"/>
                  </a:cubicBezTo>
                  <a:cubicBezTo>
                    <a:pt x="10072" y="10576"/>
                    <a:pt x="10606" y="10737"/>
                    <a:pt x="11385" y="10737"/>
                  </a:cubicBezTo>
                  <a:cubicBezTo>
                    <a:pt x="12090" y="10737"/>
                    <a:pt x="12995" y="10605"/>
                    <a:pt x="14419" y="10113"/>
                  </a:cubicBezTo>
                  <a:cubicBezTo>
                    <a:pt x="13642" y="10076"/>
                    <a:pt x="12275" y="10113"/>
                    <a:pt x="11535" y="10039"/>
                  </a:cubicBezTo>
                  <a:cubicBezTo>
                    <a:pt x="9613" y="9706"/>
                    <a:pt x="9243" y="8745"/>
                    <a:pt x="9132" y="8597"/>
                  </a:cubicBezTo>
                  <a:cubicBezTo>
                    <a:pt x="8097" y="7303"/>
                    <a:pt x="7764" y="6970"/>
                    <a:pt x="7025" y="5565"/>
                  </a:cubicBezTo>
                  <a:cubicBezTo>
                    <a:pt x="6803" y="5085"/>
                    <a:pt x="6729" y="3901"/>
                    <a:pt x="6248" y="3643"/>
                  </a:cubicBezTo>
                  <a:cubicBezTo>
                    <a:pt x="6100" y="3569"/>
                    <a:pt x="5065" y="3162"/>
                    <a:pt x="4622" y="2977"/>
                  </a:cubicBezTo>
                  <a:cubicBezTo>
                    <a:pt x="4252" y="2792"/>
                    <a:pt x="3106" y="2718"/>
                    <a:pt x="2477" y="2312"/>
                  </a:cubicBezTo>
                  <a:cubicBezTo>
                    <a:pt x="1849" y="1905"/>
                    <a:pt x="1775" y="981"/>
                    <a:pt x="1775" y="833"/>
                  </a:cubicBezTo>
                  <a:cubicBezTo>
                    <a:pt x="1812" y="463"/>
                    <a:pt x="2958" y="57"/>
                    <a:pt x="2921" y="20"/>
                  </a:cubicBezTo>
                  <a:cubicBezTo>
                    <a:pt x="2792" y="7"/>
                    <a:pt x="2671" y="1"/>
                    <a:pt x="2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"/>
              <a:buNone/>
              <a:defRPr sz="35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1" r:id="rId10"/>
    <p:sldLayoutId id="2147483663" r:id="rId11"/>
    <p:sldLayoutId id="2147483664" r:id="rId12"/>
    <p:sldLayoutId id="2147483666" r:id="rId13"/>
    <p:sldLayoutId id="2147483668" r:id="rId14"/>
    <p:sldLayoutId id="2147483669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27"/>
          <p:cNvSpPr txBox="1">
            <a:spLocks noGrp="1"/>
          </p:cNvSpPr>
          <p:nvPr>
            <p:ph type="ctrTitle"/>
          </p:nvPr>
        </p:nvSpPr>
        <p:spPr>
          <a:xfrm>
            <a:off x="267300" y="970350"/>
            <a:ext cx="8609400" cy="19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+mn-lt"/>
              </a:rPr>
              <a:t>AllSee</a:t>
            </a:r>
            <a:endParaRPr dirty="0">
              <a:latin typeface="+mn-lt"/>
            </a:endParaRPr>
          </a:p>
        </p:txBody>
      </p:sp>
      <p:sp>
        <p:nvSpPr>
          <p:cNvPr id="1012" name="Google Shape;1012;p27"/>
          <p:cNvSpPr txBox="1">
            <a:spLocks noGrp="1"/>
          </p:cNvSpPr>
          <p:nvPr>
            <p:ph type="subTitle" idx="1"/>
          </p:nvPr>
        </p:nvSpPr>
        <p:spPr>
          <a:xfrm>
            <a:off x="1388970" y="3258501"/>
            <a:ext cx="6686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Система снижения риска ЧС для горнодобывающих предприятий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</a:endParaRPr>
          </a:p>
        </p:txBody>
      </p:sp>
      <p:cxnSp>
        <p:nvCxnSpPr>
          <p:cNvPr id="1013" name="Google Shape;1013;p27"/>
          <p:cNvCxnSpPr/>
          <p:nvPr/>
        </p:nvCxnSpPr>
        <p:spPr>
          <a:xfrm>
            <a:off x="267300" y="3213100"/>
            <a:ext cx="860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9560" y="1056039"/>
            <a:ext cx="686516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Уровень опасности в шахтах </a:t>
            </a:r>
            <a:r>
              <a:rPr lang="ru-RU" sz="1600" dirty="0">
                <a:solidFill>
                  <a:srgbClr val="FFC000"/>
                </a:solidFill>
                <a:latin typeface="+mn-lt"/>
              </a:rPr>
              <a:t>превышает минимальный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.</a:t>
            </a:r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endParaRPr lang="ru-RU" sz="1600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За одно лишь десятилетие аварии произошли на </a:t>
            </a:r>
            <a:r>
              <a:rPr lang="ru-RU" sz="1600" b="1" dirty="0">
                <a:solidFill>
                  <a:srgbClr val="FFC000"/>
                </a:solidFill>
                <a:latin typeface="+mn-lt"/>
              </a:rPr>
              <a:t>23</a:t>
            </a:r>
            <a:r>
              <a:rPr lang="en-US" sz="1600" b="1" dirty="0">
                <a:solidFill>
                  <a:srgbClr val="FFC000"/>
                </a:solidFill>
                <a:latin typeface="+mn-lt"/>
              </a:rPr>
              <a:t>% </a:t>
            </a:r>
            <a:r>
              <a:rPr lang="ru-RU" sz="1600" b="1" dirty="0">
                <a:solidFill>
                  <a:srgbClr val="FFC000"/>
                </a:solidFill>
                <a:latin typeface="+mn-lt"/>
              </a:rPr>
              <a:t>шахтах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endParaRPr lang="ru-RU" sz="1600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600" b="1" dirty="0">
                <a:solidFill>
                  <a:schemeClr val="tx1"/>
                </a:solidFill>
                <a:latin typeface="+mn-lt"/>
              </a:rPr>
              <a:t>41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из </a:t>
            </a:r>
            <a:r>
              <a:rPr lang="ru-RU" sz="1600" b="1" dirty="0">
                <a:solidFill>
                  <a:schemeClr val="tx1"/>
                </a:solidFill>
                <a:latin typeface="+mn-lt"/>
              </a:rPr>
              <a:t>171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горнодобывающих предприятий с ними столкнулись, </a:t>
            </a:r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r>
              <a:rPr lang="ru-RU" sz="1600" dirty="0">
                <a:solidFill>
                  <a:schemeClr val="tx1"/>
                </a:solidFill>
                <a:latin typeface="+mn-lt"/>
              </a:rPr>
              <a:t>при этом пострадало </a:t>
            </a:r>
            <a:r>
              <a:rPr lang="ru-RU" sz="1600" b="1" dirty="0">
                <a:solidFill>
                  <a:schemeClr val="tx1"/>
                </a:solidFill>
                <a:latin typeface="+mn-lt"/>
              </a:rPr>
              <a:t>более 300 рабочих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endParaRPr lang="ru-RU" sz="1600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Это принесло </a:t>
            </a:r>
            <a:r>
              <a:rPr lang="ru-RU" sz="1600" dirty="0">
                <a:solidFill>
                  <a:srgbClr val="FFC000"/>
                </a:solidFill>
                <a:latin typeface="+mn-lt"/>
              </a:rPr>
              <a:t>огромные убытки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компаниям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а потенциальные рабочие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понимая</a:t>
            </a:r>
            <a:r>
              <a:rPr lang="ru-RU" sz="1600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риски</a:t>
            </a:r>
            <a:r>
              <a:rPr lang="ru-RU" sz="1600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– </a:t>
            </a:r>
            <a:r>
              <a:rPr lang="ru-RU" sz="1600" dirty="0">
                <a:solidFill>
                  <a:srgbClr val="FFC000"/>
                </a:solidFill>
                <a:latin typeface="+mn-lt"/>
              </a:rPr>
              <a:t>не желают идти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в промышленность </a:t>
            </a:r>
            <a:br>
              <a:rPr lang="ru-RU" sz="1600" dirty="0">
                <a:solidFill>
                  <a:schemeClr val="tx1"/>
                </a:solidFill>
                <a:latin typeface="+mn-lt"/>
              </a:rPr>
            </a:br>
            <a:r>
              <a:rPr lang="ru-RU" sz="1600" dirty="0">
                <a:solidFill>
                  <a:schemeClr val="tx1"/>
                </a:solidFill>
                <a:latin typeface="+mn-lt"/>
              </a:rPr>
              <a:t>из-за опасности.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pP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02889" y="1355857"/>
            <a:ext cx="27825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800"/>
            </a:pPr>
            <a:endParaRPr lang="ru-RU" dirty="0">
              <a:solidFill>
                <a:schemeClr val="tx1"/>
              </a:solidFill>
              <a:latin typeface="+mn-lt"/>
            </a:endParaRPr>
          </a:p>
          <a:p>
            <a:pPr>
              <a:defRPr sz="1800"/>
            </a:pP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60176" y="3992115"/>
            <a:ext cx="58032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tx1"/>
                </a:solidFill>
                <a:latin typeface="+mn-lt"/>
              </a:rPr>
              <a:t>Таким образом, существующие методы предотвращения аварий являются бездейственными в ряде случаев из-за невнимательности рабочих или из-за форс-мажорных ситуаций.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9560" y="335956"/>
            <a:ext cx="8564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+mn-lt"/>
              </a:rPr>
              <a:t>Проблема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02889" y="1355857"/>
            <a:ext cx="27825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800"/>
            </a:pPr>
            <a:endParaRPr lang="ru-RU" sz="16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>
              <a:defRPr sz="1800"/>
            </a:pPr>
            <a:endParaRPr lang="ru-RU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6700" y="236220"/>
            <a:ext cx="8641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Интервью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570" y="1922153"/>
            <a:ext cx="35585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“</a:t>
            </a:r>
            <a:r>
              <a:rPr lang="ru-RU" i="1" dirty="0">
                <a:solidFill>
                  <a:schemeClr val="tx1"/>
                </a:solidFill>
              </a:rPr>
              <a:t>Спустя годы работы здесь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уже даже не знаешь чего можно бояться в шахте</a:t>
            </a:r>
            <a:r>
              <a:rPr lang="en-US" i="1" dirty="0">
                <a:solidFill>
                  <a:schemeClr val="tx1"/>
                </a:solidFill>
              </a:rPr>
              <a:t>”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005953" y="1922153"/>
            <a:ext cx="4054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“</a:t>
            </a:r>
            <a:r>
              <a:rPr lang="ru-RU" i="1" dirty="0">
                <a:solidFill>
                  <a:schemeClr val="tx1"/>
                </a:solidFill>
              </a:rPr>
              <a:t>Если придется пойти в шахту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то пойду</a:t>
            </a:r>
            <a:r>
              <a:rPr lang="en-US" i="1" dirty="0">
                <a:solidFill>
                  <a:schemeClr val="tx1"/>
                </a:solidFill>
              </a:rPr>
              <a:t>.</a:t>
            </a:r>
            <a:r>
              <a:rPr lang="ru-RU" i="1" dirty="0">
                <a:solidFill>
                  <a:schemeClr val="tx1"/>
                </a:solidFill>
              </a:rPr>
              <a:t> Но если честно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безопасности я в ней не нахожу и не хочу работать шахтером</a:t>
            </a:r>
            <a:r>
              <a:rPr lang="en-US" i="1" dirty="0">
                <a:solidFill>
                  <a:schemeClr val="tx1"/>
                </a:solidFill>
              </a:rPr>
              <a:t>”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66700" y="1446661"/>
            <a:ext cx="8592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</a:rPr>
              <a:t>Страшно ли работать в шахте?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6480" y="2828532"/>
            <a:ext cx="4541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</a:rPr>
              <a:t>Чувствуете ли вы</a:t>
            </a:r>
            <a:r>
              <a:rPr lang="en-US" b="1" dirty="0">
                <a:solidFill>
                  <a:srgbClr val="FFC000"/>
                </a:solidFill>
              </a:rPr>
              <a:t>,</a:t>
            </a:r>
            <a:r>
              <a:rPr lang="ru-RU" b="1" dirty="0">
                <a:solidFill>
                  <a:srgbClr val="FFC000"/>
                </a:solidFill>
              </a:rPr>
              <a:t> что актуальные средства безопасности не работают?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719" y="3352569"/>
            <a:ext cx="38430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“</a:t>
            </a:r>
            <a:r>
              <a:rPr lang="ru-RU" i="1" dirty="0">
                <a:solidFill>
                  <a:schemeClr val="tx1"/>
                </a:solidFill>
              </a:rPr>
              <a:t>Ну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я пока с проблемами не сталкивался с нашими газоанализаторами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но если люди умирают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то наверное не работают</a:t>
            </a:r>
            <a:r>
              <a:rPr lang="en-US" i="1" dirty="0">
                <a:solidFill>
                  <a:schemeClr val="tx1"/>
                </a:solidFill>
              </a:rPr>
              <a:t>”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8730" y="1030864"/>
            <a:ext cx="2827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Работник шахты с стажем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38490" y="1028825"/>
            <a:ext cx="2720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Студент горного отделения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64717" y="3397205"/>
            <a:ext cx="3843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“</a:t>
            </a:r>
            <a:r>
              <a:rPr lang="ru-RU" i="1" dirty="0">
                <a:solidFill>
                  <a:schemeClr val="tx1"/>
                </a:solidFill>
              </a:rPr>
              <a:t>Да конечно нет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ну то есть по сравнению с прошлым веком смертей на шахте конечно меньше</a:t>
            </a:r>
            <a:r>
              <a:rPr lang="en-US" i="1" dirty="0">
                <a:solidFill>
                  <a:schemeClr val="tx1"/>
                </a:solidFill>
              </a:rPr>
              <a:t>,</a:t>
            </a:r>
            <a:r>
              <a:rPr lang="ru-RU" i="1" dirty="0">
                <a:solidFill>
                  <a:schemeClr val="tx1"/>
                </a:solidFill>
              </a:rPr>
              <a:t> но их и сейчас по новостям постоянно крутят</a:t>
            </a:r>
            <a:r>
              <a:rPr lang="en-US" i="1" dirty="0">
                <a:solidFill>
                  <a:schemeClr val="tx1"/>
                </a:solidFill>
              </a:rPr>
              <a:t>”</a:t>
            </a: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6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56959" y="953529"/>
            <a:ext cx="421706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800"/>
            </a:pPr>
            <a:r>
              <a:rPr lang="ru-RU" sz="1600" b="1" dirty="0">
                <a:solidFill>
                  <a:srgbClr val="FFC000"/>
                </a:solidFill>
                <a:latin typeface="+mn-lt"/>
              </a:rPr>
              <a:t>Решение</a:t>
            </a:r>
            <a:r>
              <a:rPr lang="ru-RU" sz="12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+mn-lt"/>
              </a:rPr>
            </a:br>
            <a:r>
              <a:rPr lang="ru-RU" sz="1200" dirty="0">
                <a:solidFill>
                  <a:schemeClr val="tx1"/>
                </a:solidFill>
                <a:latin typeface="+mn-lt"/>
              </a:rPr>
              <a:t>Мобильная система безопасности для закрытых шахт</a:t>
            </a:r>
          </a:p>
          <a:p>
            <a:pPr>
              <a:defRPr sz="1800"/>
            </a:pPr>
            <a:endParaRPr lang="ru-RU" sz="1200" dirty="0">
              <a:solidFill>
                <a:schemeClr val="tx1"/>
              </a:solidFill>
              <a:latin typeface="+mn-lt"/>
            </a:endParaRPr>
          </a:p>
          <a:p>
            <a:pPr>
              <a:defRPr sz="1800"/>
            </a:pPr>
            <a:r>
              <a:rPr lang="ru-RU" sz="1600" b="1" dirty="0">
                <a:solidFill>
                  <a:srgbClr val="FFC000"/>
                </a:solidFill>
                <a:latin typeface="+mn-lt"/>
              </a:rPr>
              <a:t>Возможности / функции:</a:t>
            </a:r>
          </a:p>
          <a:p>
            <a:pPr marL="171450" indent="-1714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Лазерное сканирование горных пород</a:t>
            </a:r>
          </a:p>
          <a:p>
            <a:pPr marL="171450" indent="-1714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Система видеонаблюдения с нейросетью, определяющей уязвимые места в шахтах</a:t>
            </a:r>
          </a:p>
          <a:p>
            <a:pPr marL="171450" indent="-1714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Автоматизированный экстренный вызов служб в случае опасного состояния в шахте</a:t>
            </a:r>
          </a:p>
          <a:p>
            <a:pPr marL="171450" indent="-1714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Анализ состояния газа (встроенные датчики)</a:t>
            </a:r>
          </a:p>
          <a:p>
            <a:pPr marL="171450" indent="-1714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Анализ соблюдения техники безопасности </a:t>
            </a:r>
          </a:p>
          <a:p>
            <a:pPr marL="171450" indent="-1714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800"/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Программное решение, которое визуализирует и представляет данные за весь период действия </a:t>
            </a:r>
          </a:p>
          <a:p>
            <a:pPr>
              <a:defRPr sz="1800"/>
            </a:pPr>
            <a:endParaRPr lang="ru-RU" sz="1200" dirty="0">
              <a:solidFill>
                <a:schemeClr val="tx1"/>
              </a:solidFill>
              <a:latin typeface="+mn-lt"/>
            </a:endParaRPr>
          </a:p>
          <a:p>
            <a:pPr>
              <a:defRPr sz="1800"/>
            </a:pPr>
            <a:r>
              <a:rPr lang="ru-RU" sz="1200" b="1" dirty="0">
                <a:solidFill>
                  <a:srgbClr val="FFC000"/>
                </a:solidFill>
                <a:latin typeface="+mn-lt"/>
              </a:rPr>
              <a:t>Технологии</a:t>
            </a:r>
            <a:r>
              <a:rPr lang="ru-RU" sz="1200" b="1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AR, </a:t>
            </a:r>
            <a:r>
              <a:rPr lang="ru-RU" sz="1200" dirty="0" err="1">
                <a:solidFill>
                  <a:schemeClr val="tx1"/>
                </a:solidFill>
                <a:latin typeface="+mn-lt"/>
              </a:rPr>
              <a:t>лидар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+mn-lt"/>
              </a:rPr>
              <a:t>газоанализаторы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,</a:t>
            </a:r>
            <a:r>
              <a:rPr lang="ru-RU" sz="1200" dirty="0">
                <a:solidFill>
                  <a:schemeClr val="tx1"/>
                </a:solidFill>
                <a:latin typeface="+mn-lt"/>
              </a:rPr>
              <a:t> базы данных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33" y="1125441"/>
            <a:ext cx="3885340" cy="25837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1570" y="3836449"/>
            <a:ext cx="3948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C000"/>
                </a:solidFill>
                <a:latin typeface="+mn-lt"/>
              </a:rPr>
              <a:t>Мобильность решения: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+mn-lt"/>
              </a:rPr>
              <a:t>Возможность отсоединения компонентов системы безопасности для работы в любом необходимом месте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4233" y="322587"/>
            <a:ext cx="4235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n-lt"/>
              </a:rPr>
              <a:t>Продукт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xmlns="" id="{9953E74E-A430-8C0D-30DA-8E1282197F7A}"/>
              </a:ext>
            </a:extLst>
          </p:cNvPr>
          <p:cNvCxnSpPr/>
          <p:nvPr/>
        </p:nvCxnSpPr>
        <p:spPr>
          <a:xfrm flipV="1">
            <a:off x="294468" y="1805553"/>
            <a:ext cx="891152" cy="356461"/>
          </a:xfrm>
          <a:prstGeom prst="straightConnector1">
            <a:avLst/>
          </a:prstGeom>
          <a:ln w="19050"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1621E7D9-3D3C-054A-32AB-C4D3D53A80DA}"/>
              </a:ext>
            </a:extLst>
          </p:cNvPr>
          <p:cNvCxnSpPr>
            <a:cxnSpLocks/>
          </p:cNvCxnSpPr>
          <p:nvPr/>
        </p:nvCxnSpPr>
        <p:spPr>
          <a:xfrm flipH="1" flipV="1">
            <a:off x="2540596" y="1983783"/>
            <a:ext cx="690801" cy="433533"/>
          </a:xfrm>
          <a:prstGeom prst="straightConnector1">
            <a:avLst/>
          </a:prstGeom>
          <a:ln w="19050"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xmlns="" id="{77551970-1D8B-61B4-03B3-57842B2D2DF2}"/>
              </a:ext>
            </a:extLst>
          </p:cNvPr>
          <p:cNvCxnSpPr>
            <a:cxnSpLocks/>
          </p:cNvCxnSpPr>
          <p:nvPr/>
        </p:nvCxnSpPr>
        <p:spPr>
          <a:xfrm flipV="1">
            <a:off x="3003451" y="2841355"/>
            <a:ext cx="455892" cy="304801"/>
          </a:xfrm>
          <a:prstGeom prst="straightConnector1">
            <a:avLst/>
          </a:prstGeom>
          <a:ln w="19050">
            <a:solidFill>
              <a:srgbClr val="FFC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30"/>
          <p:cNvSpPr txBox="1">
            <a:spLocks noGrp="1"/>
          </p:cNvSpPr>
          <p:nvPr>
            <p:ph type="title"/>
          </p:nvPr>
        </p:nvSpPr>
        <p:spPr>
          <a:xfrm>
            <a:off x="4137579" y="566579"/>
            <a:ext cx="4207077" cy="5646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+mn-lt"/>
              </a:rPr>
              <a:t>Целевая аудитория</a:t>
            </a:r>
            <a:endParaRPr sz="3200" b="1" dirty="0">
              <a:latin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20D0C04-6159-4BF1-AE8E-6D7939E8CF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7" r="20994"/>
          <a:stretch/>
        </p:blipFill>
        <p:spPr bwMode="auto">
          <a:xfrm>
            <a:off x="795625" y="1131210"/>
            <a:ext cx="3299564" cy="300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2122" y="1179373"/>
            <a:ext cx="39179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+mn-lt"/>
              </a:rPr>
              <a:t>Руководитель (директор, главный инженер) горнодобывающей компании.</a:t>
            </a:r>
          </a:p>
          <a:p>
            <a:endParaRPr lang="ru-RU" dirty="0">
              <a:solidFill>
                <a:schemeClr val="tx1"/>
              </a:solidFill>
              <a:latin typeface="+mn-lt"/>
            </a:endParaRPr>
          </a:p>
          <a:p>
            <a:r>
              <a:rPr lang="ru-RU" b="1" dirty="0">
                <a:solidFill>
                  <a:srgbClr val="FFC000"/>
                </a:solidFill>
                <a:latin typeface="+mn-lt"/>
              </a:rPr>
              <a:t>О компании: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Более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3 действующих рудников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Более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2 000 сотрудников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Специализируется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на добыче в шахтах</a:t>
            </a:r>
          </a:p>
          <a:p>
            <a:endParaRPr lang="ru-RU" b="1" dirty="0">
              <a:solidFill>
                <a:schemeClr val="tx1"/>
              </a:solidFill>
              <a:latin typeface="+mn-lt"/>
            </a:endParaRPr>
          </a:p>
          <a:p>
            <a:r>
              <a:rPr lang="ru-RU" b="1" dirty="0">
                <a:solidFill>
                  <a:srgbClr val="FFC000"/>
                </a:solidFill>
                <a:latin typeface="+mn-lt"/>
              </a:rPr>
              <a:t>Персональные качества ЦА: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Лично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несёт ответственность за сотрудников 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Открыт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к инновационным разработкам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Важен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имидж компании, в том числе в глазах инвесторов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oogle Shape;391;p16"/>
          <p:cNvGraphicFramePr/>
          <p:nvPr>
            <p:extLst>
              <p:ext uri="{D42A27DB-BD31-4B8C-83A1-F6EECF244321}">
                <p14:modId xmlns:p14="http://schemas.microsoft.com/office/powerpoint/2010/main" val="3412031139"/>
              </p:ext>
            </p:extLst>
          </p:nvPr>
        </p:nvGraphicFramePr>
        <p:xfrm>
          <a:off x="612182" y="891334"/>
          <a:ext cx="7873138" cy="3556457"/>
        </p:xfrm>
        <a:graphic>
          <a:graphicData uri="http://schemas.openxmlformats.org/drawingml/2006/table">
            <a:tbl>
              <a:tblPr firstRow="1" bandRow="1"/>
              <a:tblGrid>
                <a:gridCol w="18937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3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3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3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590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Критерии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Наш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проект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
«</a:t>
                      </a: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Allsee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»</a:t>
                      </a:r>
                    </a:p>
                  </a:txBody>
                  <a:tcPr marL="27296" marR="27296" marT="27296" marB="27296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Газоанализаторы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000" b="1" dirty="0">
                          <a:solidFill>
                            <a:srgbClr val="FFFFFF"/>
                          </a:solidFill>
                          <a:latin typeface="+mn-lt"/>
                          <a:sym typeface="Arial"/>
                        </a:rPr>
                        <a:t>Система видеонаблюдения</a:t>
                      </a:r>
                      <a:endParaRPr sz="1000" b="1" dirty="0">
                        <a:solidFill>
                          <a:srgbClr val="FFFFFF"/>
                        </a:solidFill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960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900" b="1" dirty="0">
                          <a:latin typeface="+mn-lt"/>
                          <a:sym typeface="Arial"/>
                        </a:rPr>
                        <a:t>Удобство использования</a:t>
                      </a:r>
                      <a:endParaRPr sz="900" b="1" dirty="0"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Работа</a:t>
                      </a:r>
                      <a:r>
                        <a:rPr lang="ru-RU" sz="900" baseline="0" dirty="0">
                          <a:latin typeface="+mn-lt"/>
                        </a:rPr>
                        <a:t>ет от электричества</a:t>
                      </a:r>
                      <a:r>
                        <a:rPr lang="en-US" sz="900" baseline="0" dirty="0">
                          <a:latin typeface="+mn-lt"/>
                        </a:rPr>
                        <a:t>, </a:t>
                      </a:r>
                      <a:r>
                        <a:rPr lang="ru-RU" sz="900" baseline="0" dirty="0">
                          <a:latin typeface="+mn-lt"/>
                        </a:rPr>
                        <a:t>требует стабильных скоростей сети для обнаружения уязвимых мест</a:t>
                      </a:r>
                      <a:r>
                        <a:rPr lang="en-US" sz="900" baseline="0" dirty="0">
                          <a:latin typeface="+mn-lt"/>
                        </a:rPr>
                        <a:t>, </a:t>
                      </a:r>
                      <a:r>
                        <a:rPr lang="ru-RU" sz="900" baseline="0" dirty="0">
                          <a:latin typeface="+mn-lt"/>
                        </a:rPr>
                        <a:t>а так же опыт для установки оборудования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Работает</a:t>
                      </a:r>
                      <a:r>
                        <a:rPr lang="ru-RU" sz="900" baseline="0" dirty="0">
                          <a:latin typeface="+mn-lt"/>
                        </a:rPr>
                        <a:t> постоянно и без сети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надежное устройство</a:t>
                      </a:r>
                      <a:r>
                        <a:rPr lang="en-US" sz="900" dirty="0">
                          <a:latin typeface="+mn-lt"/>
                        </a:rPr>
                        <a:t> 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Работает от электричества</a:t>
                      </a:r>
                      <a:r>
                        <a:rPr lang="ru-RU" sz="900" baseline="0" dirty="0">
                          <a:latin typeface="+mn-lt"/>
                        </a:rPr>
                        <a:t> и сети для просмотра в режиме реального времени</a:t>
                      </a:r>
                      <a:r>
                        <a:rPr lang="en-US" sz="900" baseline="0" dirty="0">
                          <a:latin typeface="+mn-lt"/>
                        </a:rPr>
                        <a:t>.</a:t>
                      </a:r>
                      <a:r>
                        <a:rPr lang="ru-RU" sz="900" baseline="0" dirty="0">
                          <a:latin typeface="+mn-lt"/>
                        </a:rPr>
                        <a:t> Не требует огромного опыта для работы и установки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217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900" b="1" dirty="0">
                          <a:latin typeface="+mn-lt"/>
                          <a:sym typeface="Arial"/>
                        </a:rPr>
                        <a:t>Функционал</a:t>
                      </a:r>
                      <a:endParaRPr sz="900" b="1" dirty="0"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Просмотр</a:t>
                      </a:r>
                      <a:r>
                        <a:rPr lang="ru-RU" sz="900" baseline="0" dirty="0">
                          <a:latin typeface="+mn-lt"/>
                        </a:rPr>
                        <a:t> территории и уязвимых мест в шахте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и</a:t>
                      </a:r>
                      <a:r>
                        <a:rPr lang="ru-RU" sz="900" dirty="0">
                          <a:latin typeface="+mn-lt"/>
                        </a:rPr>
                        <a:t>нформирование о состояни</a:t>
                      </a:r>
                      <a:r>
                        <a:rPr lang="ru-RU" sz="900" baseline="0" dirty="0">
                          <a:latin typeface="+mn-lt"/>
                        </a:rPr>
                        <a:t>и воздуха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вызов персонала в случае экстренных ситуаций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мониторинг состояния шахты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техподдержка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Информирование</a:t>
                      </a:r>
                      <a:r>
                        <a:rPr lang="ru-RU" sz="900" baseline="0" dirty="0">
                          <a:latin typeface="+mn-lt"/>
                        </a:rPr>
                        <a:t> о состоянии воздуха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baseline="0" dirty="0">
                          <a:latin typeface="+mn-lt"/>
                        </a:rPr>
                        <a:t>Осмотр предприятия в режиме реального времени</a:t>
                      </a:r>
                      <a:r>
                        <a:rPr lang="en-US" sz="900" baseline="0" dirty="0">
                          <a:latin typeface="+mn-lt"/>
                        </a:rPr>
                        <a:t>/</a:t>
                      </a:r>
                      <a:r>
                        <a:rPr lang="ru-RU" sz="900" baseline="0" dirty="0" err="1">
                          <a:latin typeface="+mn-lt"/>
                        </a:rPr>
                        <a:t>оффлайн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900" b="1" dirty="0">
                          <a:latin typeface="+mn-lt"/>
                          <a:sym typeface="Arial"/>
                        </a:rPr>
                        <a:t>Гарантия</a:t>
                      </a:r>
                      <a:r>
                        <a:rPr lang="ru-RU" sz="900" b="1" baseline="0" dirty="0">
                          <a:latin typeface="+mn-lt"/>
                          <a:sym typeface="Arial"/>
                        </a:rPr>
                        <a:t> безопасности</a:t>
                      </a:r>
                      <a:endParaRPr sz="900" b="1" dirty="0"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baseline="0" dirty="0">
                          <a:latin typeface="+mn-lt"/>
                        </a:rPr>
                        <a:t>Из-за тревоги о загрязненном воздухе не получится пропустить этот момент и подвести персонал к опасности 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baseline="0" dirty="0">
                          <a:latin typeface="+mn-lt"/>
                        </a:rPr>
                        <a:t>Поиск уязвимых мест позволяет прогнозировать опасности</a:t>
                      </a:r>
                    </a:p>
                    <a:p>
                      <a:pPr algn="ctr">
                        <a:defRPr sz="1400">
                          <a:sym typeface="Arial"/>
                        </a:defRPr>
                      </a:pP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Точный</a:t>
                      </a:r>
                      <a:r>
                        <a:rPr lang="ru-RU" sz="900" baseline="0" dirty="0">
                          <a:latin typeface="+mn-lt"/>
                        </a:rPr>
                        <a:t> анализ воздуха на наличие загрязненности для снижения риска взрывов и аварий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но они происходят из-за невнимательности сотрудников</a:t>
                      </a:r>
                      <a:r>
                        <a:rPr lang="en-US" sz="900" baseline="0" dirty="0">
                          <a:latin typeface="+mn-lt"/>
                        </a:rPr>
                        <a:t>, </a:t>
                      </a:r>
                      <a:r>
                        <a:rPr lang="ru-RU" sz="900" baseline="0" dirty="0">
                          <a:latin typeface="+mn-lt"/>
                        </a:rPr>
                        <a:t>потому что нет оповещений и показатели легко проморгать 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900" dirty="0">
                          <a:latin typeface="+mn-lt"/>
                        </a:rPr>
                        <a:t>Не имеет датчиков</a:t>
                      </a:r>
                      <a:r>
                        <a:rPr lang="ru-RU" sz="900" baseline="0" dirty="0">
                          <a:latin typeface="+mn-lt"/>
                        </a:rPr>
                        <a:t> анализа состояния окружающей среды и не позволяет оценить обстановку</a:t>
                      </a:r>
                      <a:r>
                        <a:rPr lang="en-US" sz="900" baseline="0" dirty="0">
                          <a:latin typeface="+mn-lt"/>
                        </a:rPr>
                        <a:t>,</a:t>
                      </a:r>
                      <a:r>
                        <a:rPr lang="ru-RU" sz="900" baseline="0" dirty="0">
                          <a:latin typeface="+mn-lt"/>
                        </a:rPr>
                        <a:t> поэтому гарантий безопасности нет</a:t>
                      </a:r>
                      <a:endParaRPr sz="9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1509307"/>
                  </a:ext>
                </a:extLst>
              </a:tr>
              <a:tr h="2191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900" b="1" dirty="0">
                          <a:latin typeface="+mn-lt"/>
                          <a:sym typeface="Arial"/>
                        </a:rPr>
                        <a:t> Объекты применения</a:t>
                      </a:r>
                      <a:endParaRPr sz="900" b="1" dirty="0"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>
                          <a:latin typeface="+mn-lt"/>
                        </a:rPr>
                        <a:t>Подземные шахты</a:t>
                      </a:r>
                      <a:endParaRPr sz="10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>
                          <a:latin typeface="+mn-lt"/>
                        </a:rPr>
                        <a:t>Пространство предприятия</a:t>
                      </a:r>
                      <a:endParaRPr sz="10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>
                          <a:latin typeface="+mn-lt"/>
                        </a:rPr>
                        <a:t>Везде</a:t>
                      </a:r>
                      <a:endParaRPr sz="10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3845984"/>
                  </a:ext>
                </a:extLst>
              </a:tr>
              <a:tr h="2191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900" b="1" dirty="0">
                          <a:latin typeface="+mn-lt"/>
                          <a:sym typeface="Arial"/>
                        </a:rPr>
                        <a:t>Стоимость</a:t>
                      </a:r>
                      <a:endParaRPr sz="900" b="1" dirty="0">
                        <a:latin typeface="+mn-lt"/>
                        <a:sym typeface="Arial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>
                          <a:latin typeface="+mn-lt"/>
                        </a:rPr>
                        <a:t>2 900 000</a:t>
                      </a:r>
                      <a:endParaRPr sz="10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>
                          <a:latin typeface="+mn-lt"/>
                        </a:rPr>
                        <a:t>40 000</a:t>
                      </a:r>
                      <a:endParaRPr sz="10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  <a:r>
                        <a:rPr lang="ru-RU" sz="1000" dirty="0">
                          <a:latin typeface="+mn-lt"/>
                        </a:rPr>
                        <a:t>12 000</a:t>
                      </a:r>
                      <a:endParaRPr sz="1000" dirty="0">
                        <a:latin typeface="+mn-lt"/>
                      </a:endParaRPr>
                    </a:p>
                  </a:txBody>
                  <a:tcPr marL="27296" marR="27296" marT="27296" marB="2729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755698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99584" y="260392"/>
            <a:ext cx="3382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j-lt"/>
              </a:rPr>
              <a:t>Конкуренты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26E940-764F-B747-0789-FF7B3C984B48}"/>
              </a:ext>
            </a:extLst>
          </p:cNvPr>
          <p:cNvSpPr/>
          <p:nvPr/>
        </p:nvSpPr>
        <p:spPr>
          <a:xfrm>
            <a:off x="2510725" y="2030278"/>
            <a:ext cx="1968285" cy="1952786"/>
          </a:xfrm>
          <a:prstGeom prst="rect">
            <a:avLst/>
          </a:prstGeom>
          <a:noFill/>
          <a:ln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0" name="Google Shape;1040;p29"/>
          <p:cNvCxnSpPr/>
          <p:nvPr/>
        </p:nvCxnSpPr>
        <p:spPr>
          <a:xfrm>
            <a:off x="265153" y="2901228"/>
            <a:ext cx="860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40E4D54-8E07-D6C1-2307-9C08E94AD47B}"/>
              </a:ext>
            </a:extLst>
          </p:cNvPr>
          <p:cNvSpPr txBox="1"/>
          <p:nvPr/>
        </p:nvSpPr>
        <p:spPr>
          <a:xfrm>
            <a:off x="985915" y="878940"/>
            <a:ext cx="71678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latin typeface="+mn-lt"/>
              </a:rPr>
              <a:t>Расходы на разработку 1 системы: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1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газоанализатор: 40 000 рублей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Система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видеонаблюдения (3+ купольные камеры)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: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12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Система </a:t>
            </a:r>
            <a:r>
              <a:rPr lang="ru-RU" dirty="0" err="1">
                <a:solidFill>
                  <a:schemeClr val="tx1"/>
                </a:solidFill>
                <a:latin typeface="+mn-lt"/>
              </a:rPr>
              <a:t>Лидар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140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Установка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(штатив) – 8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 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Разработка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системы мониторинга (3 ИТ-специалиста): 600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 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Внедрение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системы мониторинга (1 Ит-специалист, 2 инженера): 400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  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Накладные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расходы: доставка материалов – 10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замена брака в случае возникновения –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3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ru-RU" sz="1800" b="1" dirty="0">
                <a:solidFill>
                  <a:srgbClr val="FFC000"/>
                </a:solidFill>
              </a:rPr>
              <a:t>ИТОГО: 1 240 000 рублей</a:t>
            </a:r>
          </a:p>
          <a:p>
            <a:r>
              <a:rPr lang="ru-RU" b="1" dirty="0">
                <a:solidFill>
                  <a:schemeClr val="tx1"/>
                </a:solidFill>
              </a:rPr>
              <a:t>Разработка ПО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1 000 000</a:t>
            </a:r>
            <a:r>
              <a:rPr lang="ru-RU" dirty="0">
                <a:solidFill>
                  <a:schemeClr val="tx1"/>
                </a:solidFill>
              </a:rPr>
              <a:t> рублей </a:t>
            </a:r>
          </a:p>
          <a:p>
            <a:r>
              <a:rPr lang="ru-RU" dirty="0">
                <a:solidFill>
                  <a:schemeClr val="tx1"/>
                </a:solidFill>
              </a:rPr>
              <a:t>           </a:t>
            </a:r>
          </a:p>
          <a:p>
            <a:r>
              <a:rPr lang="ru-RU" b="1" dirty="0">
                <a:solidFill>
                  <a:schemeClr val="tx1"/>
                </a:solidFill>
              </a:rPr>
              <a:t>Стоимость оборудования для разработки 1 системы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240 00</a:t>
            </a:r>
            <a:r>
              <a:rPr lang="ru-RU" dirty="0">
                <a:solidFill>
                  <a:schemeClr val="tx1"/>
                </a:solidFill>
              </a:rPr>
              <a:t>0 рублей на 100 метров пространства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417" y="270634"/>
            <a:ext cx="4423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n-lt"/>
              </a:rPr>
              <a:t>Расходы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00" y="365760"/>
            <a:ext cx="50368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j-lt"/>
              </a:rPr>
              <a:t>Модель монетизации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32460" y="119690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Лицензия на ПО (бессрочная, на каждую </a:t>
            </a:r>
            <a:r>
              <a:rPr lang="ru-RU" sz="1600" dirty="0" err="1">
                <a:solidFill>
                  <a:schemeClr val="tx1"/>
                </a:solidFill>
              </a:rPr>
              <a:t>субкомпанию</a:t>
            </a:r>
            <a:r>
              <a:rPr lang="ru-RU" sz="1600" dirty="0">
                <a:solidFill>
                  <a:schemeClr val="tx1"/>
                </a:solidFill>
              </a:rPr>
              <a:t>): </a:t>
            </a:r>
            <a:r>
              <a:rPr lang="ru-RU" sz="1600" b="1" dirty="0">
                <a:solidFill>
                  <a:schemeClr val="tx1"/>
                </a:solidFill>
              </a:rPr>
              <a:t>2</a:t>
            </a:r>
            <a:r>
              <a:rPr lang="en-US" sz="1600" b="1" dirty="0">
                <a:solidFill>
                  <a:schemeClr val="tx1"/>
                </a:solidFill>
              </a:rPr>
              <a:t>.000.000</a:t>
            </a:r>
            <a:r>
              <a:rPr lang="ru-RU" sz="1600" b="1" dirty="0">
                <a:solidFill>
                  <a:schemeClr val="tx1"/>
                </a:solidFill>
              </a:rPr>
              <a:t> рублей</a:t>
            </a: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Оборудование: </a:t>
            </a:r>
            <a:r>
              <a:rPr lang="ru-RU" sz="1600" dirty="0" smtClean="0">
                <a:solidFill>
                  <a:schemeClr val="tx1"/>
                </a:solidFill>
              </a:rPr>
              <a:t>400 000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Внедрение </a:t>
            </a:r>
            <a:r>
              <a:rPr lang="ru-RU" sz="1600" dirty="0">
                <a:solidFill>
                  <a:schemeClr val="tx1"/>
                </a:solidFill>
              </a:rPr>
              <a:t>и тех. обслуживание: </a:t>
            </a:r>
            <a:r>
              <a:rPr lang="ru-RU" sz="1600" b="1" dirty="0">
                <a:solidFill>
                  <a:schemeClr val="tx1"/>
                </a:solidFill>
              </a:rPr>
              <a:t>500 000 рублей</a:t>
            </a:r>
            <a:r>
              <a:rPr lang="ru-RU" sz="1600" dirty="0">
                <a:solidFill>
                  <a:schemeClr val="tx1"/>
                </a:solidFill>
              </a:rPr>
              <a:t> в год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861560" y="1196906"/>
            <a:ext cx="3954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Партнёры:</a:t>
            </a:r>
          </a:p>
          <a:p>
            <a:r>
              <a:rPr lang="ru-RU" sz="1800" dirty="0">
                <a:solidFill>
                  <a:schemeClr val="tx1"/>
                </a:solidFill>
              </a:rPr>
              <a:t>«</a:t>
            </a:r>
            <a:r>
              <a:rPr lang="ru-RU" sz="1800" dirty="0" err="1">
                <a:solidFill>
                  <a:schemeClr val="tx1"/>
                </a:solidFill>
              </a:rPr>
              <a:t>Норникель</a:t>
            </a:r>
            <a:r>
              <a:rPr lang="ru-RU" sz="1800" dirty="0">
                <a:solidFill>
                  <a:schemeClr val="tx1"/>
                </a:solidFill>
              </a:rPr>
              <a:t>» - пилотная площадка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033" y="3663112"/>
            <a:ext cx="79857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</a:rPr>
              <a:t>Общая стоимость продукта: 2</a:t>
            </a:r>
            <a:r>
              <a:rPr lang="en-US" sz="2400" b="1" dirty="0">
                <a:solidFill>
                  <a:srgbClr val="FFC000"/>
                </a:solidFill>
              </a:rPr>
              <a:t> 900 000 </a:t>
            </a:r>
            <a:r>
              <a:rPr lang="ru-RU" sz="2400" b="1" dirty="0">
                <a:solidFill>
                  <a:srgbClr val="FFC000"/>
                </a:solidFill>
              </a:rPr>
              <a:t>рублей</a:t>
            </a:r>
          </a:p>
          <a:p>
            <a:endParaRPr lang="ru-RU" dirty="0"/>
          </a:p>
        </p:txBody>
      </p:sp>
      <p:cxnSp>
        <p:nvCxnSpPr>
          <p:cNvPr id="31" name="Google Shape;1040;p29"/>
          <p:cNvCxnSpPr/>
          <p:nvPr/>
        </p:nvCxnSpPr>
        <p:spPr>
          <a:xfrm>
            <a:off x="280393" y="3091728"/>
            <a:ext cx="860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70443" y="1073630"/>
            <a:ext cx="8181537" cy="3419952"/>
            <a:chOff x="592154" y="1346732"/>
            <a:chExt cx="11256997" cy="4801180"/>
          </a:xfrm>
        </p:grpSpPr>
        <p:cxnSp>
          <p:nvCxnSpPr>
            <p:cNvPr id="1054" name="Google Shape;1054;p31"/>
            <p:cNvCxnSpPr/>
            <p:nvPr/>
          </p:nvCxnSpPr>
          <p:spPr>
            <a:xfrm flipV="1">
              <a:off x="6131451" y="2034942"/>
              <a:ext cx="5717700" cy="6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" name="Google Shape;389;g208d8d4173f_0_186">
              <a:extLst>
                <a:ext uri="{FF2B5EF4-FFF2-40B4-BE49-F238E27FC236}">
                  <a16:creationId xmlns:a16="http://schemas.microsoft.com/office/drawing/2014/main" xmlns="" id="{A68836D0-E92D-6148-B191-1B680796DB9C}"/>
                </a:ext>
              </a:extLst>
            </p:cNvPr>
            <p:cNvSpPr/>
            <p:nvPr/>
          </p:nvSpPr>
          <p:spPr>
            <a:xfrm>
              <a:off x="592154" y="1346732"/>
              <a:ext cx="4687089" cy="4801072"/>
            </a:xfrm>
            <a:prstGeom prst="ellipse">
              <a:avLst/>
            </a:prstGeom>
            <a:noFill/>
            <a:ln w="28575" cap="flat" cmpd="sng">
              <a:solidFill>
                <a:srgbClr val="20A1D4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Google Shape;390;g208d8d4173f_0_186">
              <a:extLst>
                <a:ext uri="{FF2B5EF4-FFF2-40B4-BE49-F238E27FC236}">
                  <a16:creationId xmlns:a16="http://schemas.microsoft.com/office/drawing/2014/main" xmlns="" id="{1AD2ECC8-4384-B21A-EECC-ACE047FB4346}"/>
                </a:ext>
              </a:extLst>
            </p:cNvPr>
            <p:cNvSpPr/>
            <p:nvPr/>
          </p:nvSpPr>
          <p:spPr>
            <a:xfrm>
              <a:off x="1138350" y="2465850"/>
              <a:ext cx="3594363" cy="3682062"/>
            </a:xfrm>
            <a:prstGeom prst="ellipse">
              <a:avLst/>
            </a:prstGeom>
            <a:noFill/>
            <a:ln w="28575" cap="flat" cmpd="sng">
              <a:solidFill>
                <a:schemeClr val="accent4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endParaRPr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Google Shape;391;g208d8d4173f_0_186">
              <a:extLst>
                <a:ext uri="{FF2B5EF4-FFF2-40B4-BE49-F238E27FC236}">
                  <a16:creationId xmlns:a16="http://schemas.microsoft.com/office/drawing/2014/main" xmlns="" id="{87CBF05E-5667-05AB-7690-B6F1CCDCE329}"/>
                </a:ext>
              </a:extLst>
            </p:cNvPr>
            <p:cNvSpPr/>
            <p:nvPr/>
          </p:nvSpPr>
          <p:spPr>
            <a:xfrm>
              <a:off x="1810256" y="3842470"/>
              <a:ext cx="2250510" cy="2305420"/>
            </a:xfrm>
            <a:prstGeom prst="ellipse">
              <a:avLst/>
            </a:prstGeom>
            <a:noFill/>
            <a:ln w="28575" cap="flat" cmpd="sng">
              <a:solidFill>
                <a:srgbClr val="F2220F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endParaRPr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3" name="Google Shape;1054;p31"/>
          <p:cNvCxnSpPr/>
          <p:nvPr/>
        </p:nvCxnSpPr>
        <p:spPr>
          <a:xfrm>
            <a:off x="4696380" y="3428076"/>
            <a:ext cx="4155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TextBox 5"/>
          <p:cNvSpPr txBox="1"/>
          <p:nvPr/>
        </p:nvSpPr>
        <p:spPr>
          <a:xfrm>
            <a:off x="4663441" y="864881"/>
            <a:ext cx="3566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TAM: 12 470 000 000 </a:t>
            </a:r>
            <a:r>
              <a:rPr lang="ru-RU" sz="1800" b="1" dirty="0">
                <a:solidFill>
                  <a:schemeClr val="tx1"/>
                </a:solidFill>
              </a:rPr>
              <a:t>рублей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=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4300 </a:t>
            </a:r>
            <a:r>
              <a:rPr lang="ru-RU" sz="1800" dirty="0">
                <a:solidFill>
                  <a:schemeClr val="tx1"/>
                </a:solidFill>
              </a:rPr>
              <a:t>предприятий </a:t>
            </a:r>
            <a:r>
              <a:rPr lang="en-US" sz="1800" dirty="0">
                <a:solidFill>
                  <a:schemeClr val="tx1"/>
                </a:solidFill>
              </a:rPr>
              <a:t>* 2 900 000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1698669"/>
            <a:ext cx="422147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SAM: 1 247 000 000 </a:t>
            </a:r>
            <a:r>
              <a:rPr lang="ru-RU" sz="1800" b="1" dirty="0">
                <a:solidFill>
                  <a:schemeClr val="tx1"/>
                </a:solidFill>
              </a:rPr>
              <a:t>рублей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=</a:t>
            </a:r>
            <a:r>
              <a:rPr lang="ru-RU" dirty="0"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Наша доля рынка с учётом всех компаний, которые предпочли видеонаблюдение,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доп.датчики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, отдельных сотрудников, контролирующих процесс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.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 По статистике журнала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“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Горная промышленность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”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 это 90% компаний (10% от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TAM)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</a:br>
            <a:endParaRPr lang="ru-RU" b="1" dirty="0">
              <a:solidFill>
                <a:schemeClr val="tx1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63440" y="3600953"/>
            <a:ext cx="4221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ru-RU" sz="2000" b="1" dirty="0">
                <a:solidFill>
                  <a:srgbClr val="FFC000"/>
                </a:solidFill>
                <a:sym typeface="Montserrat"/>
              </a:rPr>
              <a:t>SOM: 60 900 000 рублей</a:t>
            </a:r>
          </a:p>
          <a:p>
            <a:pPr lvl="0">
              <a:buSzPts val="1100"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=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Количество компаний, которые сталкивались с авариями в последние 5 лет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883" y="267866"/>
            <a:ext cx="36658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j-lt"/>
              </a:rPr>
              <a:t>Объём рынка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EEA7AFB-E24A-4B29-9F7D-0A676B02D841}"/>
              </a:ext>
            </a:extLst>
          </p:cNvPr>
          <p:cNvSpPr/>
          <p:nvPr/>
        </p:nvSpPr>
        <p:spPr>
          <a:xfrm>
            <a:off x="1966242" y="1511212"/>
            <a:ext cx="953610" cy="3896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TAM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DB506E6-9695-4172-9086-A3379FD7EA07}"/>
              </a:ext>
            </a:extLst>
          </p:cNvPr>
          <p:cNvSpPr/>
          <p:nvPr/>
        </p:nvSpPr>
        <p:spPr>
          <a:xfrm rot="10800000" flipH="1" flipV="1">
            <a:off x="1984928" y="2484119"/>
            <a:ext cx="777311" cy="29944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SAM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2A64A44-B2ED-4BD6-8C53-FF150AED4F9D}"/>
              </a:ext>
            </a:extLst>
          </p:cNvPr>
          <p:cNvSpPr/>
          <p:nvPr/>
        </p:nvSpPr>
        <p:spPr>
          <a:xfrm>
            <a:off x="2072938" y="3428076"/>
            <a:ext cx="601290" cy="12406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SOM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889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2" name="Google Shape;1112;p36"/>
          <p:cNvCxnSpPr/>
          <p:nvPr/>
        </p:nvCxnSpPr>
        <p:spPr>
          <a:xfrm>
            <a:off x="282540" y="3421675"/>
            <a:ext cx="860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Прямоугольник 3"/>
          <p:cNvSpPr/>
          <p:nvPr/>
        </p:nvSpPr>
        <p:spPr>
          <a:xfrm>
            <a:off x="662940" y="993633"/>
            <a:ext cx="4053840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  <a:defRPr/>
            </a:pPr>
            <a:r>
              <a:rPr lang="ru-RU" sz="18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Количественные показатели:</a:t>
            </a:r>
          </a:p>
          <a:p>
            <a:pPr marL="285750" lvl="0" indent="-28575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ru-RU" sz="1600" dirty="0" smtClean="0">
                <a:solidFill>
                  <a:srgbClr val="FFC000"/>
                </a:solidFill>
                <a:latin typeface="+mn-lt"/>
              </a:rPr>
              <a:t>Найдена </a:t>
            </a:r>
            <a:r>
              <a:rPr lang="ru-RU" sz="1600" dirty="0">
                <a:solidFill>
                  <a:srgbClr val="FFC000"/>
                </a:solidFill>
                <a:latin typeface="+mn-lt"/>
              </a:rPr>
              <a:t>1 компания для пилота (подписано соглашение)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600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 системы за первые 3 года с запуска: более 7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600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привлеченных средств: более 3 000 000 рублей </a:t>
            </a:r>
          </a:p>
          <a:p>
            <a:pPr marL="171450" lvl="0" indent="-171450">
              <a:buClrTx/>
              <a:buFont typeface="Arial" panose="020B0604020202020204" pitchFamily="34" charset="0"/>
              <a:buChar char="•"/>
              <a:defRPr/>
            </a:pPr>
            <a:endPara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Tx/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90" y="267547"/>
            <a:ext cx="29826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j-lt"/>
              </a:rPr>
              <a:t>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77140" y="657230"/>
            <a:ext cx="4114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  <a:defRPr/>
            </a:pPr>
            <a:r>
              <a:rPr lang="ru-RU" sz="18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Качественные показатели: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Успешное </a:t>
            </a:r>
            <a:r>
              <a:rPr lang="ru-RU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пилотирование на горнодобывающем предприятии до конца 2025 года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rgbClr val="FFC000"/>
                </a:solidFill>
                <a:latin typeface="+mn-lt"/>
              </a:rPr>
              <a:t>Снижение </a:t>
            </a:r>
            <a:r>
              <a:rPr lang="ru-RU" dirty="0">
                <a:solidFill>
                  <a:srgbClr val="FFC000"/>
                </a:solidFill>
                <a:latin typeface="+mn-lt"/>
              </a:rPr>
              <a:t>риска возникновения аварий на предприятии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уверенности рабочих в безопасности на рабочем месте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Улучшится </a:t>
            </a:r>
            <a:r>
              <a:rPr lang="ru-RU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 компании в глазах инвесторов</a:t>
            </a:r>
          </a:p>
          <a:p>
            <a:pPr marL="285750" lvl="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Увеличится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поток желающих работать на предприятиях</a:t>
            </a:r>
            <a:endParaRPr lang="ru-RU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8800" y="3493210"/>
            <a:ext cx="5516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среднесрочной перспективе (3-5 лет) мы планируем: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функциональных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возможностей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ru-RU" sz="1800" dirty="0" smtClean="0">
                <a:solidFill>
                  <a:srgbClr val="FFC000"/>
                </a:solidFill>
                <a:latin typeface="+mn-lt"/>
              </a:rPr>
              <a:t>Выход </a:t>
            </a:r>
            <a:r>
              <a:rPr lang="ru-RU" sz="1800" dirty="0">
                <a:solidFill>
                  <a:srgbClr val="FFC000"/>
                </a:solidFill>
                <a:latin typeface="+mn-lt"/>
              </a:rPr>
              <a:t>на зарубежный рынок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1162;p84"/>
          <p:cNvPicPr preferRelativeResize="0"/>
          <p:nvPr/>
        </p:nvPicPr>
        <p:blipFill rotWithShape="1">
          <a:blip r:embed="rId3">
            <a:alphaModFix/>
          </a:blip>
          <a:srcRect l="12611" r="14406"/>
          <a:stretch/>
        </p:blipFill>
        <p:spPr>
          <a:xfrm>
            <a:off x="5619544" y="988592"/>
            <a:ext cx="2082900" cy="2140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" name="Google Shape;1163;p84"/>
          <p:cNvPicPr preferRelativeResize="0"/>
          <p:nvPr/>
        </p:nvPicPr>
        <p:blipFill rotWithShape="1">
          <a:blip r:embed="rId4">
            <a:alphaModFix/>
          </a:blip>
          <a:srcRect t="29505" b="2099"/>
          <a:stretch/>
        </p:blipFill>
        <p:spPr>
          <a:xfrm>
            <a:off x="1499035" y="988592"/>
            <a:ext cx="2115000" cy="2171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023021" y="357650"/>
            <a:ext cx="42976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tx1"/>
                </a:solidFill>
                <a:latin typeface="+mj-lt"/>
              </a:rPr>
              <a:t>Наша команда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3671" y="3160292"/>
            <a:ext cx="417464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dk1"/>
                </a:solidFill>
              </a:rPr>
              <a:t>Анастасия Ленькова</a:t>
            </a:r>
            <a:r>
              <a:rPr lang="ru-RU" sz="2000" b="1" dirty="0"/>
              <a:t> </a:t>
            </a:r>
          </a:p>
          <a:p>
            <a:pPr lvl="0" algn="ctr"/>
            <a:r>
              <a:rPr lang="ru-RU" dirty="0">
                <a:solidFill>
                  <a:srgbClr val="FFC000"/>
                </a:solidFill>
              </a:rPr>
              <a:t>Дизайнер</a:t>
            </a:r>
          </a:p>
          <a:p>
            <a:pPr lvl="0" algn="ctr"/>
            <a:r>
              <a:rPr lang="ru-RU" sz="1200" dirty="0">
                <a:solidFill>
                  <a:schemeClr val="tx1"/>
                </a:solidFill>
              </a:rPr>
              <a:t>Учёба в </a:t>
            </a:r>
            <a:r>
              <a:rPr lang="ru-RU" sz="1200" dirty="0" err="1">
                <a:solidFill>
                  <a:schemeClr val="tx1"/>
                </a:solidFill>
              </a:rPr>
              <a:t>It</a:t>
            </a:r>
            <a:r>
              <a:rPr lang="ru-RU" sz="1200" dirty="0">
                <a:solidFill>
                  <a:schemeClr val="tx1"/>
                </a:solidFill>
              </a:rPr>
              <a:t>-кубе на курсе “Графика” и “</a:t>
            </a:r>
            <a:r>
              <a:rPr lang="ru-RU" sz="1200" dirty="0" err="1">
                <a:solidFill>
                  <a:schemeClr val="tx1"/>
                </a:solidFill>
              </a:rPr>
              <a:t>Web</a:t>
            </a:r>
            <a:r>
              <a:rPr lang="ru-RU" sz="1200" dirty="0">
                <a:solidFill>
                  <a:schemeClr val="tx1"/>
                </a:solidFill>
              </a:rPr>
              <a:t>-разработка”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Навыки работы в </a:t>
            </a:r>
            <a:r>
              <a:rPr lang="ru-RU" sz="1200" dirty="0" err="1">
                <a:solidFill>
                  <a:schemeClr val="tx1"/>
                </a:solidFill>
              </a:rPr>
              <a:t>Photoshop</a:t>
            </a:r>
            <a:r>
              <a:rPr lang="ru-RU" sz="1200" dirty="0">
                <a:solidFill>
                  <a:schemeClr val="tx1"/>
                </a:solidFill>
              </a:rPr>
              <a:t>, </a:t>
            </a:r>
            <a:r>
              <a:rPr lang="ru-RU" sz="1200" dirty="0" err="1">
                <a:solidFill>
                  <a:schemeClr val="tx1"/>
                </a:solidFill>
              </a:rPr>
              <a:t>Figma</a:t>
            </a:r>
            <a:r>
              <a:rPr lang="ru-RU" sz="1200" dirty="0">
                <a:solidFill>
                  <a:schemeClr val="tx1"/>
                </a:solidFill>
              </a:rPr>
              <a:t>, </a:t>
            </a:r>
            <a:r>
              <a:rPr lang="ru-RU" sz="1200" dirty="0" err="1">
                <a:solidFill>
                  <a:schemeClr val="tx1"/>
                </a:solidFill>
              </a:rPr>
              <a:t>html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0535" y="3160292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dirty="0">
                <a:solidFill>
                  <a:schemeClr val="dk1"/>
                </a:solidFill>
              </a:rPr>
              <a:t>Данила </a:t>
            </a:r>
            <a:r>
              <a:rPr lang="ru-RU" sz="2000" b="1" dirty="0" smtClean="0">
                <a:solidFill>
                  <a:schemeClr val="dk1"/>
                </a:solidFill>
              </a:rPr>
              <a:t>Жуланов</a:t>
            </a:r>
          </a:p>
          <a:p>
            <a:pPr lvl="0" algn="ctr"/>
            <a:r>
              <a:rPr lang="ru-RU" sz="1600" b="1" dirty="0" smtClean="0">
                <a:solidFill>
                  <a:srgbClr val="FFC000"/>
                </a:solidFill>
              </a:rPr>
              <a:t>Лидер команды</a:t>
            </a:r>
          </a:p>
          <a:p>
            <a:pPr lvl="0" algn="ctr"/>
            <a:r>
              <a:rPr lang="ru-RU" dirty="0" smtClean="0">
                <a:solidFill>
                  <a:srgbClr val="FFC000"/>
                </a:solidFill>
              </a:rPr>
              <a:t>Аналитик</a:t>
            </a:r>
            <a:endParaRPr lang="ru-RU" dirty="0">
              <a:solidFill>
                <a:srgbClr val="FFC000"/>
              </a:solidFill>
            </a:endParaRPr>
          </a:p>
          <a:p>
            <a:pPr lvl="0" algn="ctr"/>
            <a:r>
              <a:rPr lang="ru-RU" sz="1200" dirty="0">
                <a:solidFill>
                  <a:schemeClr val="tx1"/>
                </a:solidFill>
              </a:rPr>
              <a:t>Учёба в колледже ЗГУ на специальность </a:t>
            </a:r>
          </a:p>
          <a:p>
            <a:pPr lvl="0" algn="ctr"/>
            <a:r>
              <a:rPr lang="ru-RU" sz="1200" dirty="0">
                <a:solidFill>
                  <a:schemeClr val="tx1"/>
                </a:solidFill>
              </a:rPr>
              <a:t>“Эксплуатация электротехнического оборудования”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Работа на </a:t>
            </a:r>
            <a:r>
              <a:rPr lang="ru-RU" sz="1200" dirty="0" err="1">
                <a:solidFill>
                  <a:schemeClr val="tx1"/>
                </a:solidFill>
              </a:rPr>
              <a:t>фриланс</a:t>
            </a:r>
            <a:r>
              <a:rPr lang="ru-RU" sz="1200" dirty="0">
                <a:solidFill>
                  <a:schemeClr val="tx1"/>
                </a:solidFill>
              </a:rPr>
              <a:t> бирже компьютерным мастером</a:t>
            </a:r>
          </a:p>
          <a:p>
            <a:pPr lvl="0" algn="ctr"/>
            <a:r>
              <a:rPr lang="ru-RU" sz="1200" dirty="0">
                <a:solidFill>
                  <a:schemeClr val="tx1"/>
                </a:solidFill>
              </a:rPr>
              <a:t>Прошёл обучение на курсах журналистики «Перемена»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ng Industry Company Profile by Slidesgo">
  <a:themeElements>
    <a:clrScheme name="Simple Light">
      <a:dk1>
        <a:srgbClr val="FFFFFF"/>
      </a:dk1>
      <a:lt1>
        <a:srgbClr val="363636"/>
      </a:lt1>
      <a:dk2>
        <a:srgbClr val="7C7C7C"/>
      </a:dk2>
      <a:lt2>
        <a:srgbClr val="5B5B5B"/>
      </a:lt2>
      <a:accent1>
        <a:srgbClr val="464646"/>
      </a:accent1>
      <a:accent2>
        <a:srgbClr val="000000"/>
      </a:accent2>
      <a:accent3>
        <a:srgbClr val="D9D9D9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748</Words>
  <Application>Microsoft Office PowerPoint</Application>
  <PresentationFormat>Экран (16:9)</PresentationFormat>
  <Paragraphs>131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DM Sans</vt:lpstr>
      <vt:lpstr>Arial</vt:lpstr>
      <vt:lpstr>Montserrat Medium</vt:lpstr>
      <vt:lpstr>Kanit</vt:lpstr>
      <vt:lpstr>Arial Unicode MS</vt:lpstr>
      <vt:lpstr>Bebas Neue</vt:lpstr>
      <vt:lpstr>Candara</vt:lpstr>
      <vt:lpstr>Montserrat</vt:lpstr>
      <vt:lpstr>Mining Industry Company Profile by Slidesgo</vt:lpstr>
      <vt:lpstr>AllSee</vt:lpstr>
      <vt:lpstr>Презентация PowerPoint</vt:lpstr>
      <vt:lpstr>Презентация PowerPoint</vt:lpstr>
      <vt:lpstr>Презентация PowerPoint</vt:lpstr>
      <vt:lpstr>Целевая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AllSee</dc:title>
  <dc:creator>Alexey Lenkov</dc:creator>
  <cp:lastModifiedBy>RePack by Diakov</cp:lastModifiedBy>
  <cp:revision>26</cp:revision>
  <dcterms:modified xsi:type="dcterms:W3CDTF">2023-12-12T08:07:03Z</dcterms:modified>
</cp:coreProperties>
</file>