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Helvetica Neue" panose="020B0604020202020204" charset="0"/>
      <p:regular r:id="rId17"/>
      <p:bold r:id="rId18"/>
      <p:italic r:id="rId19"/>
      <p:boldItalic r:id="rId20"/>
    </p:embeddedFont>
    <p:embeddedFont>
      <p:font typeface="Raleway SemiBold" panose="020B0604020202020204" charset="-52"/>
      <p:regular r:id="rId21"/>
      <p:bold r:id="rId22"/>
      <p:italic r:id="rId23"/>
      <p:boldItalic r:id="rId24"/>
    </p:embeddedFon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Raleway" panose="020B0604020202020204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790EB1A-7A7F-4D37-806F-B75CE89B56CB}">
  <a:tblStyle styleId="{C790EB1A-7A7F-4D37-806F-B75CE89B56C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8631"/>
            <a:ext cx="46557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Разработка экструдера пластиковых гранул Diva-granul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67707" y="2449846"/>
            <a:ext cx="6153300" cy="10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7200"/>
              <a:buNone/>
            </a:pPr>
            <a:r>
              <a:rPr lang="ru" dirty="0"/>
              <a:t>Небольшие мастерские по 3д-печати и любители 3д-печати хотят снизить свои затраты на расходные материалы для изготовления пластиковых прототипов</a:t>
            </a:r>
            <a:endParaRPr dirty="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Юр лица. Небольшие мастерские по 3д-печати, тратят в год около 100 000,00 руб на расходные материалы для 3д-печати. У них много 3д-принтеров, и есть заказы на которые не важен цвет и тип материала, нужно чтобы просто был предмет.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Физ лица. Любители 3д-печати, тратящие свободное время на своё хобби. Покупающие расходные материалы и постоянно занимающиеся апгрейдом своего 3д-принтера. Любят новинки в 3д-печати</a:t>
            </a:r>
            <a:endParaRPr dirty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6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цена на расходные материалы 3д-печати повышается с каждым годом, небольшим 3д-мастерским хочется снизить расходы на изготовление прототипов своих клиентов. Плюс любители 3д-печати обожают покупать всякие ништячки для своего хобби, и новая 3д-штука даст им кайфовые эмоции от новой инженерной штуки.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5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в основе стартап-проекта лежит собственно-разработанный шнековый экструдер, позволяющий изготавливать детали из пластика с аналогичным качеством и свойствами как и классическим экструдером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создан и успешно испытан первый прототип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габариты - 220х50х50 мм, рабочий объем пластика 200 гр.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экономия на расходных материалах в 3-4 раза, снижение времени изготовления деталей.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158937"/>
            <a:ext cx="5118900" cy="259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Diva 3D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мастерских и частных пользователей </a:t>
            </a:r>
            <a:r>
              <a:rPr lang="en-US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3D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-принтеров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печати прототипа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дешевого материала для печати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технологии шнекового экструдера, который 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дешевый матриал для пробы печати деталей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56817" y="2449536"/>
            <a:ext cx="7993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dirty="0" smtClean="0"/>
              <a:t>B2C и B2B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В среднем пластик на рынке стоит 1150 рублей за кг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Мы предлагаем более выгодный вариант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" dirty="0" smtClean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ABS CARBON 15. 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ABS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пластик «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F35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ABS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пластик «Аленький цветочек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ABS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пластик «Африканская саванна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ABS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пластик «Бархатная роза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ABS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пластик «Безоблачное небо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ABS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пластик «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Брижит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Бардо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ABS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пластик «Гавайская лагуна»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</a:t>
            </a:r>
            <a:r>
              <a:rPr lang="ru-RU" dirty="0" smtClean="0"/>
              <a:t>шнековый экструдер и продавать материал для 3Д-печати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" dirty="0" smtClean="0"/>
              <a:t>1000 рублей за кг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Дополнительно мы сможем зарабатывать на печати изделий</a:t>
            </a:r>
            <a:endParaRPr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704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dirty="0" smtClean="0"/>
              <a:t>Разработан прототип</a:t>
            </a:r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3913490767"/>
              </p:ext>
            </p:extLst>
          </p:nvPr>
        </p:nvGraphicFramePr>
        <p:xfrm>
          <a:off x="456810" y="921625"/>
          <a:ext cx="7532025" cy="3108870"/>
        </p:xfrm>
        <a:graphic>
          <a:graphicData uri="http://schemas.openxmlformats.org/drawingml/2006/table">
            <a:tbl>
              <a:tblPr>
                <a:noFill/>
                <a:tableStyleId>{C790EB1A-7A7F-4D37-806F-B75CE89B56CB}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Юсубова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Софья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Копытова Екатерина Сергеевна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Легостаев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Андрей Евгеньевич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Балалаев Дмитрий Сергеевич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Кузьменко Егор Дмитриевич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Попандопуло Елизавета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1729124771"/>
              </p:ext>
            </p:extLst>
          </p:nvPr>
        </p:nvGraphicFramePr>
        <p:xfrm>
          <a:off x="1392335" y="2088579"/>
          <a:ext cx="5852075" cy="1260350"/>
        </p:xfrm>
        <a:graphic>
          <a:graphicData uri="http://schemas.openxmlformats.org/drawingml/2006/table">
            <a:tbl>
              <a:tblPr>
                <a:noFill/>
                <a:tableStyleId>{C790EB1A-7A7F-4D37-806F-B75CE89B56CB}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Тестирование экструдера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Юсубова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Софья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Запуск продажи</a:t>
                      </a:r>
                      <a:r>
                        <a:rPr lang="ru-RU" sz="1400" u="none" strike="noStrike" cap="none" baseline="0" dirty="0" smtClean="0"/>
                        <a:t> продукта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Юсубова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Софья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ru-RU" dirty="0" err="1">
                <a:solidFill>
                  <a:srgbClr val="132C40"/>
                </a:solidFill>
              </a:rPr>
              <a:t>Юсубова</a:t>
            </a:r>
            <a:r>
              <a:rPr lang="ru-RU" dirty="0">
                <a:solidFill>
                  <a:srgbClr val="132C40"/>
                </a:solidFill>
              </a:rPr>
              <a:t> Софья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en-US" dirty="0"/>
              <a:t>usofi09@gmail.com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406</Words>
  <Application>Microsoft Office PowerPoint</Application>
  <PresentationFormat>Экран (16:9)</PresentationFormat>
  <Paragraphs>79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Helvetica Neue</vt:lpstr>
      <vt:lpstr>Arial</vt:lpstr>
      <vt:lpstr>Raleway SemiBold</vt:lpstr>
      <vt:lpstr>Century Gothic</vt:lpstr>
      <vt:lpstr>Calibri</vt:lpstr>
      <vt:lpstr>Raleway</vt:lpstr>
      <vt:lpstr>Simple Light</vt:lpstr>
      <vt:lpstr>Simple Light</vt:lpstr>
      <vt:lpstr>Разработка экструдера пластиковых гранул Diva-granul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экструдера пластиковых гранул Diva-granul</dc:title>
  <cp:lastModifiedBy>Шляпкина Полина Юрьевна</cp:lastModifiedBy>
  <cp:revision>7</cp:revision>
  <dcterms:modified xsi:type="dcterms:W3CDTF">2023-10-30T07:38:42Z</dcterms:modified>
</cp:coreProperties>
</file>