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90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SkyPath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Инновационная платформа для управления флотом беспилотных летательных аппаратов.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Описание проекта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SkyPath – это система, использующая ИИ и машинное обучение для оптимизации маршрутов, предотвращения столкновений и управления полётами БПЛА.</a:t>
            </a:r>
          </a:p>
          <a:p>
            <a:r>
              <a:t>Основные области применения: Логистика, мониторинг инфраструктуры, экстренные службы.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Технологии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Искусственный интеллект для прогнозирования и оптимизации маршрутов.</a:t>
            </a:r>
          </a:p>
          <a:p>
            <a:r>
              <a:t>Машинное обучение для анализа данных и автоматического принятия решений.</a:t>
            </a:r>
          </a:p>
          <a:p>
            <a:r>
              <a:t>Автоматизированная навигация для беспилотных полётов в сложных условиях.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Рынки и сферы применения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Логистика и транспорт: использование дронов для доставки товаров.</a:t>
            </a:r>
          </a:p>
          <a:p>
            <a:r>
              <a:t>Промышленный мониторинг: проверка инфраструктуры с воздуха.</a:t>
            </a:r>
          </a:p>
          <a:p>
            <a:r>
              <a:t>Безопасность и экстренные службы: помощь в поисково-спасательных операциях.</a:t>
            </a:r>
          </a:p>
          <a:p>
            <a:r>
              <a:t>Умные города: интеграция в систему управления городом.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Команда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Лидер</a:t>
            </a:r>
            <a:r>
              <a:rPr dirty="0"/>
              <a:t>: </a:t>
            </a:r>
            <a:r>
              <a:rPr lang="ru-RU" dirty="0"/>
              <a:t>Мошев Артем</a:t>
            </a:r>
            <a:endParaRPr dirty="0"/>
          </a:p>
          <a:p>
            <a:r>
              <a:rPr dirty="0" err="1"/>
              <a:t>Участники</a:t>
            </a:r>
            <a:r>
              <a:rPr dirty="0"/>
              <a:t>: </a:t>
            </a:r>
          </a:p>
          <a:p>
            <a:r>
              <a:rPr dirty="0" err="1"/>
              <a:t>Проектные</a:t>
            </a:r>
            <a:r>
              <a:rPr dirty="0"/>
              <a:t> </a:t>
            </a:r>
            <a:r>
              <a:rPr dirty="0" err="1"/>
              <a:t>наставники</a:t>
            </a:r>
            <a:r>
              <a:rPr dirty="0"/>
              <a:t>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Контактная информация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регион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: </a:t>
            </a:r>
            <a:r>
              <a:rPr lang="ru-RU" dirty="0"/>
              <a:t>Амурская область, г. Благовещенск</a:t>
            </a:r>
            <a:endParaRPr dirty="0"/>
          </a:p>
          <a:p>
            <a:r>
              <a:rPr dirty="0" err="1"/>
              <a:t>Ключевой</a:t>
            </a:r>
            <a:r>
              <a:rPr dirty="0"/>
              <a:t> </a:t>
            </a:r>
            <a:r>
              <a:rPr dirty="0" err="1"/>
              <a:t>контакт</a:t>
            </a:r>
            <a:r>
              <a:rPr dirty="0"/>
              <a:t>: </a:t>
            </a:r>
            <a:r>
              <a:rPr lang="ru-RU" dirty="0"/>
              <a:t>89145769980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140</Words>
  <Application>Microsoft Office PowerPoint</Application>
  <PresentationFormat>Экран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SkyPath</vt:lpstr>
      <vt:lpstr>Описание проекта</vt:lpstr>
      <vt:lpstr>Технологии</vt:lpstr>
      <vt:lpstr>Рынки и сферы применения</vt:lpstr>
      <vt:lpstr>Команда</vt:lpstr>
      <vt:lpstr>Контактная информация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SkyPath</dc:title>
  <dc:subject/>
  <dc:creator>User</dc:creator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2025-04-03T05:03:57Z</dcterms:modified>
  <cp:category/>
</cp:coreProperties>
</file>