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2" d="100"/>
          <a:sy n="92" d="100"/>
        </p:scale>
        <p:origin x="65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Влад Станкевич" userId="9c2b00edf18d56fd" providerId="LiveId" clId="{C1E1BF12-98B8-4808-BA17-772F9825575B}"/>
    <pc:docChg chg="custSel addSld modSld">
      <pc:chgData name="Влад Станкевич" userId="9c2b00edf18d56fd" providerId="LiveId" clId="{C1E1BF12-98B8-4808-BA17-772F9825575B}" dt="2023-09-25T16:35:15.616" v="169" actId="1076"/>
      <pc:docMkLst>
        <pc:docMk/>
      </pc:docMkLst>
      <pc:sldChg chg="addSp delSp modSp new mod">
        <pc:chgData name="Влад Станкевич" userId="9c2b00edf18d56fd" providerId="LiveId" clId="{C1E1BF12-98B8-4808-BA17-772F9825575B}" dt="2023-09-25T16:22:05.370" v="88" actId="1076"/>
        <pc:sldMkLst>
          <pc:docMk/>
          <pc:sldMk cId="1610172834" sldId="256"/>
        </pc:sldMkLst>
        <pc:spChg chg="del">
          <ac:chgData name="Влад Станкевич" userId="9c2b00edf18d56fd" providerId="LiveId" clId="{C1E1BF12-98B8-4808-BA17-772F9825575B}" dt="2023-09-25T16:13:59.869" v="1" actId="478"/>
          <ac:spMkLst>
            <pc:docMk/>
            <pc:sldMk cId="1610172834" sldId="256"/>
            <ac:spMk id="2" creationId="{9C51CF0A-12EA-4E26-8970-B141B45B229B}"/>
          </ac:spMkLst>
        </pc:spChg>
        <pc:spChg chg="del">
          <ac:chgData name="Влад Станкевич" userId="9c2b00edf18d56fd" providerId="LiveId" clId="{C1E1BF12-98B8-4808-BA17-772F9825575B}" dt="2023-09-25T16:14:01.108" v="2" actId="478"/>
          <ac:spMkLst>
            <pc:docMk/>
            <pc:sldMk cId="1610172834" sldId="256"/>
            <ac:spMk id="3" creationId="{646A191E-BD73-441C-A06F-2CC28A3374C4}"/>
          </ac:spMkLst>
        </pc:spChg>
        <pc:spChg chg="add mod">
          <ac:chgData name="Влад Станкевич" userId="9c2b00edf18d56fd" providerId="LiveId" clId="{C1E1BF12-98B8-4808-BA17-772F9825575B}" dt="2023-09-25T16:22:05.370" v="88" actId="1076"/>
          <ac:spMkLst>
            <pc:docMk/>
            <pc:sldMk cId="1610172834" sldId="256"/>
            <ac:spMk id="4" creationId="{B38FB319-049F-4C30-8290-F100D8FEC780}"/>
          </ac:spMkLst>
        </pc:spChg>
        <pc:spChg chg="add del">
          <ac:chgData name="Влад Станкевич" userId="9c2b00edf18d56fd" providerId="LiveId" clId="{C1E1BF12-98B8-4808-BA17-772F9825575B}" dt="2023-09-25T16:18:50.192" v="59" actId="478"/>
          <ac:spMkLst>
            <pc:docMk/>
            <pc:sldMk cId="1610172834" sldId="256"/>
            <ac:spMk id="8" creationId="{3E3E6F63-1081-4C6A-A96A-603769B3FDBD}"/>
          </ac:spMkLst>
        </pc:spChg>
        <pc:spChg chg="add del">
          <ac:chgData name="Влад Станкевич" userId="9c2b00edf18d56fd" providerId="LiveId" clId="{C1E1BF12-98B8-4808-BA17-772F9825575B}" dt="2023-09-25T16:18:53.695" v="61" actId="478"/>
          <ac:spMkLst>
            <pc:docMk/>
            <pc:sldMk cId="1610172834" sldId="256"/>
            <ac:spMk id="10" creationId="{F5A42AF0-CE10-4A19-BF13-049FA97C069B}"/>
          </ac:spMkLst>
        </pc:spChg>
        <pc:spChg chg="add del">
          <ac:chgData name="Влад Станкевич" userId="9c2b00edf18d56fd" providerId="LiveId" clId="{C1E1BF12-98B8-4808-BA17-772F9825575B}" dt="2023-09-25T16:19:04.876" v="63" actId="478"/>
          <ac:spMkLst>
            <pc:docMk/>
            <pc:sldMk cId="1610172834" sldId="256"/>
            <ac:spMk id="12" creationId="{0DFCA0E8-DA29-4FD5-927D-33E6059740F5}"/>
          </ac:spMkLst>
        </pc:spChg>
        <pc:picChg chg="add del mod">
          <ac:chgData name="Влад Станкевич" userId="9c2b00edf18d56fd" providerId="LiveId" clId="{C1E1BF12-98B8-4808-BA17-772F9825575B}" dt="2023-09-25T16:19:48.693" v="67" actId="478"/>
          <ac:picMkLst>
            <pc:docMk/>
            <pc:sldMk cId="1610172834" sldId="256"/>
            <ac:picMk id="11" creationId="{75D97E36-5C67-4E75-8DF9-E600FCCCC5E1}"/>
          </ac:picMkLst>
        </pc:picChg>
        <pc:picChg chg="add mod">
          <ac:chgData name="Влад Станкевич" userId="9c2b00edf18d56fd" providerId="LiveId" clId="{C1E1BF12-98B8-4808-BA17-772F9825575B}" dt="2023-09-25T16:21:44.298" v="85" actId="1076"/>
          <ac:picMkLst>
            <pc:docMk/>
            <pc:sldMk cId="1610172834" sldId="256"/>
            <ac:picMk id="14" creationId="{516FA014-D035-4987-976C-3843672013C3}"/>
          </ac:picMkLst>
        </pc:picChg>
        <pc:picChg chg="add mod modCrop">
          <ac:chgData name="Влад Станкевич" userId="9c2b00edf18d56fd" providerId="LiveId" clId="{C1E1BF12-98B8-4808-BA17-772F9825575B}" dt="2023-09-25T16:21:57.071" v="87" actId="732"/>
          <ac:picMkLst>
            <pc:docMk/>
            <pc:sldMk cId="1610172834" sldId="256"/>
            <ac:picMk id="16" creationId="{4C03C30A-91F4-4631-BE66-6F7D16180899}"/>
          </ac:picMkLst>
        </pc:picChg>
        <pc:picChg chg="add mod">
          <ac:chgData name="Влад Станкевич" userId="9c2b00edf18d56fd" providerId="LiveId" clId="{C1E1BF12-98B8-4808-BA17-772F9825575B}" dt="2023-09-25T16:21:47.255" v="86" actId="1076"/>
          <ac:picMkLst>
            <pc:docMk/>
            <pc:sldMk cId="1610172834" sldId="256"/>
            <ac:picMk id="18" creationId="{32AAFA26-612F-4D9A-93C6-6BDD141856FE}"/>
          </ac:picMkLst>
        </pc:picChg>
        <pc:picChg chg="add del mod">
          <ac:chgData name="Влад Станкевич" userId="9c2b00edf18d56fd" providerId="LiveId" clId="{C1E1BF12-98B8-4808-BA17-772F9825575B}" dt="2023-09-25T16:17:00.759" v="55" actId="478"/>
          <ac:picMkLst>
            <pc:docMk/>
            <pc:sldMk cId="1610172834" sldId="256"/>
            <ac:picMk id="1026" creationId="{3B9BD633-12C3-4382-B1D8-6E004CCEACFC}"/>
          </ac:picMkLst>
        </pc:picChg>
        <pc:picChg chg="add del">
          <ac:chgData name="Влад Станкевич" userId="9c2b00edf18d56fd" providerId="LiveId" clId="{C1E1BF12-98B8-4808-BA17-772F9825575B}" dt="2023-09-25T16:18:35.373" v="57"/>
          <ac:picMkLst>
            <pc:docMk/>
            <pc:sldMk cId="1610172834" sldId="256"/>
            <ac:picMk id="1028" creationId="{21C4C427-714B-4035-8ACF-0729BC39F6BE}"/>
          </ac:picMkLst>
        </pc:picChg>
      </pc:sldChg>
      <pc:sldChg chg="addSp delSp modSp new mod">
        <pc:chgData name="Влад Станкевич" userId="9c2b00edf18d56fd" providerId="LiveId" clId="{C1E1BF12-98B8-4808-BA17-772F9825575B}" dt="2023-09-25T16:35:15.616" v="169" actId="1076"/>
        <pc:sldMkLst>
          <pc:docMk/>
          <pc:sldMk cId="361822144" sldId="257"/>
        </pc:sldMkLst>
        <pc:spChg chg="del">
          <ac:chgData name="Влад Станкевич" userId="9c2b00edf18d56fd" providerId="LiveId" clId="{C1E1BF12-98B8-4808-BA17-772F9825575B}" dt="2023-09-25T16:14:04.630" v="4" actId="478"/>
          <ac:spMkLst>
            <pc:docMk/>
            <pc:sldMk cId="361822144" sldId="257"/>
            <ac:spMk id="2" creationId="{CDE679E7-CF57-4C38-B37F-591A9DF7CF6C}"/>
          </ac:spMkLst>
        </pc:spChg>
        <pc:spChg chg="del">
          <ac:chgData name="Влад Станкевич" userId="9c2b00edf18d56fd" providerId="LiveId" clId="{C1E1BF12-98B8-4808-BA17-772F9825575B}" dt="2023-09-25T16:14:05.750" v="5" actId="478"/>
          <ac:spMkLst>
            <pc:docMk/>
            <pc:sldMk cId="361822144" sldId="257"/>
            <ac:spMk id="3" creationId="{2AE1BDB7-60B6-479F-AB84-2F31F880AADF}"/>
          </ac:spMkLst>
        </pc:spChg>
        <pc:spChg chg="add mod">
          <ac:chgData name="Влад Станкевич" userId="9c2b00edf18d56fd" providerId="LiveId" clId="{C1E1BF12-98B8-4808-BA17-772F9825575B}" dt="2023-09-25T16:35:09.047" v="168" actId="14100"/>
          <ac:spMkLst>
            <pc:docMk/>
            <pc:sldMk cId="361822144" sldId="257"/>
            <ac:spMk id="7" creationId="{070D492F-23CC-4D4A-9908-885892082F9C}"/>
          </ac:spMkLst>
        </pc:spChg>
        <pc:picChg chg="add del mod">
          <ac:chgData name="Влад Станкевич" userId="9c2b00edf18d56fd" providerId="LiveId" clId="{C1E1BF12-98B8-4808-BA17-772F9825575B}" dt="2023-09-25T16:28:01.220" v="126" actId="478"/>
          <ac:picMkLst>
            <pc:docMk/>
            <pc:sldMk cId="361822144" sldId="257"/>
            <ac:picMk id="5" creationId="{F2BEC59F-437E-4C3A-9E2F-D3E634A05DFA}"/>
          </ac:picMkLst>
        </pc:picChg>
        <pc:picChg chg="add mod">
          <ac:chgData name="Влад Станкевич" userId="9c2b00edf18d56fd" providerId="LiveId" clId="{C1E1BF12-98B8-4808-BA17-772F9825575B}" dt="2023-09-25T16:35:15.616" v="169" actId="1076"/>
          <ac:picMkLst>
            <pc:docMk/>
            <pc:sldMk cId="361822144" sldId="257"/>
            <ac:picMk id="9" creationId="{4F8D7F4E-B03D-4271-85C9-1DEACB6F83A1}"/>
          </ac:picMkLst>
        </pc:picChg>
      </pc:sldChg>
      <pc:sldChg chg="addSp delSp modSp new mod">
        <pc:chgData name="Влад Станкевич" userId="9c2b00edf18d56fd" providerId="LiveId" clId="{C1E1BF12-98B8-4808-BA17-772F9825575B}" dt="2023-09-25T16:30:54.772" v="160" actId="1076"/>
        <pc:sldMkLst>
          <pc:docMk/>
          <pc:sldMk cId="1064922494" sldId="258"/>
        </pc:sldMkLst>
        <pc:spChg chg="del">
          <ac:chgData name="Влад Станкевич" userId="9c2b00edf18d56fd" providerId="LiveId" clId="{C1E1BF12-98B8-4808-BA17-772F9825575B}" dt="2023-09-25T16:22:34.115" v="90" actId="478"/>
          <ac:spMkLst>
            <pc:docMk/>
            <pc:sldMk cId="1064922494" sldId="258"/>
            <ac:spMk id="2" creationId="{EBC2C555-458C-45DB-B008-9A6A0FF7025C}"/>
          </ac:spMkLst>
        </pc:spChg>
        <pc:spChg chg="del">
          <ac:chgData name="Влад Станкевич" userId="9c2b00edf18d56fd" providerId="LiveId" clId="{C1E1BF12-98B8-4808-BA17-772F9825575B}" dt="2023-09-25T16:22:36.562" v="91" actId="478"/>
          <ac:spMkLst>
            <pc:docMk/>
            <pc:sldMk cId="1064922494" sldId="258"/>
            <ac:spMk id="3" creationId="{C64480E2-713B-44D1-B620-AE3919164D66}"/>
          </ac:spMkLst>
        </pc:spChg>
        <pc:spChg chg="add mod">
          <ac:chgData name="Влад Станкевич" userId="9c2b00edf18d56fd" providerId="LiveId" clId="{C1E1BF12-98B8-4808-BA17-772F9825575B}" dt="2023-09-25T16:30:51.337" v="159" actId="1076"/>
          <ac:spMkLst>
            <pc:docMk/>
            <pc:sldMk cId="1064922494" sldId="258"/>
            <ac:spMk id="5" creationId="{9DC49494-8DE3-4BBF-B720-AB51CBD43FDE}"/>
          </ac:spMkLst>
        </pc:spChg>
        <pc:spChg chg="add mod">
          <ac:chgData name="Влад Станкевич" userId="9c2b00edf18d56fd" providerId="LiveId" clId="{C1E1BF12-98B8-4808-BA17-772F9825575B}" dt="2023-09-25T16:30:07.775" v="152" actId="2711"/>
          <ac:spMkLst>
            <pc:docMk/>
            <pc:sldMk cId="1064922494" sldId="258"/>
            <ac:spMk id="7" creationId="{48A567F1-49C3-439E-B792-69D53FCB41F4}"/>
          </ac:spMkLst>
        </pc:spChg>
        <pc:picChg chg="add mod modCrop">
          <ac:chgData name="Влад Станкевич" userId="9c2b00edf18d56fd" providerId="LiveId" clId="{C1E1BF12-98B8-4808-BA17-772F9825575B}" dt="2023-09-25T16:30:54.772" v="160" actId="1076"/>
          <ac:picMkLst>
            <pc:docMk/>
            <pc:sldMk cId="1064922494" sldId="258"/>
            <ac:picMk id="8" creationId="{52B04062-1320-4ACB-A9BA-E5CAAB6A78A4}"/>
          </ac:picMkLst>
        </pc:picChg>
      </pc:sldChg>
      <pc:sldMasterChg chg="addSldLayout">
        <pc:chgData name="Влад Станкевич" userId="9c2b00edf18d56fd" providerId="LiveId" clId="{C1E1BF12-98B8-4808-BA17-772F9825575B}" dt="2023-09-25T16:13:57.886" v="0" actId="680"/>
        <pc:sldMasterMkLst>
          <pc:docMk/>
          <pc:sldMasterMk cId="4178056862" sldId="2147483648"/>
        </pc:sldMasterMkLst>
        <pc:sldLayoutChg chg="add">
          <pc:chgData name="Влад Станкевич" userId="9c2b00edf18d56fd" providerId="LiveId" clId="{C1E1BF12-98B8-4808-BA17-772F9825575B}" dt="2023-09-25T16:13:57.886" v="0" actId="680"/>
          <pc:sldLayoutMkLst>
            <pc:docMk/>
            <pc:sldMasterMk cId="4178056862" sldId="2147483648"/>
            <pc:sldLayoutMk cId="399828534" sldId="2147483649"/>
          </pc:sldLayoutMkLst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734A877-75C9-43AE-946C-56F0DF1F67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F63FA894-6C5F-4B99-B545-03B18A8952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3998285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780568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38FB319-049F-4C30-8290-F100D8FEC780}"/>
              </a:ext>
            </a:extLst>
          </p:cNvPr>
          <p:cNvSpPr txBox="1"/>
          <p:nvPr/>
        </p:nvSpPr>
        <p:spPr>
          <a:xfrm>
            <a:off x="1616503" y="1132323"/>
            <a:ext cx="8958991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600" b="1" dirty="0">
                <a:solidFill>
                  <a:schemeClr val="accent1">
                    <a:lumMod val="75000"/>
                  </a:schemeClr>
                </a:solidFill>
              </a:rPr>
              <a:t>Маркетплейс 3</a:t>
            </a:r>
            <a:r>
              <a:rPr lang="en-US" sz="6600" b="1" dirty="0">
                <a:solidFill>
                  <a:schemeClr val="accent1">
                    <a:lumMod val="75000"/>
                  </a:schemeClr>
                </a:solidFill>
              </a:rPr>
              <a:t>D</a:t>
            </a:r>
            <a:r>
              <a:rPr lang="ru-RU" sz="6600" b="1" dirty="0">
                <a:solidFill>
                  <a:schemeClr val="accent1">
                    <a:lumMod val="75000"/>
                  </a:schemeClr>
                </a:solidFill>
              </a:rPr>
              <a:t> печати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516FA014-D035-4987-976C-3843672013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550" y="3194463"/>
            <a:ext cx="3366873" cy="2940964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4C03C30A-91F4-4631-BE66-6F7D1618089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44"/>
          <a:stretch/>
        </p:blipFill>
        <p:spPr>
          <a:xfrm>
            <a:off x="8749606" y="2689762"/>
            <a:ext cx="2923838" cy="3829792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32AAFA26-612F-4D9A-93C6-6BDD141856F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4897" y="2632205"/>
            <a:ext cx="4102204" cy="3829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01728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9DC49494-8DE3-4BBF-B720-AB51CBD43FDE}"/>
              </a:ext>
            </a:extLst>
          </p:cNvPr>
          <p:cNvSpPr txBox="1"/>
          <p:nvPr/>
        </p:nvSpPr>
        <p:spPr>
          <a:xfrm>
            <a:off x="463137" y="587874"/>
            <a:ext cx="929244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2400" b="1" i="0" u="none" strike="noStrike" baseline="0" dirty="0">
                <a:solidFill>
                  <a:schemeClr val="accent1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Онлайн-сервис предназначен для удобного взаимодействия потребителя и производителя аддитивной продукции</a:t>
            </a:r>
            <a:endParaRPr lang="ru-RU" sz="2400" b="1" dirty="0">
              <a:solidFill>
                <a:schemeClr val="accent1">
                  <a:lumMod val="75000"/>
                </a:schemeClr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8A567F1-49C3-439E-B792-69D53FCB41F4}"/>
              </a:ext>
            </a:extLst>
          </p:cNvPr>
          <p:cNvSpPr txBox="1"/>
          <p:nvPr/>
        </p:nvSpPr>
        <p:spPr>
          <a:xfrm>
            <a:off x="7025739" y="2303812"/>
            <a:ext cx="4517077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sz="1800" b="0" i="0" u="none" strike="noStrike" baseline="0" dirty="0">
                <a:solidFill>
                  <a:schemeClr val="bg2">
                    <a:lumMod val="25000"/>
                  </a:schemeClr>
                </a:solidFill>
                <a:latin typeface="+mj-lt"/>
                <a:cs typeface="Times New Roman" panose="02020603050405020304" pitchFamily="18" charset="0"/>
              </a:rPr>
              <a:t>Для оформления заказа потребитель может загрузить свою собственную модель или выбрать подходящую из базы. После чего алгоритмы рассчитают время печати и стоимость у разных производителей, зарегистрированных на платформе.</a:t>
            </a:r>
          </a:p>
          <a:p>
            <a:pPr algn="l"/>
            <a:endParaRPr lang="ru-RU" sz="1800" b="0" i="0" u="none" strike="noStrike" baseline="0" dirty="0">
              <a:solidFill>
                <a:schemeClr val="bg2">
                  <a:lumMod val="25000"/>
                </a:schemeClr>
              </a:solidFill>
              <a:latin typeface="+mj-lt"/>
              <a:cs typeface="Times New Roman" panose="02020603050405020304" pitchFamily="18" charset="0"/>
            </a:endParaRPr>
          </a:p>
          <a:p>
            <a:pPr algn="l"/>
            <a:r>
              <a:rPr lang="ru-RU" sz="1800" b="0" i="0" u="none" strike="noStrike" baseline="0" dirty="0">
                <a:solidFill>
                  <a:schemeClr val="bg2">
                    <a:lumMod val="25000"/>
                  </a:schemeClr>
                </a:solidFill>
                <a:latin typeface="+mj-lt"/>
                <a:cs typeface="Times New Roman" panose="02020603050405020304" pitchFamily="18" charset="0"/>
              </a:rPr>
              <a:t>Для потребителей платформа предоставит возможность выбора верифицированных</a:t>
            </a:r>
          </a:p>
          <a:p>
            <a:pPr algn="l"/>
            <a:r>
              <a:rPr lang="ru-RU" sz="1800" b="0" i="0" u="none" strike="noStrike" baseline="0" dirty="0">
                <a:solidFill>
                  <a:schemeClr val="bg2">
                    <a:lumMod val="25000"/>
                  </a:schemeClr>
                </a:solidFill>
                <a:latin typeface="+mj-lt"/>
                <a:cs typeface="Times New Roman" panose="02020603050405020304" pitchFamily="18" charset="0"/>
              </a:rPr>
              <a:t>производителей и заказа товаров без лишних телефонных переговоров. А производители в свою очередь получат дополнительный канал продаж.</a:t>
            </a:r>
            <a:endParaRPr lang="ru-RU" dirty="0">
              <a:solidFill>
                <a:schemeClr val="bg2">
                  <a:lumMod val="25000"/>
                </a:schemeClr>
              </a:solidFill>
              <a:latin typeface="+mj-lt"/>
              <a:cs typeface="Times New Roman" panose="02020603050405020304" pitchFamily="18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52B04062-1320-4ACB-A9BA-E5CAAB6A78A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4655"/>
          <a:stretch/>
        </p:blipFill>
        <p:spPr>
          <a:xfrm>
            <a:off x="566057" y="1863801"/>
            <a:ext cx="6166158" cy="4573339"/>
          </a:xfrm>
          <a:prstGeom prst="rect">
            <a:avLst/>
          </a:prstGeom>
          <a:ln w="28575">
            <a:solidFill>
              <a:schemeClr val="accent1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0649224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070D492F-23CC-4D4A-9908-885892082F9C}"/>
              </a:ext>
            </a:extLst>
          </p:cNvPr>
          <p:cNvSpPr txBox="1"/>
          <p:nvPr/>
        </p:nvSpPr>
        <p:spPr>
          <a:xfrm>
            <a:off x="523997" y="335845"/>
            <a:ext cx="7402781" cy="61863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sz="1800" b="1" i="0" u="none" strike="noStrike" baseline="0" dirty="0">
                <a:solidFill>
                  <a:schemeClr val="accent1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Цель проекта: </a:t>
            </a:r>
          </a:p>
          <a:p>
            <a:pPr algn="l"/>
            <a:r>
              <a:rPr lang="ru-RU" sz="1800" b="0" i="0" u="none" strike="noStrike" baseline="0" dirty="0">
                <a:solidFill>
                  <a:schemeClr val="bg2">
                    <a:lumMod val="25000"/>
                  </a:schemeClr>
                </a:solidFill>
                <a:latin typeface="+mj-lt"/>
                <a:cs typeface="Times New Roman" panose="02020603050405020304" pitchFamily="18" charset="0"/>
              </a:rPr>
              <a:t>сделать более доступным и удобным процесс заказа изделий, напечатанных на 3</a:t>
            </a:r>
            <a:r>
              <a:rPr lang="en-US" sz="1800" b="0" i="0" u="none" strike="noStrike" baseline="0" dirty="0">
                <a:solidFill>
                  <a:schemeClr val="bg2">
                    <a:lumMod val="25000"/>
                  </a:schemeClr>
                </a:solidFill>
                <a:latin typeface="+mj-lt"/>
                <a:cs typeface="Times New Roman" panose="02020603050405020304" pitchFamily="18" charset="0"/>
              </a:rPr>
              <a:t>D-</a:t>
            </a:r>
            <a:r>
              <a:rPr lang="ru-RU" sz="1800" b="0" i="0" u="none" strike="noStrike" baseline="0" dirty="0">
                <a:solidFill>
                  <a:schemeClr val="bg2">
                    <a:lumMod val="25000"/>
                  </a:schemeClr>
                </a:solidFill>
                <a:latin typeface="+mj-lt"/>
                <a:cs typeface="Times New Roman" panose="02020603050405020304" pitchFamily="18" charset="0"/>
              </a:rPr>
              <a:t>принтере.</a:t>
            </a:r>
          </a:p>
          <a:p>
            <a:pPr algn="l"/>
            <a:endParaRPr lang="ru-RU" sz="1800" b="0" i="0" u="none" strike="noStrike" baseline="0" dirty="0">
              <a:solidFill>
                <a:schemeClr val="bg2">
                  <a:lumMod val="25000"/>
                </a:schemeClr>
              </a:solidFill>
              <a:latin typeface="+mj-lt"/>
              <a:cs typeface="Times New Roman" panose="02020603050405020304" pitchFamily="18" charset="0"/>
            </a:endParaRPr>
          </a:p>
          <a:p>
            <a:pPr algn="l"/>
            <a:r>
              <a:rPr lang="ru-RU" sz="1800" b="1" i="0" u="none" strike="noStrike" baseline="0" dirty="0">
                <a:solidFill>
                  <a:schemeClr val="accent1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Задачи проекта:</a:t>
            </a:r>
          </a:p>
          <a:p>
            <a:pPr algn="l"/>
            <a:r>
              <a:rPr lang="ru-RU" sz="1800" b="0" i="0" u="none" strike="noStrike" baseline="0" dirty="0">
                <a:solidFill>
                  <a:schemeClr val="bg2">
                    <a:lumMod val="25000"/>
                  </a:schemeClr>
                </a:solidFill>
                <a:latin typeface="+mj-lt"/>
                <a:cs typeface="Times New Roman" panose="02020603050405020304" pitchFamily="18" charset="0"/>
              </a:rPr>
              <a:t>- создать одноранговый маркетплейс;</a:t>
            </a:r>
          </a:p>
          <a:p>
            <a:pPr algn="l"/>
            <a:r>
              <a:rPr lang="ru-RU" sz="1800" b="0" i="0" u="none" strike="noStrike" baseline="0" dirty="0">
                <a:solidFill>
                  <a:schemeClr val="bg2">
                    <a:lumMod val="25000"/>
                  </a:schemeClr>
                </a:solidFill>
                <a:latin typeface="+mj-lt"/>
                <a:cs typeface="Times New Roman" panose="02020603050405020304" pitchFamily="18" charset="0"/>
              </a:rPr>
              <a:t>- встроить алгоритмы расчета стоимости печати загружаемой пользователем модели;</a:t>
            </a:r>
          </a:p>
          <a:p>
            <a:pPr algn="l"/>
            <a:r>
              <a:rPr lang="ru-RU" sz="1800" b="0" i="0" u="none" strike="noStrike" baseline="0" dirty="0">
                <a:solidFill>
                  <a:schemeClr val="bg2">
                    <a:lumMod val="25000"/>
                  </a:schemeClr>
                </a:solidFill>
                <a:latin typeface="+mj-lt"/>
                <a:cs typeface="Times New Roman" panose="02020603050405020304" pitchFamily="18" charset="0"/>
              </a:rPr>
              <a:t>- консолидировать на платформе студии 3D-печати.</a:t>
            </a:r>
          </a:p>
          <a:p>
            <a:pPr marL="285750" indent="-285750" algn="l">
              <a:buFontTx/>
              <a:buChar char="-"/>
            </a:pPr>
            <a:endParaRPr lang="ru-RU" sz="1800" b="0" i="0" u="none" strike="noStrike" baseline="0" dirty="0">
              <a:solidFill>
                <a:schemeClr val="bg2">
                  <a:lumMod val="25000"/>
                </a:schemeClr>
              </a:solidFill>
              <a:latin typeface="+mj-lt"/>
              <a:cs typeface="Times New Roman" panose="02020603050405020304" pitchFamily="18" charset="0"/>
            </a:endParaRPr>
          </a:p>
          <a:p>
            <a:pPr algn="l"/>
            <a:r>
              <a:rPr lang="ru-RU" sz="1800" b="1" i="0" u="none" strike="noStrike" baseline="0" dirty="0">
                <a:solidFill>
                  <a:schemeClr val="accent1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Актуальность проекта:</a:t>
            </a:r>
          </a:p>
          <a:p>
            <a:pPr algn="l"/>
            <a:r>
              <a:rPr lang="ru-RU" sz="1800" b="0" i="0" u="none" strike="noStrike" baseline="0" dirty="0">
                <a:solidFill>
                  <a:schemeClr val="bg2">
                    <a:lumMod val="25000"/>
                  </a:schemeClr>
                </a:solidFill>
                <a:latin typeface="+mj-lt"/>
                <a:cs typeface="Times New Roman" panose="02020603050405020304" pitchFamily="18" charset="0"/>
              </a:rPr>
              <a:t>Нынешняя модель взаимодействия между потребителем и изготовителем продукции 3D-печати не соответствует темпам развития и цифровизации рынков.</a:t>
            </a:r>
          </a:p>
          <a:p>
            <a:pPr algn="l"/>
            <a:endParaRPr lang="ru-RU" sz="1800" b="0" i="0" u="none" strike="noStrike" baseline="0" dirty="0">
              <a:solidFill>
                <a:schemeClr val="bg2">
                  <a:lumMod val="25000"/>
                </a:schemeClr>
              </a:solidFill>
              <a:latin typeface="+mj-lt"/>
              <a:cs typeface="Times New Roman" panose="02020603050405020304" pitchFamily="18" charset="0"/>
            </a:endParaRPr>
          </a:p>
          <a:p>
            <a:pPr algn="l"/>
            <a:r>
              <a:rPr lang="ru-RU" sz="1800" b="1" i="0" u="none" strike="noStrike" baseline="0" dirty="0">
                <a:solidFill>
                  <a:schemeClr val="accent1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Результаты:</a:t>
            </a:r>
          </a:p>
          <a:p>
            <a:pPr algn="l"/>
            <a:r>
              <a:rPr lang="ru-RU" sz="1800" b="0" i="0" u="none" strike="noStrike" baseline="0" dirty="0">
                <a:solidFill>
                  <a:schemeClr val="bg2">
                    <a:lumMod val="25000"/>
                  </a:schemeClr>
                </a:solidFill>
                <a:latin typeface="+mj-lt"/>
                <a:cs typeface="Times New Roman" panose="02020603050405020304" pitchFamily="18" charset="0"/>
              </a:rPr>
              <a:t>Созданный маркетплейс повысит популярность и число заказов у студий 3D-печати.</a:t>
            </a:r>
          </a:p>
          <a:p>
            <a:pPr algn="l"/>
            <a:endParaRPr lang="ru-RU" sz="1800" b="0" i="0" u="none" strike="noStrike" baseline="0" dirty="0">
              <a:solidFill>
                <a:schemeClr val="bg2">
                  <a:lumMod val="25000"/>
                </a:schemeClr>
              </a:solidFill>
              <a:latin typeface="+mj-lt"/>
              <a:cs typeface="Times New Roman" panose="02020603050405020304" pitchFamily="18" charset="0"/>
            </a:endParaRPr>
          </a:p>
          <a:p>
            <a:pPr algn="l"/>
            <a:r>
              <a:rPr lang="ru-RU" sz="1800" b="1" i="0" u="none" strike="noStrike" baseline="0" dirty="0">
                <a:solidFill>
                  <a:schemeClr val="accent1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Потребители:</a:t>
            </a:r>
          </a:p>
          <a:p>
            <a:pPr algn="l"/>
            <a:r>
              <a:rPr lang="ru-RU" sz="1800" b="0" i="0" u="none" strike="noStrike" baseline="0" dirty="0">
                <a:solidFill>
                  <a:schemeClr val="bg2">
                    <a:lumMod val="25000"/>
                  </a:schemeClr>
                </a:solidFill>
                <a:latin typeface="+mj-lt"/>
                <a:cs typeface="Times New Roman" panose="02020603050405020304" pitchFamily="18" charset="0"/>
              </a:rPr>
              <a:t>- малый бизнес (проектирование, прототипирование)</a:t>
            </a:r>
          </a:p>
          <a:p>
            <a:pPr algn="l"/>
            <a:r>
              <a:rPr lang="ru-RU" sz="1800" b="0" i="0" u="none" strike="noStrike" baseline="0" dirty="0">
                <a:solidFill>
                  <a:schemeClr val="bg2">
                    <a:lumMod val="25000"/>
                  </a:schemeClr>
                </a:solidFill>
                <a:latin typeface="+mj-lt"/>
                <a:cs typeface="Times New Roman" panose="02020603050405020304" pitchFamily="18" charset="0"/>
              </a:rPr>
              <a:t>- творческие люди (для настольных игр, хобби, подарков)</a:t>
            </a:r>
            <a:endParaRPr lang="ru-RU" dirty="0">
              <a:solidFill>
                <a:schemeClr val="bg2">
                  <a:lumMod val="25000"/>
                </a:schemeClr>
              </a:solidFill>
              <a:latin typeface="+mj-lt"/>
              <a:cs typeface="Times New Roman" panose="02020603050405020304" pitchFamily="18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4F8D7F4E-B03D-4271-85C9-1DEACB6F83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12177" y="335845"/>
            <a:ext cx="3373472" cy="6186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82214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169</Words>
  <Application>Microsoft Office PowerPoint</Application>
  <PresentationFormat>Широкоэкранный</PresentationFormat>
  <Paragraphs>23</Paragraphs>
  <Slides>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Влад Станкевич</dc:creator>
  <cp:lastModifiedBy>Влад Станкевич</cp:lastModifiedBy>
  <cp:revision>2</cp:revision>
  <dcterms:created xsi:type="dcterms:W3CDTF">2023-09-25T16:13:56Z</dcterms:created>
  <dcterms:modified xsi:type="dcterms:W3CDTF">2023-09-25T16:35:30Z</dcterms:modified>
</cp:coreProperties>
</file>