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311" r:id="rId5"/>
    <p:sldId id="267" r:id="rId6"/>
    <p:sldId id="270" r:id="rId7"/>
    <p:sldId id="276" r:id="rId8"/>
    <p:sldId id="279" r:id="rId9"/>
    <p:sldId id="283" r:id="rId10"/>
    <p:sldId id="287" r:id="rId11"/>
    <p:sldId id="293" r:id="rId12"/>
    <p:sldId id="312" r:id="rId13"/>
    <p:sldId id="296" r:id="rId14"/>
    <p:sldId id="301" r:id="rId15"/>
    <p:sldId id="300" r:id="rId16"/>
    <p:sldId id="304" r:id="rId17"/>
    <p:sldId id="306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B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1EB715-DD39-45E6-BBA8-45A4200C1D03}" v="567" dt="2023-10-23T16:34:00.775"/>
    <p1510:client id="{345B7D3E-C797-4DB0-B6E7-DD1521F5E870}" v="46" dt="2023-10-24T11:07:42.543"/>
    <p1510:client id="{4F9931C7-CB67-4F22-8020-42F87C2D4870}" v="763" dt="2023-10-23T16:51:36.611"/>
    <p1510:client id="{5243D8D0-B229-4266-B554-AA4F8DD9016F}" v="235" dt="2023-10-24T11:11:42.929"/>
    <p1510:client id="{A1EC6598-E310-4CF1-924E-1C865DD7714D}" v="19" dt="2023-10-23T16:21:24.409"/>
    <p1510:client id="{A9A2C2EA-4975-414B-9599-8D793F0AE841}" v="46" dt="2023-10-23T16:03:00.579"/>
    <p1510:client id="{DE175665-A5C9-47D9-ADD1-BFA8BB1F46ED}" v="318" dt="2023-10-24T11:26:26.2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77" d="100"/>
          <a:sy n="77" d="100"/>
        </p:scale>
        <p:origin x="902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providerId="Windows Live" clId="Web-{60372498-A140-444E-92EE-A6DD47736360}"/>
    <pc:docChg chg="modSld">
      <pc:chgData name="Гость" userId="" providerId="Windows Live" clId="Web-{60372498-A140-444E-92EE-A6DD47736360}" dt="2023-10-17T15:01:27.683" v="268" actId="20577"/>
      <pc:docMkLst>
        <pc:docMk/>
      </pc:docMkLst>
      <pc:sldChg chg="modSp">
        <pc:chgData name="Гость" userId="" providerId="Windows Live" clId="Web-{60372498-A140-444E-92EE-A6DD47736360}" dt="2023-10-17T15:01:27.683" v="268" actId="20577"/>
        <pc:sldMkLst>
          <pc:docMk/>
          <pc:sldMk cId="0" sldId="270"/>
        </pc:sldMkLst>
        <pc:spChg chg="mod">
          <ac:chgData name="Гость" userId="" providerId="Windows Live" clId="Web-{60372498-A140-444E-92EE-A6DD47736360}" dt="2023-10-17T15:01:27.683" v="268" actId="20577"/>
          <ac:spMkLst>
            <pc:docMk/>
            <pc:sldMk cId="0" sldId="270"/>
            <ac:spMk id="5" creationId="{00000000-0000-0000-0000-000000000000}"/>
          </ac:spMkLst>
        </pc:spChg>
      </pc:sldChg>
      <pc:sldChg chg="addSp delSp modSp">
        <pc:chgData name="Гость" userId="" providerId="Windows Live" clId="Web-{60372498-A140-444E-92EE-A6DD47736360}" dt="2023-10-17T14:21:45.370" v="252"/>
        <pc:sldMkLst>
          <pc:docMk/>
          <pc:sldMk cId="0" sldId="300"/>
        </pc:sldMkLst>
        <pc:spChg chg="mod">
          <ac:chgData name="Гость" userId="" providerId="Windows Live" clId="Web-{60372498-A140-444E-92EE-A6DD47736360}" dt="2023-10-17T14:21:30.806" v="251" actId="20577"/>
          <ac:spMkLst>
            <pc:docMk/>
            <pc:sldMk cId="0" sldId="300"/>
            <ac:spMk id="6" creationId="{00000000-0000-0000-0000-000000000000}"/>
          </ac:spMkLst>
        </pc:spChg>
        <pc:spChg chg="del mod">
          <ac:chgData name="Гость" userId="" providerId="Windows Live" clId="Web-{60372498-A140-444E-92EE-A6DD47736360}" dt="2023-10-17T13:55:44.215" v="19"/>
          <ac:spMkLst>
            <pc:docMk/>
            <pc:sldMk cId="0" sldId="300"/>
            <ac:spMk id="14" creationId="{00000000-0000-0000-0000-000000000000}"/>
          </ac:spMkLst>
        </pc:spChg>
        <pc:graphicFrameChg chg="add del mod modGraphic">
          <ac:chgData name="Гость" userId="" providerId="Windows Live" clId="Web-{60372498-A140-444E-92EE-A6DD47736360}" dt="2023-10-17T14:21:03.117" v="236"/>
          <ac:graphicFrameMkLst>
            <pc:docMk/>
            <pc:sldMk cId="0" sldId="300"/>
            <ac:graphicFrameMk id="12" creationId="{00000000-0000-0000-0000-000000000000}"/>
          </ac:graphicFrameMkLst>
        </pc:graphicFrameChg>
        <pc:cxnChg chg="del">
          <ac:chgData name="Гость" userId="" providerId="Windows Live" clId="Web-{60372498-A140-444E-92EE-A6DD47736360}" dt="2023-10-17T14:21:45.370" v="252"/>
          <ac:cxnSpMkLst>
            <pc:docMk/>
            <pc:sldMk cId="0" sldId="300"/>
            <ac:cxnSpMk id="13" creationId="{00000000-0000-0000-0000-000000000000}"/>
          </ac:cxnSpMkLst>
        </pc:cxnChg>
      </pc:sldChg>
    </pc:docChg>
  </pc:docChgLst>
  <pc:docChgLst>
    <pc:chgData name="Гость" providerId="Windows Live" clId="Web-{850D98BC-44B4-4498-B5B3-5D96E7A5C1D0}"/>
    <pc:docChg chg="modSld">
      <pc:chgData name="Гость" userId="" providerId="Windows Live" clId="Web-{850D98BC-44B4-4498-B5B3-5D96E7A5C1D0}" dt="2023-10-03T15:20:07.565" v="36" actId="20577"/>
      <pc:docMkLst>
        <pc:docMk/>
      </pc:docMkLst>
      <pc:sldChg chg="modSp">
        <pc:chgData name="Гость" userId="" providerId="Windows Live" clId="Web-{850D98BC-44B4-4498-B5B3-5D96E7A5C1D0}" dt="2023-10-03T15:20:07.565" v="36" actId="20577"/>
        <pc:sldMkLst>
          <pc:docMk/>
          <pc:sldMk cId="0" sldId="260"/>
        </pc:sldMkLst>
        <pc:spChg chg="mod">
          <ac:chgData name="Гость" userId="" providerId="Windows Live" clId="Web-{850D98BC-44B4-4498-B5B3-5D96E7A5C1D0}" dt="2023-10-03T15:17:40.233" v="9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Гость" userId="" providerId="Windows Live" clId="Web-{850D98BC-44B4-4498-B5B3-5D96E7A5C1D0}" dt="2023-10-03T15:20:07.565" v="36" actId="20577"/>
          <ac:spMkLst>
            <pc:docMk/>
            <pc:sldMk cId="0" sldId="260"/>
            <ac:spMk id="14" creationId="{00000000-0000-0000-0000-000000000000}"/>
          </ac:spMkLst>
        </pc:spChg>
        <pc:spChg chg="mod">
          <ac:chgData name="Гость" userId="" providerId="Windows Live" clId="Web-{850D98BC-44B4-4498-B5B3-5D96E7A5C1D0}" dt="2023-10-03T15:17:37.498" v="8" actId="107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Гость" userId="" providerId="Windows Live" clId="Web-{850D98BC-44B4-4498-B5B3-5D96E7A5C1D0}" dt="2023-10-03T15:17:43.624" v="10" actId="1076"/>
          <ac:spMkLst>
            <pc:docMk/>
            <pc:sldMk cId="0" sldId="260"/>
            <ac:spMk id="18" creationId="{00000000-0000-0000-0000-000000000000}"/>
          </ac:spMkLst>
        </pc:spChg>
        <pc:spChg chg="mod">
          <ac:chgData name="Гость" userId="" providerId="Windows Live" clId="Web-{850D98BC-44B4-4498-B5B3-5D96E7A5C1D0}" dt="2023-10-03T15:17:20.998" v="1" actId="20577"/>
          <ac:spMkLst>
            <pc:docMk/>
            <pc:sldMk cId="0" sldId="260"/>
            <ac:spMk id="1809159491" creationId="{00000000-0000-0000-0000-000000000000}"/>
          </ac:spMkLst>
        </pc:spChg>
        <pc:spChg chg="mod">
          <ac:chgData name="Гость" userId="" providerId="Windows Live" clId="Web-{850D98BC-44B4-4498-B5B3-5D96E7A5C1D0}" dt="2023-10-03T15:17:23.561" v="3" actId="20577"/>
          <ac:spMkLst>
            <pc:docMk/>
            <pc:sldMk cId="0" sldId="260"/>
            <ac:spMk id="2058962025" creationId="{00000000-0000-0000-0000-000000000000}"/>
          </ac:spMkLst>
        </pc:spChg>
      </pc:sldChg>
    </pc:docChg>
  </pc:docChgLst>
  <pc:docChgLst>
    <pc:chgData name="Гость" providerId="Windows Live" clId="Web-{47B6D98C-9E8B-4068-AFBF-5F46CC0A1AB3}"/>
    <pc:docChg chg="modSld sldOrd">
      <pc:chgData name="Гость" userId="" providerId="Windows Live" clId="Web-{47B6D98C-9E8B-4068-AFBF-5F46CC0A1AB3}" dt="2023-10-17T14:35:08.289" v="2223" actId="1076"/>
      <pc:docMkLst>
        <pc:docMk/>
      </pc:docMkLst>
      <pc:sldChg chg="modSp ord">
        <pc:chgData name="Гость" userId="" providerId="Windows Live" clId="Web-{47B6D98C-9E8B-4068-AFBF-5F46CC0A1AB3}" dt="2023-10-17T14:35:08.289" v="2223" actId="1076"/>
        <pc:sldMkLst>
          <pc:docMk/>
          <pc:sldMk cId="0" sldId="296"/>
        </pc:sldMkLst>
        <pc:spChg chg="mod">
          <ac:chgData name="Гость" userId="" providerId="Windows Live" clId="Web-{47B6D98C-9E8B-4068-AFBF-5F46CC0A1AB3}" dt="2023-10-17T14:27:33.992" v="2222" actId="20577"/>
          <ac:spMkLst>
            <pc:docMk/>
            <pc:sldMk cId="0" sldId="296"/>
            <ac:spMk id="2" creationId="{00000000-0000-0000-0000-000000000000}"/>
          </ac:spMkLst>
        </pc:spChg>
        <pc:spChg chg="mod">
          <ac:chgData name="Гость" userId="" providerId="Windows Live" clId="Web-{47B6D98C-9E8B-4068-AFBF-5F46CC0A1AB3}" dt="2023-10-17T14:35:08.289" v="2223" actId="1076"/>
          <ac:spMkLst>
            <pc:docMk/>
            <pc:sldMk cId="0" sldId="296"/>
            <ac:spMk id="5" creationId="{00000000-0000-0000-0000-000000000000}"/>
          </ac:spMkLst>
        </pc:spChg>
        <pc:spChg chg="mod">
          <ac:chgData name="Гость" userId="" providerId="Windows Live" clId="Web-{47B6D98C-9E8B-4068-AFBF-5F46CC0A1AB3}" dt="2023-10-17T14:08:09.109" v="2179" actId="20577"/>
          <ac:spMkLst>
            <pc:docMk/>
            <pc:sldMk cId="0" sldId="296"/>
            <ac:spMk id="9" creationId="{00000000-0000-0000-0000-000000000000}"/>
          </ac:spMkLst>
        </pc:spChg>
      </pc:sldChg>
      <pc:sldChg chg="modSp ord">
        <pc:chgData name="Гость" userId="" providerId="Windows Live" clId="Web-{47B6D98C-9E8B-4068-AFBF-5F46CC0A1AB3}" dt="2023-10-17T14:03:38.631" v="2136" actId="20577"/>
        <pc:sldMkLst>
          <pc:docMk/>
          <pc:sldMk cId="0" sldId="306"/>
        </pc:sldMkLst>
        <pc:spChg chg="mod">
          <ac:chgData name="Гость" userId="" providerId="Windows Live" clId="Web-{47B6D98C-9E8B-4068-AFBF-5F46CC0A1AB3}" dt="2023-10-17T14:03:38.631" v="2136" actId="20577"/>
          <ac:spMkLst>
            <pc:docMk/>
            <pc:sldMk cId="0" sldId="306"/>
            <ac:spMk id="9" creationId="{00000000-0000-0000-0000-000000000000}"/>
          </ac:spMkLst>
        </pc:spChg>
      </pc:sldChg>
    </pc:docChg>
  </pc:docChgLst>
  <pc:docChgLst>
    <pc:chgData name="Квашнина Диана" userId="ed05a2de9dfae215" providerId="Windows Live" clId="Web-{5243D8D0-B229-4266-B554-AA4F8DD9016F}"/>
    <pc:docChg chg="modSld">
      <pc:chgData name="Квашнина Диана" userId="ed05a2de9dfae215" providerId="Windows Live" clId="Web-{5243D8D0-B229-4266-B554-AA4F8DD9016F}" dt="2023-10-24T11:11:42.929" v="206"/>
      <pc:docMkLst>
        <pc:docMk/>
      </pc:docMkLst>
      <pc:sldChg chg="modSp">
        <pc:chgData name="Квашнина Диана" userId="ed05a2de9dfae215" providerId="Windows Live" clId="Web-{5243D8D0-B229-4266-B554-AA4F8DD9016F}" dt="2023-10-24T11:08:31.165" v="2" actId="20577"/>
        <pc:sldMkLst>
          <pc:docMk/>
          <pc:sldMk cId="0" sldId="257"/>
        </pc:sldMkLst>
        <pc:spChg chg="mod">
          <ac:chgData name="Квашнина Диана" userId="ed05a2de9dfae215" providerId="Windows Live" clId="Web-{5243D8D0-B229-4266-B554-AA4F8DD9016F}" dt="2023-10-24T11:08:31.165" v="2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">
        <pc:chgData name="Квашнина Диана" userId="ed05a2de9dfae215" providerId="Windows Live" clId="Web-{5243D8D0-B229-4266-B554-AA4F8DD9016F}" dt="2023-10-24T11:11:42.929" v="206"/>
        <pc:sldMkLst>
          <pc:docMk/>
          <pc:sldMk cId="0" sldId="283"/>
        </pc:sldMkLst>
        <pc:spChg chg="mod">
          <ac:chgData name="Квашнина Диана" userId="ed05a2de9dfae215" providerId="Windows Live" clId="Web-{5243D8D0-B229-4266-B554-AA4F8DD9016F}" dt="2023-10-24T11:10:25.595" v="116" actId="20577"/>
          <ac:spMkLst>
            <pc:docMk/>
            <pc:sldMk cId="0" sldId="283"/>
            <ac:spMk id="1252437532" creationId="{00000000-0000-0000-0000-000000000000}"/>
          </ac:spMkLst>
        </pc:spChg>
        <pc:graphicFrameChg chg="mod modGraphic">
          <ac:chgData name="Квашнина Диана" userId="ed05a2de9dfae215" providerId="Windows Live" clId="Web-{5243D8D0-B229-4266-B554-AA4F8DD9016F}" dt="2023-10-24T11:11:42.929" v="206"/>
          <ac:graphicFrameMkLst>
            <pc:docMk/>
            <pc:sldMk cId="0" sldId="283"/>
            <ac:graphicFrameMk id="1759835122" creationId="{00000000-0000-0000-0000-000000000000}"/>
          </ac:graphicFrameMkLst>
        </pc:graphicFrameChg>
      </pc:sldChg>
    </pc:docChg>
  </pc:docChgLst>
  <pc:docChgLst>
    <pc:chgData name="Гость" providerId="Windows Live" clId="Web-{E08AB064-8FCE-4998-9081-817FE519C3BA}"/>
    <pc:docChg chg="modSld">
      <pc:chgData name="Гость" userId="" providerId="Windows Live" clId="Web-{E08AB064-8FCE-4998-9081-817FE519C3BA}" dt="2023-10-17T13:53:44.006" v="1029"/>
      <pc:docMkLst>
        <pc:docMk/>
      </pc:docMkLst>
      <pc:sldChg chg="modSp">
        <pc:chgData name="Гость" userId="" providerId="Windows Live" clId="Web-{E08AB064-8FCE-4998-9081-817FE519C3BA}" dt="2023-10-17T13:53:44.006" v="1029"/>
        <pc:sldMkLst>
          <pc:docMk/>
          <pc:sldMk cId="0" sldId="300"/>
        </pc:sldMkLst>
        <pc:graphicFrameChg chg="mod modGraphic">
          <ac:chgData name="Гость" userId="" providerId="Windows Live" clId="Web-{E08AB064-8FCE-4998-9081-817FE519C3BA}" dt="2023-10-17T13:53:44.006" v="1029"/>
          <ac:graphicFrameMkLst>
            <pc:docMk/>
            <pc:sldMk cId="0" sldId="300"/>
            <ac:graphicFrameMk id="12" creationId="{00000000-0000-0000-0000-000000000000}"/>
          </ac:graphicFrameMkLst>
        </pc:graphicFrameChg>
      </pc:sldChg>
    </pc:docChg>
  </pc:docChgLst>
  <pc:docChgLst>
    <pc:chgData name="Гость" providerId="Windows Live" clId="Web-{B92D85E6-E50E-4F21-8EAE-13AABF4E04E0}"/>
    <pc:docChg chg="delSld modSld sldOrd">
      <pc:chgData name="Гость" userId="" providerId="Windows Live" clId="Web-{B92D85E6-E50E-4F21-8EAE-13AABF4E04E0}" dt="2023-10-03T15:39:21.397" v="472" actId="20577"/>
      <pc:docMkLst>
        <pc:docMk/>
      </pc:docMkLst>
      <pc:sldChg chg="del">
        <pc:chgData name="Гость" userId="" providerId="Windows Live" clId="Web-{B92D85E6-E50E-4F21-8EAE-13AABF4E04E0}" dt="2023-10-03T15:24:13.591" v="1"/>
        <pc:sldMkLst>
          <pc:docMk/>
          <pc:sldMk cId="0" sldId="256"/>
        </pc:sldMkLst>
      </pc:sldChg>
      <pc:sldChg chg="modSp">
        <pc:chgData name="Гость" userId="" providerId="Windows Live" clId="Web-{B92D85E6-E50E-4F21-8EAE-13AABF4E04E0}" dt="2023-10-03T15:26:04.567" v="66" actId="20577"/>
        <pc:sldMkLst>
          <pc:docMk/>
          <pc:sldMk cId="0" sldId="257"/>
        </pc:sldMkLst>
        <pc:spChg chg="mod">
          <ac:chgData name="Гость" userId="" providerId="Windows Live" clId="Web-{B92D85E6-E50E-4F21-8EAE-13AABF4E04E0}" dt="2023-10-03T15:26:04.567" v="66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Гость" userId="" providerId="Windows Live" clId="Web-{B92D85E6-E50E-4F21-8EAE-13AABF4E04E0}" dt="2023-10-03T15:24:21.482" v="4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Гость" userId="" providerId="Windows Live" clId="Web-{B92D85E6-E50E-4F21-8EAE-13AABF4E04E0}" dt="2023-10-03T15:24:15.201" v="2" actId="1076"/>
          <ac:spMkLst>
            <pc:docMk/>
            <pc:sldMk cId="0" sldId="257"/>
            <ac:spMk id="1249885978" creationId="{00000000-0000-0000-0000-000000000000}"/>
          </ac:spMkLst>
        </pc:spChg>
      </pc:sldChg>
      <pc:sldChg chg="del">
        <pc:chgData name="Гость" userId="" providerId="Windows Live" clId="Web-{B92D85E6-E50E-4F21-8EAE-13AABF4E04E0}" dt="2023-10-03T15:26:15.505" v="67"/>
        <pc:sldMkLst>
          <pc:docMk/>
          <pc:sldMk cId="0" sldId="258"/>
        </pc:sldMkLst>
      </pc:sldChg>
      <pc:sldChg chg="del ord">
        <pc:chgData name="Гость" userId="" providerId="Windows Live" clId="Web-{B92D85E6-E50E-4F21-8EAE-13AABF4E04E0}" dt="2023-10-03T15:26:21.693" v="68"/>
        <pc:sldMkLst>
          <pc:docMk/>
          <pc:sldMk cId="0" sldId="259"/>
        </pc:sldMkLst>
      </pc:sldChg>
      <pc:sldChg chg="modSp">
        <pc:chgData name="Гость" userId="" providerId="Windows Live" clId="Web-{B92D85E6-E50E-4F21-8EAE-13AABF4E04E0}" dt="2023-10-03T15:38:30.300" v="465" actId="20577"/>
        <pc:sldMkLst>
          <pc:docMk/>
          <pc:sldMk cId="0" sldId="260"/>
        </pc:sldMkLst>
        <pc:spChg chg="mod">
          <ac:chgData name="Гость" userId="" providerId="Windows Live" clId="Web-{B92D85E6-E50E-4F21-8EAE-13AABF4E04E0}" dt="2023-10-03T15:38:30.300" v="465" actId="20577"/>
          <ac:spMkLst>
            <pc:docMk/>
            <pc:sldMk cId="0" sldId="260"/>
            <ac:spMk id="18" creationId="{00000000-0000-0000-0000-000000000000}"/>
          </ac:spMkLst>
        </pc:spChg>
      </pc:sldChg>
      <pc:sldChg chg="del">
        <pc:chgData name="Гость" userId="" providerId="Windows Live" clId="Web-{B92D85E6-E50E-4F21-8EAE-13AABF4E04E0}" dt="2023-10-03T15:32:56.389" v="257"/>
        <pc:sldMkLst>
          <pc:docMk/>
          <pc:sldMk cId="0" sldId="261"/>
        </pc:sldMkLst>
      </pc:sldChg>
      <pc:sldChg chg="del ord">
        <pc:chgData name="Гость" userId="" providerId="Windows Live" clId="Web-{B92D85E6-E50E-4F21-8EAE-13AABF4E04E0}" dt="2023-10-03T15:33:07.452" v="259"/>
        <pc:sldMkLst>
          <pc:docMk/>
          <pc:sldMk cId="0" sldId="262"/>
        </pc:sldMkLst>
      </pc:sldChg>
      <pc:sldChg chg="del">
        <pc:chgData name="Гость" userId="" providerId="Windows Live" clId="Web-{B92D85E6-E50E-4F21-8EAE-13AABF4E04E0}" dt="2023-10-03T15:33:00.061" v="258"/>
        <pc:sldMkLst>
          <pc:docMk/>
          <pc:sldMk cId="0" sldId="263"/>
        </pc:sldMkLst>
      </pc:sldChg>
      <pc:sldChg chg="modSp">
        <pc:chgData name="Гость" userId="" providerId="Windows Live" clId="Web-{B92D85E6-E50E-4F21-8EAE-13AABF4E04E0}" dt="2023-10-03T15:38:37.300" v="467" actId="20577"/>
        <pc:sldMkLst>
          <pc:docMk/>
          <pc:sldMk cId="0" sldId="264"/>
        </pc:sldMkLst>
        <pc:spChg chg="mod">
          <ac:chgData name="Гость" userId="" providerId="Windows Live" clId="Web-{B92D85E6-E50E-4F21-8EAE-13AABF4E04E0}" dt="2023-10-03T15:38:37.300" v="467" actId="20577"/>
          <ac:spMkLst>
            <pc:docMk/>
            <pc:sldMk cId="0" sldId="264"/>
            <ac:spMk id="6" creationId="{00000000-0000-0000-0000-000000000000}"/>
          </ac:spMkLst>
        </pc:spChg>
      </pc:sldChg>
      <pc:sldChg chg="modSp">
        <pc:chgData name="Гость" userId="" providerId="Windows Live" clId="Web-{B92D85E6-E50E-4F21-8EAE-13AABF4E04E0}" dt="2023-10-03T15:39:21.397" v="472" actId="20577"/>
        <pc:sldMkLst>
          <pc:docMk/>
          <pc:sldMk cId="0" sldId="265"/>
        </pc:sldMkLst>
        <pc:spChg chg="mod">
          <ac:chgData name="Гость" userId="" providerId="Windows Live" clId="Web-{B92D85E6-E50E-4F21-8EAE-13AABF4E04E0}" dt="2023-10-03T15:39:21.397" v="472" actId="20577"/>
          <ac:spMkLst>
            <pc:docMk/>
            <pc:sldMk cId="0" sldId="265"/>
            <ac:spMk id="20" creationId="{00000000-0000-0000-0000-000000000000}"/>
          </ac:spMkLst>
        </pc:spChg>
      </pc:sldChg>
      <pc:sldChg chg="modSp">
        <pc:chgData name="Гость" userId="" providerId="Windows Live" clId="Web-{B92D85E6-E50E-4F21-8EAE-13AABF4E04E0}" dt="2023-10-03T15:38:09.408" v="444" actId="20577"/>
        <pc:sldMkLst>
          <pc:docMk/>
          <pc:sldMk cId="0" sldId="267"/>
        </pc:sldMkLst>
        <pc:spChg chg="mod">
          <ac:chgData name="Гость" userId="" providerId="Windows Live" clId="Web-{B92D85E6-E50E-4F21-8EAE-13AABF4E04E0}" dt="2023-10-03T15:38:09.408" v="444" actId="20577"/>
          <ac:spMkLst>
            <pc:docMk/>
            <pc:sldMk cId="0" sldId="267"/>
            <ac:spMk id="3" creationId="{00000000-0000-0000-0000-000000000000}"/>
          </ac:spMkLst>
        </pc:spChg>
      </pc:sldChg>
    </pc:docChg>
  </pc:docChgLst>
  <pc:docChgLst>
    <pc:chgData name="Гость" providerId="Windows Live" clId="Web-{60D053E3-10DB-4F8F-8981-135F8827BC62}"/>
    <pc:docChg chg="modSld">
      <pc:chgData name="Гость" userId="" providerId="Windows Live" clId="Web-{60D053E3-10DB-4F8F-8981-135F8827BC62}" dt="2023-10-03T15:33:24.854" v="2" actId="20577"/>
      <pc:docMkLst>
        <pc:docMk/>
      </pc:docMkLst>
      <pc:sldChg chg="modSp">
        <pc:chgData name="Гость" userId="" providerId="Windows Live" clId="Web-{60D053E3-10DB-4F8F-8981-135F8827BC62}" dt="2023-10-03T15:33:24.854" v="2" actId="20577"/>
        <pc:sldMkLst>
          <pc:docMk/>
          <pc:sldMk cId="0" sldId="260"/>
        </pc:sldMkLst>
        <pc:spChg chg="mod">
          <ac:chgData name="Гость" userId="" providerId="Windows Live" clId="Web-{60D053E3-10DB-4F8F-8981-135F8827BC62}" dt="2023-10-03T15:33:24.854" v="2" actId="20577"/>
          <ac:spMkLst>
            <pc:docMk/>
            <pc:sldMk cId="0" sldId="260"/>
            <ac:spMk id="16" creationId="{00000000-0000-0000-0000-000000000000}"/>
          </ac:spMkLst>
        </pc:spChg>
      </pc:sldChg>
    </pc:docChg>
  </pc:docChgLst>
  <pc:docChgLst>
    <pc:chgData name="Гость" providerId="Windows Live" clId="Web-{A9A2C2EA-4975-414B-9599-8D793F0AE841}"/>
    <pc:docChg chg="modSld">
      <pc:chgData name="Гость" userId="" providerId="Windows Live" clId="Web-{A9A2C2EA-4975-414B-9599-8D793F0AE841}" dt="2023-10-23T16:03:00.579" v="25" actId="1076"/>
      <pc:docMkLst>
        <pc:docMk/>
      </pc:docMkLst>
      <pc:sldChg chg="modSp">
        <pc:chgData name="Гость" userId="" providerId="Windows Live" clId="Web-{A9A2C2EA-4975-414B-9599-8D793F0AE841}" dt="2023-10-23T16:03:00.579" v="25" actId="1076"/>
        <pc:sldMkLst>
          <pc:docMk/>
          <pc:sldMk cId="0" sldId="257"/>
        </pc:sldMkLst>
        <pc:spChg chg="mod">
          <ac:chgData name="Гость" userId="" providerId="Windows Live" clId="Web-{A9A2C2EA-4975-414B-9599-8D793F0AE841}" dt="2023-10-23T16:03:00.579" v="25" actId="1076"/>
          <ac:spMkLst>
            <pc:docMk/>
            <pc:sldMk cId="0" sldId="257"/>
            <ac:spMk id="2" creationId="{00000000-0000-0000-0000-000000000000}"/>
          </ac:spMkLst>
        </pc:spChg>
      </pc:sldChg>
      <pc:sldChg chg="modSp">
        <pc:chgData name="Гость" userId="" providerId="Windows Live" clId="Web-{A9A2C2EA-4975-414B-9599-8D793F0AE841}" dt="2023-10-23T16:02:40.422" v="23" actId="1076"/>
        <pc:sldMkLst>
          <pc:docMk/>
          <pc:sldMk cId="0" sldId="260"/>
        </pc:sldMkLst>
        <pc:spChg chg="mod">
          <ac:chgData name="Гость" userId="" providerId="Windows Live" clId="Web-{A9A2C2EA-4975-414B-9599-8D793F0AE841}" dt="2023-10-23T16:02:40.422" v="23" actId="1076"/>
          <ac:spMkLst>
            <pc:docMk/>
            <pc:sldMk cId="0" sldId="260"/>
            <ac:spMk id="12" creationId="{00000000-0000-0000-0000-000000000000}"/>
          </ac:spMkLst>
        </pc:spChg>
      </pc:sldChg>
    </pc:docChg>
  </pc:docChgLst>
  <pc:docChgLst>
    <pc:chgData name="Гость" providerId="Windows Live" clId="Web-{B6B9C0D1-CDCC-4813-9AEC-6D7A52517138}"/>
    <pc:docChg chg="modSld">
      <pc:chgData name="Гость" userId="" providerId="Windows Live" clId="Web-{B6B9C0D1-CDCC-4813-9AEC-6D7A52517138}" dt="2023-10-17T13:34:57.762" v="473" actId="20577"/>
      <pc:docMkLst>
        <pc:docMk/>
      </pc:docMkLst>
      <pc:sldChg chg="modSp">
        <pc:chgData name="Гость" userId="" providerId="Windows Live" clId="Web-{B6B9C0D1-CDCC-4813-9AEC-6D7A52517138}" dt="2023-10-17T13:34:57.762" v="473" actId="20577"/>
        <pc:sldMkLst>
          <pc:docMk/>
          <pc:sldMk cId="0" sldId="304"/>
        </pc:sldMkLst>
        <pc:spChg chg="mod">
          <ac:chgData name="Гость" userId="" providerId="Windows Live" clId="Web-{B6B9C0D1-CDCC-4813-9AEC-6D7A52517138}" dt="2023-10-17T13:34:57.762" v="473" actId="20577"/>
          <ac:spMkLst>
            <pc:docMk/>
            <pc:sldMk cId="0" sldId="304"/>
            <ac:spMk id="9" creationId="{00000000-0000-0000-0000-000000000000}"/>
          </ac:spMkLst>
        </pc:spChg>
      </pc:sldChg>
    </pc:docChg>
  </pc:docChgLst>
  <pc:docChgLst>
    <pc:chgData name="Гость" providerId="Windows Live" clId="Web-{B5018BEC-4199-473F-BD5D-695BE578FFB9}"/>
    <pc:docChg chg="modSld sldOrd">
      <pc:chgData name="Гость" userId="" providerId="Windows Live" clId="Web-{B5018BEC-4199-473F-BD5D-695BE578FFB9}" dt="2023-10-10T13:38:46.751" v="426" actId="20577"/>
      <pc:docMkLst>
        <pc:docMk/>
      </pc:docMkLst>
      <pc:sldChg chg="ord">
        <pc:chgData name="Гость" userId="" providerId="Windows Live" clId="Web-{B5018BEC-4199-473F-BD5D-695BE578FFB9}" dt="2023-10-10T13:05:14.528" v="117"/>
        <pc:sldMkLst>
          <pc:docMk/>
          <pc:sldMk cId="0" sldId="257"/>
        </pc:sldMkLst>
      </pc:sldChg>
      <pc:sldChg chg="modSp">
        <pc:chgData name="Гость" userId="" providerId="Windows Live" clId="Web-{B5018BEC-4199-473F-BD5D-695BE578FFB9}" dt="2023-10-10T13:05:39.560" v="121" actId="20577"/>
        <pc:sldMkLst>
          <pc:docMk/>
          <pc:sldMk cId="0" sldId="260"/>
        </pc:sldMkLst>
        <pc:spChg chg="mod">
          <ac:chgData name="Гость" userId="" providerId="Windows Live" clId="Web-{B5018BEC-4199-473F-BD5D-695BE578FFB9}" dt="2023-10-10T13:05:39.560" v="121" actId="20577"/>
          <ac:spMkLst>
            <pc:docMk/>
            <pc:sldMk cId="0" sldId="260"/>
            <ac:spMk id="16" creationId="{00000000-0000-0000-0000-000000000000}"/>
          </ac:spMkLst>
        </pc:spChg>
      </pc:sldChg>
      <pc:sldChg chg="modSp">
        <pc:chgData name="Гость" userId="" providerId="Windows Live" clId="Web-{B5018BEC-4199-473F-BD5D-695BE578FFB9}" dt="2023-10-10T12:38:26.459" v="52" actId="20577"/>
        <pc:sldMkLst>
          <pc:docMk/>
          <pc:sldMk cId="0" sldId="276"/>
        </pc:sldMkLst>
        <pc:spChg chg="mod">
          <ac:chgData name="Гость" userId="" providerId="Windows Live" clId="Web-{B5018BEC-4199-473F-BD5D-695BE578FFB9}" dt="2023-10-10T12:38:26.459" v="52" actId="20577"/>
          <ac:spMkLst>
            <pc:docMk/>
            <pc:sldMk cId="0" sldId="276"/>
            <ac:spMk id="21" creationId="{00000000-0000-0000-0000-000000000000}"/>
          </ac:spMkLst>
        </pc:spChg>
      </pc:sldChg>
      <pc:sldChg chg="modSp">
        <pc:chgData name="Гость" userId="" providerId="Windows Live" clId="Web-{B5018BEC-4199-473F-BD5D-695BE578FFB9}" dt="2023-10-10T13:38:46.751" v="426" actId="20577"/>
        <pc:sldMkLst>
          <pc:docMk/>
          <pc:sldMk cId="0" sldId="287"/>
        </pc:sldMkLst>
        <pc:spChg chg="mod">
          <ac:chgData name="Гость" userId="" providerId="Windows Live" clId="Web-{B5018BEC-4199-473F-BD5D-695BE578FFB9}" dt="2023-10-10T13:38:46.751" v="426" actId="20577"/>
          <ac:spMkLst>
            <pc:docMk/>
            <pc:sldMk cId="0" sldId="287"/>
            <ac:spMk id="10" creationId="{00000000-0000-0000-0000-000000000000}"/>
          </ac:spMkLst>
        </pc:spChg>
        <pc:spChg chg="mod">
          <ac:chgData name="Гость" userId="" providerId="Windows Live" clId="Web-{B5018BEC-4199-473F-BD5D-695BE578FFB9}" dt="2023-10-10T13:18:48.383" v="212" actId="20577"/>
          <ac:spMkLst>
            <pc:docMk/>
            <pc:sldMk cId="0" sldId="287"/>
            <ac:spMk id="21" creationId="{00000000-0000-0000-0000-000000000000}"/>
          </ac:spMkLst>
        </pc:spChg>
      </pc:sldChg>
    </pc:docChg>
  </pc:docChgLst>
  <pc:docChgLst>
    <pc:chgData name="Гость" providerId="Windows Live" clId="Web-{171EB715-DD39-45E6-BBA8-45A4200C1D03}"/>
    <pc:docChg chg="modSld sldOrd">
      <pc:chgData name="Гость" userId="" providerId="Windows Live" clId="Web-{171EB715-DD39-45E6-BBA8-45A4200C1D03}" dt="2023-10-23T16:33:58.478" v="289" actId="20577"/>
      <pc:docMkLst>
        <pc:docMk/>
      </pc:docMkLst>
      <pc:sldChg chg="modSp">
        <pc:chgData name="Гость" userId="" providerId="Windows Live" clId="Web-{171EB715-DD39-45E6-BBA8-45A4200C1D03}" dt="2023-10-23T16:33:58.478" v="289" actId="20577"/>
        <pc:sldMkLst>
          <pc:docMk/>
          <pc:sldMk cId="0" sldId="257"/>
        </pc:sldMkLst>
        <pc:spChg chg="mod">
          <ac:chgData name="Гость" userId="" providerId="Windows Live" clId="Web-{171EB715-DD39-45E6-BBA8-45A4200C1D03}" dt="2023-10-23T16:30:40.542" v="254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Гость" userId="" providerId="Windows Live" clId="Web-{171EB715-DD39-45E6-BBA8-45A4200C1D03}" dt="2023-10-23T16:33:58.478" v="289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">
        <pc:chgData name="Гость" userId="" providerId="Windows Live" clId="Web-{171EB715-DD39-45E6-BBA8-45A4200C1D03}" dt="2023-10-23T16:09:08.607" v="1" actId="1076"/>
        <pc:sldMkLst>
          <pc:docMk/>
          <pc:sldMk cId="0" sldId="260"/>
        </pc:sldMkLst>
        <pc:spChg chg="mod">
          <ac:chgData name="Гость" userId="" providerId="Windows Live" clId="Web-{171EB715-DD39-45E6-BBA8-45A4200C1D03}" dt="2023-10-23T16:09:08.607" v="1" actId="1076"/>
          <ac:spMkLst>
            <pc:docMk/>
            <pc:sldMk cId="0" sldId="260"/>
            <ac:spMk id="9" creationId="{00000000-0000-0000-0000-000000000000}"/>
          </ac:spMkLst>
        </pc:spChg>
      </pc:sldChg>
      <pc:sldChg chg="modSp">
        <pc:chgData name="Гость" userId="" providerId="Windows Live" clId="Web-{171EB715-DD39-45E6-BBA8-45A4200C1D03}" dt="2023-10-23T16:13:43.001" v="18" actId="20577"/>
        <pc:sldMkLst>
          <pc:docMk/>
          <pc:sldMk cId="0" sldId="287"/>
        </pc:sldMkLst>
        <pc:spChg chg="mod">
          <ac:chgData name="Гость" userId="" providerId="Windows Live" clId="Web-{171EB715-DD39-45E6-BBA8-45A4200C1D03}" dt="2023-10-23T16:13:43.001" v="18" actId="20577"/>
          <ac:spMkLst>
            <pc:docMk/>
            <pc:sldMk cId="0" sldId="287"/>
            <ac:spMk id="21" creationId="{00000000-0000-0000-0000-000000000000}"/>
          </ac:spMkLst>
        </pc:spChg>
      </pc:sldChg>
      <pc:sldChg chg="modSp">
        <pc:chgData name="Гость" userId="" providerId="Windows Live" clId="Web-{171EB715-DD39-45E6-BBA8-45A4200C1D03}" dt="2023-10-23T16:29:38.475" v="243" actId="20577"/>
        <pc:sldMkLst>
          <pc:docMk/>
          <pc:sldMk cId="0" sldId="293"/>
        </pc:sldMkLst>
        <pc:spChg chg="mod">
          <ac:chgData name="Гость" userId="" providerId="Windows Live" clId="Web-{171EB715-DD39-45E6-BBA8-45A4200C1D03}" dt="2023-10-23T16:29:38.475" v="243" actId="20577"/>
          <ac:spMkLst>
            <pc:docMk/>
            <pc:sldMk cId="0" sldId="293"/>
            <ac:spMk id="11" creationId="{26226C37-BEFD-BA40-BF4C-C9C9328500C8}"/>
          </ac:spMkLst>
        </pc:spChg>
      </pc:sldChg>
      <pc:sldChg chg="modSp">
        <pc:chgData name="Гость" userId="" providerId="Windows Live" clId="Web-{171EB715-DD39-45E6-BBA8-45A4200C1D03}" dt="2023-10-23T16:21:05.204" v="172" actId="20577"/>
        <pc:sldMkLst>
          <pc:docMk/>
          <pc:sldMk cId="0" sldId="296"/>
        </pc:sldMkLst>
        <pc:spChg chg="mod">
          <ac:chgData name="Гость" userId="" providerId="Windows Live" clId="Web-{171EB715-DD39-45E6-BBA8-45A4200C1D03}" dt="2023-10-23T16:21:05.204" v="172" actId="20577"/>
          <ac:spMkLst>
            <pc:docMk/>
            <pc:sldMk cId="0" sldId="296"/>
            <ac:spMk id="2" creationId="{00000000-0000-0000-0000-000000000000}"/>
          </ac:spMkLst>
        </pc:spChg>
        <pc:spChg chg="mod">
          <ac:chgData name="Гость" userId="" providerId="Windows Live" clId="Web-{171EB715-DD39-45E6-BBA8-45A4200C1D03}" dt="2023-10-23T16:17:27.251" v="68" actId="20577"/>
          <ac:spMkLst>
            <pc:docMk/>
            <pc:sldMk cId="0" sldId="296"/>
            <ac:spMk id="9" creationId="{00000000-0000-0000-0000-000000000000}"/>
          </ac:spMkLst>
        </pc:spChg>
      </pc:sldChg>
      <pc:sldChg chg="modSp">
        <pc:chgData name="Гость" userId="" providerId="Windows Live" clId="Web-{171EB715-DD39-45E6-BBA8-45A4200C1D03}" dt="2023-10-23T16:32:55.442" v="288"/>
        <pc:sldMkLst>
          <pc:docMk/>
          <pc:sldMk cId="0" sldId="300"/>
        </pc:sldMkLst>
        <pc:graphicFrameChg chg="mod modGraphic">
          <ac:chgData name="Гость" userId="" providerId="Windows Live" clId="Web-{171EB715-DD39-45E6-BBA8-45A4200C1D03}" dt="2023-10-23T16:32:55.442" v="288"/>
          <ac:graphicFrameMkLst>
            <pc:docMk/>
            <pc:sldMk cId="0" sldId="300"/>
            <ac:graphicFrameMk id="12" creationId="{00000000-0000-0000-0000-000000000000}"/>
          </ac:graphicFrameMkLst>
        </pc:graphicFrameChg>
      </pc:sldChg>
      <pc:sldChg chg="modSp">
        <pc:chgData name="Гость" userId="" providerId="Windows Live" clId="Web-{171EB715-DD39-45E6-BBA8-45A4200C1D03}" dt="2023-10-23T16:16:54.015" v="57" actId="20577"/>
        <pc:sldMkLst>
          <pc:docMk/>
          <pc:sldMk cId="0" sldId="304"/>
        </pc:sldMkLst>
        <pc:spChg chg="mod">
          <ac:chgData name="Гость" userId="" providerId="Windows Live" clId="Web-{171EB715-DD39-45E6-BBA8-45A4200C1D03}" dt="2023-10-23T16:16:54.015" v="57" actId="20577"/>
          <ac:spMkLst>
            <pc:docMk/>
            <pc:sldMk cId="0" sldId="304"/>
            <ac:spMk id="9" creationId="{00000000-0000-0000-0000-000000000000}"/>
          </ac:spMkLst>
        </pc:spChg>
      </pc:sldChg>
      <pc:sldChg chg="modSp ord">
        <pc:chgData name="Гость" userId="" providerId="Windows Live" clId="Web-{171EB715-DD39-45E6-BBA8-45A4200C1D03}" dt="2023-10-23T16:21:18.783" v="185" actId="20577"/>
        <pc:sldMkLst>
          <pc:docMk/>
          <pc:sldMk cId="841158072" sldId="312"/>
        </pc:sldMkLst>
        <pc:spChg chg="mod">
          <ac:chgData name="Гость" userId="" providerId="Windows Live" clId="Web-{171EB715-DD39-45E6-BBA8-45A4200C1D03}" dt="2023-10-23T16:21:18.783" v="185" actId="20577"/>
          <ac:spMkLst>
            <pc:docMk/>
            <pc:sldMk cId="841158072" sldId="312"/>
            <ac:spMk id="11" creationId="{26226C37-BEFD-BA40-BF4C-C9C9328500C8}"/>
          </ac:spMkLst>
        </pc:spChg>
      </pc:sldChg>
    </pc:docChg>
  </pc:docChgLst>
  <pc:docChgLst>
    <pc:chgData name="Квашнина Диана" userId="ed05a2de9dfae215" providerId="Windows Live" clId="Web-{A1EC6598-E310-4CF1-924E-1C865DD7714D}"/>
    <pc:docChg chg="modSld sldOrd">
      <pc:chgData name="Квашнина Диана" userId="ed05a2de9dfae215" providerId="Windows Live" clId="Web-{A1EC6598-E310-4CF1-924E-1C865DD7714D}" dt="2023-10-23T16:21:24.409" v="10" actId="1076"/>
      <pc:docMkLst>
        <pc:docMk/>
      </pc:docMkLst>
      <pc:sldChg chg="modSp">
        <pc:chgData name="Квашнина Диана" userId="ed05a2de9dfae215" providerId="Windows Live" clId="Web-{A1EC6598-E310-4CF1-924E-1C865DD7714D}" dt="2023-10-23T16:21:24.409" v="10" actId="1076"/>
        <pc:sldMkLst>
          <pc:docMk/>
          <pc:sldMk cId="0" sldId="257"/>
        </pc:sldMkLst>
        <pc:spChg chg="mod">
          <ac:chgData name="Квашнина Диана" userId="ed05a2de9dfae215" providerId="Windows Live" clId="Web-{A1EC6598-E310-4CF1-924E-1C865DD7714D}" dt="2023-10-23T16:21:24.409" v="10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Квашнина Диана" userId="ed05a2de9dfae215" providerId="Windows Live" clId="Web-{A1EC6598-E310-4CF1-924E-1C865DD7714D}" dt="2023-10-23T16:21:21.065" v="9" actId="20577"/>
          <ac:spMkLst>
            <pc:docMk/>
            <pc:sldMk cId="0" sldId="257"/>
            <ac:spMk id="3" creationId="{00000000-0000-0000-0000-000000000000}"/>
          </ac:spMkLst>
        </pc:spChg>
      </pc:sldChg>
      <pc:sldChg chg="ord">
        <pc:chgData name="Квашнина Диана" userId="ed05a2de9dfae215" providerId="Windows Live" clId="Web-{A1EC6598-E310-4CF1-924E-1C865DD7714D}" dt="2023-10-23T16:14:30.145" v="0"/>
        <pc:sldMkLst>
          <pc:docMk/>
          <pc:sldMk cId="0" sldId="293"/>
        </pc:sldMkLst>
      </pc:sldChg>
      <pc:sldChg chg="modSp ord">
        <pc:chgData name="Квашнина Диана" userId="ed05a2de9dfae215" providerId="Windows Live" clId="Web-{A1EC6598-E310-4CF1-924E-1C865DD7714D}" dt="2023-10-23T16:20:24.110" v="3" actId="20577"/>
        <pc:sldMkLst>
          <pc:docMk/>
          <pc:sldMk cId="0" sldId="300"/>
        </pc:sldMkLst>
        <pc:spChg chg="mod">
          <ac:chgData name="Квашнина Диана" userId="ed05a2de9dfae215" providerId="Windows Live" clId="Web-{A1EC6598-E310-4CF1-924E-1C865DD7714D}" dt="2023-10-23T16:20:24.110" v="3" actId="20577"/>
          <ac:spMkLst>
            <pc:docMk/>
            <pc:sldMk cId="0" sldId="300"/>
            <ac:spMk id="6" creationId="{00000000-0000-0000-0000-000000000000}"/>
          </ac:spMkLst>
        </pc:spChg>
      </pc:sldChg>
    </pc:docChg>
  </pc:docChgLst>
  <pc:docChgLst>
    <pc:chgData name="Гость" providerId="Windows Live" clId="Web-{CE360493-E571-474B-92E8-0AB518D37FB1}"/>
    <pc:docChg chg="modSld">
      <pc:chgData name="Гость" userId="" providerId="Windows Live" clId="Web-{CE360493-E571-474B-92E8-0AB518D37FB1}" dt="2023-10-09T19:49:45.601" v="27" actId="20577"/>
      <pc:docMkLst>
        <pc:docMk/>
      </pc:docMkLst>
      <pc:sldChg chg="addSp modSp">
        <pc:chgData name="Гость" userId="" providerId="Windows Live" clId="Web-{CE360493-E571-474B-92E8-0AB518D37FB1}" dt="2023-10-09T19:49:45.601" v="27" actId="20577"/>
        <pc:sldMkLst>
          <pc:docMk/>
          <pc:sldMk cId="2025129560" sldId="311"/>
        </pc:sldMkLst>
        <pc:spChg chg="add mod">
          <ac:chgData name="Гость" userId="" providerId="Windows Live" clId="Web-{CE360493-E571-474B-92E8-0AB518D37FB1}" dt="2023-10-09T19:49:45.601" v="27" actId="20577"/>
          <ac:spMkLst>
            <pc:docMk/>
            <pc:sldMk cId="2025129560" sldId="311"/>
            <ac:spMk id="5" creationId="{57DA1A7C-5659-BDF7-6DCE-1E4587B970E7}"/>
          </ac:spMkLst>
        </pc:spChg>
      </pc:sldChg>
    </pc:docChg>
  </pc:docChgLst>
  <pc:docChgLst>
    <pc:chgData name="Гость" providerId="Windows Live" clId="Web-{E1330F7B-3F44-4B6A-A88F-3794B0A7C7C0}"/>
    <pc:docChg chg="modSld">
      <pc:chgData name="Гость" userId="" providerId="Windows Live" clId="Web-{E1330F7B-3F44-4B6A-A88F-3794B0A7C7C0}" dt="2023-10-17T14:23:39.151" v="392" actId="20577"/>
      <pc:docMkLst>
        <pc:docMk/>
      </pc:docMkLst>
      <pc:sldChg chg="modSp">
        <pc:chgData name="Гость" userId="" providerId="Windows Live" clId="Web-{E1330F7B-3F44-4B6A-A88F-3794B0A7C7C0}" dt="2023-10-17T13:44:56.170" v="131" actId="1076"/>
        <pc:sldMkLst>
          <pc:docMk/>
          <pc:sldMk cId="0" sldId="260"/>
        </pc:sldMkLst>
        <pc:spChg chg="mod">
          <ac:chgData name="Гость" userId="" providerId="Windows Live" clId="Web-{E1330F7B-3F44-4B6A-A88F-3794B0A7C7C0}" dt="2023-10-17T13:44:56.170" v="131" actId="1076"/>
          <ac:spMkLst>
            <pc:docMk/>
            <pc:sldMk cId="0" sldId="260"/>
            <ac:spMk id="12" creationId="{00000000-0000-0000-0000-000000000000}"/>
          </ac:spMkLst>
        </pc:spChg>
      </pc:sldChg>
      <pc:sldChg chg="modSp">
        <pc:chgData name="Гость" userId="" providerId="Windows Live" clId="Web-{E1330F7B-3F44-4B6A-A88F-3794B0A7C7C0}" dt="2023-10-17T14:23:39.151" v="392" actId="20577"/>
        <pc:sldMkLst>
          <pc:docMk/>
          <pc:sldMk cId="0" sldId="304"/>
        </pc:sldMkLst>
        <pc:spChg chg="mod">
          <ac:chgData name="Гость" userId="" providerId="Windows Live" clId="Web-{E1330F7B-3F44-4B6A-A88F-3794B0A7C7C0}" dt="2023-10-17T14:23:39.151" v="392" actId="20577"/>
          <ac:spMkLst>
            <pc:docMk/>
            <pc:sldMk cId="0" sldId="304"/>
            <ac:spMk id="9" creationId="{00000000-0000-0000-0000-000000000000}"/>
          </ac:spMkLst>
        </pc:spChg>
      </pc:sldChg>
    </pc:docChg>
  </pc:docChgLst>
  <pc:docChgLst>
    <pc:chgData name="Гость" providerId="Windows Live" clId="Web-{85FE6713-E630-45EE-BBCA-C59CF7DE096A}"/>
    <pc:docChg chg="modSld">
      <pc:chgData name="Гость" userId="" providerId="Windows Live" clId="Web-{85FE6713-E630-45EE-BBCA-C59CF7DE096A}" dt="2023-10-10T14:50:47.703" v="223" actId="14100"/>
      <pc:docMkLst>
        <pc:docMk/>
      </pc:docMkLst>
      <pc:sldChg chg="modSp">
        <pc:chgData name="Гость" userId="" providerId="Windows Live" clId="Web-{85FE6713-E630-45EE-BBCA-C59CF7DE096A}" dt="2023-10-10T14:50:47.703" v="223" actId="14100"/>
        <pc:sldMkLst>
          <pc:docMk/>
          <pc:sldMk cId="0" sldId="260"/>
        </pc:sldMkLst>
        <pc:spChg chg="mod">
          <ac:chgData name="Гость" userId="" providerId="Windows Live" clId="Web-{85FE6713-E630-45EE-BBCA-C59CF7DE096A}" dt="2023-10-10T14:50:47.703" v="223" actId="14100"/>
          <ac:spMkLst>
            <pc:docMk/>
            <pc:sldMk cId="0" sldId="260"/>
            <ac:spMk id="16" creationId="{00000000-0000-0000-0000-000000000000}"/>
          </ac:spMkLst>
        </pc:spChg>
      </pc:sldChg>
      <pc:sldChg chg="modSp">
        <pc:chgData name="Гость" userId="" providerId="Windows Live" clId="Web-{85FE6713-E630-45EE-BBCA-C59CF7DE096A}" dt="2023-10-10T14:10:35.957" v="85" actId="14100"/>
        <pc:sldMkLst>
          <pc:docMk/>
          <pc:sldMk cId="0" sldId="287"/>
        </pc:sldMkLst>
        <pc:spChg chg="mod">
          <ac:chgData name="Гость" userId="" providerId="Windows Live" clId="Web-{85FE6713-E630-45EE-BBCA-C59CF7DE096A}" dt="2023-10-10T14:10:35.957" v="85" actId="14100"/>
          <ac:spMkLst>
            <pc:docMk/>
            <pc:sldMk cId="0" sldId="287"/>
            <ac:spMk id="10" creationId="{00000000-0000-0000-0000-000000000000}"/>
          </ac:spMkLst>
        </pc:spChg>
      </pc:sldChg>
    </pc:docChg>
  </pc:docChgLst>
  <pc:docChgLst>
    <pc:chgData name="Злата Кулакова" userId="01ed23c87e1c27ba" providerId="LiveId" clId="{AAA7B29E-B69F-487F-8E64-40F9E2046FF6}"/>
    <pc:docChg chg="undo custSel addSld delSld modSld sldOrd">
      <pc:chgData name="Злата Кулакова" userId="01ed23c87e1c27ba" providerId="LiveId" clId="{AAA7B29E-B69F-487F-8E64-40F9E2046FF6}" dt="2023-10-24T13:17:30.320" v="446" actId="1076"/>
      <pc:docMkLst>
        <pc:docMk/>
      </pc:docMkLst>
      <pc:sldChg chg="addSp delSp modSp mod">
        <pc:chgData name="Злата Кулакова" userId="01ed23c87e1c27ba" providerId="LiveId" clId="{AAA7B29E-B69F-487F-8E64-40F9E2046FF6}" dt="2023-10-23T16:09:02.094" v="422" actId="1582"/>
        <pc:sldMkLst>
          <pc:docMk/>
          <pc:sldMk cId="0" sldId="260"/>
        </pc:sldMkLst>
        <pc:spChg chg="mod">
          <ac:chgData name="Злата Кулакова" userId="01ed23c87e1c27ba" providerId="LiveId" clId="{AAA7B29E-B69F-487F-8E64-40F9E2046FF6}" dt="2023-10-23T16:08:45.641" v="420" actId="122"/>
          <ac:spMkLst>
            <pc:docMk/>
            <pc:sldMk cId="0" sldId="260"/>
            <ac:spMk id="2" creationId="{E9A53D32-4565-2987-08FA-82DB4B9D8607}"/>
          </ac:spMkLst>
        </pc:spChg>
        <pc:spChg chg="del mod">
          <ac:chgData name="Злата Кулакова" userId="01ed23c87e1c27ba" providerId="LiveId" clId="{AAA7B29E-B69F-487F-8E64-40F9E2046FF6}" dt="2023-10-23T16:07:58.557" v="408" actId="478"/>
          <ac:spMkLst>
            <pc:docMk/>
            <pc:sldMk cId="0" sldId="260"/>
            <ac:spMk id="9" creationId="{00000000-0000-0000-0000-000000000000}"/>
          </ac:spMkLst>
        </pc:spChg>
        <pc:spChg chg="mod">
          <ac:chgData name="Злата Кулакова" userId="01ed23c87e1c27ba" providerId="LiveId" clId="{AAA7B29E-B69F-487F-8E64-40F9E2046FF6}" dt="2023-10-23T16:08:17.536" v="414" actId="107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Злата Кулакова" userId="01ed23c87e1c27ba" providerId="LiveId" clId="{AAA7B29E-B69F-487F-8E64-40F9E2046FF6}" dt="2023-10-23T16:08:23.855" v="415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Злата Кулакова" userId="01ed23c87e1c27ba" providerId="LiveId" clId="{AAA7B29E-B69F-487F-8E64-40F9E2046FF6}" dt="2023-10-23T16:08:28.574" v="416" actId="1076"/>
          <ac:spMkLst>
            <pc:docMk/>
            <pc:sldMk cId="0" sldId="260"/>
            <ac:spMk id="16" creationId="{00000000-0000-0000-0000-000000000000}"/>
          </ac:spMkLst>
        </pc:spChg>
        <pc:spChg chg="del mod">
          <ac:chgData name="Злата Кулакова" userId="01ed23c87e1c27ba" providerId="LiveId" clId="{AAA7B29E-B69F-487F-8E64-40F9E2046FF6}" dt="2023-10-10T11:47:38.213" v="121"/>
          <ac:spMkLst>
            <pc:docMk/>
            <pc:sldMk cId="0" sldId="260"/>
            <ac:spMk id="18" creationId="{00000000-0000-0000-0000-000000000000}"/>
          </ac:spMkLst>
        </pc:spChg>
        <pc:picChg chg="del mod">
          <ac:chgData name="Злата Кулакова" userId="01ed23c87e1c27ba" providerId="LiveId" clId="{AAA7B29E-B69F-487F-8E64-40F9E2046FF6}" dt="2023-10-17T14:01:15.608" v="326" actId="478"/>
          <ac:picMkLst>
            <pc:docMk/>
            <pc:sldMk cId="0" sldId="260"/>
            <ac:picMk id="3" creationId="{13312DC0-770F-ADFE-E115-1BCA0F798086}"/>
          </ac:picMkLst>
        </pc:picChg>
        <pc:picChg chg="add mod">
          <ac:chgData name="Злата Кулакова" userId="01ed23c87e1c27ba" providerId="LiveId" clId="{AAA7B29E-B69F-487F-8E64-40F9E2046FF6}" dt="2023-10-23T16:09:02.094" v="422" actId="1582"/>
          <ac:picMkLst>
            <pc:docMk/>
            <pc:sldMk cId="0" sldId="260"/>
            <ac:picMk id="3" creationId="{4DA3F0A7-826D-BDF8-C131-7A59DCC0DFD7}"/>
          </ac:picMkLst>
        </pc:picChg>
      </pc:sldChg>
      <pc:sldChg chg="addSp delSp modSp mod">
        <pc:chgData name="Злата Кулакова" userId="01ed23c87e1c27ba" providerId="LiveId" clId="{AAA7B29E-B69F-487F-8E64-40F9E2046FF6}" dt="2023-10-23T16:07:10.804" v="398" actId="1076"/>
        <pc:sldMkLst>
          <pc:docMk/>
          <pc:sldMk cId="0" sldId="264"/>
        </pc:sldMkLst>
        <pc:spChg chg="del">
          <ac:chgData name="Злата Кулакова" userId="01ed23c87e1c27ba" providerId="LiveId" clId="{AAA7B29E-B69F-487F-8E64-40F9E2046FF6}" dt="2023-10-09T20:14:03.812" v="59" actId="478"/>
          <ac:spMkLst>
            <pc:docMk/>
            <pc:sldMk cId="0" sldId="264"/>
            <ac:spMk id="13" creationId="{00000000-0000-0000-0000-000000000000}"/>
          </ac:spMkLst>
        </pc:spChg>
        <pc:spChg chg="mod">
          <ac:chgData name="Злата Кулакова" userId="01ed23c87e1c27ba" providerId="LiveId" clId="{AAA7B29E-B69F-487F-8E64-40F9E2046FF6}" dt="2023-10-23T16:07:10.804" v="398" actId="1076"/>
          <ac:spMkLst>
            <pc:docMk/>
            <pc:sldMk cId="0" sldId="264"/>
            <ac:spMk id="17" creationId="{00000000-0000-0000-0000-000000000000}"/>
          </ac:spMkLst>
        </pc:spChg>
        <pc:picChg chg="add mod">
          <ac:chgData name="Злата Кулакова" userId="01ed23c87e1c27ba" providerId="LiveId" clId="{AAA7B29E-B69F-487F-8E64-40F9E2046FF6}" dt="2023-10-23T16:07:01.013" v="397" actId="14100"/>
          <ac:picMkLst>
            <pc:docMk/>
            <pc:sldMk cId="0" sldId="264"/>
            <ac:picMk id="2" creationId="{87FA0085-A1FB-24A5-CEAD-E4DFD60A8371}"/>
          </ac:picMkLst>
        </pc:picChg>
        <pc:picChg chg="del">
          <ac:chgData name="Злата Кулакова" userId="01ed23c87e1c27ba" providerId="LiveId" clId="{AAA7B29E-B69F-487F-8E64-40F9E2046FF6}" dt="2023-10-09T20:14:04.760" v="60" actId="478"/>
          <ac:picMkLst>
            <pc:docMk/>
            <pc:sldMk cId="0" sldId="264"/>
            <ac:picMk id="19" creationId="{00000000-0000-0000-0000-000000000000}"/>
          </ac:picMkLst>
        </pc:picChg>
        <pc:picChg chg="del">
          <ac:chgData name="Злата Кулакова" userId="01ed23c87e1c27ba" providerId="LiveId" clId="{AAA7B29E-B69F-487F-8E64-40F9E2046FF6}" dt="2023-10-09T20:14:06.536" v="61" actId="478"/>
          <ac:picMkLst>
            <pc:docMk/>
            <pc:sldMk cId="0" sldId="264"/>
            <ac:picMk id="21" creationId="{00000000-0000-0000-0000-000000000000}"/>
          </ac:picMkLst>
        </pc:picChg>
      </pc:sldChg>
      <pc:sldChg chg="del">
        <pc:chgData name="Злата Кулакова" userId="01ed23c87e1c27ba" providerId="LiveId" clId="{AAA7B29E-B69F-487F-8E64-40F9E2046FF6}" dt="2023-10-10T11:40:34.471" v="102" actId="2696"/>
        <pc:sldMkLst>
          <pc:docMk/>
          <pc:sldMk cId="0" sldId="266"/>
        </pc:sldMkLst>
      </pc:sldChg>
      <pc:sldChg chg="modSp mod">
        <pc:chgData name="Злата Кулакова" userId="01ed23c87e1c27ba" providerId="LiveId" clId="{AAA7B29E-B69F-487F-8E64-40F9E2046FF6}" dt="2023-10-10T11:55:41.902" v="138" actId="20577"/>
        <pc:sldMkLst>
          <pc:docMk/>
          <pc:sldMk cId="0" sldId="267"/>
        </pc:sldMkLst>
        <pc:spChg chg="mod">
          <ac:chgData name="Злата Кулакова" userId="01ed23c87e1c27ba" providerId="LiveId" clId="{AAA7B29E-B69F-487F-8E64-40F9E2046FF6}" dt="2023-10-10T11:55:41.902" v="138" actId="20577"/>
          <ac:spMkLst>
            <pc:docMk/>
            <pc:sldMk cId="0" sldId="267"/>
            <ac:spMk id="3" creationId="{00000000-0000-0000-0000-000000000000}"/>
          </ac:spMkLst>
        </pc:spChg>
        <pc:picChg chg="mod">
          <ac:chgData name="Злата Кулакова" userId="01ed23c87e1c27ba" providerId="LiveId" clId="{AAA7B29E-B69F-487F-8E64-40F9E2046FF6}" dt="2023-10-09T19:50:31.789" v="4" actId="1076"/>
          <ac:picMkLst>
            <pc:docMk/>
            <pc:sldMk cId="0" sldId="267"/>
            <ac:picMk id="5" creationId="{E6DFC699-4EC5-326B-AB78-BA5822C5A52D}"/>
          </ac:picMkLst>
        </pc:picChg>
      </pc:sldChg>
      <pc:sldChg chg="del">
        <pc:chgData name="Злата Кулакова" userId="01ed23c87e1c27ba" providerId="LiveId" clId="{AAA7B29E-B69F-487F-8E64-40F9E2046FF6}" dt="2023-10-10T11:45:07.706" v="117" actId="2696"/>
        <pc:sldMkLst>
          <pc:docMk/>
          <pc:sldMk cId="0" sldId="268"/>
        </pc:sldMkLst>
      </pc:sldChg>
      <pc:sldChg chg="del">
        <pc:chgData name="Злата Кулакова" userId="01ed23c87e1c27ba" providerId="LiveId" clId="{AAA7B29E-B69F-487F-8E64-40F9E2046FF6}" dt="2023-10-10T11:45:12.506" v="118" actId="2696"/>
        <pc:sldMkLst>
          <pc:docMk/>
          <pc:sldMk cId="0" sldId="269"/>
        </pc:sldMkLst>
      </pc:sldChg>
      <pc:sldChg chg="modSp mod">
        <pc:chgData name="Злата Кулакова" userId="01ed23c87e1c27ba" providerId="LiveId" clId="{AAA7B29E-B69F-487F-8E64-40F9E2046FF6}" dt="2023-10-10T11:44:51.131" v="116" actId="14100"/>
        <pc:sldMkLst>
          <pc:docMk/>
          <pc:sldMk cId="0" sldId="270"/>
        </pc:sldMkLst>
        <pc:spChg chg="mod">
          <ac:chgData name="Злата Кулакова" userId="01ed23c87e1c27ba" providerId="LiveId" clId="{AAA7B29E-B69F-487F-8E64-40F9E2046FF6}" dt="2023-10-10T11:44:51.131" v="116" actId="14100"/>
          <ac:spMkLst>
            <pc:docMk/>
            <pc:sldMk cId="0" sldId="270"/>
            <ac:spMk id="5" creationId="{00000000-0000-0000-0000-000000000000}"/>
          </ac:spMkLst>
        </pc:spChg>
      </pc:sldChg>
      <pc:sldChg chg="del">
        <pc:chgData name="Злата Кулакова" userId="01ed23c87e1c27ba" providerId="LiveId" clId="{AAA7B29E-B69F-487F-8E64-40F9E2046FF6}" dt="2023-10-17T13:13:08.471" v="140" actId="2696"/>
        <pc:sldMkLst>
          <pc:docMk/>
          <pc:sldMk cId="0" sldId="288"/>
        </pc:sldMkLst>
      </pc:sldChg>
      <pc:sldChg chg="del">
        <pc:chgData name="Злата Кулакова" userId="01ed23c87e1c27ba" providerId="LiveId" clId="{AAA7B29E-B69F-487F-8E64-40F9E2046FF6}" dt="2023-10-17T13:13:16.661" v="141" actId="2696"/>
        <pc:sldMkLst>
          <pc:docMk/>
          <pc:sldMk cId="0" sldId="289"/>
        </pc:sldMkLst>
      </pc:sldChg>
      <pc:sldChg chg="del">
        <pc:chgData name="Злата Кулакова" userId="01ed23c87e1c27ba" providerId="LiveId" clId="{AAA7B29E-B69F-487F-8E64-40F9E2046FF6}" dt="2023-10-24T12:34:34.452" v="430" actId="2696"/>
        <pc:sldMkLst>
          <pc:docMk/>
          <pc:sldMk cId="0" sldId="290"/>
        </pc:sldMkLst>
      </pc:sldChg>
      <pc:sldChg chg="addSp delSp modSp mod">
        <pc:chgData name="Злата Кулакова" userId="01ed23c87e1c27ba" providerId="LiveId" clId="{AAA7B29E-B69F-487F-8E64-40F9E2046FF6}" dt="2023-10-17T13:40:33.606" v="310" actId="1076"/>
        <pc:sldMkLst>
          <pc:docMk/>
          <pc:sldMk cId="0" sldId="293"/>
        </pc:sldMkLst>
        <pc:spChg chg="del mod">
          <ac:chgData name="Злата Кулакова" userId="01ed23c87e1c27ba" providerId="LiveId" clId="{AAA7B29E-B69F-487F-8E64-40F9E2046FF6}" dt="2023-10-17T13:35:12.476" v="272"/>
          <ac:spMkLst>
            <pc:docMk/>
            <pc:sldMk cId="0" sldId="293"/>
            <ac:spMk id="9" creationId="{00000000-0000-0000-0000-000000000000}"/>
          </ac:spMkLst>
        </pc:spChg>
        <pc:spChg chg="add mod">
          <ac:chgData name="Злата Кулакова" userId="01ed23c87e1c27ba" providerId="LiveId" clId="{AAA7B29E-B69F-487F-8E64-40F9E2046FF6}" dt="2023-10-17T13:19:00.852" v="250" actId="20577"/>
          <ac:spMkLst>
            <pc:docMk/>
            <pc:sldMk cId="0" sldId="293"/>
            <ac:spMk id="10" creationId="{EB1126EC-9702-3117-CC16-2D01F96F2A70}"/>
          </ac:spMkLst>
        </pc:spChg>
        <pc:spChg chg="add mod">
          <ac:chgData name="Злата Кулакова" userId="01ed23c87e1c27ba" providerId="LiveId" clId="{AAA7B29E-B69F-487F-8E64-40F9E2046FF6}" dt="2023-10-17T13:40:33.606" v="310" actId="1076"/>
          <ac:spMkLst>
            <pc:docMk/>
            <pc:sldMk cId="0" sldId="293"/>
            <ac:spMk id="11" creationId="{26226C37-BEFD-BA40-BF4C-C9C9328500C8}"/>
          </ac:spMkLst>
        </pc:spChg>
      </pc:sldChg>
      <pc:sldChg chg="del">
        <pc:chgData name="Злата Кулакова" userId="01ed23c87e1c27ba" providerId="LiveId" clId="{AAA7B29E-B69F-487F-8E64-40F9E2046FF6}" dt="2023-10-17T14:22:10.550" v="382" actId="2696"/>
        <pc:sldMkLst>
          <pc:docMk/>
          <pc:sldMk cId="0" sldId="294"/>
        </pc:sldMkLst>
      </pc:sldChg>
      <pc:sldChg chg="add del">
        <pc:chgData name="Злата Кулакова" userId="01ed23c87e1c27ba" providerId="LiveId" clId="{AAA7B29E-B69F-487F-8E64-40F9E2046FF6}" dt="2023-10-17T14:22:21.130" v="385" actId="2696"/>
        <pc:sldMkLst>
          <pc:docMk/>
          <pc:sldMk cId="0" sldId="295"/>
        </pc:sldMkLst>
      </pc:sldChg>
      <pc:sldChg chg="modSp mod">
        <pc:chgData name="Злата Кулакова" userId="01ed23c87e1c27ba" providerId="LiveId" clId="{AAA7B29E-B69F-487F-8E64-40F9E2046FF6}" dt="2023-10-17T14:23:14.662" v="395" actId="20577"/>
        <pc:sldMkLst>
          <pc:docMk/>
          <pc:sldMk cId="0" sldId="296"/>
        </pc:sldMkLst>
        <pc:spChg chg="mod">
          <ac:chgData name="Злата Кулакова" userId="01ed23c87e1c27ba" providerId="LiveId" clId="{AAA7B29E-B69F-487F-8E64-40F9E2046FF6}" dt="2023-10-17T14:23:14.662" v="395" actId="20577"/>
          <ac:spMkLst>
            <pc:docMk/>
            <pc:sldMk cId="0" sldId="296"/>
            <ac:spMk id="2" creationId="{00000000-0000-0000-0000-000000000000}"/>
          </ac:spMkLst>
        </pc:spChg>
        <pc:spChg chg="mod">
          <ac:chgData name="Злата Кулакова" userId="01ed23c87e1c27ba" providerId="LiveId" clId="{AAA7B29E-B69F-487F-8E64-40F9E2046FF6}" dt="2023-10-17T14:09:10.371" v="345" actId="14100"/>
          <ac:spMkLst>
            <pc:docMk/>
            <pc:sldMk cId="0" sldId="296"/>
            <ac:spMk id="5" creationId="{00000000-0000-0000-0000-000000000000}"/>
          </ac:spMkLst>
        </pc:spChg>
        <pc:spChg chg="mod">
          <ac:chgData name="Злата Кулакова" userId="01ed23c87e1c27ba" providerId="LiveId" clId="{AAA7B29E-B69F-487F-8E64-40F9E2046FF6}" dt="2023-10-17T14:21:18.638" v="381" actId="123"/>
          <ac:spMkLst>
            <pc:docMk/>
            <pc:sldMk cId="0" sldId="296"/>
            <ac:spMk id="9" creationId="{00000000-0000-0000-0000-000000000000}"/>
          </ac:spMkLst>
        </pc:spChg>
      </pc:sldChg>
      <pc:sldChg chg="del">
        <pc:chgData name="Злата Кулакова" userId="01ed23c87e1c27ba" providerId="LiveId" clId="{AAA7B29E-B69F-487F-8E64-40F9E2046FF6}" dt="2023-10-17T14:22:26.006" v="386" actId="2696"/>
        <pc:sldMkLst>
          <pc:docMk/>
          <pc:sldMk cId="0" sldId="297"/>
        </pc:sldMkLst>
      </pc:sldChg>
      <pc:sldChg chg="del">
        <pc:chgData name="Злата Кулакова" userId="01ed23c87e1c27ba" providerId="LiveId" clId="{AAA7B29E-B69F-487F-8E64-40F9E2046FF6}" dt="2023-10-17T14:22:29.694" v="387" actId="2696"/>
        <pc:sldMkLst>
          <pc:docMk/>
          <pc:sldMk cId="0" sldId="298"/>
        </pc:sldMkLst>
      </pc:sldChg>
      <pc:sldChg chg="del">
        <pc:chgData name="Злата Кулакова" userId="01ed23c87e1c27ba" providerId="LiveId" clId="{AAA7B29E-B69F-487F-8E64-40F9E2046FF6}" dt="2023-10-17T14:22:32.653" v="388" actId="2696"/>
        <pc:sldMkLst>
          <pc:docMk/>
          <pc:sldMk cId="0" sldId="299"/>
        </pc:sldMkLst>
      </pc:sldChg>
      <pc:sldChg chg="modSp mod">
        <pc:chgData name="Злата Кулакова" userId="01ed23c87e1c27ba" providerId="LiveId" clId="{AAA7B29E-B69F-487F-8E64-40F9E2046FF6}" dt="2023-10-17T14:19:11.202" v="364" actId="20577"/>
        <pc:sldMkLst>
          <pc:docMk/>
          <pc:sldMk cId="0" sldId="300"/>
        </pc:sldMkLst>
        <pc:spChg chg="mod">
          <ac:chgData name="Злата Кулакова" userId="01ed23c87e1c27ba" providerId="LiveId" clId="{AAA7B29E-B69F-487F-8E64-40F9E2046FF6}" dt="2023-10-17T14:19:11.202" v="364" actId="20577"/>
          <ac:spMkLst>
            <pc:docMk/>
            <pc:sldMk cId="0" sldId="300"/>
            <ac:spMk id="6" creationId="{00000000-0000-0000-0000-000000000000}"/>
          </ac:spMkLst>
        </pc:spChg>
      </pc:sldChg>
      <pc:sldChg chg="modSp mod">
        <pc:chgData name="Злата Кулакова" userId="01ed23c87e1c27ba" providerId="LiveId" clId="{AAA7B29E-B69F-487F-8E64-40F9E2046FF6}" dt="2023-10-17T14:13:18.308" v="354" actId="14100"/>
        <pc:sldMkLst>
          <pc:docMk/>
          <pc:sldMk cId="0" sldId="301"/>
        </pc:sldMkLst>
        <pc:spChg chg="mod">
          <ac:chgData name="Злата Кулакова" userId="01ed23c87e1c27ba" providerId="LiveId" clId="{AAA7B29E-B69F-487F-8E64-40F9E2046FF6}" dt="2023-10-17T14:13:18.308" v="354" actId="14100"/>
          <ac:spMkLst>
            <pc:docMk/>
            <pc:sldMk cId="0" sldId="301"/>
            <ac:spMk id="6" creationId="{00000000-0000-0000-0000-000000000000}"/>
          </ac:spMkLst>
        </pc:spChg>
        <pc:graphicFrameChg chg="mod">
          <ac:chgData name="Злата Кулакова" userId="01ed23c87e1c27ba" providerId="LiveId" clId="{AAA7B29E-B69F-487F-8E64-40F9E2046FF6}" dt="2023-10-17T14:12:57.286" v="349" actId="1076"/>
          <ac:graphicFrameMkLst>
            <pc:docMk/>
            <pc:sldMk cId="0" sldId="301"/>
            <ac:graphicFrameMk id="2" creationId="{00000000-0000-0000-0000-000000000000}"/>
          </ac:graphicFrameMkLst>
        </pc:graphicFrameChg>
      </pc:sldChg>
      <pc:sldChg chg="del">
        <pc:chgData name="Злата Кулакова" userId="01ed23c87e1c27ba" providerId="LiveId" clId="{AAA7B29E-B69F-487F-8E64-40F9E2046FF6}" dt="2023-10-17T14:22:41.645" v="389" actId="2696"/>
        <pc:sldMkLst>
          <pc:docMk/>
          <pc:sldMk cId="0" sldId="302"/>
        </pc:sldMkLst>
      </pc:sldChg>
      <pc:sldChg chg="del">
        <pc:chgData name="Злата Кулакова" userId="01ed23c87e1c27ba" providerId="LiveId" clId="{AAA7B29E-B69F-487F-8E64-40F9E2046FF6}" dt="2023-10-17T14:22:44.655" v="390" actId="2696"/>
        <pc:sldMkLst>
          <pc:docMk/>
          <pc:sldMk cId="0" sldId="303"/>
        </pc:sldMkLst>
      </pc:sldChg>
      <pc:sldChg chg="modSp mod">
        <pc:chgData name="Злата Кулакова" userId="01ed23c87e1c27ba" providerId="LiveId" clId="{AAA7B29E-B69F-487F-8E64-40F9E2046FF6}" dt="2023-10-17T14:14:14.829" v="358" actId="123"/>
        <pc:sldMkLst>
          <pc:docMk/>
          <pc:sldMk cId="0" sldId="304"/>
        </pc:sldMkLst>
        <pc:spChg chg="mod">
          <ac:chgData name="Злата Кулакова" userId="01ed23c87e1c27ba" providerId="LiveId" clId="{AAA7B29E-B69F-487F-8E64-40F9E2046FF6}" dt="2023-10-17T14:14:14.829" v="358" actId="123"/>
          <ac:spMkLst>
            <pc:docMk/>
            <pc:sldMk cId="0" sldId="304"/>
            <ac:spMk id="9" creationId="{00000000-0000-0000-0000-000000000000}"/>
          </ac:spMkLst>
        </pc:spChg>
      </pc:sldChg>
      <pc:sldChg chg="del">
        <pc:chgData name="Злата Кулакова" userId="01ed23c87e1c27ba" providerId="LiveId" clId="{AAA7B29E-B69F-487F-8E64-40F9E2046FF6}" dt="2023-10-17T14:22:49.695" v="391" actId="2696"/>
        <pc:sldMkLst>
          <pc:docMk/>
          <pc:sldMk cId="0" sldId="305"/>
        </pc:sldMkLst>
      </pc:sldChg>
      <pc:sldChg chg="modSp mod">
        <pc:chgData name="Злата Кулакова" userId="01ed23c87e1c27ba" providerId="LiveId" clId="{AAA7B29E-B69F-487F-8E64-40F9E2046FF6}" dt="2023-10-17T14:14:29.146" v="362" actId="14100"/>
        <pc:sldMkLst>
          <pc:docMk/>
          <pc:sldMk cId="0" sldId="306"/>
        </pc:sldMkLst>
        <pc:spChg chg="mod">
          <ac:chgData name="Злата Кулакова" userId="01ed23c87e1c27ba" providerId="LiveId" clId="{AAA7B29E-B69F-487F-8E64-40F9E2046FF6}" dt="2023-10-17T14:14:29.146" v="362" actId="14100"/>
          <ac:spMkLst>
            <pc:docMk/>
            <pc:sldMk cId="0" sldId="306"/>
            <ac:spMk id="9" creationId="{00000000-0000-0000-0000-000000000000}"/>
          </ac:spMkLst>
        </pc:spChg>
      </pc:sldChg>
      <pc:sldChg chg="del">
        <pc:chgData name="Злата Кулакова" userId="01ed23c87e1c27ba" providerId="LiveId" clId="{AAA7B29E-B69F-487F-8E64-40F9E2046FF6}" dt="2023-10-17T14:22:53.013" v="392" actId="2696"/>
        <pc:sldMkLst>
          <pc:docMk/>
          <pc:sldMk cId="0" sldId="307"/>
        </pc:sldMkLst>
      </pc:sldChg>
      <pc:sldChg chg="del">
        <pc:chgData name="Злата Кулакова" userId="01ed23c87e1c27ba" providerId="LiveId" clId="{AAA7B29E-B69F-487F-8E64-40F9E2046FF6}" dt="2023-10-24T12:12:39.177" v="429" actId="2696"/>
        <pc:sldMkLst>
          <pc:docMk/>
          <pc:sldMk cId="0" sldId="308"/>
        </pc:sldMkLst>
      </pc:sldChg>
      <pc:sldChg chg="del">
        <pc:chgData name="Злата Кулакова" userId="01ed23c87e1c27ba" providerId="LiveId" clId="{AAA7B29E-B69F-487F-8E64-40F9E2046FF6}" dt="2023-10-24T12:12:33.422" v="427" actId="2696"/>
        <pc:sldMkLst>
          <pc:docMk/>
          <pc:sldMk cId="0" sldId="309"/>
        </pc:sldMkLst>
      </pc:sldChg>
      <pc:sldChg chg="del ord">
        <pc:chgData name="Злата Кулакова" userId="01ed23c87e1c27ba" providerId="LiveId" clId="{AAA7B29E-B69F-487F-8E64-40F9E2046FF6}" dt="2023-10-24T12:12:36.153" v="428" actId="2696"/>
        <pc:sldMkLst>
          <pc:docMk/>
          <pc:sldMk cId="0" sldId="310"/>
        </pc:sldMkLst>
      </pc:sldChg>
      <pc:sldChg chg="addSp delSp modSp mod">
        <pc:chgData name="Злата Кулакова" userId="01ed23c87e1c27ba" providerId="LiveId" clId="{AAA7B29E-B69F-487F-8E64-40F9E2046FF6}" dt="2023-10-24T13:17:30.320" v="446" actId="1076"/>
        <pc:sldMkLst>
          <pc:docMk/>
          <pc:sldMk cId="2025129560" sldId="311"/>
        </pc:sldMkLst>
        <pc:spChg chg="del mod">
          <ac:chgData name="Злата Кулакова" userId="01ed23c87e1c27ba" providerId="LiveId" clId="{AAA7B29E-B69F-487F-8E64-40F9E2046FF6}" dt="2023-10-09T19:50:50.155" v="8"/>
          <ac:spMkLst>
            <pc:docMk/>
            <pc:sldMk cId="2025129560" sldId="311"/>
            <ac:spMk id="5" creationId="{57DA1A7C-5659-BDF7-6DCE-1E4587B970E7}"/>
          </ac:spMkLst>
        </pc:spChg>
        <pc:spChg chg="del">
          <ac:chgData name="Злата Кулакова" userId="01ed23c87e1c27ba" providerId="LiveId" clId="{AAA7B29E-B69F-487F-8E64-40F9E2046FF6}" dt="2023-10-24T13:17:23.407" v="444" actId="21"/>
          <ac:spMkLst>
            <pc:docMk/>
            <pc:sldMk cId="2025129560" sldId="311"/>
            <ac:spMk id="9" creationId="{00000000-0000-0000-0000-000000000000}"/>
          </ac:spMkLst>
        </pc:spChg>
        <pc:spChg chg="mod">
          <ac:chgData name="Злата Кулакова" userId="01ed23c87e1c27ba" providerId="LiveId" clId="{AAA7B29E-B69F-487F-8E64-40F9E2046FF6}" dt="2023-10-24T13:17:15.910" v="442" actId="20577"/>
          <ac:spMkLst>
            <pc:docMk/>
            <pc:sldMk cId="2025129560" sldId="311"/>
            <ac:spMk id="10" creationId="{00000000-0000-0000-0000-000000000000}"/>
          </ac:spMkLst>
        </pc:spChg>
        <pc:spChg chg="add mod">
          <ac:chgData name="Злата Кулакова" userId="01ed23c87e1c27ba" providerId="LiveId" clId="{AAA7B29E-B69F-487F-8E64-40F9E2046FF6}" dt="2023-10-24T13:17:27.436" v="445" actId="1076"/>
          <ac:spMkLst>
            <pc:docMk/>
            <pc:sldMk cId="2025129560" sldId="311"/>
            <ac:spMk id="12" creationId="{09C2DD5E-1E45-357C-EC1B-68C489650FBA}"/>
          </ac:spMkLst>
        </pc:spChg>
        <pc:spChg chg="add mod">
          <ac:chgData name="Злата Кулакова" userId="01ed23c87e1c27ba" providerId="LiveId" clId="{AAA7B29E-B69F-487F-8E64-40F9E2046FF6}" dt="2023-10-24T13:17:30.320" v="446" actId="1076"/>
          <ac:spMkLst>
            <pc:docMk/>
            <pc:sldMk cId="2025129560" sldId="311"/>
            <ac:spMk id="14" creationId="{05352E4E-DDA3-DC7B-8B7B-2F8A1AB5F1EE}"/>
          </ac:spMkLst>
        </pc:spChg>
        <pc:spChg chg="add mod">
          <ac:chgData name="Злата Кулакова" userId="01ed23c87e1c27ba" providerId="LiveId" clId="{AAA7B29E-B69F-487F-8E64-40F9E2046FF6}" dt="2023-10-10T11:54:08.052" v="133" actId="1076"/>
          <ac:spMkLst>
            <pc:docMk/>
            <pc:sldMk cId="2025129560" sldId="311"/>
            <ac:spMk id="16" creationId="{861FCBBC-7844-988D-8BAF-825640A3C46D}"/>
          </ac:spMkLst>
        </pc:spChg>
        <pc:grpChg chg="mod">
          <ac:chgData name="Злата Кулакова" userId="01ed23c87e1c27ba" providerId="LiveId" clId="{AAA7B29E-B69F-487F-8E64-40F9E2046FF6}" dt="2023-10-24T13:17:18.562" v="443" actId="1076"/>
          <ac:grpSpMkLst>
            <pc:docMk/>
            <pc:sldMk cId="2025129560" sldId="311"/>
            <ac:grpSpMk id="7" creationId="{00000000-0000-0000-0000-000000000000}"/>
          </ac:grpSpMkLst>
        </pc:grpChg>
      </pc:sldChg>
      <pc:sldChg chg="modSp add mod">
        <pc:chgData name="Злата Кулакова" userId="01ed23c87e1c27ba" providerId="LiveId" clId="{AAA7B29E-B69F-487F-8E64-40F9E2046FF6}" dt="2023-10-17T13:41:04.406" v="319" actId="20577"/>
        <pc:sldMkLst>
          <pc:docMk/>
          <pc:sldMk cId="841158072" sldId="312"/>
        </pc:sldMkLst>
        <pc:spChg chg="mod">
          <ac:chgData name="Злата Кулакова" userId="01ed23c87e1c27ba" providerId="LiveId" clId="{AAA7B29E-B69F-487F-8E64-40F9E2046FF6}" dt="2023-10-17T13:41:04.406" v="319" actId="20577"/>
          <ac:spMkLst>
            <pc:docMk/>
            <pc:sldMk cId="841158072" sldId="312"/>
            <ac:spMk id="11" creationId="{26226C37-BEFD-BA40-BF4C-C9C9328500C8}"/>
          </ac:spMkLst>
        </pc:spChg>
      </pc:sldChg>
      <pc:sldChg chg="new add del">
        <pc:chgData name="Злата Кулакова" userId="01ed23c87e1c27ba" providerId="LiveId" clId="{AAA7B29E-B69F-487F-8E64-40F9E2046FF6}" dt="2023-10-17T13:41:39.187" v="322" actId="2696"/>
        <pc:sldMkLst>
          <pc:docMk/>
          <pc:sldMk cId="1423352642" sldId="313"/>
        </pc:sldMkLst>
      </pc:sldChg>
    </pc:docChg>
  </pc:docChgLst>
  <pc:docChgLst>
    <pc:chgData name="Квашнина Диана" userId="ed05a2de9dfae215" providerId="Windows Live" clId="Web-{345B7D3E-C797-4DB0-B6E7-DD1521F5E870}"/>
    <pc:docChg chg="modSld">
      <pc:chgData name="Квашнина Диана" userId="ed05a2de9dfae215" providerId="Windows Live" clId="Web-{345B7D3E-C797-4DB0-B6E7-DD1521F5E870}" dt="2023-10-24T11:07:42.543" v="22" actId="1076"/>
      <pc:docMkLst>
        <pc:docMk/>
      </pc:docMkLst>
      <pc:sldChg chg="modSp">
        <pc:chgData name="Квашнина Диана" userId="ed05a2de9dfae215" providerId="Windows Live" clId="Web-{345B7D3E-C797-4DB0-B6E7-DD1521F5E870}" dt="2023-10-24T11:07:42.543" v="22" actId="1076"/>
        <pc:sldMkLst>
          <pc:docMk/>
          <pc:sldMk cId="0" sldId="257"/>
        </pc:sldMkLst>
        <pc:spChg chg="mod">
          <ac:chgData name="Квашнина Диана" userId="ed05a2de9dfae215" providerId="Windows Live" clId="Web-{345B7D3E-C797-4DB0-B6E7-DD1521F5E870}" dt="2023-10-24T11:07:42.543" v="22" actId="1076"/>
          <ac:spMkLst>
            <pc:docMk/>
            <pc:sldMk cId="0" sldId="257"/>
            <ac:spMk id="2" creationId="{00000000-0000-0000-0000-000000000000}"/>
          </ac:spMkLst>
        </pc:spChg>
      </pc:sldChg>
      <pc:sldChg chg="modSp">
        <pc:chgData name="Квашнина Диана" userId="ed05a2de9dfae215" providerId="Windows Live" clId="Web-{345B7D3E-C797-4DB0-B6E7-DD1521F5E870}" dt="2023-10-23T16:45:30.040" v="20" actId="20577"/>
        <pc:sldMkLst>
          <pc:docMk/>
          <pc:sldMk cId="0" sldId="270"/>
        </pc:sldMkLst>
        <pc:spChg chg="mod">
          <ac:chgData name="Квашнина Диана" userId="ed05a2de9dfae215" providerId="Windows Live" clId="Web-{345B7D3E-C797-4DB0-B6E7-DD1521F5E870}" dt="2023-10-23T16:45:30.040" v="20" actId="20577"/>
          <ac:spMkLst>
            <pc:docMk/>
            <pc:sldMk cId="0" sldId="270"/>
            <ac:spMk id="5" creationId="{00000000-0000-0000-0000-000000000000}"/>
          </ac:spMkLst>
        </pc:spChg>
      </pc:sldChg>
      <pc:sldChg chg="modSp">
        <pc:chgData name="Квашнина Диана" userId="ed05a2de9dfae215" providerId="Windows Live" clId="Web-{345B7D3E-C797-4DB0-B6E7-DD1521F5E870}" dt="2023-10-23T16:26:05.383" v="15" actId="20577"/>
        <pc:sldMkLst>
          <pc:docMk/>
          <pc:sldMk cId="0" sldId="301"/>
        </pc:sldMkLst>
        <pc:spChg chg="mod">
          <ac:chgData name="Квашнина Диана" userId="ed05a2de9dfae215" providerId="Windows Live" clId="Web-{345B7D3E-C797-4DB0-B6E7-DD1521F5E870}" dt="2023-10-23T16:26:05.383" v="15" actId="20577"/>
          <ac:spMkLst>
            <pc:docMk/>
            <pc:sldMk cId="0" sldId="301"/>
            <ac:spMk id="6" creationId="{00000000-0000-0000-0000-000000000000}"/>
          </ac:spMkLst>
        </pc:spChg>
      </pc:sldChg>
    </pc:docChg>
  </pc:docChgLst>
  <pc:docChgLst>
    <pc:chgData name="Гость" providerId="Windows Live" clId="Web-{F3CFE789-563C-4CFD-8487-153AF3D8DD52}"/>
    <pc:docChg chg="modSld sldOrd">
      <pc:chgData name="Гость" userId="" providerId="Windows Live" clId="Web-{F3CFE789-563C-4CFD-8487-153AF3D8DD52}" dt="2023-10-10T13:20:08.757" v="381" actId="1076"/>
      <pc:docMkLst>
        <pc:docMk/>
      </pc:docMkLst>
      <pc:sldChg chg="ord">
        <pc:chgData name="Гость" userId="" providerId="Windows Live" clId="Web-{F3CFE789-563C-4CFD-8487-153AF3D8DD52}" dt="2023-10-10T12:59:46.237" v="151"/>
        <pc:sldMkLst>
          <pc:docMk/>
          <pc:sldMk cId="0" sldId="267"/>
        </pc:sldMkLst>
      </pc:sldChg>
      <pc:sldChg chg="modSp">
        <pc:chgData name="Гость" userId="" providerId="Windows Live" clId="Web-{F3CFE789-563C-4CFD-8487-153AF3D8DD52}" dt="2023-10-10T13:20:08.757" v="381" actId="1076"/>
        <pc:sldMkLst>
          <pc:docMk/>
          <pc:sldMk cId="0" sldId="276"/>
        </pc:sldMkLst>
        <pc:spChg chg="mod">
          <ac:chgData name="Гость" userId="" providerId="Windows Live" clId="Web-{F3CFE789-563C-4CFD-8487-153AF3D8DD52}" dt="2023-10-10T13:19:59.616" v="379" actId="1076"/>
          <ac:spMkLst>
            <pc:docMk/>
            <pc:sldMk cId="0" sldId="276"/>
            <ac:spMk id="5" creationId="{00000000-0000-0000-0000-000000000000}"/>
          </ac:spMkLst>
        </pc:spChg>
        <pc:spChg chg="mod">
          <ac:chgData name="Гость" userId="" providerId="Windows Live" clId="Web-{F3CFE789-563C-4CFD-8487-153AF3D8DD52}" dt="2023-10-10T13:20:02.741" v="380" actId="1076"/>
          <ac:spMkLst>
            <pc:docMk/>
            <pc:sldMk cId="0" sldId="276"/>
            <ac:spMk id="19" creationId="{00000000-0000-0000-0000-000000000000}"/>
          </ac:spMkLst>
        </pc:spChg>
        <pc:spChg chg="mod">
          <ac:chgData name="Гость" userId="" providerId="Windows Live" clId="Web-{F3CFE789-563C-4CFD-8487-153AF3D8DD52}" dt="2023-10-10T13:20:08.757" v="381" actId="1076"/>
          <ac:spMkLst>
            <pc:docMk/>
            <pc:sldMk cId="0" sldId="276"/>
            <ac:spMk id="21" creationId="{00000000-0000-0000-0000-000000000000}"/>
          </ac:spMkLst>
        </pc:spChg>
      </pc:sldChg>
    </pc:docChg>
  </pc:docChgLst>
  <pc:docChgLst>
    <pc:chgData name="Гость" providerId="Windows Live" clId="Web-{E3682548-7349-42B2-BBAF-07C6CC0219A2}"/>
    <pc:docChg chg="modSld">
      <pc:chgData name="Гость" userId="" providerId="Windows Live" clId="Web-{E3682548-7349-42B2-BBAF-07C6CC0219A2}" dt="2023-10-03T15:10:05.691" v="32" actId="20577"/>
      <pc:docMkLst>
        <pc:docMk/>
      </pc:docMkLst>
      <pc:sldChg chg="modSp">
        <pc:chgData name="Гость" userId="" providerId="Windows Live" clId="Web-{E3682548-7349-42B2-BBAF-07C6CC0219A2}" dt="2023-10-03T15:09:40.691" v="6" actId="20577"/>
        <pc:sldMkLst>
          <pc:docMk/>
          <pc:sldMk cId="0" sldId="256"/>
        </pc:sldMkLst>
        <pc:spChg chg="mod">
          <ac:chgData name="Гость" userId="" providerId="Windows Live" clId="Web-{E3682548-7349-42B2-BBAF-07C6CC0219A2}" dt="2023-10-03T15:09:40.691" v="6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Гость" userId="" providerId="Windows Live" clId="Web-{E3682548-7349-42B2-BBAF-07C6CC0219A2}" dt="2023-10-03T15:10:05.691" v="32" actId="20577"/>
        <pc:sldMkLst>
          <pc:docMk/>
          <pc:sldMk cId="0" sldId="260"/>
        </pc:sldMkLst>
        <pc:spChg chg="mod">
          <ac:chgData name="Гость" userId="" providerId="Windows Live" clId="Web-{E3682548-7349-42B2-BBAF-07C6CC0219A2}" dt="2023-10-03T15:10:05.691" v="32" actId="20577"/>
          <ac:spMkLst>
            <pc:docMk/>
            <pc:sldMk cId="0" sldId="260"/>
            <ac:spMk id="12" creationId="{00000000-0000-0000-0000-000000000000}"/>
          </ac:spMkLst>
        </pc:spChg>
      </pc:sldChg>
    </pc:docChg>
  </pc:docChgLst>
  <pc:docChgLst>
    <pc:chgData name="Гость" providerId="Windows Live" clId="Web-{86C1C9BD-ED6C-4B55-94C3-4CCB689ACC53}"/>
    <pc:docChg chg="modSld">
      <pc:chgData name="Гость" userId="" providerId="Windows Live" clId="Web-{86C1C9BD-ED6C-4B55-94C3-4CCB689ACC53}" dt="2023-10-10T14:38:52.702" v="763" actId="20577"/>
      <pc:docMkLst>
        <pc:docMk/>
      </pc:docMkLst>
      <pc:sldChg chg="modSp">
        <pc:chgData name="Гость" userId="" providerId="Windows Live" clId="Web-{86C1C9BD-ED6C-4B55-94C3-4CCB689ACC53}" dt="2023-10-10T14:38:52.702" v="763" actId="20577"/>
        <pc:sldMkLst>
          <pc:docMk/>
          <pc:sldMk cId="0" sldId="260"/>
        </pc:sldMkLst>
        <pc:spChg chg="mod">
          <ac:chgData name="Гость" userId="" providerId="Windows Live" clId="Web-{86C1C9BD-ED6C-4B55-94C3-4CCB689ACC53}" dt="2023-10-10T14:38:52.702" v="763" actId="20577"/>
          <ac:spMkLst>
            <pc:docMk/>
            <pc:sldMk cId="0" sldId="260"/>
            <ac:spMk id="2" creationId="{E9A53D32-4565-2987-08FA-82DB4B9D8607}"/>
          </ac:spMkLst>
        </pc:spChg>
      </pc:sldChg>
      <pc:sldChg chg="modSp">
        <pc:chgData name="Гость" userId="" providerId="Windows Live" clId="Web-{86C1C9BD-ED6C-4B55-94C3-4CCB689ACC53}" dt="2023-10-10T14:25:27.916" v="725" actId="20577"/>
        <pc:sldMkLst>
          <pc:docMk/>
          <pc:sldMk cId="0" sldId="279"/>
        </pc:sldMkLst>
        <pc:spChg chg="mod">
          <ac:chgData name="Гость" userId="" providerId="Windows Live" clId="Web-{86C1C9BD-ED6C-4B55-94C3-4CCB689ACC53}" dt="2023-10-10T14:25:27.916" v="725" actId="20577"/>
          <ac:spMkLst>
            <pc:docMk/>
            <pc:sldMk cId="0" sldId="279"/>
            <ac:spMk id="21" creationId="{00000000-0000-0000-0000-000000000000}"/>
          </ac:spMkLst>
        </pc:spChg>
      </pc:sldChg>
    </pc:docChg>
  </pc:docChgLst>
  <pc:docChgLst>
    <pc:chgData name="Квашнина Диана" userId="ed05a2de9dfae215" providerId="Windows Live" clId="Web-{E6D8C346-A27A-4CA7-A333-8638390D1C17}"/>
    <pc:docChg chg="modSld">
      <pc:chgData name="Квашнина Диана" userId="ed05a2de9dfae215" providerId="Windows Live" clId="Web-{E6D8C346-A27A-4CA7-A333-8638390D1C17}" dt="2023-10-17T14:18:05.364" v="1873"/>
      <pc:docMkLst>
        <pc:docMk/>
      </pc:docMkLst>
      <pc:sldChg chg="delSp modSp">
        <pc:chgData name="Квашнина Диана" userId="ed05a2de9dfae215" providerId="Windows Live" clId="Web-{E6D8C346-A27A-4CA7-A333-8638390D1C17}" dt="2023-10-17T14:18:05.364" v="1873"/>
        <pc:sldMkLst>
          <pc:docMk/>
          <pc:sldMk cId="0" sldId="301"/>
        </pc:sldMkLst>
        <pc:spChg chg="mod">
          <ac:chgData name="Квашнина Диана" userId="ed05a2de9dfae215" providerId="Windows Live" clId="Web-{E6D8C346-A27A-4CA7-A333-8638390D1C17}" dt="2023-10-17T14:00:50.585" v="1708" actId="20577"/>
          <ac:spMkLst>
            <pc:docMk/>
            <pc:sldMk cId="0" sldId="301"/>
            <ac:spMk id="6" creationId="{00000000-0000-0000-0000-000000000000}"/>
          </ac:spMkLst>
        </pc:spChg>
        <pc:spChg chg="mod">
          <ac:chgData name="Квашнина Диана" userId="ed05a2de9dfae215" providerId="Windows Live" clId="Web-{E6D8C346-A27A-4CA7-A333-8638390D1C17}" dt="2023-10-17T13:08:55.575" v="1" actId="20577"/>
          <ac:spMkLst>
            <pc:docMk/>
            <pc:sldMk cId="0" sldId="301"/>
            <ac:spMk id="10" creationId="{00000000-0000-0000-0000-000000000000}"/>
          </ac:spMkLst>
        </pc:spChg>
        <pc:graphicFrameChg chg="mod modGraphic">
          <ac:chgData name="Квашнина Диана" userId="ed05a2de9dfae215" providerId="Windows Live" clId="Web-{E6D8C346-A27A-4CA7-A333-8638390D1C17}" dt="2023-10-17T14:18:05.364" v="1873"/>
          <ac:graphicFrameMkLst>
            <pc:docMk/>
            <pc:sldMk cId="0" sldId="301"/>
            <ac:graphicFrameMk id="2" creationId="{00000000-0000-0000-0000-000000000000}"/>
          </ac:graphicFrameMkLst>
        </pc:graphicFrameChg>
        <pc:cxnChg chg="del">
          <ac:chgData name="Квашнина Диана" userId="ed05a2de9dfae215" providerId="Windows Live" clId="Web-{E6D8C346-A27A-4CA7-A333-8638390D1C17}" dt="2023-10-17T13:09:04.825" v="2"/>
          <ac:cxnSpMkLst>
            <pc:docMk/>
            <pc:sldMk cId="0" sldId="301"/>
            <ac:cxnSpMk id="9" creationId="{00000000-0000-0000-0000-000000000000}"/>
          </ac:cxnSpMkLst>
        </pc:cxnChg>
      </pc:sldChg>
    </pc:docChg>
  </pc:docChgLst>
  <pc:docChgLst>
    <pc:chgData name="Гость" providerId="Windows Live" clId="Web-{E60B219F-2D27-47AF-8F76-75ACBE5217DF}"/>
    <pc:docChg chg="delSld modSld sldOrd">
      <pc:chgData name="Гость" userId="" providerId="Windows Live" clId="Web-{E60B219F-2D27-47AF-8F76-75ACBE5217DF}" dt="2023-10-10T14:53:49.265" v="475"/>
      <pc:docMkLst>
        <pc:docMk/>
      </pc:docMkLst>
      <pc:sldChg chg="addSp modSp">
        <pc:chgData name="Гость" userId="" providerId="Windows Live" clId="Web-{E60B219F-2D27-47AF-8F76-75ACBE5217DF}" dt="2023-10-10T14:51:57.403" v="469" actId="1076"/>
        <pc:sldMkLst>
          <pc:docMk/>
          <pc:sldMk cId="0" sldId="260"/>
        </pc:sldMkLst>
        <pc:spChg chg="add mod">
          <ac:chgData name="Гость" userId="" providerId="Windows Live" clId="Web-{E60B219F-2D27-47AF-8F76-75ACBE5217DF}" dt="2023-10-10T14:51:57.403" v="469" actId="1076"/>
          <ac:spMkLst>
            <pc:docMk/>
            <pc:sldMk cId="0" sldId="260"/>
            <ac:spMk id="2" creationId="{E9A53D32-4565-2987-08FA-82DB4B9D8607}"/>
          </ac:spMkLst>
        </pc:spChg>
        <pc:spChg chg="mod">
          <ac:chgData name="Гость" userId="" providerId="Windows Live" clId="Web-{E60B219F-2D27-47AF-8F76-75ACBE5217DF}" dt="2023-10-10T14:31:12.031" v="316" actId="14100"/>
          <ac:spMkLst>
            <pc:docMk/>
            <pc:sldMk cId="0" sldId="260"/>
            <ac:spMk id="10" creationId="{00000000-0000-0000-0000-000000000000}"/>
          </ac:spMkLst>
        </pc:spChg>
        <pc:spChg chg="mod">
          <ac:chgData name="Гость" userId="" providerId="Windows Live" clId="Web-{E60B219F-2D27-47AF-8F76-75ACBE5217DF}" dt="2023-10-10T14:36:26.382" v="419" actId="2057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Гость" userId="" providerId="Windows Live" clId="Web-{E60B219F-2D27-47AF-8F76-75ACBE5217DF}" dt="2023-10-10T14:48:51.539" v="453" actId="107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Гость" userId="" providerId="Windows Live" clId="Web-{E60B219F-2D27-47AF-8F76-75ACBE5217DF}" dt="2023-10-10T14:51:53.825" v="468" actId="1076"/>
          <ac:spMkLst>
            <pc:docMk/>
            <pc:sldMk cId="0" sldId="260"/>
            <ac:spMk id="16" creationId="{00000000-0000-0000-0000-000000000000}"/>
          </ac:spMkLst>
        </pc:spChg>
      </pc:sldChg>
      <pc:sldChg chg="modSp">
        <pc:chgData name="Гость" userId="" providerId="Windows Live" clId="Web-{E60B219F-2D27-47AF-8F76-75ACBE5217DF}" dt="2023-10-10T14:39:08.729" v="448" actId="14100"/>
        <pc:sldMkLst>
          <pc:docMk/>
          <pc:sldMk cId="0" sldId="264"/>
        </pc:sldMkLst>
        <pc:spChg chg="mod">
          <ac:chgData name="Гость" userId="" providerId="Windows Live" clId="Web-{E60B219F-2D27-47AF-8F76-75ACBE5217DF}" dt="2023-10-10T13:33:23.378" v="83" actId="20577"/>
          <ac:spMkLst>
            <pc:docMk/>
            <pc:sldMk cId="0" sldId="264"/>
            <ac:spMk id="6" creationId="{00000000-0000-0000-0000-000000000000}"/>
          </ac:spMkLst>
        </pc:spChg>
        <pc:spChg chg="mod">
          <ac:chgData name="Гость" userId="" providerId="Windows Live" clId="Web-{E60B219F-2D27-47AF-8F76-75ACBE5217DF}" dt="2023-10-10T13:38:42.166" v="122" actId="1076"/>
          <ac:spMkLst>
            <pc:docMk/>
            <pc:sldMk cId="0" sldId="264"/>
            <ac:spMk id="17" creationId="{00000000-0000-0000-0000-000000000000}"/>
          </ac:spMkLst>
        </pc:spChg>
        <pc:picChg chg="mod">
          <ac:chgData name="Гость" userId="" providerId="Windows Live" clId="Web-{E60B219F-2D27-47AF-8F76-75ACBE5217DF}" dt="2023-10-10T14:39:08.729" v="448" actId="14100"/>
          <ac:picMkLst>
            <pc:docMk/>
            <pc:sldMk cId="0" sldId="264"/>
            <ac:picMk id="2" creationId="{87FA0085-A1FB-24A5-CEAD-E4DFD60A8371}"/>
          </ac:picMkLst>
        </pc:picChg>
      </pc:sldChg>
      <pc:sldChg chg="ord">
        <pc:chgData name="Гость" userId="" providerId="Windows Live" clId="Web-{E60B219F-2D27-47AF-8F76-75ACBE5217DF}" dt="2023-10-10T13:49:51.309" v="171"/>
        <pc:sldMkLst>
          <pc:docMk/>
          <pc:sldMk cId="0" sldId="271"/>
        </pc:sldMkLst>
      </pc:sldChg>
      <pc:sldChg chg="del">
        <pc:chgData name="Гость" userId="" providerId="Windows Live" clId="Web-{E60B219F-2D27-47AF-8F76-75ACBE5217DF}" dt="2023-10-10T14:49:46.228" v="455"/>
        <pc:sldMkLst>
          <pc:docMk/>
          <pc:sldMk cId="0" sldId="272"/>
        </pc:sldMkLst>
      </pc:sldChg>
      <pc:sldChg chg="del">
        <pc:chgData name="Гость" userId="" providerId="Windows Live" clId="Web-{E60B219F-2D27-47AF-8F76-75ACBE5217DF}" dt="2023-10-10T13:17:03.088" v="0"/>
        <pc:sldMkLst>
          <pc:docMk/>
          <pc:sldMk cId="0" sldId="273"/>
        </pc:sldMkLst>
      </pc:sldChg>
      <pc:sldChg chg="del">
        <pc:chgData name="Гость" userId="" providerId="Windows Live" clId="Web-{E60B219F-2D27-47AF-8F76-75ACBE5217DF}" dt="2023-10-10T14:50:21.666" v="456"/>
        <pc:sldMkLst>
          <pc:docMk/>
          <pc:sldMk cId="0" sldId="274"/>
        </pc:sldMkLst>
      </pc:sldChg>
      <pc:sldChg chg="del">
        <pc:chgData name="Гость" userId="" providerId="Windows Live" clId="Web-{E60B219F-2D27-47AF-8F76-75ACBE5217DF}" dt="2023-10-10T14:50:25.338" v="457"/>
        <pc:sldMkLst>
          <pc:docMk/>
          <pc:sldMk cId="0" sldId="275"/>
        </pc:sldMkLst>
      </pc:sldChg>
      <pc:sldChg chg="addSp delSp modSp">
        <pc:chgData name="Гость" userId="" providerId="Windows Live" clId="Web-{E60B219F-2D27-47AF-8F76-75ACBE5217DF}" dt="2023-10-10T14:27:34.182" v="226" actId="14100"/>
        <pc:sldMkLst>
          <pc:docMk/>
          <pc:sldMk cId="0" sldId="276"/>
        </pc:sldMkLst>
        <pc:spChg chg="mod">
          <ac:chgData name="Гость" userId="" providerId="Windows Live" clId="Web-{E60B219F-2D27-47AF-8F76-75ACBE5217DF}" dt="2023-10-10T14:18:13.107" v="214" actId="1076"/>
          <ac:spMkLst>
            <pc:docMk/>
            <pc:sldMk cId="0" sldId="276"/>
            <ac:spMk id="4" creationId="{00000000-0000-0000-0000-000000000000}"/>
          </ac:spMkLst>
        </pc:spChg>
        <pc:spChg chg="mod">
          <ac:chgData name="Гость" userId="" providerId="Windows Live" clId="Web-{E60B219F-2D27-47AF-8F76-75ACBE5217DF}" dt="2023-10-10T14:17:42.653" v="207" actId="14100"/>
          <ac:spMkLst>
            <pc:docMk/>
            <pc:sldMk cId="0" sldId="276"/>
            <ac:spMk id="5" creationId="{00000000-0000-0000-0000-000000000000}"/>
          </ac:spMkLst>
        </pc:spChg>
        <pc:spChg chg="mod">
          <ac:chgData name="Гость" userId="" providerId="Windows Live" clId="Web-{E60B219F-2D27-47AF-8F76-75ACBE5217DF}" dt="2023-10-10T13:32:17.435" v="78" actId="1076"/>
          <ac:spMkLst>
            <pc:docMk/>
            <pc:sldMk cId="0" sldId="276"/>
            <ac:spMk id="7" creationId="{00000000-0000-0000-0000-000000000000}"/>
          </ac:spMkLst>
        </pc:spChg>
        <pc:spChg chg="mod">
          <ac:chgData name="Гость" userId="" providerId="Windows Live" clId="Web-{E60B219F-2D27-47AF-8F76-75ACBE5217DF}" dt="2023-10-10T14:17:58.529" v="211" actId="1076"/>
          <ac:spMkLst>
            <pc:docMk/>
            <pc:sldMk cId="0" sldId="276"/>
            <ac:spMk id="8" creationId="{00000000-0000-0000-0000-000000000000}"/>
          </ac:spMkLst>
        </pc:spChg>
        <pc:spChg chg="mod">
          <ac:chgData name="Гость" userId="" providerId="Windows Live" clId="Web-{E60B219F-2D27-47AF-8F76-75ACBE5217DF}" dt="2023-10-10T14:18:39.092" v="221" actId="20577"/>
          <ac:spMkLst>
            <pc:docMk/>
            <pc:sldMk cId="0" sldId="276"/>
            <ac:spMk id="19" creationId="{00000000-0000-0000-0000-000000000000}"/>
          </ac:spMkLst>
        </pc:spChg>
        <pc:spChg chg="mod">
          <ac:chgData name="Гость" userId="" providerId="Windows Live" clId="Web-{E60B219F-2D27-47AF-8F76-75ACBE5217DF}" dt="2023-10-10T14:27:34.182" v="226" actId="14100"/>
          <ac:spMkLst>
            <pc:docMk/>
            <pc:sldMk cId="0" sldId="276"/>
            <ac:spMk id="21" creationId="{00000000-0000-0000-0000-000000000000}"/>
          </ac:spMkLst>
        </pc:spChg>
        <pc:grpChg chg="mod">
          <ac:chgData name="Гость" userId="" providerId="Windows Live" clId="Web-{E60B219F-2D27-47AF-8F76-75ACBE5217DF}" dt="2023-10-10T13:32:15.466" v="77" actId="1076"/>
          <ac:grpSpMkLst>
            <pc:docMk/>
            <pc:sldMk cId="0" sldId="276"/>
            <ac:grpSpMk id="20" creationId="{00000000-0000-0000-0000-000000000000}"/>
          </ac:grpSpMkLst>
        </pc:grpChg>
        <pc:picChg chg="mod">
          <ac:chgData name="Гость" userId="" providerId="Windows Live" clId="Web-{E60B219F-2D27-47AF-8F76-75ACBE5217DF}" dt="2023-10-10T14:27:28.401" v="225" actId="14100"/>
          <ac:picMkLst>
            <pc:docMk/>
            <pc:sldMk cId="0" sldId="276"/>
            <ac:picMk id="2" creationId="{11E80FE2-50C3-A60B-DDD8-80F839148082}"/>
          </ac:picMkLst>
        </pc:picChg>
        <pc:picChg chg="add del mod">
          <ac:chgData name="Гость" userId="" providerId="Windows Live" clId="Web-{E60B219F-2D27-47AF-8F76-75ACBE5217DF}" dt="2023-10-10T14:17:10.324" v="195"/>
          <ac:picMkLst>
            <pc:docMk/>
            <pc:sldMk cId="0" sldId="276"/>
            <ac:picMk id="2" creationId="{CA1E5C4C-224C-CE61-2417-CE53F3C053F3}"/>
          </ac:picMkLst>
        </pc:picChg>
        <pc:picChg chg="add mod">
          <ac:chgData name="Гость" userId="" providerId="Windows Live" clId="Web-{E60B219F-2D27-47AF-8F76-75ACBE5217DF}" dt="2023-10-10T14:17:40.106" v="206" actId="14100"/>
          <ac:picMkLst>
            <pc:docMk/>
            <pc:sldMk cId="0" sldId="276"/>
            <ac:picMk id="3" creationId="{AF65B03F-60C9-F34A-0CF5-1557F6594E94}"/>
          </ac:picMkLst>
        </pc:picChg>
      </pc:sldChg>
      <pc:sldChg chg="del">
        <pc:chgData name="Гость" userId="" providerId="Windows Live" clId="Web-{E60B219F-2D27-47AF-8F76-75ACBE5217DF}" dt="2023-10-10T14:50:43.620" v="458"/>
        <pc:sldMkLst>
          <pc:docMk/>
          <pc:sldMk cId="0" sldId="277"/>
        </pc:sldMkLst>
      </pc:sldChg>
      <pc:sldChg chg="del">
        <pc:chgData name="Гость" userId="" providerId="Windows Live" clId="Web-{E60B219F-2D27-47AF-8F76-75ACBE5217DF}" dt="2023-10-10T14:50:47.323" v="459"/>
        <pc:sldMkLst>
          <pc:docMk/>
          <pc:sldMk cId="0" sldId="278"/>
        </pc:sldMkLst>
      </pc:sldChg>
      <pc:sldChg chg="modSp">
        <pc:chgData name="Гость" userId="" providerId="Windows Live" clId="Web-{E60B219F-2D27-47AF-8F76-75ACBE5217DF}" dt="2023-10-10T14:11:07.926" v="178" actId="1076"/>
        <pc:sldMkLst>
          <pc:docMk/>
          <pc:sldMk cId="0" sldId="279"/>
        </pc:sldMkLst>
        <pc:spChg chg="mod">
          <ac:chgData name="Гость" userId="" providerId="Windows Live" clId="Web-{E60B219F-2D27-47AF-8F76-75ACBE5217DF}" dt="2023-10-10T14:11:07.926" v="178" actId="1076"/>
          <ac:spMkLst>
            <pc:docMk/>
            <pc:sldMk cId="0" sldId="279"/>
            <ac:spMk id="21" creationId="{00000000-0000-0000-0000-000000000000}"/>
          </ac:spMkLst>
        </pc:spChg>
      </pc:sldChg>
      <pc:sldChg chg="del">
        <pc:chgData name="Гость" userId="" providerId="Windows Live" clId="Web-{E60B219F-2D27-47AF-8F76-75ACBE5217DF}" dt="2023-10-10T14:53:37.702" v="472"/>
        <pc:sldMkLst>
          <pc:docMk/>
          <pc:sldMk cId="0" sldId="280"/>
        </pc:sldMkLst>
      </pc:sldChg>
      <pc:sldChg chg="del">
        <pc:chgData name="Гость" userId="" providerId="Windows Live" clId="Web-{E60B219F-2D27-47AF-8F76-75ACBE5217DF}" dt="2023-10-10T14:53:25.655" v="470"/>
        <pc:sldMkLst>
          <pc:docMk/>
          <pc:sldMk cId="0" sldId="281"/>
        </pc:sldMkLst>
      </pc:sldChg>
      <pc:sldChg chg="del">
        <pc:chgData name="Гость" userId="" providerId="Windows Live" clId="Web-{E60B219F-2D27-47AF-8F76-75ACBE5217DF}" dt="2023-10-10T14:53:29.139" v="471"/>
        <pc:sldMkLst>
          <pc:docMk/>
          <pc:sldMk cId="0" sldId="282"/>
        </pc:sldMkLst>
      </pc:sldChg>
      <pc:sldChg chg="del">
        <pc:chgData name="Гость" userId="" providerId="Windows Live" clId="Web-{E60B219F-2D27-47AF-8F76-75ACBE5217DF}" dt="2023-10-10T14:53:42.155" v="473"/>
        <pc:sldMkLst>
          <pc:docMk/>
          <pc:sldMk cId="0" sldId="284"/>
        </pc:sldMkLst>
      </pc:sldChg>
      <pc:sldChg chg="del">
        <pc:chgData name="Гость" userId="" providerId="Windows Live" clId="Web-{E60B219F-2D27-47AF-8F76-75ACBE5217DF}" dt="2023-10-10T14:53:46.749" v="474"/>
        <pc:sldMkLst>
          <pc:docMk/>
          <pc:sldMk cId="0" sldId="285"/>
        </pc:sldMkLst>
      </pc:sldChg>
      <pc:sldChg chg="del">
        <pc:chgData name="Гость" userId="" providerId="Windows Live" clId="Web-{E60B219F-2D27-47AF-8F76-75ACBE5217DF}" dt="2023-10-10T14:53:49.265" v="475"/>
        <pc:sldMkLst>
          <pc:docMk/>
          <pc:sldMk cId="0" sldId="286"/>
        </pc:sldMkLst>
      </pc:sldChg>
      <pc:sldChg chg="modSp">
        <pc:chgData name="Гость" userId="" providerId="Windows Live" clId="Web-{E60B219F-2D27-47AF-8F76-75ACBE5217DF}" dt="2023-10-10T14:12:21.037" v="194" actId="14100"/>
        <pc:sldMkLst>
          <pc:docMk/>
          <pc:sldMk cId="0" sldId="287"/>
        </pc:sldMkLst>
        <pc:spChg chg="mod">
          <ac:chgData name="Гость" userId="" providerId="Windows Live" clId="Web-{E60B219F-2D27-47AF-8F76-75ACBE5217DF}" dt="2023-10-10T14:12:17.865" v="193" actId="14100"/>
          <ac:spMkLst>
            <pc:docMk/>
            <pc:sldMk cId="0" sldId="287"/>
            <ac:spMk id="9" creationId="{00000000-0000-0000-0000-000000000000}"/>
          </ac:spMkLst>
        </pc:spChg>
        <pc:spChg chg="mod">
          <ac:chgData name="Гость" userId="" providerId="Windows Live" clId="Web-{E60B219F-2D27-47AF-8F76-75ACBE5217DF}" dt="2023-10-10T14:12:21.037" v="194" actId="14100"/>
          <ac:spMkLst>
            <pc:docMk/>
            <pc:sldMk cId="0" sldId="287"/>
            <ac:spMk id="10" creationId="{00000000-0000-0000-0000-000000000000}"/>
          </ac:spMkLst>
        </pc:spChg>
        <pc:spChg chg="mod">
          <ac:chgData name="Гость" userId="" providerId="Windows Live" clId="Web-{E60B219F-2D27-47AF-8F76-75ACBE5217DF}" dt="2023-10-10T13:35:50.966" v="118" actId="14100"/>
          <ac:spMkLst>
            <pc:docMk/>
            <pc:sldMk cId="0" sldId="287"/>
            <ac:spMk id="21" creationId="{00000000-0000-0000-0000-000000000000}"/>
          </ac:spMkLst>
        </pc:spChg>
      </pc:sldChg>
    </pc:docChg>
  </pc:docChgLst>
  <pc:docChgLst>
    <pc:chgData name="Квашнина Диана" userId="ed05a2de9dfae215" providerId="Windows Live" clId="Web-{E08484EC-6728-4D7B-9BB1-0230EC0896E3}"/>
    <pc:docChg chg="modSld sldOrd">
      <pc:chgData name="Квашнина Диана" userId="ed05a2de9dfae215" providerId="Windows Live" clId="Web-{E08484EC-6728-4D7B-9BB1-0230EC0896E3}" dt="2023-10-09T20:06:33.450" v="5" actId="20577"/>
      <pc:docMkLst>
        <pc:docMk/>
      </pc:docMkLst>
      <pc:sldChg chg="ord">
        <pc:chgData name="Квашнина Диана" userId="ed05a2de9dfae215" providerId="Windows Live" clId="Web-{E08484EC-6728-4D7B-9BB1-0230EC0896E3}" dt="2023-10-09T19:10:24.831" v="0"/>
        <pc:sldMkLst>
          <pc:docMk/>
          <pc:sldMk cId="0" sldId="266"/>
        </pc:sldMkLst>
      </pc:sldChg>
      <pc:sldChg chg="modSp">
        <pc:chgData name="Квашнина Диана" userId="ed05a2de9dfae215" providerId="Windows Live" clId="Web-{E08484EC-6728-4D7B-9BB1-0230EC0896E3}" dt="2023-10-09T20:06:33.450" v="5" actId="20577"/>
        <pc:sldMkLst>
          <pc:docMk/>
          <pc:sldMk cId="0" sldId="267"/>
        </pc:sldMkLst>
        <pc:spChg chg="mod">
          <ac:chgData name="Квашнина Диана" userId="ed05a2de9dfae215" providerId="Windows Live" clId="Web-{E08484EC-6728-4D7B-9BB1-0230EC0896E3}" dt="2023-10-09T20:06:33.450" v="5" actId="20577"/>
          <ac:spMkLst>
            <pc:docMk/>
            <pc:sldMk cId="0" sldId="267"/>
            <ac:spMk id="3" creationId="{00000000-0000-0000-0000-000000000000}"/>
          </ac:spMkLst>
        </pc:spChg>
      </pc:sldChg>
    </pc:docChg>
  </pc:docChgLst>
  <pc:docChgLst>
    <pc:chgData name="Гость" providerId="Windows Live" clId="Web-{C9250B9A-6AC8-4C87-BDF4-9E0DED0F28A7}"/>
    <pc:docChg chg="modSld">
      <pc:chgData name="Гость" userId="" providerId="Windows Live" clId="Web-{C9250B9A-6AC8-4C87-BDF4-9E0DED0F28A7}" dt="2023-10-03T15:11:11.730" v="31" actId="20577"/>
      <pc:docMkLst>
        <pc:docMk/>
      </pc:docMkLst>
      <pc:sldChg chg="modSp">
        <pc:chgData name="Гость" userId="" providerId="Windows Live" clId="Web-{C9250B9A-6AC8-4C87-BDF4-9E0DED0F28A7}" dt="2023-10-03T15:09:28.664" v="0" actId="20577"/>
        <pc:sldMkLst>
          <pc:docMk/>
          <pc:sldMk cId="0" sldId="256"/>
        </pc:sldMkLst>
        <pc:spChg chg="mod">
          <ac:chgData name="Гость" userId="" providerId="Windows Live" clId="Web-{C9250B9A-6AC8-4C87-BDF4-9E0DED0F28A7}" dt="2023-10-03T15:09:28.664" v="0" actId="20577"/>
          <ac:spMkLst>
            <pc:docMk/>
            <pc:sldMk cId="0" sldId="256"/>
            <ac:spMk id="4" creationId="{00000000-0000-0000-0000-000000000000}"/>
          </ac:spMkLst>
        </pc:spChg>
      </pc:sldChg>
      <pc:sldChg chg="modSp">
        <pc:chgData name="Гость" userId="" providerId="Windows Live" clId="Web-{C9250B9A-6AC8-4C87-BDF4-9E0DED0F28A7}" dt="2023-10-03T15:11:11.730" v="31" actId="20577"/>
        <pc:sldMkLst>
          <pc:docMk/>
          <pc:sldMk cId="0" sldId="260"/>
        </pc:sldMkLst>
        <pc:spChg chg="mod">
          <ac:chgData name="Гость" userId="" providerId="Windows Live" clId="Web-{C9250B9A-6AC8-4C87-BDF4-9E0DED0F28A7}" dt="2023-10-03T15:11:11.730" v="31" actId="20577"/>
          <ac:spMkLst>
            <pc:docMk/>
            <pc:sldMk cId="0" sldId="260"/>
            <ac:spMk id="16" creationId="{00000000-0000-0000-0000-000000000000}"/>
          </ac:spMkLst>
        </pc:spChg>
      </pc:sldChg>
    </pc:docChg>
  </pc:docChgLst>
  <pc:docChgLst>
    <pc:chgData name="Гость" providerId="Windows Live" clId="Web-{D7830021-C570-4BEF-A310-EA0193A22929}"/>
    <pc:docChg chg="modSld">
      <pc:chgData name="Гость" userId="" providerId="Windows Live" clId="Web-{D7830021-C570-4BEF-A310-EA0193A22929}" dt="2023-10-03T15:50:49.238" v="691" actId="20577"/>
      <pc:docMkLst>
        <pc:docMk/>
      </pc:docMkLst>
      <pc:sldChg chg="modSp">
        <pc:chgData name="Гость" userId="" providerId="Windows Live" clId="Web-{D7830021-C570-4BEF-A310-EA0193A22929}" dt="2023-10-03T15:32:37.737" v="385" actId="14100"/>
        <pc:sldMkLst>
          <pc:docMk/>
          <pc:sldMk cId="0" sldId="257"/>
        </pc:sldMkLst>
        <pc:spChg chg="mod">
          <ac:chgData name="Гость" userId="" providerId="Windows Live" clId="Web-{D7830021-C570-4BEF-A310-EA0193A22929}" dt="2023-10-03T15:32:37.737" v="385" actId="14100"/>
          <ac:spMkLst>
            <pc:docMk/>
            <pc:sldMk cId="0" sldId="257"/>
            <ac:spMk id="3" creationId="{00000000-0000-0000-0000-000000000000}"/>
          </ac:spMkLst>
        </pc:spChg>
      </pc:sldChg>
      <pc:sldChg chg="modSp">
        <pc:chgData name="Гость" userId="" providerId="Windows Live" clId="Web-{D7830021-C570-4BEF-A310-EA0193A22929}" dt="2023-10-03T15:50:49.238" v="691" actId="20577"/>
        <pc:sldMkLst>
          <pc:docMk/>
          <pc:sldMk cId="0" sldId="260"/>
        </pc:sldMkLst>
        <pc:spChg chg="mod">
          <ac:chgData name="Гость" userId="" providerId="Windows Live" clId="Web-{D7830021-C570-4BEF-A310-EA0193A22929}" dt="2023-10-03T15:17:53.589" v="54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Гость" userId="" providerId="Windows Live" clId="Web-{D7830021-C570-4BEF-A310-EA0193A22929}" dt="2023-10-03T15:50:45.409" v="689" actId="107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Гость" userId="" providerId="Windows Live" clId="Web-{D7830021-C570-4BEF-A310-EA0193A22929}" dt="2023-10-03T15:15:48.412" v="51" actId="20577"/>
          <ac:spMkLst>
            <pc:docMk/>
            <pc:sldMk cId="0" sldId="260"/>
            <ac:spMk id="16" creationId="{00000000-0000-0000-0000-000000000000}"/>
          </ac:spMkLst>
        </pc:spChg>
        <pc:spChg chg="mod">
          <ac:chgData name="Гость" userId="" providerId="Windows Live" clId="Web-{D7830021-C570-4BEF-A310-EA0193A22929}" dt="2023-10-03T15:50:49.238" v="691" actId="20577"/>
          <ac:spMkLst>
            <pc:docMk/>
            <pc:sldMk cId="0" sldId="260"/>
            <ac:spMk id="18" creationId="{00000000-0000-0000-0000-000000000000}"/>
          </ac:spMkLst>
        </pc:spChg>
      </pc:sldChg>
      <pc:sldChg chg="addSp delSp modSp">
        <pc:chgData name="Гость" userId="" providerId="Windows Live" clId="Web-{D7830021-C570-4BEF-A310-EA0193A22929}" dt="2023-10-03T15:48:25.778" v="633"/>
        <pc:sldMkLst>
          <pc:docMk/>
          <pc:sldMk cId="0" sldId="264"/>
        </pc:sldMkLst>
        <pc:spChg chg="mod">
          <ac:chgData name="Гость" userId="" providerId="Windows Live" clId="Web-{D7830021-C570-4BEF-A310-EA0193A22929}" dt="2023-10-03T15:36:02.183" v="464" actId="20577"/>
          <ac:spMkLst>
            <pc:docMk/>
            <pc:sldMk cId="0" sldId="264"/>
            <ac:spMk id="6" creationId="{00000000-0000-0000-0000-000000000000}"/>
          </ac:spMkLst>
        </pc:spChg>
        <pc:inkChg chg="add del">
          <ac:chgData name="Гость" userId="" providerId="Windows Live" clId="Web-{D7830021-C570-4BEF-A310-EA0193A22929}" dt="2023-10-03T15:48:25.778" v="633"/>
          <ac:inkMkLst>
            <pc:docMk/>
            <pc:sldMk cId="0" sldId="264"/>
            <ac:inkMk id="2" creationId="{C8874577-73CE-BC2F-52AE-D20AF5A32504}"/>
          </ac:inkMkLst>
        </pc:inkChg>
      </pc:sldChg>
      <pc:sldChg chg="addSp delSp modSp">
        <pc:chgData name="Гость" userId="" providerId="Windows Live" clId="Web-{D7830021-C570-4BEF-A310-EA0193A22929}" dt="2023-10-03T15:49:46.376" v="677" actId="20577"/>
        <pc:sldMkLst>
          <pc:docMk/>
          <pc:sldMk cId="0" sldId="270"/>
        </pc:sldMkLst>
        <pc:spChg chg="mod">
          <ac:chgData name="Гость" userId="" providerId="Windows Live" clId="Web-{D7830021-C570-4BEF-A310-EA0193A22929}" dt="2023-10-03T15:49:46.376" v="677" actId="20577"/>
          <ac:spMkLst>
            <pc:docMk/>
            <pc:sldMk cId="0" sldId="270"/>
            <ac:spMk id="5" creationId="{00000000-0000-0000-0000-000000000000}"/>
          </ac:spMkLst>
        </pc:spChg>
        <pc:inkChg chg="add del">
          <ac:chgData name="Гость" userId="" providerId="Windows Live" clId="Web-{D7830021-C570-4BEF-A310-EA0193A22929}" dt="2023-10-03T15:48:59.861" v="652"/>
          <ac:inkMkLst>
            <pc:docMk/>
            <pc:sldMk cId="0" sldId="270"/>
            <ac:inkMk id="2" creationId="{2E4B8864-C3BC-3940-7FD6-A8B2CCBA5529}"/>
          </ac:inkMkLst>
        </pc:inkChg>
        <pc:inkChg chg="add">
          <ac:chgData name="Гость" userId="" providerId="Windows Live" clId="Web-{D7830021-C570-4BEF-A310-EA0193A22929}" dt="2023-10-03T15:49:04.155" v="657"/>
          <ac:inkMkLst>
            <pc:docMk/>
            <pc:sldMk cId="0" sldId="270"/>
            <ac:inkMk id="3" creationId="{FFFB43AD-F1D3-B6BB-AB54-2E49B65C7629}"/>
          </ac:inkMkLst>
        </pc:inkChg>
        <pc:inkChg chg="add del">
          <ac:chgData name="Гость" userId="" providerId="Windows Live" clId="Web-{D7830021-C570-4BEF-A310-EA0193A22929}" dt="2023-10-03T15:49:20.453" v="663"/>
          <ac:inkMkLst>
            <pc:docMk/>
            <pc:sldMk cId="0" sldId="270"/>
            <ac:inkMk id="4" creationId="{7AFFA59C-5FAF-25A7-8A15-8BCA97D791FF}"/>
          </ac:inkMkLst>
        </pc:inkChg>
        <pc:inkChg chg="add del">
          <ac:chgData name="Гость" userId="" providerId="Windows Live" clId="Web-{D7830021-C570-4BEF-A310-EA0193A22929}" dt="2023-10-03T15:49:20.453" v="662"/>
          <ac:inkMkLst>
            <pc:docMk/>
            <pc:sldMk cId="0" sldId="270"/>
            <ac:inkMk id="6" creationId="{5D86D595-61E6-2E1F-A270-B8F0C086148C}"/>
          </ac:inkMkLst>
        </pc:inkChg>
        <pc:inkChg chg="add del">
          <ac:chgData name="Гость" userId="" providerId="Windows Live" clId="Web-{D7830021-C570-4BEF-A310-EA0193A22929}" dt="2023-10-03T15:49:20.437" v="661"/>
          <ac:inkMkLst>
            <pc:docMk/>
            <pc:sldMk cId="0" sldId="270"/>
            <ac:inkMk id="11" creationId="{09580B75-154E-CFF0-AFFA-CB7E7025C8C4}"/>
          </ac:inkMkLst>
        </pc:inkChg>
      </pc:sldChg>
    </pc:docChg>
  </pc:docChgLst>
  <pc:docChgLst>
    <pc:chgData name="Гость" providerId="Windows Live" clId="Web-{3FC15CF4-6950-4B05-AFBA-4E1EC9760B87}"/>
    <pc:docChg chg="addSld delSld modSld">
      <pc:chgData name="Гость" userId="" providerId="Windows Live" clId="Web-{3FC15CF4-6950-4B05-AFBA-4E1EC9760B87}" dt="2023-10-09T19:42:20.279" v="120" actId="20577"/>
      <pc:docMkLst>
        <pc:docMk/>
      </pc:docMkLst>
      <pc:sldChg chg="modSp">
        <pc:chgData name="Гость" userId="" providerId="Windows Live" clId="Web-{3FC15CF4-6950-4B05-AFBA-4E1EC9760B87}" dt="2023-10-09T19:28:07.365" v="19" actId="1076"/>
        <pc:sldMkLst>
          <pc:docMk/>
          <pc:sldMk cId="0" sldId="264"/>
        </pc:sldMkLst>
        <pc:spChg chg="mod">
          <ac:chgData name="Гость" userId="" providerId="Windows Live" clId="Web-{3FC15CF4-6950-4B05-AFBA-4E1EC9760B87}" dt="2023-10-09T19:28:07.365" v="19" actId="1076"/>
          <ac:spMkLst>
            <pc:docMk/>
            <pc:sldMk cId="0" sldId="264"/>
            <ac:spMk id="6" creationId="{00000000-0000-0000-0000-000000000000}"/>
          </ac:spMkLst>
        </pc:spChg>
      </pc:sldChg>
      <pc:sldChg chg="del">
        <pc:chgData name="Гость" userId="" providerId="Windows Live" clId="Web-{3FC15CF4-6950-4B05-AFBA-4E1EC9760B87}" dt="2023-10-09T19:29:17.416" v="20"/>
        <pc:sldMkLst>
          <pc:docMk/>
          <pc:sldMk cId="0" sldId="265"/>
        </pc:sldMkLst>
      </pc:sldChg>
      <pc:sldChg chg="addSp modSp">
        <pc:chgData name="Гость" userId="" providerId="Windows Live" clId="Web-{3FC15CF4-6950-4B05-AFBA-4E1EC9760B87}" dt="2023-10-09T19:40:46.757" v="104" actId="20577"/>
        <pc:sldMkLst>
          <pc:docMk/>
          <pc:sldMk cId="0" sldId="267"/>
        </pc:sldMkLst>
        <pc:spChg chg="mod">
          <ac:chgData name="Гость" userId="" providerId="Windows Live" clId="Web-{3FC15CF4-6950-4B05-AFBA-4E1EC9760B87}" dt="2023-10-09T19:31:56.473" v="33" actId="20577"/>
          <ac:spMkLst>
            <pc:docMk/>
            <pc:sldMk cId="0" sldId="267"/>
            <ac:spMk id="2" creationId="{00000000-0000-0000-0000-000000000000}"/>
          </ac:spMkLst>
        </pc:spChg>
        <pc:spChg chg="mod">
          <ac:chgData name="Гость" userId="" providerId="Windows Live" clId="Web-{3FC15CF4-6950-4B05-AFBA-4E1EC9760B87}" dt="2023-10-09T19:40:25.771" v="97" actId="20577"/>
          <ac:spMkLst>
            <pc:docMk/>
            <pc:sldMk cId="0" sldId="267"/>
            <ac:spMk id="3" creationId="{00000000-0000-0000-0000-000000000000}"/>
          </ac:spMkLst>
        </pc:spChg>
        <pc:spChg chg="mod">
          <ac:chgData name="Гость" userId="" providerId="Windows Live" clId="Web-{3FC15CF4-6950-4B05-AFBA-4E1EC9760B87}" dt="2023-10-09T19:40:46.757" v="104" actId="20577"/>
          <ac:spMkLst>
            <pc:docMk/>
            <pc:sldMk cId="0" sldId="267"/>
            <ac:spMk id="4" creationId="{00000000-0000-0000-0000-000000000000}"/>
          </ac:spMkLst>
        </pc:spChg>
        <pc:picChg chg="add mod modCrop">
          <ac:chgData name="Гость" userId="" providerId="Windows Live" clId="Web-{3FC15CF4-6950-4B05-AFBA-4E1EC9760B87}" dt="2023-10-09T19:40:36.647" v="101" actId="14100"/>
          <ac:picMkLst>
            <pc:docMk/>
            <pc:sldMk cId="0" sldId="267"/>
            <ac:picMk id="5" creationId="{E6DFC699-4EC5-326B-AB78-BA5822C5A52D}"/>
          </ac:picMkLst>
        </pc:picChg>
      </pc:sldChg>
      <pc:sldChg chg="new del">
        <pc:chgData name="Гость" userId="" providerId="Windows Live" clId="Web-{3FC15CF4-6950-4B05-AFBA-4E1EC9760B87}" dt="2023-10-09T19:41:37.854" v="110"/>
        <pc:sldMkLst>
          <pc:docMk/>
          <pc:sldMk cId="1802091471" sldId="311"/>
        </pc:sldMkLst>
      </pc:sldChg>
      <pc:sldChg chg="addSp delSp modSp add replId">
        <pc:chgData name="Гость" userId="" providerId="Windows Live" clId="Web-{3FC15CF4-6950-4B05-AFBA-4E1EC9760B87}" dt="2023-10-09T19:42:20.279" v="120" actId="20577"/>
        <pc:sldMkLst>
          <pc:docMk/>
          <pc:sldMk cId="2025129560" sldId="311"/>
        </pc:sldMkLst>
        <pc:spChg chg="mod">
          <ac:chgData name="Гость" userId="" providerId="Windows Live" clId="Web-{3FC15CF4-6950-4B05-AFBA-4E1EC9760B87}" dt="2023-10-09T19:41:57.605" v="114" actId="20577"/>
          <ac:spMkLst>
            <pc:docMk/>
            <pc:sldMk cId="2025129560" sldId="311"/>
            <ac:spMk id="3" creationId="{00000000-0000-0000-0000-000000000000}"/>
          </ac:spMkLst>
        </pc:spChg>
        <pc:spChg chg="add mod">
          <ac:chgData name="Гость" userId="" providerId="Windows Live" clId="Web-{3FC15CF4-6950-4B05-AFBA-4E1EC9760B87}" dt="2023-10-09T19:42:20.279" v="120" actId="20577"/>
          <ac:spMkLst>
            <pc:docMk/>
            <pc:sldMk cId="2025129560" sldId="311"/>
            <ac:spMk id="6" creationId="{06775A44-3CEB-7E64-AFEF-FB19BCDE7355}"/>
          </ac:spMkLst>
        </pc:spChg>
        <pc:spChg chg="del">
          <ac:chgData name="Гость" userId="" providerId="Windows Live" clId="Web-{3FC15CF4-6950-4B05-AFBA-4E1EC9760B87}" dt="2023-10-09T19:42:03.856" v="115"/>
          <ac:spMkLst>
            <pc:docMk/>
            <pc:sldMk cId="2025129560" sldId="311"/>
            <ac:spMk id="13" creationId="{00000000-0000-0000-0000-000000000000}"/>
          </ac:spMkLst>
        </pc:spChg>
        <pc:picChg chg="del">
          <ac:chgData name="Гость" userId="" providerId="Windows Live" clId="Web-{3FC15CF4-6950-4B05-AFBA-4E1EC9760B87}" dt="2023-10-09T19:41:54.230" v="112"/>
          <ac:picMkLst>
            <pc:docMk/>
            <pc:sldMk cId="2025129560" sldId="311"/>
            <ac:picMk id="5" creationId="{E6DFC699-4EC5-326B-AB78-BA5822C5A52D}"/>
          </ac:picMkLst>
        </pc:picChg>
      </pc:sldChg>
      <pc:sldChg chg="add del replId">
        <pc:chgData name="Гость" userId="" providerId="Windows Live" clId="Web-{3FC15CF4-6950-4B05-AFBA-4E1EC9760B87}" dt="2023-10-09T19:41:05.649" v="106"/>
        <pc:sldMkLst>
          <pc:docMk/>
          <pc:sldMk cId="4012285275" sldId="311"/>
        </pc:sldMkLst>
      </pc:sldChg>
      <pc:sldChg chg="new del">
        <pc:chgData name="Гость" userId="" providerId="Windows Live" clId="Web-{3FC15CF4-6950-4B05-AFBA-4E1EC9760B87}" dt="2023-10-09T19:41:35.963" v="109"/>
        <pc:sldMkLst>
          <pc:docMk/>
          <pc:sldMk cId="1643209401" sldId="312"/>
        </pc:sldMkLst>
      </pc:sldChg>
    </pc:docChg>
  </pc:docChgLst>
  <pc:docChgLst>
    <pc:chgData name="Гость" providerId="Windows Live" clId="Web-{4F9931C7-CB67-4F22-8020-42F87C2D4870}"/>
    <pc:docChg chg="modSld">
      <pc:chgData name="Гость" userId="" providerId="Windows Live" clId="Web-{4F9931C7-CB67-4F22-8020-42F87C2D4870}" dt="2023-10-23T16:51:36.611" v="692"/>
      <pc:docMkLst>
        <pc:docMk/>
      </pc:docMkLst>
      <pc:sldChg chg="modSp">
        <pc:chgData name="Гость" userId="" providerId="Windows Live" clId="Web-{4F9931C7-CB67-4F22-8020-42F87C2D4870}" dt="2023-10-23T16:43:36.997" v="541" actId="1076"/>
        <pc:sldMkLst>
          <pc:docMk/>
          <pc:sldMk cId="0" sldId="276"/>
        </pc:sldMkLst>
        <pc:spChg chg="mod">
          <ac:chgData name="Гость" userId="" providerId="Windows Live" clId="Web-{4F9931C7-CB67-4F22-8020-42F87C2D4870}" dt="2023-10-23T16:43:36.997" v="541" actId="1076"/>
          <ac:spMkLst>
            <pc:docMk/>
            <pc:sldMk cId="0" sldId="276"/>
            <ac:spMk id="21" creationId="{00000000-0000-0000-0000-000000000000}"/>
          </ac:spMkLst>
        </pc:spChg>
      </pc:sldChg>
      <pc:sldChg chg="delSp modSp">
        <pc:chgData name="Гость" userId="" providerId="Windows Live" clId="Web-{4F9931C7-CB67-4F22-8020-42F87C2D4870}" dt="2023-10-23T16:51:36.611" v="692"/>
        <pc:sldMkLst>
          <pc:docMk/>
          <pc:sldMk cId="0" sldId="283"/>
        </pc:sldMkLst>
        <pc:spChg chg="mod">
          <ac:chgData name="Гость" userId="" providerId="Windows Live" clId="Web-{4F9931C7-CB67-4F22-8020-42F87C2D4870}" dt="2023-10-23T16:38:26.396" v="339" actId="1076"/>
          <ac:spMkLst>
            <pc:docMk/>
            <pc:sldMk cId="0" sldId="283"/>
            <ac:spMk id="1252437532" creationId="{00000000-0000-0000-0000-000000000000}"/>
          </ac:spMkLst>
        </pc:spChg>
        <pc:spChg chg="del mod">
          <ac:chgData name="Гость" userId="" providerId="Windows Live" clId="Web-{4F9931C7-CB67-4F22-8020-42F87C2D4870}" dt="2023-10-23T16:51:36.611" v="692"/>
          <ac:spMkLst>
            <pc:docMk/>
            <pc:sldMk cId="0" sldId="283"/>
            <ac:spMk id="1846079165" creationId="{00000000-0000-0000-0000-000000000000}"/>
          </ac:spMkLst>
        </pc:spChg>
        <pc:graphicFrameChg chg="mod modGraphic">
          <ac:chgData name="Гость" userId="" providerId="Windows Live" clId="Web-{4F9931C7-CB67-4F22-8020-42F87C2D4870}" dt="2023-10-23T16:50:31.575" v="689"/>
          <ac:graphicFrameMkLst>
            <pc:docMk/>
            <pc:sldMk cId="0" sldId="283"/>
            <ac:graphicFrameMk id="1759835122" creationId="{00000000-0000-0000-0000-000000000000}"/>
          </ac:graphicFrameMkLst>
        </pc:graphicFrameChg>
      </pc:sldChg>
      <pc:sldChg chg="modSp">
        <pc:chgData name="Гость" userId="" providerId="Windows Live" clId="Web-{4F9931C7-CB67-4F22-8020-42F87C2D4870}" dt="2023-10-23T16:21:04.007" v="30" actId="20577"/>
        <pc:sldMkLst>
          <pc:docMk/>
          <pc:sldMk cId="0" sldId="306"/>
        </pc:sldMkLst>
        <pc:spChg chg="mod">
          <ac:chgData name="Гость" userId="" providerId="Windows Live" clId="Web-{4F9931C7-CB67-4F22-8020-42F87C2D4870}" dt="2023-10-23T16:21:04.007" v="30" actId="20577"/>
          <ac:spMkLst>
            <pc:docMk/>
            <pc:sldMk cId="0" sldId="306"/>
            <ac:spMk id="9" creationId="{00000000-0000-0000-0000-000000000000}"/>
          </ac:spMkLst>
        </pc:spChg>
      </pc:sldChg>
    </pc:docChg>
  </pc:docChgLst>
  <pc:docChgLst>
    <pc:chgData name="Кулакова Злата" userId="01ed23c87e1c27ba" providerId="Windows Live" clId="Web-{468039A8-6A70-433D-8E4F-E2A4FB63F48C}"/>
    <pc:docChg chg="delSld modSld">
      <pc:chgData name="Кулакова Злата" userId="01ed23c87e1c27ba" providerId="Windows Live" clId="Web-{468039A8-6A70-433D-8E4F-E2A4FB63F48C}" dt="2023-10-17T14:05:43.667" v="15" actId="20577"/>
      <pc:docMkLst>
        <pc:docMk/>
      </pc:docMkLst>
      <pc:sldChg chg="del">
        <pc:chgData name="Кулакова Злата" userId="01ed23c87e1c27ba" providerId="Windows Live" clId="Web-{468039A8-6A70-433D-8E4F-E2A4FB63F48C}" dt="2023-10-17T14:02:19.023" v="0"/>
        <pc:sldMkLst>
          <pc:docMk/>
          <pc:sldMk cId="0" sldId="291"/>
        </pc:sldMkLst>
      </pc:sldChg>
      <pc:sldChg chg="del">
        <pc:chgData name="Кулакова Злата" userId="01ed23c87e1c27ba" providerId="Windows Live" clId="Web-{468039A8-6A70-433D-8E4F-E2A4FB63F48C}" dt="2023-10-17T14:02:22.804" v="1"/>
        <pc:sldMkLst>
          <pc:docMk/>
          <pc:sldMk cId="0" sldId="292"/>
        </pc:sldMkLst>
      </pc:sldChg>
      <pc:sldChg chg="modSp">
        <pc:chgData name="Кулакова Злата" userId="01ed23c87e1c27ba" providerId="Windows Live" clId="Web-{468039A8-6A70-433D-8E4F-E2A4FB63F48C}" dt="2023-10-17T14:05:43.667" v="15" actId="20577"/>
        <pc:sldMkLst>
          <pc:docMk/>
          <pc:sldMk cId="0" sldId="296"/>
        </pc:sldMkLst>
        <pc:spChg chg="mod">
          <ac:chgData name="Кулакова Злата" userId="01ed23c87e1c27ba" providerId="Windows Live" clId="Web-{468039A8-6A70-433D-8E4F-E2A4FB63F48C}" dt="2023-10-17T14:05:43.667" v="15" actId="20577"/>
          <ac:spMkLst>
            <pc:docMk/>
            <pc:sldMk cId="0" sldId="296"/>
            <ac:spMk id="2" creationId="{00000000-0000-0000-0000-000000000000}"/>
          </ac:spMkLst>
        </pc:spChg>
        <pc:spChg chg="mod">
          <ac:chgData name="Кулакова Злата" userId="01ed23c87e1c27ba" providerId="Windows Live" clId="Web-{468039A8-6A70-433D-8E4F-E2A4FB63F48C}" dt="2023-10-17T14:05:22.511" v="10" actId="14100"/>
          <ac:spMkLst>
            <pc:docMk/>
            <pc:sldMk cId="0" sldId="296"/>
            <ac:spMk id="9" creationId="{00000000-0000-0000-0000-000000000000}"/>
          </ac:spMkLst>
        </pc:spChg>
      </pc:sldChg>
      <pc:sldChg chg="del">
        <pc:chgData name="Кулакова Злата" userId="01ed23c87e1c27ba" providerId="Windows Live" clId="Web-{468039A8-6A70-433D-8E4F-E2A4FB63F48C}" dt="2023-10-17T14:03:40.665" v="2"/>
        <pc:sldMkLst>
          <pc:docMk/>
          <pc:sldMk cId="1423352642" sldId="313"/>
        </pc:sldMkLst>
      </pc:sldChg>
    </pc:docChg>
  </pc:docChgLst>
  <pc:docChgLst>
    <pc:chgData name="Квашнина Диана" userId="ed05a2de9dfae215" providerId="Windows Live" clId="Web-{DE175665-A5C9-47D9-ADD1-BFA8BB1F46ED}"/>
    <pc:docChg chg="modSld">
      <pc:chgData name="Квашнина Диана" userId="ed05a2de9dfae215" providerId="Windows Live" clId="Web-{DE175665-A5C9-47D9-ADD1-BFA8BB1F46ED}" dt="2023-10-24T11:25:18.950" v="300"/>
      <pc:docMkLst>
        <pc:docMk/>
      </pc:docMkLst>
      <pc:sldChg chg="modSp">
        <pc:chgData name="Квашнина Диана" userId="ed05a2de9dfae215" providerId="Windows Live" clId="Web-{DE175665-A5C9-47D9-ADD1-BFA8BB1F46ED}" dt="2023-10-24T11:21:27.770" v="5" actId="14100"/>
        <pc:sldMkLst>
          <pc:docMk/>
          <pc:sldMk cId="0" sldId="257"/>
        </pc:sldMkLst>
        <pc:spChg chg="mod">
          <ac:chgData name="Квашнина Диана" userId="ed05a2de9dfae215" providerId="Windows Live" clId="Web-{DE175665-A5C9-47D9-ADD1-BFA8BB1F46ED}" dt="2023-10-24T11:21:27.770" v="5" actId="14100"/>
          <ac:spMkLst>
            <pc:docMk/>
            <pc:sldMk cId="0" sldId="257"/>
            <ac:spMk id="2" creationId="{00000000-0000-0000-0000-000000000000}"/>
          </ac:spMkLst>
        </pc:spChg>
      </pc:sldChg>
      <pc:sldChg chg="modSp">
        <pc:chgData name="Квашнина Диана" userId="ed05a2de9dfae215" providerId="Windows Live" clId="Web-{DE175665-A5C9-47D9-ADD1-BFA8BB1F46ED}" dt="2023-10-24T11:25:18.950" v="300"/>
        <pc:sldMkLst>
          <pc:docMk/>
          <pc:sldMk cId="0" sldId="283"/>
        </pc:sldMkLst>
        <pc:graphicFrameChg chg="mod modGraphic">
          <ac:chgData name="Квашнина Диана" userId="ed05a2de9dfae215" providerId="Windows Live" clId="Web-{DE175665-A5C9-47D9-ADD1-BFA8BB1F46ED}" dt="2023-10-24T11:25:18.950" v="300"/>
          <ac:graphicFrameMkLst>
            <pc:docMk/>
            <pc:sldMk cId="0" sldId="283"/>
            <ac:graphicFrameMk id="1759835122" creationId="{00000000-0000-0000-0000-000000000000}"/>
          </ac:graphicFrameMkLst>
        </pc:graphicFrameChg>
      </pc:sldChg>
      <pc:sldChg chg="modSp">
        <pc:chgData name="Квашнина Диана" userId="ed05a2de9dfae215" providerId="Windows Live" clId="Web-{DE175665-A5C9-47D9-ADD1-BFA8BB1F46ED}" dt="2023-10-24T11:19:49.782" v="1" actId="20577"/>
        <pc:sldMkLst>
          <pc:docMk/>
          <pc:sldMk cId="0" sldId="300"/>
        </pc:sldMkLst>
        <pc:spChg chg="mod">
          <ac:chgData name="Квашнина Диана" userId="ed05a2de9dfae215" providerId="Windows Live" clId="Web-{DE175665-A5C9-47D9-ADD1-BFA8BB1F46ED}" dt="2023-10-24T11:19:49.782" v="1" actId="20577"/>
          <ac:spMkLst>
            <pc:docMk/>
            <pc:sldMk cId="0" sldId="300"/>
            <ac:spMk id="6" creationId="{00000000-0000-0000-0000-000000000000}"/>
          </ac:spMkLst>
        </pc:spChg>
      </pc:sldChg>
    </pc:docChg>
  </pc:docChgLst>
  <pc:docChgLst>
    <pc:chgData name="Квашнина Диана" userId="ed05a2de9dfae215" providerId="Windows Live" clId="Web-{5F3F6E70-9948-49CC-BBDC-F75AB2CBA890}"/>
    <pc:docChg chg="modSld">
      <pc:chgData name="Квашнина Диана" userId="ed05a2de9dfae215" providerId="Windows Live" clId="Web-{5F3F6E70-9948-49CC-BBDC-F75AB2CBA890}" dt="2023-10-10T14:17:50.715" v="5" actId="20577"/>
      <pc:docMkLst>
        <pc:docMk/>
      </pc:docMkLst>
      <pc:sldChg chg="modSp">
        <pc:chgData name="Квашнина Диана" userId="ed05a2de9dfae215" providerId="Windows Live" clId="Web-{5F3F6E70-9948-49CC-BBDC-F75AB2CBA890}" dt="2023-10-10T14:17:50.715" v="5" actId="20577"/>
        <pc:sldMkLst>
          <pc:docMk/>
          <pc:sldMk cId="0" sldId="279"/>
        </pc:sldMkLst>
        <pc:spChg chg="mod">
          <ac:chgData name="Квашнина Диана" userId="ed05a2de9dfae215" providerId="Windows Live" clId="Web-{5F3F6E70-9948-49CC-BBDC-F75AB2CBA890}" dt="2023-10-10T14:17:50.715" v="5" actId="20577"/>
          <ac:spMkLst>
            <pc:docMk/>
            <pc:sldMk cId="0" sldId="279"/>
            <ac:spMk id="21" creationId="{00000000-0000-0000-0000-000000000000}"/>
          </ac:spMkLst>
        </pc:spChg>
      </pc:sldChg>
    </pc:docChg>
  </pc:docChgLst>
  <pc:docChgLst>
    <pc:chgData name="Гость" providerId="Windows Live" clId="Web-{BB9F0800-BC05-4983-91FF-ECE3F213485A}"/>
    <pc:docChg chg="delSld modSld">
      <pc:chgData name="Гость" userId="" providerId="Windows Live" clId="Web-{BB9F0800-BC05-4983-91FF-ECE3F213485A}" dt="2023-10-10T15:01:26.224" v="308" actId="20577"/>
      <pc:docMkLst>
        <pc:docMk/>
      </pc:docMkLst>
      <pc:sldChg chg="modSp">
        <pc:chgData name="Гость" userId="" providerId="Windows Live" clId="Web-{BB9F0800-BC05-4983-91FF-ECE3F213485A}" dt="2023-10-10T15:01:26.224" v="308" actId="20577"/>
        <pc:sldMkLst>
          <pc:docMk/>
          <pc:sldMk cId="0" sldId="257"/>
        </pc:sldMkLst>
        <pc:spChg chg="mod">
          <ac:chgData name="Гость" userId="" providerId="Windows Live" clId="Web-{BB9F0800-BC05-4983-91FF-ECE3F213485A}" dt="2023-10-10T15:01:26.224" v="308" actId="20577"/>
          <ac:spMkLst>
            <pc:docMk/>
            <pc:sldMk cId="0" sldId="257"/>
            <ac:spMk id="3" creationId="{00000000-0000-0000-0000-000000000000}"/>
          </ac:spMkLst>
        </pc:spChg>
      </pc:sldChg>
      <pc:sldChg chg="addSp modSp">
        <pc:chgData name="Гость" userId="" providerId="Windows Live" clId="Web-{BB9F0800-BC05-4983-91FF-ECE3F213485A}" dt="2023-10-10T14:43:58.942" v="216" actId="1076"/>
        <pc:sldMkLst>
          <pc:docMk/>
          <pc:sldMk cId="0" sldId="260"/>
        </pc:sldMkLst>
        <pc:spChg chg="mod">
          <ac:chgData name="Гость" userId="" providerId="Windows Live" clId="Web-{BB9F0800-BC05-4983-91FF-ECE3F213485A}" dt="2023-10-10T14:43:46.723" v="210" actId="20577"/>
          <ac:spMkLst>
            <pc:docMk/>
            <pc:sldMk cId="0" sldId="260"/>
            <ac:spMk id="12" creationId="{00000000-0000-0000-0000-000000000000}"/>
          </ac:spMkLst>
        </pc:spChg>
        <pc:picChg chg="add mod">
          <ac:chgData name="Гость" userId="" providerId="Windows Live" clId="Web-{BB9F0800-BC05-4983-91FF-ECE3F213485A}" dt="2023-10-10T14:43:58.942" v="216" actId="1076"/>
          <ac:picMkLst>
            <pc:docMk/>
            <pc:sldMk cId="0" sldId="260"/>
            <ac:picMk id="3" creationId="{13312DC0-770F-ADFE-E115-1BCA0F798086}"/>
          </ac:picMkLst>
        </pc:picChg>
      </pc:sldChg>
      <pc:sldChg chg="modSp">
        <pc:chgData name="Гость" userId="" providerId="Windows Live" clId="Web-{BB9F0800-BC05-4983-91FF-ECE3F213485A}" dt="2023-10-10T14:16:04.812" v="3" actId="20577"/>
        <pc:sldMkLst>
          <pc:docMk/>
          <pc:sldMk cId="0" sldId="270"/>
        </pc:sldMkLst>
        <pc:spChg chg="mod">
          <ac:chgData name="Гость" userId="" providerId="Windows Live" clId="Web-{BB9F0800-BC05-4983-91FF-ECE3F213485A}" dt="2023-10-10T14:16:04.812" v="3" actId="20577"/>
          <ac:spMkLst>
            <pc:docMk/>
            <pc:sldMk cId="0" sldId="270"/>
            <ac:spMk id="5" creationId="{00000000-0000-0000-0000-000000000000}"/>
          </ac:spMkLst>
        </pc:spChg>
      </pc:sldChg>
      <pc:sldChg chg="del">
        <pc:chgData name="Гость" userId="" providerId="Windows Live" clId="Web-{BB9F0800-BC05-4983-91FF-ECE3F213485A}" dt="2023-10-10T14:25:14.142" v="71"/>
        <pc:sldMkLst>
          <pc:docMk/>
          <pc:sldMk cId="0" sldId="271"/>
        </pc:sldMkLst>
      </pc:sldChg>
      <pc:sldChg chg="addSp delSp modSp">
        <pc:chgData name="Гость" userId="" providerId="Windows Live" clId="Web-{BB9F0800-BC05-4983-91FF-ECE3F213485A}" dt="2023-10-10T14:51:53.769" v="295" actId="20577"/>
        <pc:sldMkLst>
          <pc:docMk/>
          <pc:sldMk cId="0" sldId="276"/>
        </pc:sldMkLst>
        <pc:spChg chg="mod">
          <ac:chgData name="Гость" userId="" providerId="Windows Live" clId="Web-{BB9F0800-BC05-4983-91FF-ECE3F213485A}" dt="2023-10-10T14:18:56.021" v="19" actId="14100"/>
          <ac:spMkLst>
            <pc:docMk/>
            <pc:sldMk cId="0" sldId="276"/>
            <ac:spMk id="5" creationId="{00000000-0000-0000-0000-000000000000}"/>
          </ac:spMkLst>
        </pc:spChg>
        <pc:spChg chg="mod">
          <ac:chgData name="Гость" userId="" providerId="Windows Live" clId="Web-{BB9F0800-BC05-4983-91FF-ECE3F213485A}" dt="2023-10-10T14:19:41.288" v="70" actId="20577"/>
          <ac:spMkLst>
            <pc:docMk/>
            <pc:sldMk cId="0" sldId="276"/>
            <ac:spMk id="19" creationId="{00000000-0000-0000-0000-000000000000}"/>
          </ac:spMkLst>
        </pc:spChg>
        <pc:spChg chg="mod">
          <ac:chgData name="Гость" userId="" providerId="Windows Live" clId="Web-{BB9F0800-BC05-4983-91FF-ECE3F213485A}" dt="2023-10-10T14:51:53.769" v="295" actId="20577"/>
          <ac:spMkLst>
            <pc:docMk/>
            <pc:sldMk cId="0" sldId="276"/>
            <ac:spMk id="21" creationId="{00000000-0000-0000-0000-000000000000}"/>
          </ac:spMkLst>
        </pc:spChg>
        <pc:picChg chg="add mod">
          <ac:chgData name="Гость" userId="" providerId="Windows Live" clId="Web-{BB9F0800-BC05-4983-91FF-ECE3F213485A}" dt="2023-10-10T14:19:09.459" v="24" actId="14100"/>
          <ac:picMkLst>
            <pc:docMk/>
            <pc:sldMk cId="0" sldId="276"/>
            <ac:picMk id="2" creationId="{11E80FE2-50C3-A60B-DDD8-80F839148082}"/>
          </ac:picMkLst>
        </pc:picChg>
        <pc:picChg chg="del mod">
          <ac:chgData name="Гость" userId="" providerId="Windows Live" clId="Web-{BB9F0800-BC05-4983-91FF-ECE3F213485A}" dt="2023-10-10T14:19:04.458" v="22"/>
          <ac:picMkLst>
            <pc:docMk/>
            <pc:sldMk cId="0" sldId="276"/>
            <ac:picMk id="3" creationId="{AF65B03F-60C9-F34A-0CF5-1557F6594E94}"/>
          </ac:picMkLst>
        </pc:picChg>
        <pc:picChg chg="add del mod">
          <ac:chgData name="Гость" userId="" providerId="Windows Live" clId="Web-{BB9F0800-BC05-4983-91FF-ECE3F213485A}" dt="2023-10-10T14:17:56.003" v="5"/>
          <ac:picMkLst>
            <pc:docMk/>
            <pc:sldMk cId="0" sldId="276"/>
            <ac:picMk id="6" creationId="{8244DB20-D2F8-4FA4-0C6C-123729EA365D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03T15:51:23.24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11271 7117 16383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6162" y="-402502"/>
            <a:ext cx="12192000" cy="6279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471061" y="-3473950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-101990" y="1799212"/>
            <a:ext cx="12392243" cy="21938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sz="44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</a:rPr>
              <a:t>Мобильное приложение для </a:t>
            </a:r>
            <a:endParaRPr lang="ru-RU" dirty="0">
              <a:solidFill>
                <a:prstClr val="white"/>
              </a:solidFill>
              <a:latin typeface="Calibri"/>
            </a:endParaRPr>
          </a:p>
          <a:p>
            <a:pPr algn="ctr">
              <a:defRPr/>
            </a:pPr>
            <a:r>
              <a:rPr lang="ru-RU" sz="44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</a:rPr>
              <a:t>общения старшеклассников </a:t>
            </a:r>
            <a:endParaRPr lang="ru-RU" dirty="0">
              <a:solidFill>
                <a:prstClr val="white"/>
              </a:solidFill>
              <a:latin typeface="Calibri"/>
            </a:endParaRPr>
          </a:p>
          <a:p>
            <a:pPr algn="ctr">
              <a:defRPr/>
            </a:pPr>
            <a:r>
              <a:rPr lang="ru-RU" sz="44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</a:rPr>
              <a:t>и студентов ВУЗов.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184731" cy="4001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>
              <a:solidFill>
                <a:prstClr val="white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274973" y="4629885"/>
            <a:ext cx="2887904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sz="2000" b="1">
                <a:latin typeface="Arial"/>
                <a:cs typeface="Arial"/>
              </a:rPr>
              <a:t>Квашнина Диана</a:t>
            </a:r>
          </a:p>
          <a:p>
            <a:pPr algn="ctr">
              <a:defRPr/>
            </a:pPr>
            <a:r>
              <a:rPr lang="ru-RU" sz="2000">
                <a:latin typeface="Arial"/>
                <a:cs typeface="Arial"/>
              </a:rPr>
              <a:t>Ключевые навыки: умение работать в команде и организовывать работу группы </a:t>
            </a:r>
            <a:endParaRPr lang="ru-RU" sz="2000" b="1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730755" y="1479379"/>
            <a:ext cx="3447265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sz="2000" b="1">
                <a:latin typeface="Arial"/>
                <a:cs typeface="Arial"/>
              </a:rPr>
              <a:t>Аксёнов Александр</a:t>
            </a:r>
          </a:p>
          <a:p>
            <a:pPr algn="ctr">
              <a:defRPr/>
            </a:pPr>
            <a:r>
              <a:rPr lang="ru-RU" sz="2000">
                <a:latin typeface="Arial"/>
                <a:cs typeface="Arial"/>
              </a:rPr>
              <a:t>Ключевые навыки:</a:t>
            </a:r>
          </a:p>
          <a:p>
            <a:pPr algn="ctr">
              <a:defRPr/>
            </a:pPr>
            <a:r>
              <a:rPr lang="ru-RU" sz="2000">
                <a:latin typeface="Arial"/>
                <a:cs typeface="Arial"/>
              </a:rPr>
              <a:t>работа в Photoshop,</a:t>
            </a:r>
          </a:p>
          <a:p>
            <a:pPr algn="ctr">
              <a:defRPr/>
            </a:pPr>
            <a:r>
              <a:rPr lang="ru-RU" sz="2000">
                <a:latin typeface="Arial"/>
                <a:cs typeface="Arial"/>
              </a:rPr>
              <a:t>создание игровых презентаций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4257862" y="3768110"/>
            <a:ext cx="2355932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sz="2000" b="1">
                <a:latin typeface="Arial"/>
                <a:cs typeface="Arial"/>
              </a:rPr>
              <a:t>Кулакова  Злата</a:t>
            </a:r>
            <a:endParaRPr lang="ru-RU" sz="2000"/>
          </a:p>
          <a:p>
            <a:pPr algn="ctr">
              <a:defRPr/>
            </a:pPr>
            <a:r>
              <a:rPr lang="ru-RU" sz="2000">
                <a:latin typeface="Arial"/>
                <a:cs typeface="Arial"/>
              </a:rPr>
              <a:t>Ключевые навыки:</a:t>
            </a:r>
            <a:endParaRPr lang="ru-RU" sz="20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2000">
                <a:latin typeface="Arial"/>
                <a:cs typeface="Arial"/>
              </a:rPr>
              <a:t>Умение работать в команде и осуществление поиска нужной информации</a:t>
            </a:r>
            <a:endParaRPr lang="ru-RU" sz="2000" b="1">
              <a:latin typeface="Arial"/>
              <a:cs typeface="Arial"/>
            </a:endParaRPr>
          </a:p>
          <a:p>
            <a:pPr algn="ctr"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8076531" y="1508408"/>
            <a:ext cx="3660832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ru-RU" sz="2000" b="1">
                <a:latin typeface="Arial"/>
                <a:cs typeface="Arial"/>
              </a:rPr>
              <a:t>Абдуназарова </a:t>
            </a:r>
            <a:r>
              <a:rPr lang="ru-RU" sz="2000" b="1" err="1">
                <a:latin typeface="Arial"/>
                <a:cs typeface="Arial"/>
              </a:rPr>
              <a:t>Зилола</a:t>
            </a:r>
            <a:endParaRPr lang="ru-RU" sz="2000">
              <a:latin typeface="Arial"/>
            </a:endParaRPr>
          </a:p>
          <a:p>
            <a:pPr algn="ctr">
              <a:defRPr/>
            </a:pPr>
            <a:r>
              <a:rPr lang="ru-RU" sz="2000">
                <a:latin typeface="Arial"/>
                <a:cs typeface="Arial"/>
              </a:rPr>
              <a:t>Ключевые навыки: поиск и</a:t>
            </a:r>
            <a:r>
              <a:rPr lang="ru-RU" sz="2000">
                <a:latin typeface="Arial"/>
              </a:rPr>
              <a:t> </a:t>
            </a:r>
          </a:p>
          <a:p>
            <a:pPr algn="ctr">
              <a:defRPr/>
            </a:pPr>
            <a:r>
              <a:rPr lang="ru-RU" sz="2000">
                <a:latin typeface="Arial"/>
              </a:rPr>
              <a:t>анализ нужной информации</a:t>
            </a: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10481379" y="2110321"/>
            <a:ext cx="18473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>
              <a:defRPr/>
            </a:pPr>
            <a:endParaRPr lang="ru-RU" b="1">
              <a:latin typeface="Arial"/>
              <a:cs typeface="Arial"/>
            </a:endParaRP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10481379" y="4687995"/>
            <a:ext cx="18473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>
              <a:defRPr/>
            </a:pPr>
            <a:endParaRPr lang="ru-RU" b="1"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A53D32-4565-2987-08FA-82DB4B9D8607}"/>
              </a:ext>
            </a:extLst>
          </p:cNvPr>
          <p:cNvSpPr txBox="1"/>
          <p:nvPr/>
        </p:nvSpPr>
        <p:spPr>
          <a:xfrm>
            <a:off x="8356934" y="3733888"/>
            <a:ext cx="3380429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>
                <a:latin typeface="Arial"/>
              </a:rPr>
              <a:t>Александр </a:t>
            </a:r>
            <a:r>
              <a:rPr lang="ru-RU" sz="2000" b="1" err="1">
                <a:latin typeface="Arial"/>
              </a:rPr>
              <a:t>Василицын</a:t>
            </a:r>
            <a:endParaRPr lang="ru-RU" sz="2000" b="1">
              <a:latin typeface="Arial"/>
            </a:endParaRPr>
          </a:p>
          <a:p>
            <a:pPr algn="ctr"/>
            <a:r>
              <a:rPr lang="ru-RU" sz="2000">
                <a:latin typeface="Arial"/>
              </a:rPr>
              <a:t>Ключевые навыки:</a:t>
            </a:r>
          </a:p>
          <a:p>
            <a:pPr algn="ctr"/>
            <a:r>
              <a:rPr lang="ru-RU" sz="2000">
                <a:latin typeface="Arial"/>
              </a:rPr>
              <a:t>Поиск информации</a:t>
            </a:r>
          </a:p>
          <a:p>
            <a:endParaRPr lang="ru-RU" sz="200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A3F0A7-826D-BDF8-C131-7A59DCC0D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46" y="1206143"/>
            <a:ext cx="2530889" cy="325060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57690" y="988644"/>
            <a:ext cx="5768844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ru-RU" sz="2000">
                <a:solidFill>
                  <a:srgbClr val="000000"/>
                </a:solidFill>
                <a:latin typeface="Arial"/>
                <a:ea typeface="+mn-lt"/>
                <a:cs typeface="+mn-lt"/>
              </a:rPr>
              <a:t> Выпускники старших классов часто испытывают определённые трудности с выбором учебного заведения, т.к не имеют представления о том как проходят занятия, как организована коммуникация между студентами и преподавателями, а также как обстоят в дела в ВУЗе с расписанием и общей учебной обстановкой. Так около 45% имеют список предполагаемых учебных заведений, но ещё не определились с выводом. А 22% выпускников в целом не решили с местом поступления. В настоящее время эту проблему решает ВУЗ с помощью дня открытых дверей, но данное мероприятие имеет ряд недостатков, т.к далеко не все желающие имеют возможность присутствовать лично.</a:t>
            </a:r>
            <a:endParaRPr lang="ru-RU" sz="2000">
              <a:latin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6753692" y="6128513"/>
            <a:ext cx="4548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 </a:t>
            </a:r>
            <a:r>
              <a:rPr lang="ru-RU" b="0" i="0">
                <a:solidFill>
                  <a:srgbClr val="000000"/>
                </a:solidFill>
                <a:effectLst/>
                <a:latin typeface="-apple-system"/>
              </a:rPr>
              <a:t>сайт «Поступи онлайн»</a:t>
            </a:r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FA0085-A1FB-24A5-CEAD-E4DFD60A8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13183"/>
            <a:ext cx="6011100" cy="48502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-1565055" y="-29818"/>
            <a:ext cx="13757055" cy="958897"/>
            <a:chOff x="-1565055" y="0"/>
            <a:chExt cx="13757055" cy="958897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-1565055" y="589565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endParaRPr dirty="0"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endParaRPr lang="ru-RU" sz="1600" i="1">
              <a:solidFill>
                <a:schemeClr val="bg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3991668" y="1047330"/>
            <a:ext cx="7972289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buClr>
                <a:srgbClr val="000000"/>
              </a:buClr>
              <a:defRPr/>
            </a:pPr>
            <a:endParaRPr lang="ru-RU" sz="20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b="0" strike="noStrike" cap="none" spc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579328" y="5748035"/>
            <a:ext cx="184731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defRPr/>
            </a:pPr>
            <a:endParaRPr lang="ru-RU" sz="1600" i="1">
              <a:solidFill>
                <a:schemeClr val="bg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775A44-3CEB-7E64-AFEF-FB19BCDE7355}"/>
              </a:ext>
            </a:extLst>
          </p:cNvPr>
          <p:cNvSpPr txBox="1"/>
          <p:nvPr/>
        </p:nvSpPr>
        <p:spPr>
          <a:xfrm>
            <a:off x="3461084" y="189697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2DD5E-1E45-357C-EC1B-68C489650FBA}"/>
              </a:ext>
            </a:extLst>
          </p:cNvPr>
          <p:cNvSpPr txBox="1"/>
          <p:nvPr/>
        </p:nvSpPr>
        <p:spPr>
          <a:xfrm>
            <a:off x="228039" y="744413"/>
            <a:ext cx="114965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Продукты, которые сейчас использует для решения проблем: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Сейчас данная проблема решается с помощью дня открытых дверей, который проводит ВУЗ. Также существует беседы где абитуриенты общаются со студентами более старших курсов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352E4E-DDA3-DC7B-8B7B-2F8A1AB5F1EE}"/>
              </a:ext>
            </a:extLst>
          </p:cNvPr>
          <p:cNvSpPr txBox="1"/>
          <p:nvPr/>
        </p:nvSpPr>
        <p:spPr>
          <a:xfrm>
            <a:off x="228039" y="1896979"/>
            <a:ext cx="11496567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Причины, по которым текущие решения не работают: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Дни открытых дверей это информативные мероприятия, но для многих желающих посетить их возникают сложности, так как далеко не все имеют возможность приехать в нужный город и посетить их лично. А если абитуриенту интересны сразу несколько вузов, то ситуация становиться ещё сложнее. Беседы со студентами же весьма специфические, т.к зачастую туда вступают те, кто уже точно решил поступать именно в данный ВУЗ, а значит им вероятно не так нужны советы. По мимо этого у каждого ВУЗа своя собственная практика с беседами, а в каких-то их вообще нет.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FCBBC-7844-988D-8BAF-825640A3C46D}"/>
              </a:ext>
            </a:extLst>
          </p:cNvPr>
          <p:cNvSpPr txBox="1"/>
          <p:nvPr/>
        </p:nvSpPr>
        <p:spPr>
          <a:xfrm>
            <a:off x="228039" y="4620358"/>
            <a:ext cx="114965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Что ценят, на что обращают внимание:</a:t>
            </a:r>
          </a:p>
          <a:p>
            <a:pPr algn="just"/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Будущие студенты ценят комфортную образовательную среду, возможность проявлять себя в разных сферах социальной жизни, учебную программу помогающую успешно осваивать новые знания, а также профессиональный преподавательский состав</a:t>
            </a: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512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endParaRPr lang="ru-RU" sz="1600" i="1">
              <a:solidFill>
                <a:schemeClr val="bg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4090234" y="1209666"/>
            <a:ext cx="7972289" cy="49552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chemeClr val="tx1"/>
              </a:buClr>
              <a:defRPr/>
            </a:pPr>
            <a:r>
              <a:rPr lang="ru-RU" sz="24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</a:t>
            </a:r>
            <a:r>
              <a:rPr lang="ru-RU" sz="24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 lang="ru-RU" sz="2400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defRPr/>
            </a:pPr>
            <a:r>
              <a:rPr lang="ru-RU" sz="2000">
                <a:solidFill>
                  <a:srgbClr val="000000"/>
                </a:solidFill>
                <a:latin typeface="Arial"/>
                <a:ea typeface="+mn-lt"/>
                <a:cs typeface="+mn-lt"/>
              </a:rPr>
              <a:t>Молодые люди, выпускники старших классов от 16 до 18 лет, заинтересованные в получении высшего образования. Также в нашу целевую аудиторию могут попасть люди более старшего возраста, которые решили получить образование позже или же заинтересованы в магистратуре</a:t>
            </a:r>
            <a:endParaRPr lang="ru-RU" sz="2000">
              <a:latin typeface="Arial"/>
            </a:endParaRPr>
          </a:p>
          <a:p>
            <a:pPr algn="just">
              <a:defRPr/>
            </a:pPr>
            <a:br>
              <a:rPr lang="ru-RU" sz="1000">
                <a:ea typeface="+mn-lt"/>
                <a:cs typeface="+mn-lt"/>
              </a:rPr>
            </a:br>
            <a:r>
              <a:rPr lang="ru-RU" sz="24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</a:t>
            </a:r>
            <a:endParaRPr sz="2400" b="1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defRPr/>
            </a:pPr>
            <a:r>
              <a:rPr lang="ru-RU" sz="2000">
                <a:solidFill>
                  <a:srgbClr val="000000"/>
                </a:solidFill>
                <a:latin typeface="Arial"/>
                <a:ea typeface="+mn-lt"/>
                <a:cs typeface="+mn-lt"/>
              </a:rPr>
              <a:t>Выпускники зачастую не понимают как именно устроено учебное заведение, т.к не знают о внутреннем устройстве вуза, программе вуза, расписании и других важных аспектах образования, из-за чего испытывают трудности в обучении, а иногда даже добровольно отчисляются. Они ценят комфортное обучение и обстановку внутри ВУЗа</a:t>
            </a:r>
            <a:endParaRPr lang="ru-RU" sz="2000">
              <a:latin typeface="Arial"/>
            </a:endParaRPr>
          </a:p>
          <a:p>
            <a:pPr algn="just">
              <a:buClr>
                <a:srgbClr val="000000"/>
              </a:buClr>
              <a:defRPr/>
            </a:pPr>
            <a:endParaRPr lang="ru-RU" sz="20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b="0" strike="noStrike" cap="none" spc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579328" y="5748035"/>
            <a:ext cx="184731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defRPr/>
            </a:pPr>
            <a:endParaRPr lang="ru-RU" sz="1600" i="1">
              <a:solidFill>
                <a:schemeClr val="bg1">
                  <a:lumMod val="50000"/>
                </a:schemeClr>
              </a:solidFill>
              <a:latin typeface="Arial"/>
            </a:endParaRPr>
          </a:p>
        </p:txBody>
      </p:sp>
      <p:pic>
        <p:nvPicPr>
          <p:cNvPr id="5" name="Рисунок 4" descr="Изображение выглядит как одежда, человек, Человеческое лицо, джинсы">
            <a:extLst>
              <a:ext uri="{FF2B5EF4-FFF2-40B4-BE49-F238E27FC236}">
                <a16:creationId xmlns:a16="http://schemas.microsoft.com/office/drawing/2014/main" id="{E6DFC699-4EC5-326B-AB78-BA5822C5A5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43" t="-155" r="-281" b="258"/>
          <a:stretch/>
        </p:blipFill>
        <p:spPr>
          <a:xfrm>
            <a:off x="209296" y="1365868"/>
            <a:ext cx="3623979" cy="412626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523706" y="1230060"/>
            <a:ext cx="10975868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ru-RU" sz="2000" b="1">
                <a:latin typeface="Arial"/>
                <a:cs typeface="Arial"/>
              </a:rPr>
              <a:t>Предлагаемая идея</a:t>
            </a:r>
            <a:r>
              <a:rPr lang="ru-RU" sz="2000">
                <a:latin typeface="Arial"/>
                <a:cs typeface="Arial"/>
              </a:rPr>
              <a:t>:</a:t>
            </a:r>
          </a:p>
          <a:p>
            <a:pPr algn="just">
              <a:defRPr/>
            </a:pPr>
            <a:r>
              <a:rPr lang="ru-RU" sz="2000">
                <a:latin typeface="Arial"/>
                <a:cs typeface="Arial"/>
              </a:rPr>
              <a:t>Наша идея это создание приложения, в котором старшеклассники могли бы общаться со студентами разных ВУЗов и получать от них информацию, которая поможет лучше понимать учебное заведение и выбрать именно то, что подходит именно им.</a:t>
            </a:r>
          </a:p>
          <a:p>
            <a:pPr>
              <a:defRPr/>
            </a:pPr>
            <a:endParaRPr lang="ru-RU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</a:t>
            </a:r>
            <a:r>
              <a:rPr lang="ru-RU" sz="20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0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sz="2000">
                <a:latin typeface="Arial"/>
                <a:cs typeface="Arial"/>
              </a:rPr>
              <a:t>ублей, силами нашей команды.</a:t>
            </a: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FFFB43AD-F1D3-B6BB-AB54-2E49B65C7629}"/>
                  </a:ext>
                </a:extLst>
              </p14:cNvPr>
              <p14:cNvContentPartPr/>
              <p14:nvPr/>
            </p14:nvContentPartPr>
            <p14:xfrm>
              <a:off x="2286000" y="2203373"/>
              <a:ext cx="9180" cy="918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FFFB43AD-F1D3-B6BB-AB54-2E49B65C76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7000" y="1744373"/>
                <a:ext cx="918000" cy="9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1"/>
            <a:ext cx="12192000" cy="817613"/>
            <a:chOff x="120316" y="0"/>
            <a:chExt cx="12192000" cy="817613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120316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910604" y="350253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03692" y="412391"/>
              <a:ext cx="2884123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prstClr val="black"/>
                  </a:solidFill>
                  <a:latin typeface="Arial Black"/>
                  <a:cs typeface="Arial"/>
                </a:rPr>
                <a:t>  </a:t>
              </a: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380295" y="903138"/>
            <a:ext cx="3390733" cy="5380380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6064" y="6403025"/>
            <a:ext cx="3043669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Примеры внешнего вида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4604034" y="620951"/>
            <a:ext cx="7404729" cy="62478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Продукт:</a:t>
            </a:r>
            <a:r>
              <a:rPr lang="ru-RU" sz="2000" b="1">
                <a:solidFill>
                  <a:prstClr val="black"/>
                </a:solidFill>
                <a:latin typeface="Arial"/>
                <a:cs typeface="Arial"/>
              </a:rPr>
              <a:t> </a:t>
            </a:r>
            <a:endParaRPr lang="ru-RU" sz="2000" b="1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Мы предлагаем создать мобильное приложение для старшеклассников, в котором они смогут напрямую общаться с студентами ВУЗов, что бы узнать интересующую их информацию.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функции/возможности:</a:t>
            </a:r>
            <a:endParaRPr lang="ru-RU" sz="2000" b="1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-выбор города</a:t>
            </a:r>
            <a:endParaRPr lang="ru-RU" sz="2000" b="1">
              <a:solidFill>
                <a:prstClr val="black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-выбор ВУЗа</a:t>
            </a:r>
            <a:endParaRPr lang="ru-RU" sz="2000" b="1">
              <a:solidFill>
                <a:prstClr val="black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-общий чат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-рейтинг учебных заведений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-просмотр постов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-участие в опросах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-возможность составить рейтинг учебных заведений(платная подписка)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-возможность создания личных чатов(платная подписка)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-создание постов и опросов(платная подписка)</a:t>
            </a:r>
          </a:p>
          <a:p>
            <a:pPr algn="just"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</a:t>
            </a:r>
            <a:r>
              <a:rPr lang="ru-RU" sz="2000" b="1">
                <a:solidFill>
                  <a:prstClr val="black"/>
                </a:solidFill>
                <a:latin typeface="Arial"/>
                <a:cs typeface="Arial"/>
              </a:rPr>
              <a:t>: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Скачивание приложения/открытие сайта - регистрация - выбор города - просмотр чатов по интересующим ВУЗам - покупка подписки 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11E80FE2-50C3-A60B-DDD8-80F839148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36" y="898793"/>
            <a:ext cx="3849198" cy="53850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201247" y="988326"/>
            <a:ext cx="11787998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</a:t>
            </a: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ехнологии, используемые в решении:</a:t>
            </a:r>
            <a:endParaRPr lang="ru-RU" sz="2000" b="1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Разработка кроссплатформенных приложений.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Информационные технологии.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Технологии и методы защиты данных.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Web-технологии.</a:t>
            </a:r>
          </a:p>
          <a:p>
            <a:pPr algn="just">
              <a:defRPr/>
            </a:pPr>
            <a:endParaRPr lang="ru-RU" sz="20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 обладает следующими техническими параметрами:</a:t>
            </a:r>
            <a:endParaRPr sz="2000" b="1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Возможность пользоваться с разных устройств.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Возможность работать в онлайн формате. 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Защита конфиденциальной информации о пользователях.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Быстрая скорость загрузки и работы сайта в неперегруженном состоянии.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Удобная система ориентации и поиска информации в приложении, в том числе используя </a:t>
            </a:r>
            <a:r>
              <a:rPr lang="ru-RU" sz="2000" err="1">
                <a:solidFill>
                  <a:prstClr val="black"/>
                </a:solidFill>
                <a:latin typeface="Arial"/>
                <a:cs typeface="Arial"/>
              </a:rPr>
              <a:t>метатеги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Система управления содержимым(CMS).</a:t>
            </a:r>
          </a:p>
          <a:p>
            <a:pPr algn="just">
              <a:defRPr/>
            </a:pPr>
            <a:endParaRPr lang="ru-RU" sz="2000">
              <a:solidFill>
                <a:prstClr val="black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Уровень готовности технологии: </a:t>
            </a:r>
            <a:r>
              <a:rPr lang="en-US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№</a:t>
            </a:r>
            <a:r>
              <a:rPr lang="ru-RU" sz="2000" b="1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en-US" sz="2000" b="1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lang="ru-RU" sz="20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3417701"/>
              </p:ext>
            </p:extLst>
          </p:nvPr>
        </p:nvGraphicFramePr>
        <p:xfrm>
          <a:off x="515470" y="829235"/>
          <a:ext cx="11482174" cy="3718560"/>
        </p:xfrm>
        <a:graphic>
          <a:graphicData uri="http://schemas.openxmlformats.org/drawingml/2006/table">
            <a:tbl>
              <a:tblPr firstRow="1" bandRow="1"/>
              <a:tblGrid>
                <a:gridCol w="1691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1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1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1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18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18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149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«Название»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0">
                          <a:solidFill>
                            <a:schemeClr val="bg1"/>
                          </a:solidFill>
                        </a:rPr>
                        <a:t>Студент-друг</a:t>
                      </a:r>
                      <a:endParaRPr lang="ru-RU" sz="1400" i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0">
                          <a:solidFill>
                            <a:schemeClr val="bg1"/>
                          </a:solidFill>
                        </a:rPr>
                        <a:t>(ТГУ)</a:t>
                      </a:r>
                      <a:endParaRPr lang="ru-RU" sz="1400" i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Официальные сайты ВУЗов</a:t>
                      </a:r>
                      <a:endParaRPr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Конкурент 3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Конкурент 4</a:t>
                      </a:r>
                      <a:endParaRPr sz="1400"/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Конкурент 5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897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Распространенно-</a:t>
                      </a:r>
                      <a:r>
                        <a:rPr lang="ru-RU" sz="1200" i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сть</a:t>
                      </a:r>
                      <a:endParaRPr sz="1200" i="0" err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Будет содержать информацию сразу о всех ВУЗах России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Содержит информацию только о ТГУ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Содержат информацию только о своем ВУЗе 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7115">
                <a:tc>
                  <a:txBody>
                    <a:bodyPr/>
                    <a:lstStyle/>
                    <a:p>
                      <a:pPr algn="ctr"/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Личное общение.</a:t>
                      </a:r>
                      <a:endParaRPr sz="1200" i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личного общения с обучающимися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общения с обучающимися, но ограниченно 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Отсутствует возможность общения с обучающимися, а также часто не</a:t>
                      </a:r>
                      <a:endParaRPr lang="ru-RU"/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97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i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Информативность</a:t>
                      </a:r>
                      <a:r>
                        <a:rPr lang="en-US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en-US" sz="1200" i="0" err="1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Подробная и всегда актуальная.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Подробная,но</a:t>
                      </a: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данная инициатива не постоянна.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Информация не всегда достаточно подробна и актуальна.</a:t>
                      </a:r>
                    </a:p>
                  </a:txBody>
                  <a:tcPr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6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Критерий 4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6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Критерий 5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07051064" name="TextBox 2"/>
          <p:cNvSpPr txBox="1"/>
          <p:nvPr/>
        </p:nvSpPr>
        <p:spPr bwMode="auto">
          <a:xfrm>
            <a:off x="442947" y="4529754"/>
            <a:ext cx="4125319" cy="137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Решение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Функции, возможности, материалы, используемые датчики, </a:t>
            </a:r>
            <a:r>
              <a:rPr lang="ru-RU" sz="1200">
                <a:latin typeface="Arial"/>
                <a:cs typeface="Arial"/>
              </a:rPr>
              <a:t>время использования / решения проблемы, частота проведения мероприятий, присутствие на платформах </a:t>
            </a:r>
            <a:r>
              <a:rPr lang="en-US" sz="1200">
                <a:latin typeface="Arial"/>
                <a:cs typeface="Arial"/>
              </a:rPr>
              <a:t>(Google Play / AppStore),</a:t>
            </a:r>
            <a:r>
              <a:rPr lang="ru-RU" sz="1200">
                <a:latin typeface="Arial"/>
                <a:cs typeface="Arial"/>
              </a:rPr>
              <a:t> 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637470852" name="TextBox 5"/>
          <p:cNvSpPr txBox="1"/>
          <p:nvPr/>
        </p:nvSpPr>
        <p:spPr bwMode="auto">
          <a:xfrm>
            <a:off x="442947" y="5762643"/>
            <a:ext cx="4125319" cy="118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Продвижение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Количество точек, наличие сайта и социальных сетей, используемые каналы продвижения (иные), количество клиентов / подписчиков, промоакции,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09126660" name="TextBox 8"/>
          <p:cNvSpPr txBox="1"/>
          <p:nvPr/>
        </p:nvSpPr>
        <p:spPr bwMode="auto">
          <a:xfrm>
            <a:off x="4884539" y="4562316"/>
            <a:ext cx="4125319" cy="118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Работа с аудиторией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Наличие техподдержки, скорость ответа </a:t>
            </a:r>
            <a:br>
              <a:rPr lang="ru-RU" sz="1200">
                <a:solidFill>
                  <a:srgbClr val="2F2F2F"/>
                </a:solidFill>
                <a:latin typeface="Arial"/>
                <a:cs typeface="Arial"/>
              </a:rPr>
            </a:b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 запросы, способы связи с командой проекта, программы лояльности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133946951" name="TextBox 9"/>
          <p:cNvSpPr txBox="1"/>
          <p:nvPr/>
        </p:nvSpPr>
        <p:spPr bwMode="auto">
          <a:xfrm>
            <a:off x="4884539" y="5795203"/>
            <a:ext cx="4125319" cy="100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Экономика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Средняя цена, модель монетизации (как проект зарабатывает), средняя выручка, акции и скидки,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52437532" name="TextBox 10"/>
          <p:cNvSpPr txBox="1"/>
          <p:nvPr/>
        </p:nvSpPr>
        <p:spPr bwMode="auto">
          <a:xfrm>
            <a:off x="442947" y="6549210"/>
            <a:ext cx="5517239" cy="3051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599"/>
              </a:spcAft>
              <a:defRPr/>
            </a:pPr>
            <a:endParaRPr lang="ru-RU" sz="1400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210085" y="867743"/>
            <a:ext cx="6583018" cy="53245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Гипотеза:</a:t>
            </a:r>
            <a:endParaRPr lang="ru-RU" sz="2000" b="1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ea typeface="Calibri"/>
              </a:rPr>
              <a:t>Около 45% выпускников имеют список предполагаемых учебных заведений, но ещё не определились с выводом. А 22% выпускников в целом не решили с местом поступления.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ea typeface="+mn-lt"/>
                <a:cs typeface="+mn-lt"/>
              </a:rPr>
              <a:t>Создание мобильного приложения сможет значительно улучшить информированность и осознанность выбора учебного заведения, предоставляя им доступ к реальным отзывам, опыту и знаниям студентов о конкретных ВУЗах. Это позволит старшеклассникам принимать более обоснованные решения при выборе своего образовательного пути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</a:t>
            </a:r>
            <a:endParaRPr lang="ru-RU" sz="2000" b="1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Для проверки данной гипотезы мы проведём опрос среди выпускников старших классов.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algn="just"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</a:t>
            </a:r>
            <a:r>
              <a:rPr lang="ru-RU" sz="2000" b="1">
                <a:solidFill>
                  <a:prstClr val="black"/>
                </a:solidFill>
                <a:latin typeface="Arial"/>
                <a:cs typeface="Arial"/>
              </a:rPr>
              <a:t> 100 </a:t>
            </a:r>
            <a:endParaRPr lang="ru-RU" sz="2000" b="1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998367" y="867744"/>
            <a:ext cx="5079600" cy="5932905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034796" y="867776"/>
            <a:ext cx="5048420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1.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  Как часто вы ищите информацию или советы у студентов университетов для принятия решения при выборе ВУЗов?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 Какую пользу или преимущество вы видите в общении со студентами университетов на такой платформе?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 Какие типы вопросов или тем вы бы хотели обсудить на такой платформе?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</a:t>
            </a:r>
            <a:r>
              <a:rPr lang="ru-RU" sz="2000">
                <a:solidFill>
                  <a:prstClr val="black"/>
                </a:solidFill>
                <a:latin typeface="Arial"/>
                <a:ea typeface="Arial"/>
                <a:cs typeface="Arial"/>
              </a:rPr>
              <a:t> </a:t>
            </a:r>
            <a:r>
              <a:rPr lang="ru-RU" sz="2000">
                <a:solidFill>
                  <a:prstClr val="black"/>
                </a:solidFill>
                <a:latin typeface="Arial"/>
                <a:ea typeface="+mn-lt"/>
                <a:cs typeface="+mn-lt"/>
              </a:rPr>
              <a:t>Важно ли для вас знать мнение уже учащихся людей об их учебном заведении?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lt"/>
              <a:cs typeface="+mn-lt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sz="2000">
                <a:solidFill>
                  <a:prstClr val="black"/>
                </a:solidFill>
                <a:latin typeface="Arial"/>
                <a:ea typeface="+mn-lt"/>
                <a:cs typeface="+mn-lt"/>
              </a:rPr>
              <a:t>Как вы считаете, может ли негативный отзыв студента поменять ваше решение о поступлении в данный вуз?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ea typeface="Calibri"/>
                <a:cs typeface="Calibri"/>
              </a:rPr>
              <a:t>6. </a:t>
            </a:r>
            <a:r>
              <a:rPr lang="ru-RU" sz="2000">
                <a:solidFill>
                  <a:prstClr val="black"/>
                </a:solidFill>
                <a:latin typeface="Arial"/>
                <a:ea typeface="+mn-lt"/>
                <a:cs typeface="+mn-lt"/>
              </a:rPr>
              <a:t>Насколько по вашему мнению отзывы студентов об учебном учреждении объективны и непредвзяты?</a:t>
            </a:r>
            <a:endParaRPr lang="ru-RU" sz="2000">
              <a:solidFill>
                <a:prstClr val="black"/>
              </a:solidFill>
              <a:latin typeface="Arial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B1126EC-9702-3117-CC16-2D01F96F2A70}"/>
              </a:ext>
            </a:extLst>
          </p:cNvPr>
          <p:cNvSpPr txBox="1"/>
          <p:nvPr/>
        </p:nvSpPr>
        <p:spPr>
          <a:xfrm>
            <a:off x="632426" y="4181197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226C37-BEFD-BA40-BF4C-C9C9328500C8}"/>
              </a:ext>
            </a:extLst>
          </p:cNvPr>
          <p:cNvSpPr txBox="1"/>
          <p:nvPr/>
        </p:nvSpPr>
        <p:spPr>
          <a:xfrm>
            <a:off x="251791" y="887979"/>
            <a:ext cx="11688417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ru-RU" sz="2000" b="1">
                <a:latin typeface="Arial"/>
                <a:cs typeface="Arial"/>
              </a:rPr>
              <a:t>1. Динамика рынка:</a:t>
            </a:r>
          </a:p>
          <a:p>
            <a:pPr algn="just"/>
            <a:r>
              <a:rPr lang="ru-RU" sz="2000">
                <a:latin typeface="Arial"/>
                <a:cs typeface="Arial"/>
              </a:rPr>
              <a:t>С ростом доступности интернета и развитием технологий коммуникации, рынок мобильных приложений для общения старшеклассников и студентов ВУЗов также демонстрирует положительную динамику. Согласно исследованию </a:t>
            </a:r>
            <a:r>
              <a:rPr lang="ru-RU" sz="2000" err="1">
                <a:latin typeface="Arial"/>
                <a:cs typeface="Arial"/>
              </a:rPr>
              <a:t>MarketsandMarkets</a:t>
            </a:r>
            <a:r>
              <a:rPr lang="ru-RU" sz="2000">
                <a:latin typeface="Arial"/>
                <a:cs typeface="Arial"/>
              </a:rPr>
              <a:t>, мировой рынок социальных медиа, в который входят и социальные приложения, ожидается, что достигнет стоимости $1029.3 миллиарда к 2025 году. Это свидетельствует о росте спроса и потенциале рынка.</a:t>
            </a:r>
          </a:p>
          <a:p>
            <a:pPr algn="just"/>
            <a:endParaRPr lang="ru-RU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>
                <a:latin typeface="Arial"/>
                <a:cs typeface="Arial"/>
              </a:rPr>
              <a:t>2. Основные "игроки" на рынке:</a:t>
            </a:r>
          </a:p>
          <a:p>
            <a:pPr algn="just"/>
            <a:r>
              <a:rPr lang="ru-RU" sz="2000">
                <a:latin typeface="Arial"/>
                <a:cs typeface="Arial"/>
              </a:rPr>
              <a:t>На рынке мобильных приложений для общения старшеклассников и студентов ВУЗов можно выделить несколько основных «игроков». Среди них могут быть различные приложения для обмена сообщениями и контентом, такие как </a:t>
            </a:r>
            <a:r>
              <a:rPr lang="ru-RU" sz="2000" err="1">
                <a:latin typeface="Arial"/>
                <a:cs typeface="Arial"/>
              </a:rPr>
              <a:t>WhatsApp</a:t>
            </a:r>
            <a:r>
              <a:rPr lang="ru-RU" sz="2000">
                <a:latin typeface="Arial"/>
                <a:cs typeface="Arial"/>
              </a:rPr>
              <a:t>, </a:t>
            </a:r>
            <a:r>
              <a:rPr lang="ru-RU" sz="2000" err="1">
                <a:latin typeface="Arial"/>
                <a:cs typeface="Arial"/>
              </a:rPr>
              <a:t>Telegram</a:t>
            </a:r>
            <a:r>
              <a:rPr lang="ru-RU" sz="2000">
                <a:latin typeface="Arial"/>
                <a:cs typeface="Arial"/>
              </a:rPr>
              <a:t>, </a:t>
            </a:r>
            <a:r>
              <a:rPr lang="ru-RU" sz="2000" err="1">
                <a:latin typeface="Arial"/>
                <a:cs typeface="Arial"/>
              </a:rPr>
              <a:t>Viber</a:t>
            </a:r>
            <a:r>
              <a:rPr lang="ru-RU" sz="2000">
                <a:latin typeface="Arial"/>
                <a:cs typeface="Arial"/>
              </a:rPr>
              <a:t>, </a:t>
            </a:r>
            <a:r>
              <a:rPr lang="ru-RU" sz="2000" err="1">
                <a:latin typeface="Arial"/>
                <a:cs typeface="Arial"/>
              </a:rPr>
              <a:t>Вконтакте</a:t>
            </a:r>
            <a:r>
              <a:rPr lang="ru-RU" sz="2000">
                <a:latin typeface="Arial"/>
                <a:cs typeface="Arial"/>
              </a:rPr>
              <a:t>. Кроме того, могут существовать специализированные приложения, разработанные специально для общения старшеклассников и студентов, и предлагающие дополнительные функции, такие как обмен знаниями и опытом, поиск стажировок или образовательных программ и т.д.</a:t>
            </a:r>
          </a:p>
          <a:p>
            <a:pPr algn="just"/>
            <a:endParaRPr lang="ru-RU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B1126EC-9702-3117-CC16-2D01F96F2A70}"/>
              </a:ext>
            </a:extLst>
          </p:cNvPr>
          <p:cNvSpPr txBox="1"/>
          <p:nvPr/>
        </p:nvSpPr>
        <p:spPr>
          <a:xfrm>
            <a:off x="632426" y="4181197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226C37-BEFD-BA40-BF4C-C9C9328500C8}"/>
              </a:ext>
            </a:extLst>
          </p:cNvPr>
          <p:cNvSpPr txBox="1"/>
          <p:nvPr/>
        </p:nvSpPr>
        <p:spPr>
          <a:xfrm>
            <a:off x="251791" y="920509"/>
            <a:ext cx="11688417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ru-RU" sz="2000" b="1">
                <a:latin typeface="Arial"/>
                <a:cs typeface="Arial"/>
              </a:rPr>
              <a:t>3. Планируемая доля рынка:</a:t>
            </a:r>
          </a:p>
          <a:p>
            <a:pPr algn="just"/>
            <a:r>
              <a:rPr lang="ru-RU" sz="2000">
                <a:latin typeface="Arial"/>
                <a:cs typeface="Arial"/>
              </a:rPr>
              <a:t>В связи с повышающейся востребованностью и усилением интереса к образованию, можно ожидать дальнейшего роста рынка мобильных приложений для общения старшеклассников и студентов ВУЗов. Предполагается, что с развитием технологий и возрастанием числа пользователей, доля данного рынка будет продолжать увеличиваться. Однако точное количество и планируемая доля рынка зависят от конкретного региона и сегмента пользователей. </a:t>
            </a:r>
            <a:endParaRPr lang="ru-RU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58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187710" y="843860"/>
            <a:ext cx="7594629" cy="2554545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latin typeface="Arial"/>
                <a:cs typeface="Arial"/>
              </a:rPr>
              <a:t>Модель монетизации</a:t>
            </a:r>
            <a:endParaRPr lang="ru-RU" sz="2000"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монетизации: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 В разработанном нами мобильном приложении будет доступ к платной подписке, которая предоставит доступ к дополнительным услугам.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регулярность: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 ежемесячно 300 рублей.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 мобильное приложение на которой можно приобрести платную подписку.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187710" y="3539109"/>
            <a:ext cx="11746791" cy="283154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latin typeface="Arial"/>
                <a:cs typeface="Arial"/>
              </a:rPr>
              <a:t>Маркетинг и продвижение</a:t>
            </a:r>
            <a:endParaRPr lang="ru-RU" sz="2000" b="1"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предложение: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 Возможность в одном месте легко получить информацию о ВУЗе от обучающихся, а также возможность личных чатов и создания опросов с платной подпиской, что должно помочь получить дополнительную информацию о вузах и помочь более уверенно поступающим определится в какой ВУЗ они хотят поступить.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пользователем: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 приложение, позволяющее при поступлении в ВУЗ более подробно ознакомиться с институтом, реклама в популярных соц. сетях при приближение времени поступления в ВУЗы и до окончания поступления. </a:t>
            </a:r>
            <a:endParaRPr lang="ru-RU" sz="2000">
              <a:solidFill>
                <a:prstClr val="black"/>
              </a:solidFill>
              <a:latin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785951" y="843860"/>
            <a:ext cx="4192439" cy="187743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ru-RU" sz="2000" b="1" i="0" u="none" strike="noStrike" cap="none" spc="0">
                <a:ln>
                  <a:noFill/>
                </a:ln>
                <a:latin typeface="Arial"/>
                <a:ea typeface="+mn-ea"/>
                <a:cs typeface="Arial"/>
              </a:rPr>
              <a:t>Партнёры:</a:t>
            </a:r>
            <a:r>
              <a:rPr lang="ru-RU" sz="2000" b="1">
                <a:latin typeface="Arial"/>
                <a:cs typeface="Arial"/>
              </a:rPr>
              <a:t> Институты России, обучающиеся в российских вузах.</a:t>
            </a:r>
            <a:endParaRPr lang="ru-RU" sz="2000" b="1">
              <a:latin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415623" y="6145494"/>
            <a:ext cx="1082553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Общая стоимость реализации проекта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:980 000 рублей.</a:t>
            </a: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Период окупаемости: 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lang="ru-RU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месяца</a:t>
            </a: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672844"/>
              </p:ext>
            </p:extLst>
          </p:nvPr>
        </p:nvGraphicFramePr>
        <p:xfrm>
          <a:off x="415624" y="920509"/>
          <a:ext cx="11335806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sz="1200" b="0" err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sz="1200" b="0" err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 sz="1200" b="0" err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сен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подписки: 300р с одного человека 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300 000</a:t>
                      </a:r>
                    </a:p>
                    <a:p>
                      <a:pPr lvl="0">
                        <a:buNone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450 000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675 000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780 000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900 000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960 000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32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150 000</a:t>
                      </a:r>
                      <a:endParaRPr lang="ru-RU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Разработчик приложения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Дизайнер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Команда проекта ( 5 человек)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200 000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200 000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200 000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250 000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250 000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  <a:endParaRPr lang="ru-RU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  <a:endParaRPr lang="ru-RU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  <a:endParaRPr lang="ru-RU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Комиссия на выход в магазины приложений (Play Market, </a:t>
                      </a:r>
                      <a:r>
                        <a:rPr lang="ru-RU" sz="1400" err="1">
                          <a:latin typeface="Arial"/>
                          <a:cs typeface="Arial"/>
                        </a:rPr>
                        <a:t>App</a:t>
                      </a:r>
                      <a:r>
                        <a:rPr lang="ru-RU" sz="1400">
                          <a:latin typeface="Arial"/>
                          <a:cs typeface="Arial"/>
                        </a:rPr>
                        <a:t> Store)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-460 000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-430 000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-10 000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-80 000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145 000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250 000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370 000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380 000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Arial"/>
                          <a:cs typeface="Arial"/>
                        </a:rPr>
                        <a:t>520 000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6218858" y="612894"/>
            <a:ext cx="184731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>
              <a:solidFill>
                <a:prstClr val="black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4439036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</a:t>
            </a: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: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2 месяца .</a:t>
            </a:r>
            <a:endParaRPr lang="ru-RU" sz="1600">
              <a:solidFill>
                <a:prstClr val="black"/>
              </a:solidFill>
              <a:latin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671412"/>
              </p:ext>
            </p:extLst>
          </p:nvPr>
        </p:nvGraphicFramePr>
        <p:xfrm>
          <a:off x="419314" y="1127760"/>
          <a:ext cx="10791191" cy="4121098"/>
        </p:xfrm>
        <a:graphic>
          <a:graphicData uri="http://schemas.openxmlformats.org/drawingml/2006/table">
            <a:tbl>
              <a:tblPr/>
              <a:tblGrid>
                <a:gridCol w="3340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6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69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5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51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02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22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Разработка концепции проекта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Квашнина Д. А.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/>
                          <a:cs typeface="Arial"/>
                        </a:rPr>
                        <a:t>Разработка технической части 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08.11.2023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15.11.2023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err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Абдуназарова</a:t>
                      </a: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З. 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/>
                          <a:cs typeface="Arial"/>
                        </a:rPr>
                        <a:t>Разработка функциональности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noProof="0" err="1">
                          <a:solidFill>
                            <a:srgbClr val="44546A"/>
                          </a:solidFill>
                          <a:latin typeface="Arial"/>
                        </a:rPr>
                        <a:t>Абдуназарова</a:t>
                      </a: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 З. А.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/>
                          <a:cs typeface="Arial"/>
                        </a:rPr>
                        <a:t>Создание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Аксёнов А. 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Тестирование приложения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07.12.2023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200" b="0" i="1" u="none" strike="noStrike" noProof="0" err="1">
                          <a:solidFill>
                            <a:srgbClr val="44546A"/>
                          </a:solidFill>
                          <a:latin typeface="Arial"/>
                        </a:rPr>
                        <a:t>Василицын</a:t>
                      </a: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 А. А.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/>
                          <a:cs typeface="Arial"/>
                        </a:rPr>
                        <a:t>Анализ работоспособности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200" b="0" i="1" u="none" strike="noStrike" noProof="0" err="1">
                          <a:solidFill>
                            <a:srgbClr val="44546A"/>
                          </a:solidFill>
                          <a:latin typeface="Arial"/>
                        </a:rPr>
                        <a:t>Василицын</a:t>
                      </a: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 А. А.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/>
                          <a:cs typeface="Arial"/>
                        </a:rPr>
                        <a:t>Доработка недостатков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Аксёнов А. А.</a:t>
                      </a:r>
                      <a:endParaRPr lang="ru-RU" sz="1200" b="0" i="0" u="none" strike="noStrike" noProof="0">
                        <a:solidFill>
                          <a:srgbClr val="44546A"/>
                        </a:solidFill>
                        <a:latin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/>
                          <a:cs typeface="Arial"/>
                        </a:rPr>
                        <a:t>Публикация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Кулакова З. 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/>
                          <a:cs typeface="Arial"/>
                        </a:rPr>
                        <a:t>Продвижение, реклама 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18.12.2023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Кулакова З. А.</a:t>
                      </a:r>
                      <a:endParaRPr lang="ru-RU" sz="1200" b="0" i="0" u="none" strike="noStrike" noProof="0">
                        <a:solidFill>
                          <a:srgbClr val="44546A"/>
                        </a:solidFill>
                        <a:latin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504">
                <a:tc>
                  <a:txBody>
                    <a:bodyPr/>
                    <a:lstStyle/>
                    <a:p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Квашнина Д. 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380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Формирование итогового отчета о реализации проекта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Квашнина Д. А.</a:t>
                      </a:r>
                      <a:endParaRPr lang="ru-RU" sz="1200" b="0" i="0" u="none" strike="noStrike" noProof="0">
                        <a:solidFill>
                          <a:srgbClr val="44546A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22BF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11502915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Количественные результаты:</a:t>
            </a:r>
            <a:endParaRPr lang="ru-RU" sz="2000" b="1">
              <a:solidFill>
                <a:prstClr val="black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1.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Средняя оценка пользователей в </a:t>
            </a:r>
            <a:r>
              <a:rPr lang="ru-RU" sz="2000" err="1">
                <a:solidFill>
                  <a:prstClr val="black"/>
                </a:solidFill>
                <a:latin typeface="Arial"/>
                <a:cs typeface="Arial"/>
              </a:rPr>
              <a:t>GooglePlay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 - 4,5 и выше звёзд за 6 месяцев.</a:t>
            </a: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2.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Средняя посещаемость в день - 4500 человек.</a:t>
            </a: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3.15% пользователей используют платную подписку.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2000">
                <a:solidFill>
                  <a:prstClr val="black"/>
                </a:solidFill>
                <a:latin typeface="Arial"/>
                <a:ea typeface="Arial"/>
                <a:cs typeface="Arial"/>
              </a:rPr>
              <a:t>4.70% положительных отзывов.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sz="2000"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Количество пользователей платной подписки растёт на 15% в месяц.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lang="ru-RU" sz="20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ru-RU" sz="20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Качественные результаты:</a:t>
            </a:r>
            <a:endParaRPr lang="ru-RU" sz="2000" b="1">
              <a:solidFill>
                <a:prstClr val="black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1.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Пользователи обсуждают темы ВУЗов.</a:t>
            </a: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2.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Пользователи используют большинство преимуществ платной подписки.</a:t>
            </a: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3.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Количество старшеклассников уверенных в выборе ВУЗов увеличилось.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</a:t>
            </a:r>
            <a:r>
              <a:rPr lang="ru-RU" sz="2000">
                <a:solidFill>
                  <a:prstClr val="black"/>
                </a:solidFill>
                <a:latin typeface="Arial"/>
                <a:ea typeface="Arial"/>
                <a:cs typeface="Arial"/>
              </a:rPr>
              <a:t>Студенты используют приложение, как способ заработка.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</a:t>
            </a:r>
            <a:r>
              <a:rPr lang="ru-RU" sz="2000">
                <a:solidFill>
                  <a:prstClr val="black"/>
                </a:solidFill>
                <a:latin typeface="Arial"/>
                <a:ea typeface="Arial"/>
                <a:cs typeface="Arial"/>
              </a:rPr>
              <a:t>ВУЗы заинтересуются приложением, как способом рекламы и общения с предполагаемыми абитуриентами.</a:t>
            </a:r>
            <a:endParaRPr lang="ru-RU" sz="2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2" y="1209040"/>
            <a:ext cx="11621714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Проект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 целесообразен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 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 для реализации по следующим причинам:</a:t>
            </a:r>
            <a:endParaRPr lang="ru-RU" sz="2000">
              <a:solidFill>
                <a:prstClr val="black"/>
              </a:solidFill>
              <a:latin typeface="Arial"/>
              <a:cs typeface="Arial"/>
            </a:endParaRPr>
          </a:p>
          <a:p>
            <a:pPr marL="285750" indent="-285750" algn="just">
              <a:buFont typeface="Calibri"/>
              <a:buChar char="-"/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Дает возможность поступающим легко получить информацию от обучающихся в ВУЗах.</a:t>
            </a:r>
          </a:p>
          <a:p>
            <a:pPr marL="285750" indent="-285750" algn="just">
              <a:buFont typeface="Calibri"/>
              <a:buChar char="-"/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Благодаря большей информации о ВУЗах поступающим легче решить в куда они хотят поступить.</a:t>
            </a:r>
          </a:p>
          <a:p>
            <a:pPr marL="285750" indent="-285750" algn="just">
              <a:buFont typeface="Calibri"/>
              <a:buChar char="-"/>
              <a:defRPr/>
            </a:pP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ВУЗы могут использовать приложения для привлечения и общения с будущими абитуриентами. </a:t>
            </a: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В среднесрочной перспективе (3-5 лет) мы </a:t>
            </a:r>
            <a:r>
              <a:rPr lang="ru-RU" sz="2000">
                <a:solidFill>
                  <a:prstClr val="black"/>
                </a:solidFill>
                <a:latin typeface="Arial"/>
                <a:cs typeface="Arial"/>
              </a:rPr>
              <a:t>планируем добавить в наше приложение как можно больше ВУЗов России и привлечь внимание поступающих к нашему приложению для получения большей информации о ВУЗах, а также уже обучающихся в ВУЗах, чтобы они могли поделиться своим мнением об институте и опыте обучения.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1997</Words>
  <Application>Microsoft Office PowerPoint</Application>
  <PresentationFormat>Широкоэкранный</PresentationFormat>
  <Paragraphs>285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-apple-system</vt:lpstr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Злата Кулакова</cp:lastModifiedBy>
  <cp:revision>1</cp:revision>
  <dcterms:created xsi:type="dcterms:W3CDTF">2023-09-23T09:41:00Z</dcterms:created>
  <dcterms:modified xsi:type="dcterms:W3CDTF">2023-10-24T13:17:42Z</dcterms:modified>
  <cp:category/>
  <dc:identifier/>
  <cp:contentStatus/>
  <dc:language/>
</cp:coreProperties>
</file>