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309" r:id="rId5"/>
    <p:sldId id="1563" r:id="rId6"/>
    <p:sldId id="1657" r:id="rId7"/>
    <p:sldId id="1658" r:id="rId8"/>
    <p:sldId id="261" r:id="rId9"/>
    <p:sldId id="1659" r:id="rId10"/>
    <p:sldId id="1663" r:id="rId11"/>
    <p:sldId id="266" r:id="rId12"/>
    <p:sldId id="1664" r:id="rId13"/>
    <p:sldId id="16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9941987A-41B7-49AC-EE6E-03F2D0BD95BA}" name="Daria Naidenov" initials="DN" userId="S::danaidenov@microsoft.com::ab38ab5f-bdf0-4774-ae5a-d2782abb202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yberSport_9" initials="C" lastIdx="1" clrIdx="0">
    <p:extLst>
      <p:ext uri="{19B8F6BF-5375-455C-9EA6-DF929625EA0E}">
        <p15:presenceInfo xmlns:p15="http://schemas.microsoft.com/office/powerpoint/2012/main" userId="CyberSport_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04E48"/>
    <a:srgbClr val="FF99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8"/>
    <p:restoredTop sz="94665"/>
  </p:normalViewPr>
  <p:slideViewPr>
    <p:cSldViewPr snapToGrid="0">
      <p:cViewPr varScale="1">
        <p:scale>
          <a:sx n="109" d="100"/>
          <a:sy n="109" d="100"/>
        </p:scale>
        <p:origin x="726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13T13:08:32.472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9317736" cy="4453128"/>
          </a:xfrm>
        </p:spPr>
        <p:txBody>
          <a:bodyPr anchor="t">
            <a:normAutofit/>
          </a:bodyPr>
          <a:lstStyle>
            <a:lvl1pPr algn="l">
              <a:defRPr sz="9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91071A-A69E-4756-A27D-7C7C5F9F32BB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96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2784" y="2423160"/>
            <a:ext cx="520293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0FBA-2DD9-4488-808B-852669FDC9B7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356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3" y="1012952"/>
            <a:ext cx="4023360" cy="16367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A22E09C-1954-DBFC-E669-2449D22D2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2901" y="345109"/>
            <a:ext cx="6714969" cy="6163508"/>
          </a:xfrm>
          <a:custGeom>
            <a:avLst/>
            <a:gdLst>
              <a:gd name="connsiteX0" fmla="*/ 312551 w 6714969"/>
              <a:gd name="connsiteY0" fmla="*/ 0 h 6163508"/>
              <a:gd name="connsiteX1" fmla="*/ 6402418 w 6714969"/>
              <a:gd name="connsiteY1" fmla="*/ 0 h 6163508"/>
              <a:gd name="connsiteX2" fmla="*/ 6714969 w 6714969"/>
              <a:gd name="connsiteY2" fmla="*/ 312551 h 6163508"/>
              <a:gd name="connsiteX3" fmla="*/ 6714969 w 6714969"/>
              <a:gd name="connsiteY3" fmla="*/ 5850957 h 6163508"/>
              <a:gd name="connsiteX4" fmla="*/ 6402418 w 6714969"/>
              <a:gd name="connsiteY4" fmla="*/ 6163508 h 6163508"/>
              <a:gd name="connsiteX5" fmla="*/ 312551 w 6714969"/>
              <a:gd name="connsiteY5" fmla="*/ 6163508 h 6163508"/>
              <a:gd name="connsiteX6" fmla="*/ 0 w 6714969"/>
              <a:gd name="connsiteY6" fmla="*/ 5850957 h 6163508"/>
              <a:gd name="connsiteX7" fmla="*/ 0 w 6714969"/>
              <a:gd name="connsiteY7" fmla="*/ 312551 h 6163508"/>
              <a:gd name="connsiteX8" fmla="*/ 312551 w 6714969"/>
              <a:gd name="connsiteY8" fmla="*/ 0 h 616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4969" h="6163508">
                <a:moveTo>
                  <a:pt x="312551" y="0"/>
                </a:moveTo>
                <a:lnTo>
                  <a:pt x="6402418" y="0"/>
                </a:lnTo>
                <a:cubicBezTo>
                  <a:pt x="6575035" y="0"/>
                  <a:pt x="6714969" y="139934"/>
                  <a:pt x="6714969" y="312551"/>
                </a:cubicBezTo>
                <a:lnTo>
                  <a:pt x="6714969" y="5850957"/>
                </a:lnTo>
                <a:cubicBezTo>
                  <a:pt x="6714969" y="6023574"/>
                  <a:pt x="6575035" y="6163508"/>
                  <a:pt x="6402418" y="6163508"/>
                </a:cubicBezTo>
                <a:lnTo>
                  <a:pt x="312551" y="6163508"/>
                </a:lnTo>
                <a:cubicBezTo>
                  <a:pt x="139934" y="6163508"/>
                  <a:pt x="0" y="6023574"/>
                  <a:pt x="0" y="5850957"/>
                </a:cubicBezTo>
                <a:lnTo>
                  <a:pt x="0" y="312551"/>
                </a:lnTo>
                <a:cubicBezTo>
                  <a:pt x="0" y="139934"/>
                  <a:pt x="139934" y="0"/>
                  <a:pt x="31255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896616"/>
            <a:ext cx="4023360" cy="3364992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0FBA-2DD9-4488-808B-852669FDC9B7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06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676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D5A0-3316-4C32-929A-0D0DB97D10BB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26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ADD7-305F-4EB9-8736-D791FAF7A4D4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913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11328845" cy="74066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" y="1380744"/>
            <a:ext cx="11328844" cy="49011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38A-C249-43B5-82BC-D29F8CAE992A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203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46182-1DDF-4ACE-B05D-D855179AB21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41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9F24-F3CA-4AD0-8BF8-AB0BBB30EE08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64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EAA-E00A-40E8-8E99-2669E0367007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86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032504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080"/>
            <a:ext cx="597103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5030-C135-4A24-944D-06B773D2F2E6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554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19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E6FB-0D10-49C4-88DE-98215C666BA1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63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4427554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D1C923-C708-4EAA-A92A-FF81A8F7DA0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974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F226A48-373B-47E6-1E90-9892366CC9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0"/>
            <a:ext cx="4501152" cy="6172200"/>
          </a:xfrm>
          <a:custGeom>
            <a:avLst/>
            <a:gdLst>
              <a:gd name="connsiteX0" fmla="*/ 332635 w 4501152"/>
              <a:gd name="connsiteY0" fmla="*/ 0 h 6172200"/>
              <a:gd name="connsiteX1" fmla="*/ 4168517 w 4501152"/>
              <a:gd name="connsiteY1" fmla="*/ 0 h 6172200"/>
              <a:gd name="connsiteX2" fmla="*/ 4501152 w 4501152"/>
              <a:gd name="connsiteY2" fmla="*/ 331423 h 6172200"/>
              <a:gd name="connsiteX3" fmla="*/ 4501152 w 4501152"/>
              <a:gd name="connsiteY3" fmla="*/ 5840778 h 6172200"/>
              <a:gd name="connsiteX4" fmla="*/ 4168517 w 4501152"/>
              <a:gd name="connsiteY4" fmla="*/ 6172200 h 6172200"/>
              <a:gd name="connsiteX5" fmla="*/ 332635 w 4501152"/>
              <a:gd name="connsiteY5" fmla="*/ 6172200 h 6172200"/>
              <a:gd name="connsiteX6" fmla="*/ 0 w 4501152"/>
              <a:gd name="connsiteY6" fmla="*/ 5840778 h 6172200"/>
              <a:gd name="connsiteX7" fmla="*/ 0 w 4501152"/>
              <a:gd name="connsiteY7" fmla="*/ 331423 h 6172200"/>
              <a:gd name="connsiteX8" fmla="*/ 332635 w 4501152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1152" h="6172200">
                <a:moveTo>
                  <a:pt x="332635" y="0"/>
                </a:moveTo>
                <a:lnTo>
                  <a:pt x="4168517" y="0"/>
                </a:lnTo>
                <a:cubicBezTo>
                  <a:pt x="4352226" y="0"/>
                  <a:pt x="4501152" y="148383"/>
                  <a:pt x="4501152" y="331423"/>
                </a:cubicBezTo>
                <a:lnTo>
                  <a:pt x="4501152" y="5840778"/>
                </a:lnTo>
                <a:cubicBezTo>
                  <a:pt x="4501152" y="6023817"/>
                  <a:pt x="4352226" y="6172200"/>
                  <a:pt x="4168517" y="6172200"/>
                </a:cubicBezTo>
                <a:lnTo>
                  <a:pt x="332635" y="6172200"/>
                </a:lnTo>
                <a:cubicBezTo>
                  <a:pt x="148926" y="6172200"/>
                  <a:pt x="0" y="6023817"/>
                  <a:pt x="0" y="5840778"/>
                </a:cubicBezTo>
                <a:lnTo>
                  <a:pt x="0" y="331423"/>
                </a:lnTo>
                <a:cubicBezTo>
                  <a:pt x="0" y="148383"/>
                  <a:pt x="148926" y="0"/>
                  <a:pt x="33263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242880F-92D7-4796-B72D-6CF83054BAF5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9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23749-65BA-43BD-B2BF-FF5A4C96AE14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F11DC52-D1FD-A255-1A04-7A15A9DE3C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3304" y="352327"/>
            <a:ext cx="4495799" cy="6172200"/>
          </a:xfrm>
          <a:custGeom>
            <a:avLst/>
            <a:gdLst>
              <a:gd name="connsiteX0" fmla="*/ 293171 w 4495799"/>
              <a:gd name="connsiteY0" fmla="*/ 0 h 6172200"/>
              <a:gd name="connsiteX1" fmla="*/ 4202628 w 4495799"/>
              <a:gd name="connsiteY1" fmla="*/ 0 h 6172200"/>
              <a:gd name="connsiteX2" fmla="*/ 4495799 w 4495799"/>
              <a:gd name="connsiteY2" fmla="*/ 293171 h 6172200"/>
              <a:gd name="connsiteX3" fmla="*/ 4495799 w 4495799"/>
              <a:gd name="connsiteY3" fmla="*/ 5879029 h 6172200"/>
              <a:gd name="connsiteX4" fmla="*/ 4202628 w 4495799"/>
              <a:gd name="connsiteY4" fmla="*/ 6172200 h 6172200"/>
              <a:gd name="connsiteX5" fmla="*/ 293171 w 4495799"/>
              <a:gd name="connsiteY5" fmla="*/ 6172200 h 6172200"/>
              <a:gd name="connsiteX6" fmla="*/ 0 w 4495799"/>
              <a:gd name="connsiteY6" fmla="*/ 5879029 h 6172200"/>
              <a:gd name="connsiteX7" fmla="*/ 0 w 4495799"/>
              <a:gd name="connsiteY7" fmla="*/ 293171 h 6172200"/>
              <a:gd name="connsiteX8" fmla="*/ 293171 w 4495799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799" h="6172200">
                <a:moveTo>
                  <a:pt x="293171" y="0"/>
                </a:moveTo>
                <a:lnTo>
                  <a:pt x="4202628" y="0"/>
                </a:lnTo>
                <a:cubicBezTo>
                  <a:pt x="4364542" y="0"/>
                  <a:pt x="4495799" y="131257"/>
                  <a:pt x="4495799" y="293171"/>
                </a:cubicBezTo>
                <a:lnTo>
                  <a:pt x="4495799" y="5879029"/>
                </a:lnTo>
                <a:cubicBezTo>
                  <a:pt x="4495799" y="6040943"/>
                  <a:pt x="4364542" y="6172200"/>
                  <a:pt x="4202628" y="6172200"/>
                </a:cubicBezTo>
                <a:lnTo>
                  <a:pt x="293171" y="6172200"/>
                </a:lnTo>
                <a:cubicBezTo>
                  <a:pt x="131257" y="6172200"/>
                  <a:pt x="0" y="6040943"/>
                  <a:pt x="0" y="5879029"/>
                </a:cubicBezTo>
                <a:lnTo>
                  <a:pt x="0" y="293171"/>
                </a:lnTo>
                <a:cubicBezTo>
                  <a:pt x="0" y="131257"/>
                  <a:pt x="131257" y="0"/>
                  <a:pt x="29317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047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39F8C7-DD74-7177-C2DA-02533B6576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561C12A-E1D5-4BE9-85D9-F221F70F4931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17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DBE6-5750-4902-BDAA-20F546DD8AD7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46768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9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01C4331-C33F-4DC1-AB74-C520A718CE2B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44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A4764-83A9-4A81-9507-BED109D81520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00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9B2C6C9-D30C-4946-92A4-454A5FC69685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735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9CC6-BB04-42D6-AB0C-BAA184663D94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5861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B3D66E4-8050-49E4-B8D2-06214BFB7C0A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34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2843" y="342901"/>
            <a:ext cx="7346257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7AEA2F-0823-4BD6-88F7-6D0D98F52C93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31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anchor="t">
            <a:normAutofit/>
          </a:bodyPr>
          <a:lstStyle>
            <a:lvl1pPr algn="l">
              <a:defRPr sz="1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93208"/>
            <a:ext cx="5669280" cy="1161288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61AAA3-5155-4231-8EEA-4F6426D8887B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787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6092A99-204A-46CE-8F70-09D6B2D34877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1941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5111854"/>
            <a:ext cx="3739279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D5837EDE-723C-6CF6-EB95-3AEDA1F07E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9373" y="320043"/>
            <a:ext cx="11509730" cy="4404825"/>
          </a:xfrm>
          <a:custGeom>
            <a:avLst/>
            <a:gdLst>
              <a:gd name="connsiteX0" fmla="*/ 299132 w 11509730"/>
              <a:gd name="connsiteY0" fmla="*/ 0 h 4404825"/>
              <a:gd name="connsiteX1" fmla="*/ 11210598 w 11509730"/>
              <a:gd name="connsiteY1" fmla="*/ 0 h 4404825"/>
              <a:gd name="connsiteX2" fmla="*/ 11509730 w 11509730"/>
              <a:gd name="connsiteY2" fmla="*/ 299132 h 4404825"/>
              <a:gd name="connsiteX3" fmla="*/ 11509730 w 11509730"/>
              <a:gd name="connsiteY3" fmla="*/ 4105693 h 4404825"/>
              <a:gd name="connsiteX4" fmla="*/ 11210598 w 11509730"/>
              <a:gd name="connsiteY4" fmla="*/ 4404825 h 4404825"/>
              <a:gd name="connsiteX5" fmla="*/ 299132 w 11509730"/>
              <a:gd name="connsiteY5" fmla="*/ 4404825 h 4404825"/>
              <a:gd name="connsiteX6" fmla="*/ 0 w 11509730"/>
              <a:gd name="connsiteY6" fmla="*/ 4105693 h 4404825"/>
              <a:gd name="connsiteX7" fmla="*/ 0 w 11509730"/>
              <a:gd name="connsiteY7" fmla="*/ 299132 h 4404825"/>
              <a:gd name="connsiteX8" fmla="*/ 299132 w 11509730"/>
              <a:gd name="connsiteY8" fmla="*/ 0 h 44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4404825">
                <a:moveTo>
                  <a:pt x="299132" y="0"/>
                </a:moveTo>
                <a:lnTo>
                  <a:pt x="11210598" y="0"/>
                </a:lnTo>
                <a:cubicBezTo>
                  <a:pt x="11375804" y="0"/>
                  <a:pt x="11509730" y="133926"/>
                  <a:pt x="11509730" y="299132"/>
                </a:cubicBezTo>
                <a:lnTo>
                  <a:pt x="11509730" y="4105693"/>
                </a:lnTo>
                <a:cubicBezTo>
                  <a:pt x="11509730" y="4270899"/>
                  <a:pt x="11375804" y="4404825"/>
                  <a:pt x="11210598" y="4404825"/>
                </a:cubicBezTo>
                <a:lnTo>
                  <a:pt x="299132" y="4404825"/>
                </a:lnTo>
                <a:cubicBezTo>
                  <a:pt x="133926" y="4404825"/>
                  <a:pt x="0" y="4270899"/>
                  <a:pt x="0" y="4105693"/>
                </a:cubicBezTo>
                <a:lnTo>
                  <a:pt x="0" y="299132"/>
                </a:lnTo>
                <a:cubicBezTo>
                  <a:pt x="0" y="133926"/>
                  <a:pt x="133926" y="0"/>
                  <a:pt x="299132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9EA3-15DE-451B-A24B-ACC8EA0B6D09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51928" y="5111854"/>
            <a:ext cx="6400800" cy="1389888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444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BCE7E7D-ED4A-B625-6CB8-4D71682F63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20042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43DB-FCC0-4D52-80F2-173D55390D61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19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6A25225-80A2-7139-2A81-39CA926639F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067414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38328"/>
          </a:xfrm>
        </p:spPr>
        <p:txBody>
          <a:bodyPr/>
          <a:lstStyle/>
          <a:p>
            <a:fld id="{457C7506-9AD1-49AD-BE44-C83E35401EA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810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11155680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F6FDB5-F783-3538-287C-754C11C309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9768" y="1828800"/>
            <a:ext cx="6176399" cy="4425696"/>
          </a:xfrm>
          <a:custGeom>
            <a:avLst/>
            <a:gdLst>
              <a:gd name="connsiteX0" fmla="*/ 325421 w 6450717"/>
              <a:gd name="connsiteY0" fmla="*/ 0 h 4425696"/>
              <a:gd name="connsiteX1" fmla="*/ 6125296 w 6450717"/>
              <a:gd name="connsiteY1" fmla="*/ 0 h 4425696"/>
              <a:gd name="connsiteX2" fmla="*/ 6450717 w 6450717"/>
              <a:gd name="connsiteY2" fmla="*/ 325421 h 4425696"/>
              <a:gd name="connsiteX3" fmla="*/ 6450717 w 6450717"/>
              <a:gd name="connsiteY3" fmla="*/ 4100275 h 4425696"/>
              <a:gd name="connsiteX4" fmla="*/ 6125296 w 6450717"/>
              <a:gd name="connsiteY4" fmla="*/ 4425696 h 4425696"/>
              <a:gd name="connsiteX5" fmla="*/ 325421 w 6450717"/>
              <a:gd name="connsiteY5" fmla="*/ 4425696 h 4425696"/>
              <a:gd name="connsiteX6" fmla="*/ 0 w 6450717"/>
              <a:gd name="connsiteY6" fmla="*/ 4100275 h 4425696"/>
              <a:gd name="connsiteX7" fmla="*/ 0 w 6450717"/>
              <a:gd name="connsiteY7" fmla="*/ 325421 h 4425696"/>
              <a:gd name="connsiteX8" fmla="*/ 325421 w 6450717"/>
              <a:gd name="connsiteY8" fmla="*/ 0 h 442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50717" h="4425696">
                <a:moveTo>
                  <a:pt x="325421" y="0"/>
                </a:moveTo>
                <a:lnTo>
                  <a:pt x="6125296" y="0"/>
                </a:lnTo>
                <a:cubicBezTo>
                  <a:pt x="6305021" y="0"/>
                  <a:pt x="6450717" y="145696"/>
                  <a:pt x="6450717" y="325421"/>
                </a:cubicBezTo>
                <a:lnTo>
                  <a:pt x="6450717" y="4100275"/>
                </a:lnTo>
                <a:cubicBezTo>
                  <a:pt x="6450717" y="4280000"/>
                  <a:pt x="6305021" y="4425696"/>
                  <a:pt x="6125296" y="4425696"/>
                </a:cubicBezTo>
                <a:lnTo>
                  <a:pt x="325421" y="4425696"/>
                </a:lnTo>
                <a:cubicBezTo>
                  <a:pt x="145696" y="4425696"/>
                  <a:pt x="0" y="4280000"/>
                  <a:pt x="0" y="4100275"/>
                </a:cubicBezTo>
                <a:lnTo>
                  <a:pt x="0" y="325421"/>
                </a:lnTo>
                <a:cubicBezTo>
                  <a:pt x="0" y="145696"/>
                  <a:pt x="145696" y="0"/>
                  <a:pt x="32542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87768" y="1828800"/>
            <a:ext cx="4297680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4BF2A-D949-4DFB-9912-9D6234B797F2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679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5F2F272-6D18-7E06-3E9A-D10C5C5021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75" y="2293496"/>
            <a:ext cx="4775158" cy="4039043"/>
          </a:xfrm>
          <a:custGeom>
            <a:avLst/>
            <a:gdLst>
              <a:gd name="connsiteX0" fmla="*/ 305917 w 4855463"/>
              <a:gd name="connsiteY0" fmla="*/ 0 h 4039043"/>
              <a:gd name="connsiteX1" fmla="*/ 4549547 w 4855463"/>
              <a:gd name="connsiteY1" fmla="*/ 0 h 4039043"/>
              <a:gd name="connsiteX2" fmla="*/ 4849249 w 4855463"/>
              <a:gd name="connsiteY2" fmla="*/ 244264 h 4039043"/>
              <a:gd name="connsiteX3" fmla="*/ 4855463 w 4855463"/>
              <a:gd name="connsiteY3" fmla="*/ 305907 h 4039043"/>
              <a:gd name="connsiteX4" fmla="*/ 4855463 w 4855463"/>
              <a:gd name="connsiteY4" fmla="*/ 3733136 h 4039043"/>
              <a:gd name="connsiteX5" fmla="*/ 4849249 w 4855463"/>
              <a:gd name="connsiteY5" fmla="*/ 3794779 h 4039043"/>
              <a:gd name="connsiteX6" fmla="*/ 4549547 w 4855463"/>
              <a:gd name="connsiteY6" fmla="*/ 4039043 h 4039043"/>
              <a:gd name="connsiteX7" fmla="*/ 305917 w 4855463"/>
              <a:gd name="connsiteY7" fmla="*/ 4039043 h 4039043"/>
              <a:gd name="connsiteX8" fmla="*/ 0 w 4855463"/>
              <a:gd name="connsiteY8" fmla="*/ 3733126 h 4039043"/>
              <a:gd name="connsiteX9" fmla="*/ 0 w 4855463"/>
              <a:gd name="connsiteY9" fmla="*/ 305917 h 4039043"/>
              <a:gd name="connsiteX10" fmla="*/ 305917 w 4855463"/>
              <a:gd name="connsiteY10" fmla="*/ 0 h 403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55463" h="4039043">
                <a:moveTo>
                  <a:pt x="305917" y="0"/>
                </a:moveTo>
                <a:lnTo>
                  <a:pt x="4549547" y="0"/>
                </a:lnTo>
                <a:cubicBezTo>
                  <a:pt x="4697381" y="0"/>
                  <a:pt x="4820723" y="104863"/>
                  <a:pt x="4849249" y="244264"/>
                </a:cubicBezTo>
                <a:lnTo>
                  <a:pt x="4855463" y="305907"/>
                </a:lnTo>
                <a:lnTo>
                  <a:pt x="4855463" y="3733136"/>
                </a:lnTo>
                <a:lnTo>
                  <a:pt x="4849249" y="3794779"/>
                </a:lnTo>
                <a:cubicBezTo>
                  <a:pt x="4820723" y="3934180"/>
                  <a:pt x="4697381" y="4039043"/>
                  <a:pt x="4549547" y="4039043"/>
                </a:cubicBezTo>
                <a:lnTo>
                  <a:pt x="305917" y="4039043"/>
                </a:lnTo>
                <a:cubicBezTo>
                  <a:pt x="136964" y="4039043"/>
                  <a:pt x="0" y="3902079"/>
                  <a:pt x="0" y="3733126"/>
                </a:cubicBezTo>
                <a:lnTo>
                  <a:pt x="0" y="305917"/>
                </a:lnTo>
                <a:cubicBezTo>
                  <a:pt x="0" y="136964"/>
                  <a:pt x="136964" y="0"/>
                  <a:pt x="305917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3594C-FF61-4FB6-A5E4-597CB7D69CB6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01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4639E5C-EF58-65A1-C364-F58DE76158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75" y="2293494"/>
            <a:ext cx="3666744" cy="4039044"/>
          </a:xfrm>
          <a:custGeom>
            <a:avLst/>
            <a:gdLst>
              <a:gd name="connsiteX0" fmla="*/ 292716 w 3666744"/>
              <a:gd name="connsiteY0" fmla="*/ 0 h 4039044"/>
              <a:gd name="connsiteX1" fmla="*/ 3374028 w 3666744"/>
              <a:gd name="connsiteY1" fmla="*/ 0 h 4039044"/>
              <a:gd name="connsiteX2" fmla="*/ 3666744 w 3666744"/>
              <a:gd name="connsiteY2" fmla="*/ 292716 h 4039044"/>
              <a:gd name="connsiteX3" fmla="*/ 3666744 w 3666744"/>
              <a:gd name="connsiteY3" fmla="*/ 3746328 h 4039044"/>
              <a:gd name="connsiteX4" fmla="*/ 3374028 w 3666744"/>
              <a:gd name="connsiteY4" fmla="*/ 4039044 h 4039044"/>
              <a:gd name="connsiteX5" fmla="*/ 292716 w 3666744"/>
              <a:gd name="connsiteY5" fmla="*/ 4039044 h 4039044"/>
              <a:gd name="connsiteX6" fmla="*/ 0 w 3666744"/>
              <a:gd name="connsiteY6" fmla="*/ 3746328 h 4039044"/>
              <a:gd name="connsiteX7" fmla="*/ 0 w 3666744"/>
              <a:gd name="connsiteY7" fmla="*/ 292716 h 4039044"/>
              <a:gd name="connsiteX8" fmla="*/ 292716 w 3666744"/>
              <a:gd name="connsiteY8" fmla="*/ 0 h 403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6744" h="4039044">
                <a:moveTo>
                  <a:pt x="292716" y="0"/>
                </a:moveTo>
                <a:lnTo>
                  <a:pt x="3374028" y="0"/>
                </a:lnTo>
                <a:cubicBezTo>
                  <a:pt x="3535691" y="0"/>
                  <a:pt x="3666744" y="131053"/>
                  <a:pt x="3666744" y="292716"/>
                </a:cubicBezTo>
                <a:lnTo>
                  <a:pt x="3666744" y="3746328"/>
                </a:lnTo>
                <a:cubicBezTo>
                  <a:pt x="3666744" y="3907991"/>
                  <a:pt x="3535691" y="4039044"/>
                  <a:pt x="3374028" y="4039044"/>
                </a:cubicBezTo>
                <a:lnTo>
                  <a:pt x="292716" y="4039044"/>
                </a:lnTo>
                <a:cubicBezTo>
                  <a:pt x="131053" y="4039044"/>
                  <a:pt x="0" y="3907991"/>
                  <a:pt x="0" y="3746328"/>
                </a:cubicBezTo>
                <a:lnTo>
                  <a:pt x="0" y="292716"/>
                </a:lnTo>
                <a:cubicBezTo>
                  <a:pt x="0" y="131053"/>
                  <a:pt x="131053" y="0"/>
                  <a:pt x="29271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05C6-AA77-4A66-BB27-EE68DDD0D193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77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782804"/>
            <a:ext cx="11201400" cy="4206240"/>
          </a:xfrm>
        </p:spPr>
        <p:txBody>
          <a:bodyPr>
            <a:normAutofit/>
          </a:bodyPr>
          <a:lstStyle>
            <a:lvl1pPr algn="ctr"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5DF3-EEC7-45DF-A943-3E12702079E5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775" y="4989044"/>
            <a:ext cx="11201399" cy="12252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228600" indent="0" algn="ctr">
              <a:buNone/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457200" indent="0" algn="ctr">
              <a:buNone/>
              <a:defRPr sz="180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685800" indent="0" algn="ctr">
              <a:buNone/>
              <a:defRPr sz="160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914400" indent="0" algn="ctr">
              <a:buNone/>
              <a:defRPr sz="140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7570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782804"/>
            <a:ext cx="11201400" cy="4206240"/>
          </a:xfrm>
        </p:spPr>
        <p:txBody>
          <a:bodyPr>
            <a:normAutofit/>
          </a:bodyPr>
          <a:lstStyle>
            <a:lvl1pPr algn="ctr">
              <a:defRPr sz="27800"/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9EAFF-A363-4554-A2A5-F61FABD0CE04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776" y="4989044"/>
            <a:ext cx="11201400" cy="1225296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228600" indent="0" algn="ctr">
              <a:buNone/>
              <a:defRPr sz="2400"/>
            </a:lvl2pPr>
            <a:lvl3pPr marL="457200" indent="0" algn="ctr">
              <a:buNone/>
              <a:defRPr sz="2000"/>
            </a:lvl3pPr>
            <a:lvl4pPr marL="685800" indent="0" algn="ctr">
              <a:buNone/>
              <a:defRPr sz="1800"/>
            </a:lvl4pPr>
            <a:lvl5pPr marL="914400" indent="0" algn="ctr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083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768" y="603504"/>
            <a:ext cx="11201400" cy="4206240"/>
          </a:xfrm>
        </p:spPr>
        <p:txBody>
          <a:bodyPr>
            <a:normAutofit/>
          </a:bodyPr>
          <a:lstStyle>
            <a:lvl1pPr algn="l"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47950-0717-4110-9557-F08D8A545BF8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4809744"/>
            <a:ext cx="5897880" cy="135331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228600" indent="0" algn="l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457200" indent="0" algn="l">
              <a:buNone/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685800" indent="0" algn="l">
              <a:buNone/>
              <a:defRPr sz="180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914400" indent="0" algn="l">
              <a:buNone/>
              <a:defRPr sz="160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0438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9A648C8-0436-6FAF-8B52-BA15EFB5F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1" y="343038"/>
            <a:ext cx="11506200" cy="4792766"/>
          </a:xfrm>
          <a:custGeom>
            <a:avLst/>
            <a:gdLst>
              <a:gd name="connsiteX0" fmla="*/ 292023 w 11506200"/>
              <a:gd name="connsiteY0" fmla="*/ 0 h 4792766"/>
              <a:gd name="connsiteX1" fmla="*/ 11214177 w 11506200"/>
              <a:gd name="connsiteY1" fmla="*/ 0 h 4792766"/>
              <a:gd name="connsiteX2" fmla="*/ 11506200 w 11506200"/>
              <a:gd name="connsiteY2" fmla="*/ 292023 h 4792766"/>
              <a:gd name="connsiteX3" fmla="*/ 11506200 w 11506200"/>
              <a:gd name="connsiteY3" fmla="*/ 4500743 h 4792766"/>
              <a:gd name="connsiteX4" fmla="*/ 11214177 w 11506200"/>
              <a:gd name="connsiteY4" fmla="*/ 4792766 h 4792766"/>
              <a:gd name="connsiteX5" fmla="*/ 292023 w 11506200"/>
              <a:gd name="connsiteY5" fmla="*/ 4792766 h 4792766"/>
              <a:gd name="connsiteX6" fmla="*/ 0 w 11506200"/>
              <a:gd name="connsiteY6" fmla="*/ 4500743 h 4792766"/>
              <a:gd name="connsiteX7" fmla="*/ 0 w 11506200"/>
              <a:gd name="connsiteY7" fmla="*/ 292023 h 4792766"/>
              <a:gd name="connsiteX8" fmla="*/ 292023 w 11506200"/>
              <a:gd name="connsiteY8" fmla="*/ 0 h 479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6200" h="4792766">
                <a:moveTo>
                  <a:pt x="292023" y="0"/>
                </a:moveTo>
                <a:lnTo>
                  <a:pt x="11214177" y="0"/>
                </a:lnTo>
                <a:cubicBezTo>
                  <a:pt x="11375457" y="0"/>
                  <a:pt x="11506200" y="130743"/>
                  <a:pt x="11506200" y="292023"/>
                </a:cubicBezTo>
                <a:lnTo>
                  <a:pt x="11506200" y="4500743"/>
                </a:lnTo>
                <a:cubicBezTo>
                  <a:pt x="11506200" y="4662023"/>
                  <a:pt x="11375457" y="4792766"/>
                  <a:pt x="11214177" y="4792766"/>
                </a:cubicBezTo>
                <a:lnTo>
                  <a:pt x="292023" y="4792766"/>
                </a:lnTo>
                <a:cubicBezTo>
                  <a:pt x="130743" y="4792766"/>
                  <a:pt x="0" y="4662023"/>
                  <a:pt x="0" y="4500743"/>
                </a:cubicBezTo>
                <a:lnTo>
                  <a:pt x="0" y="292023"/>
                </a:lnTo>
                <a:cubicBezTo>
                  <a:pt x="0" y="130743"/>
                  <a:pt x="130743" y="0"/>
                  <a:pt x="29202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A94E042F-6826-4E41-A6B0-8BF606E4151E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F94A-833D-4D19-8ACB-52DAEF08569A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97495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1823376"/>
            <a:ext cx="9198864" cy="2875175"/>
          </a:xfrm>
        </p:spPr>
        <p:txBody>
          <a:bodyPr anchor="ctr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3A70-5484-4418-A739-7B973E09E7E8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5276088"/>
            <a:ext cx="9198864" cy="466344"/>
          </a:xfr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228600" indent="0">
              <a:buNone/>
              <a:defRPr sz="20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  <a:lvl3pPr marL="457200" indent="0">
              <a:buNone/>
              <a:defRPr sz="18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3pPr>
            <a:lvl4pPr marL="685800" indent="0">
              <a:buNone/>
              <a:defRPr sz="16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4pPr>
            <a:lvl5pPr marL="914400" indent="0">
              <a:buNone/>
              <a:defRPr sz="14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49805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4A9563B-AAD5-FEB6-A529-82D8BF95E524}"/>
              </a:ext>
            </a:extLst>
          </p:cNvPr>
          <p:cNvSpPr/>
          <p:nvPr userDrawn="1"/>
        </p:nvSpPr>
        <p:spPr>
          <a:xfrm>
            <a:off x="806386" y="760151"/>
            <a:ext cx="10579222" cy="5337698"/>
          </a:xfrm>
          <a:prstGeom prst="roundRect">
            <a:avLst>
              <a:gd name="adj" fmla="val 6093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064" y="2092751"/>
            <a:ext cx="8695944" cy="212810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9960C-742D-4508-821A-E36FD033CDBF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5064" y="5120640"/>
            <a:ext cx="8695944" cy="62179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b="1" dirty="0"/>
            </a:lvl1pPr>
            <a:lvl2pPr marL="228600" indent="0">
              <a:buNone/>
              <a:defRPr lang="en-US" b="1" dirty="0"/>
            </a:lvl2pPr>
            <a:lvl3pPr marL="457200" indent="0">
              <a:buNone/>
              <a:defRPr lang="en-US" b="1" dirty="0"/>
            </a:lvl3pPr>
            <a:lvl4pPr marL="685800" indent="0">
              <a:buNone/>
              <a:defRPr lang="en-US" b="1" dirty="0"/>
            </a:lvl4pPr>
            <a:lvl5pPr marL="914400" indent="0">
              <a:buNone/>
              <a:defRPr lang="en-US" b="1" dirty="0"/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285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438912"/>
            <a:ext cx="9619488" cy="452628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E0D0A5-9A76-413F-B8E0-5A45841D7E46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75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1179576"/>
            <a:ext cx="9317736" cy="378561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0AF003-CBE1-47D7-BB91-14D8E3A57039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404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25"/>
            <a:ext cx="521176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24"/>
            <a:ext cx="521335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EEC48-96C8-40C8-BC32-68BFC261013A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834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88"/>
            <a:ext cx="521176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79F91-8FDB-4AB3-84FB-6B8E68AF702B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581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1D436-D43A-4662-BADB-33E2F793B997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9691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C9DBE-31FF-4D71-B719-92EBAC3193CE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1745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576B-5432-44C5-AE72-B8C78722FE99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9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anchor="t">
            <a:normAutofit/>
          </a:bodyPr>
          <a:lstStyle>
            <a:lvl1pPr algn="l">
              <a:defRPr sz="5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1348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3E408205-B154-4943-AEBC-86E16421E5DB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51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DACA751-BBB2-3E33-EA6C-54B4A7F68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342901"/>
            <a:ext cx="6785782" cy="6172198"/>
          </a:xfrm>
          <a:custGeom>
            <a:avLst/>
            <a:gdLst>
              <a:gd name="connsiteX0" fmla="*/ 264355 w 6785782"/>
              <a:gd name="connsiteY0" fmla="*/ 0 h 6172198"/>
              <a:gd name="connsiteX1" fmla="*/ 6521427 w 6785782"/>
              <a:gd name="connsiteY1" fmla="*/ 0 h 6172198"/>
              <a:gd name="connsiteX2" fmla="*/ 6785782 w 6785782"/>
              <a:gd name="connsiteY2" fmla="*/ 264355 h 6172198"/>
              <a:gd name="connsiteX3" fmla="*/ 6785782 w 6785782"/>
              <a:gd name="connsiteY3" fmla="*/ 5907843 h 6172198"/>
              <a:gd name="connsiteX4" fmla="*/ 6521427 w 6785782"/>
              <a:gd name="connsiteY4" fmla="*/ 6172198 h 6172198"/>
              <a:gd name="connsiteX5" fmla="*/ 264355 w 6785782"/>
              <a:gd name="connsiteY5" fmla="*/ 6172198 h 6172198"/>
              <a:gd name="connsiteX6" fmla="*/ 0 w 6785782"/>
              <a:gd name="connsiteY6" fmla="*/ 5907843 h 6172198"/>
              <a:gd name="connsiteX7" fmla="*/ 0 w 6785782"/>
              <a:gd name="connsiteY7" fmla="*/ 264355 h 6172198"/>
              <a:gd name="connsiteX8" fmla="*/ 264355 w 6785782"/>
              <a:gd name="connsiteY8" fmla="*/ 0 h 61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5782" h="6172198">
                <a:moveTo>
                  <a:pt x="264355" y="0"/>
                </a:moveTo>
                <a:lnTo>
                  <a:pt x="6521427" y="0"/>
                </a:lnTo>
                <a:cubicBezTo>
                  <a:pt x="6667426" y="0"/>
                  <a:pt x="6785782" y="118356"/>
                  <a:pt x="6785782" y="264355"/>
                </a:cubicBezTo>
                <a:lnTo>
                  <a:pt x="6785782" y="5907843"/>
                </a:lnTo>
                <a:cubicBezTo>
                  <a:pt x="6785782" y="6053842"/>
                  <a:pt x="6667426" y="6172198"/>
                  <a:pt x="6521427" y="6172198"/>
                </a:cubicBezTo>
                <a:lnTo>
                  <a:pt x="264355" y="6172198"/>
                </a:lnTo>
                <a:cubicBezTo>
                  <a:pt x="118356" y="6172198"/>
                  <a:pt x="0" y="6053842"/>
                  <a:pt x="0" y="5907843"/>
                </a:cubicBezTo>
                <a:lnTo>
                  <a:pt x="0" y="264355"/>
                </a:lnTo>
                <a:cubicBezTo>
                  <a:pt x="0" y="118356"/>
                  <a:pt x="118356" y="0"/>
                  <a:pt x="26435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6CE1-0051-42BD-BBD3-CB4EC65FC51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0216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4B75-5BA7-423E-A6AE-B3781CB72AA9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7370064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7370064" cy="22311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C1F7B-2472-4057-932A-A13696216B5F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970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anchor="t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BD144122-2A67-493C-895E-2682608B0F6A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F28510C-0939-D915-FCC8-7D8AD44757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7247" y="342900"/>
            <a:ext cx="5334000" cy="6172200"/>
          </a:xfrm>
          <a:custGeom>
            <a:avLst/>
            <a:gdLst>
              <a:gd name="connsiteX0" fmla="*/ 305905 w 5334000"/>
              <a:gd name="connsiteY0" fmla="*/ 0 h 6172200"/>
              <a:gd name="connsiteX1" fmla="*/ 5028095 w 5334000"/>
              <a:gd name="connsiteY1" fmla="*/ 0 h 6172200"/>
              <a:gd name="connsiteX2" fmla="*/ 5334000 w 5334000"/>
              <a:gd name="connsiteY2" fmla="*/ 305905 h 6172200"/>
              <a:gd name="connsiteX3" fmla="*/ 5334000 w 5334000"/>
              <a:gd name="connsiteY3" fmla="*/ 5866295 h 6172200"/>
              <a:gd name="connsiteX4" fmla="*/ 5028095 w 5334000"/>
              <a:gd name="connsiteY4" fmla="*/ 6172200 h 6172200"/>
              <a:gd name="connsiteX5" fmla="*/ 305905 w 5334000"/>
              <a:gd name="connsiteY5" fmla="*/ 6172200 h 6172200"/>
              <a:gd name="connsiteX6" fmla="*/ 0 w 5334000"/>
              <a:gd name="connsiteY6" fmla="*/ 5866295 h 6172200"/>
              <a:gd name="connsiteX7" fmla="*/ 0 w 5334000"/>
              <a:gd name="connsiteY7" fmla="*/ 305905 h 6172200"/>
              <a:gd name="connsiteX8" fmla="*/ 305905 w 53340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0" h="6172200">
                <a:moveTo>
                  <a:pt x="305905" y="0"/>
                </a:moveTo>
                <a:lnTo>
                  <a:pt x="5028095" y="0"/>
                </a:lnTo>
                <a:cubicBezTo>
                  <a:pt x="5197042" y="0"/>
                  <a:pt x="5334000" y="136958"/>
                  <a:pt x="5334000" y="305905"/>
                </a:cubicBezTo>
                <a:lnTo>
                  <a:pt x="5334000" y="5866295"/>
                </a:lnTo>
                <a:cubicBezTo>
                  <a:pt x="5334000" y="6035242"/>
                  <a:pt x="5197042" y="6172200"/>
                  <a:pt x="5028095" y="6172200"/>
                </a:cubicBezTo>
                <a:lnTo>
                  <a:pt x="305905" y="6172200"/>
                </a:lnTo>
                <a:cubicBezTo>
                  <a:pt x="136958" y="6172200"/>
                  <a:pt x="0" y="6035242"/>
                  <a:pt x="0" y="5866295"/>
                </a:cubicBezTo>
                <a:lnTo>
                  <a:pt x="0" y="305905"/>
                </a:lnTo>
                <a:cubicBezTo>
                  <a:pt x="0" y="136958"/>
                  <a:pt x="136958" y="0"/>
                  <a:pt x="30590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598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7472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86A74E5-A9C0-4E5C-851E-13F6D920EA1A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848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188DBF3-F598-4A31-8E9B-511F7F0D5E47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5944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88DBF3-F598-4A31-8E9B-511F7F0D5E47}" type="datetime1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963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519672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8A7B9ABC-2BDA-432C-8D53-84813DB6E36F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60536" y="6519672"/>
            <a:ext cx="264261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20" y="6519672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8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15" r:id="rId2"/>
    <p:sldLayoutId id="2147483676" r:id="rId3"/>
    <p:sldLayoutId id="2147483712" r:id="rId4"/>
    <p:sldLayoutId id="2147483698" r:id="rId5"/>
    <p:sldLayoutId id="2147483734" r:id="rId6"/>
    <p:sldLayoutId id="2147483736" r:id="rId7"/>
    <p:sldLayoutId id="2147483729" r:id="rId8"/>
    <p:sldLayoutId id="2147483783" r:id="rId9"/>
    <p:sldLayoutId id="2147483716" r:id="rId10"/>
    <p:sldLayoutId id="2147483782" r:id="rId11"/>
    <p:sldLayoutId id="2147483713" r:id="rId12"/>
    <p:sldLayoutId id="2147483732" r:id="rId13"/>
    <p:sldLayoutId id="2147483662" r:id="rId14"/>
    <p:sldLayoutId id="2147483679" r:id="rId15"/>
    <p:sldLayoutId id="2147483680" r:id="rId16"/>
    <p:sldLayoutId id="2147483681" r:id="rId17"/>
    <p:sldLayoutId id="2147483778" r:id="rId18"/>
    <p:sldLayoutId id="2147483777" r:id="rId19"/>
    <p:sldLayoutId id="2147483689" r:id="rId20"/>
    <p:sldLayoutId id="2147483690" r:id="rId21"/>
    <p:sldLayoutId id="2147483707" r:id="rId22"/>
    <p:sldLayoutId id="2147483708" r:id="rId23"/>
    <p:sldLayoutId id="2147483692" r:id="rId24"/>
    <p:sldLayoutId id="2147483691" r:id="rId25"/>
    <p:sldLayoutId id="2147483743" r:id="rId26"/>
    <p:sldLayoutId id="2147483744" r:id="rId27"/>
    <p:sldLayoutId id="2147483694" r:id="rId28"/>
    <p:sldLayoutId id="2147483770" r:id="rId29"/>
    <p:sldLayoutId id="2147483769" r:id="rId30"/>
    <p:sldLayoutId id="2147483771" r:id="rId31"/>
    <p:sldLayoutId id="2147483693" r:id="rId32"/>
    <p:sldLayoutId id="2147483711" r:id="rId33"/>
    <p:sldLayoutId id="2147483672" r:id="rId34"/>
    <p:sldLayoutId id="2147483673" r:id="rId35"/>
    <p:sldLayoutId id="2147483696" r:id="rId36"/>
    <p:sldLayoutId id="2147483780" r:id="rId37"/>
    <p:sldLayoutId id="2147483740" r:id="rId38"/>
    <p:sldLayoutId id="2147483779" r:id="rId39"/>
    <p:sldLayoutId id="2147483776" r:id="rId40"/>
    <p:sldLayoutId id="2147483757" r:id="rId41"/>
    <p:sldLayoutId id="2147483762" r:id="rId42"/>
    <p:sldLayoutId id="2147483764" r:id="rId43"/>
    <p:sldLayoutId id="2147483767" r:id="rId44"/>
    <p:sldLayoutId id="2147483664" r:id="rId45"/>
    <p:sldLayoutId id="2147483665" r:id="rId46"/>
    <p:sldLayoutId id="2147483666" r:id="rId47"/>
    <p:sldLayoutId id="2147483667" r:id="rId48"/>
    <p:sldLayoutId id="2147483668" r:id="rId49"/>
    <p:sldLayoutId id="2147483669" r:id="rId50"/>
    <p:sldLayoutId id="2147483685" r:id="rId51"/>
    <p:sldLayoutId id="2147483730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mailto:dashulya.mulya@gmail.com(&#1087;&#1086;&#1095;&#1090;&#1072;)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42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FACAB-959D-812F-8963-C96537EDB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E92D4A-2B01-7C79-765D-37A3B9226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спортивного комплекса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«Спорт России».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14E2E02-FD44-8495-42A7-69BFA6085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Макущенко</a:t>
            </a:r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Дарья Вадимовна</a:t>
            </a:r>
            <a:endParaRPr lang="en-US" b="1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Placeholder 4" descr="A dock on a body of water">
            <a:extLst>
              <a:ext uri="{FF2B5EF4-FFF2-40B4-BE49-F238E27FC236}">
                <a16:creationId xmlns:a16="http://schemas.microsoft.com/office/drawing/2014/main" id="{78399731-5F97-E9F2-6BCE-D012F2544B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901" y="343038"/>
            <a:ext cx="11506200" cy="4792766"/>
          </a:xfrm>
        </p:spPr>
      </p:pic>
      <p:sp>
        <p:nvSpPr>
          <p:cNvPr id="2" name="TextBox 1"/>
          <p:cNvSpPr txBox="1"/>
          <p:nvPr/>
        </p:nvSpPr>
        <p:spPr>
          <a:xfrm>
            <a:off x="553915" y="757491"/>
            <a:ext cx="88098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«Новая республика — руками молодёжи» | Платформа «Университет 2035».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834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316666-556F-E61C-B685-895CE9AEC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 РОССИИ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D42E6AB-7B31-6FE7-AEA6-913B09E3C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/>
          <a:lstStyle/>
          <a:p>
            <a:r>
              <a:rPr lang="ru-RU" b="1" dirty="0"/>
              <a:t>Контакты:</a:t>
            </a:r>
            <a:r>
              <a:rPr lang="ru-RU" dirty="0"/>
              <a:t> </a:t>
            </a:r>
            <a:r>
              <a:rPr lang="en-US" dirty="0" smtClean="0">
                <a:hlinkClick r:id="rId2"/>
              </a:rPr>
              <a:t>dashulya.mulya@gmail.com(</a:t>
            </a:r>
            <a:r>
              <a:rPr lang="ru-RU" dirty="0" smtClean="0">
                <a:hlinkClick r:id="rId2"/>
              </a:rPr>
              <a:t>почта)</a:t>
            </a:r>
            <a:r>
              <a:rPr lang="ru-RU" dirty="0" smtClean="0"/>
              <a:t>, +79645036921(телеграмм)</a:t>
            </a:r>
            <a:endParaRPr lang="en-US" dirty="0"/>
          </a:p>
        </p:txBody>
      </p:sp>
      <p:pic>
        <p:nvPicPr>
          <p:cNvPr id="8" name="Picture Placeholder 7" descr="A boat on the water">
            <a:extLst>
              <a:ext uri="{FF2B5EF4-FFF2-40B4-BE49-F238E27FC236}">
                <a16:creationId xmlns:a16="http://schemas.microsoft.com/office/drawing/2014/main" id="{7902B700-F857-C589-A7F1-5F47B689E1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901" y="343038"/>
            <a:ext cx="11506200" cy="4792766"/>
          </a:xfrm>
        </p:spPr>
      </p:pic>
      <p:sp>
        <p:nvSpPr>
          <p:cNvPr id="2" name="TextBox 1"/>
          <p:cNvSpPr txBox="1"/>
          <p:nvPr/>
        </p:nvSpPr>
        <p:spPr>
          <a:xfrm>
            <a:off x="800100" y="782515"/>
            <a:ext cx="56446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«Строим здоровое будущее республики вместе!»</a:t>
            </a:r>
          </a:p>
        </p:txBody>
      </p:sp>
    </p:spTree>
    <p:extLst>
      <p:ext uri="{BB962C8B-B14F-4D97-AF65-F5344CB8AC3E}">
        <p14:creationId xmlns:p14="http://schemas.microsoft.com/office/powerpoint/2010/main" val="412093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E99EF-994E-2448-D260-6957DB076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C375E5-CCC8-A819-72F8-DE6E01420C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26798" y="1648265"/>
            <a:ext cx="4023361" cy="3997329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молодёжь сталкивается с высоким уровнем стресса (учёба, гаджеты) и нехваткой доступных локаций для комплексного оздоровления. Традиционные качалки часто не подходят для тех, кто ищет баланс ментального и физического здоровья.</a:t>
            </a:r>
            <a:br>
              <a:rPr lang="ru-RU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i="1" dirty="0">
              <a:solidFill>
                <a:srgbClr val="008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3916" y="509953"/>
            <a:ext cx="50643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молодёжь сталкивается с высоким уровнем стресса (учёба, гаджеты) и нехваткой доступных локаций для комплексного оздоровления. Традиционные качалки часто не подходят для тех, кто ищет баланс ментального и физического здоровья</a:t>
            </a:r>
            <a:r>
              <a:rPr lang="ru-RU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4381" y="4199505"/>
            <a:ext cx="63920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мысль: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Нашему региону нужно пространство, объединяющее динамику и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релакс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одной точке.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6" b="15576"/>
          <a:stretch>
            <a:fillRect/>
          </a:stretch>
        </p:blipFill>
        <p:spPr>
          <a:xfrm>
            <a:off x="181419" y="248393"/>
            <a:ext cx="6714969" cy="6163508"/>
          </a:xfrm>
        </p:spPr>
      </p:pic>
      <p:sp>
        <p:nvSpPr>
          <p:cNvPr id="10" name="TextBox 9"/>
          <p:cNvSpPr txBox="1"/>
          <p:nvPr/>
        </p:nvSpPr>
        <p:spPr>
          <a:xfrm>
            <a:off x="316524" y="492368"/>
            <a:ext cx="62457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молодёжь сталкивается с высоким уровнем стресса (учёба, гаджеты) и нехваткой доступных локаций для комплексного оздоровления. Традиционные качалки часто не подходят для тех, кто ищет баланс ментального и физического здоровья.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9984" y="5322429"/>
            <a:ext cx="6245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Нашему региону нужно пространство, объединяющее динамику и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релакс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одной точке.</a:t>
            </a:r>
          </a:p>
        </p:txBody>
      </p:sp>
    </p:spTree>
    <p:extLst>
      <p:ext uri="{BB962C8B-B14F-4D97-AF65-F5344CB8AC3E}">
        <p14:creationId xmlns:p14="http://schemas.microsoft.com/office/powerpoint/2010/main" val="403250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F8D14EC-78B8-4287-8DC4-AECA6B3C1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987" y="976128"/>
            <a:ext cx="8695944" cy="1389004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инновационного молодежного спорткомплекса, разделенного на два абсолютно разных по атмосфере, но дополняющих друг друга отдела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64" y="2768222"/>
            <a:ext cx="2716456" cy="21075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71520" y="2699239"/>
            <a:ext cx="1740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Bahnschrift Light SemiCondensed" panose="020B0502040204020203" pitchFamily="34" charset="0"/>
              </a:rPr>
              <a:t>Отдел 1: </a:t>
            </a:r>
            <a:endParaRPr lang="ru-RU" b="1" dirty="0" smtClean="0">
              <a:latin typeface="Bahnschrift Light SemiCondensed" panose="020B0502040204020203" pitchFamily="34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фитнеса (сила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388" y="2768221"/>
            <a:ext cx="3354265" cy="21075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39653" y="2699239"/>
            <a:ext cx="1705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Bahnschrift Light Condensed" panose="020B0502040204020203" pitchFamily="34" charset="0"/>
              </a:rPr>
              <a:t>Отдел 2: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йоги, растяжки и медитации (разум и гибкость).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3"/>
          </p:nvPr>
        </p:nvSpPr>
        <p:spPr>
          <a:xfrm>
            <a:off x="877090" y="2954610"/>
            <a:ext cx="134347" cy="621792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Спорт-комплекс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722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0AFC61-58D8-9A41-F18F-40FEBA284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370269" y="1441939"/>
            <a:ext cx="3543299" cy="4739053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для выплеска энергии, прокачки выносливости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Наполнение: </a:t>
            </a:r>
            <a:r>
              <a:rPr lang="ru-RU" sz="2000" dirty="0"/>
              <a:t>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со свободными весами, современные тренажеры,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-зона, залы для групповых высокоинтенсивных тренировок (HIIT,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кроссфит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кого: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тех, кто хочет держать тело в тонусе и развивать силу</a:t>
            </a:r>
            <a:r>
              <a:rPr lang="ru-RU" sz="2000" dirty="0"/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64EDF-39C3-ED92-46E1-AEB276A46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429768"/>
            <a:ext cx="7772400" cy="786384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№1 — Фитнес и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7" y="1810512"/>
            <a:ext cx="7772400" cy="456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62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750E1-014E-2F32-5FE0-025C27322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82" y="780757"/>
            <a:ext cx="4115855" cy="38176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№2 — Йога и Растяжка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B70B6-B9DD-8293-E045-C9E0BE21FEB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ментального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перезагруза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гибкости и борьбы со стрессом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Наполнение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 smtClean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хатха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-йоги,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аэройоги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гамаках), классического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стретчинга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пилатеса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медитативных практик с качественной звукоизоляцией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кого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восстановления баланса, улучшения осанки и снижения тревожности после учебы.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96" y="1902435"/>
            <a:ext cx="4169019" cy="3686175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5503985" y="1503485"/>
            <a:ext cx="6145823" cy="1758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539154" y="5512777"/>
            <a:ext cx="639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27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2D12-47D6-0C75-0075-86F584A26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53767-BED4-28A8-F874-32EC6F0D2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ru-RU" dirty="0">
                <a:latin typeface="Bahnschrift SemiLight SemiConde" panose="020B0502040204020203" pitchFamily="34" charset="0"/>
              </a:rPr>
              <a:t>Синергия отделов (Уникальность)</a:t>
            </a:r>
            <a:endParaRPr lang="en-US" dirty="0">
              <a:latin typeface="Bahnschrift SemiLight SemiConde" panose="020B0502040204020203" pitchFamily="34" charset="0"/>
            </a:endParaRPr>
          </a:p>
        </p:txBody>
      </p:sp>
      <p:pic>
        <p:nvPicPr>
          <p:cNvPr id="6" name="Picture Placeholder 5" descr="A person rowing a boat in the water">
            <a:extLst>
              <a:ext uri="{FF2B5EF4-FFF2-40B4-BE49-F238E27FC236}">
                <a16:creationId xmlns:a16="http://schemas.microsoft.com/office/drawing/2014/main" id="{F50DBC62-37E2-B773-D8AC-09F4F82765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FF951-ED9F-7CAE-7F37-6D62C882B8C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i="1" dirty="0"/>
              <a:t>Почему это работает вместе? </a:t>
            </a:r>
            <a:endParaRPr lang="ru-RU" sz="1400" b="1" i="1" dirty="0" smtClean="0"/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комплексный абонемент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Hard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После тяжелой силовой тренировки в фитнес-зоне резидент может пойти на расслабляющую растяжку в зону йоги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400" b="1" i="1" dirty="0" smtClean="0"/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Плюс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Экономия времени и денег для студентов.</a:t>
            </a:r>
            <a:endParaRPr 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20708" y="4273062"/>
            <a:ext cx="4422530" cy="187276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718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C9F63-E4D0-A0A4-0742-1E743CDDB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65" y="549275"/>
            <a:ext cx="3827439" cy="1453896"/>
          </a:xfrm>
        </p:spPr>
        <p:txBody>
          <a:bodyPr/>
          <a:lstStyle/>
          <a:p>
            <a:r>
              <a:rPr lang="ru-RU" dirty="0"/>
              <a:t>План реализации</a:t>
            </a:r>
            <a:endParaRPr lang="en-US" dirty="0"/>
          </a:p>
        </p:txBody>
      </p:sp>
      <p:pic>
        <p:nvPicPr>
          <p:cNvPr id="6" name="Picture Placeholder 5" descr="A person and child walking on a beach">
            <a:extLst>
              <a:ext uri="{FF2B5EF4-FFF2-40B4-BE49-F238E27FC236}">
                <a16:creationId xmlns:a16="http://schemas.microsoft.com/office/drawing/2014/main" id="{6CC5843F-257A-BB26-6799-DE82ED07E9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075" y="2293494"/>
            <a:ext cx="3666744" cy="4039044"/>
          </a:xfrm>
        </p:spPr>
      </p:pic>
      <p:sp>
        <p:nvSpPr>
          <p:cNvPr id="3" name="Rectangle 1"/>
          <p:cNvSpPr>
            <a:spLocks noGrp="1" noChangeArrowheads="1"/>
          </p:cNvSpPr>
          <p:nvPr>
            <p:ph sz="quarter" idx="14"/>
          </p:nvPr>
        </p:nvSpPr>
        <p:spPr bwMode="auto">
          <a:xfrm>
            <a:off x="5120787" y="1781358"/>
            <a:ext cx="6397135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Пошаговый трек запуска проекта: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зон и дизайн-макет.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оборудования и подготовка залов.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Маркетинговая кампания в вузах и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соцсетях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Набор команды тренеров и техническое открытие.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20787" y="2769577"/>
            <a:ext cx="58168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231423" y="5530362"/>
            <a:ext cx="6075485" cy="17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0750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97B4E-3C70-7F36-A4BF-7CA5CBC84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>
            <a:normAutofit/>
          </a:bodyPr>
          <a:lstStyle/>
          <a:p>
            <a:r>
              <a:rPr lang="en-US" dirty="0"/>
              <a:t>Delivering with confidence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7E922-AE57-EC70-406A-77ED03351F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8" y="548640"/>
            <a:ext cx="8266176" cy="93726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и ресурсы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493" y="342901"/>
            <a:ext cx="3603747" cy="61282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9762" y="1784838"/>
            <a:ext cx="61809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чего складывается экономика проекта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затраты: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аренда помещения, ремонт и зонирование, фитнес-оборудование, гамаки/коврики для йоги,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финансирования: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грантовая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поддержка конкурса, субсидии для молодежного предпринимательства, партнерство со спортивными брендами.</a:t>
            </a:r>
          </a:p>
          <a:p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29762" y="1485900"/>
            <a:ext cx="56446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82510370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7552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C94B94-A28F-E2C1-29E4-2510982C0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10666124" cy="18420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эффект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1ECC70-B6CC-5482-A3F1-C41E6C2EF2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7370064" cy="2231136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пользу проект принесет региону и молодежи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1500+ студентов к здоровому образу жизни ежемесячно.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рабочих мест для молодых сертифицированных тренеров и выпускников спортивных вузов.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уровня заболеваемости и улучшение психологического климата в молодежной среде.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032670"/>
      </p:ext>
    </p:extLst>
  </p:cSld>
  <p:clrMapOvr>
    <a:masterClrMapping/>
  </p:clrMapOvr>
</p:sld>
</file>

<file path=ppt/theme/theme1.xml><?xml version="1.0" encoding="utf-8"?>
<a:theme xmlns:a="http://schemas.openxmlformats.org/drawingml/2006/main" name="DuneVTI">
  <a:themeElements>
    <a:clrScheme name="Dune Palette">
      <a:dk1>
        <a:srgbClr val="131313"/>
      </a:dk1>
      <a:lt1>
        <a:sysClr val="window" lastClr="FFFFFF"/>
      </a:lt1>
      <a:dk2>
        <a:srgbClr val="203430"/>
      </a:dk2>
      <a:lt2>
        <a:srgbClr val="F0EDE6"/>
      </a:lt2>
      <a:accent1>
        <a:srgbClr val="A57361"/>
      </a:accent1>
      <a:accent2>
        <a:srgbClr val="CD9979"/>
      </a:accent2>
      <a:accent3>
        <a:srgbClr val="4E6C67"/>
      </a:accent3>
      <a:accent4>
        <a:srgbClr val="BA958C"/>
      </a:accent4>
      <a:accent5>
        <a:srgbClr val="A08C60"/>
      </a:accent5>
      <a:accent6>
        <a:srgbClr val="956969"/>
      </a:accent6>
      <a:hlink>
        <a:srgbClr val="B0685E"/>
      </a:hlink>
      <a:folHlink>
        <a:srgbClr val="5E827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_win32_DN_v2" id="{97A7A9A4-5677-45E2-BAC9-3A76DA18A86D}" vid="{E1353FFA-7ECE-4894-957E-EAB589AB12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D30E3E3-D30D-4D0C-B8BA-8E07411E62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B1CF90-4325-48B7-84B7-FA4137780E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2E5260-2832-4BCF-81AB-9742AA229F34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sharepoint/v3"/>
    <ds:schemaRef ds:uri="http://purl.org/dc/terms/"/>
    <ds:schemaRef ds:uri="230e9df3-be65-4c73-a93b-d1236ebd677e"/>
    <ds:schemaRef ds:uri="http://schemas.microsoft.com/office/2006/documentManagement/types"/>
    <ds:schemaRef ds:uri="16c05727-aa75-4e4a-9b5f-8a80a1165891"/>
    <ds:schemaRef ds:uri="71af3243-3dd4-4a8d-8c0d-dd76da1f02a5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461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Aptos</vt:lpstr>
      <vt:lpstr>Arial</vt:lpstr>
      <vt:lpstr>Bahnschrift Light Condensed</vt:lpstr>
      <vt:lpstr>Bahnschrift Light SemiCondensed</vt:lpstr>
      <vt:lpstr>Bahnschrift SemiLight SemiConde</vt:lpstr>
      <vt:lpstr>Neue Haas Grotesk Text Pro</vt:lpstr>
      <vt:lpstr>Times New Roman</vt:lpstr>
      <vt:lpstr>DuneVTI</vt:lpstr>
      <vt:lpstr>Проект спортивного комплекса «Спорт России». </vt:lpstr>
      <vt:lpstr>Презентация PowerPoint</vt:lpstr>
      <vt:lpstr>Создание инновационного молодежного спорткомплекса, разделенного на два абсолютно разных по атмосфере, но дополняющих друг друга отдела.</vt:lpstr>
      <vt:lpstr>Пространство для выплеска энергии, прокачки выносливости и сил   Наполнение: Зона со свободными весами, современные тренажеры, кардио-зона, залы для групповых высокоинтенсивных тренировок (HIIT, кроссфит).   Для кого: Для тех, кто хочет держать тело в тонусе и развивать силу. </vt:lpstr>
      <vt:lpstr>Отдел №2 — Йога и Растяжка</vt:lpstr>
      <vt:lpstr>Синергия отделов (Уникальность)</vt:lpstr>
      <vt:lpstr>План реализации</vt:lpstr>
      <vt:lpstr>Delivering with confidence </vt:lpstr>
      <vt:lpstr>Социальный эффект</vt:lpstr>
      <vt:lpstr>СПОРТ РОССИИ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спортивного комплекса «Спорт России».</dc:title>
  <dc:creator>CyberSport_9</dc:creator>
  <cp:lastModifiedBy>CyberSport_9</cp:lastModifiedBy>
  <cp:revision>7</cp:revision>
  <dcterms:created xsi:type="dcterms:W3CDTF">2024-06-26T20:20:27Z</dcterms:created>
  <dcterms:modified xsi:type="dcterms:W3CDTF">2026-07-13T10:47:51Z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