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SemiBold"/>
      <p:regular r:id="rId27"/>
      <p:bold r:id="rId28"/>
      <p:italic r:id="rId29"/>
      <p:boldItalic r:id="rId30"/>
    </p:embeddedFont>
    <p:embeddedFont>
      <p:font typeface="Helvetica Neue"/>
      <p:regular r:id="rId31"/>
      <p:bold r:id="rId32"/>
      <p:italic r:id="rId33"/>
      <p:boldItalic r:id="rId34"/>
    </p:embeddedFont>
    <p:embeddedFont>
      <p:font typeface="Century Gothic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9" roundtripDataSignature="AMtx7mg6+10lK23KuQ2REM8+YrYSfBcD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433F9C7-A503-4E27-814C-230A3C91F1D5}">
  <a:tblStyle styleId="{A433F9C7-A503-4E27-814C-230A3C91F1D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SemiBold-bold.fntdata"/><Relationship Id="rId27" Type="http://schemas.openxmlformats.org/officeDocument/2006/relationships/font" Target="fonts/RalewaySemiBold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regular.fntdata"/><Relationship Id="rId30" Type="http://schemas.openxmlformats.org/officeDocument/2006/relationships/font" Target="fonts/RalewaySemiBold-bold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6.xml"/><Relationship Id="rId35" Type="http://schemas.openxmlformats.org/officeDocument/2006/relationships/font" Target="fonts/CenturyGothic-regular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bold.fntdata"/><Relationship Id="rId17" Type="http://schemas.openxmlformats.org/officeDocument/2006/relationships/slide" Target="slides/slide10.xml"/><Relationship Id="rId39" Type="http://customschemas.google.com/relationships/presentationmetadata" Target="metadata"/><Relationship Id="rId16" Type="http://schemas.openxmlformats.org/officeDocument/2006/relationships/slide" Target="slides/slide9.xml"/><Relationship Id="rId38" Type="http://schemas.openxmlformats.org/officeDocument/2006/relationships/font" Target="fonts/CenturyGothic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9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115413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Умный турникет</a:t>
            </a:r>
            <a:b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100"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безопасности и ускорения пропускной способности университета, и других центров. В связи с тем что обучающиеся, а также работники мед. учреждений, научно-исследовательских организаций часто забывают свои пропуска, либо же вовсе теряют их. Наша система позволяет осуществлять пропуск студента/сотрудника без документов.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8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Образовательные, медицинские, научно-исследовательские организации.</a:t>
            </a:r>
            <a:endParaRPr sz="18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56818" y="2568881"/>
            <a:ext cx="6568200" cy="209982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8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Потеря студенческих билетов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8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Забывчивость студентов/сотрудников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8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Безопасность </a:t>
            </a:r>
            <a:endParaRPr/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8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Малая пропускная способность </a:t>
            </a:r>
            <a:endParaRPr sz="18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456818" y="2303931"/>
            <a:ext cx="7993200" cy="1940545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Нет необходимости доставать студенческий билет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Каждый вход автоматически фиксирует нахождение человека в здании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Увеличение пропускной способности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8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8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8"/>
          <p:cNvSpPr txBox="1"/>
          <p:nvPr>
            <p:ph type="title"/>
          </p:nvPr>
        </p:nvSpPr>
        <p:spPr>
          <a:xfrm>
            <a:off x="432332" y="445031"/>
            <a:ext cx="79761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</a:pPr>
            <a:r>
              <a:rPr lang="ru"/>
              <a:t>Где используется распознавание лиц? </a:t>
            </a:r>
            <a:endParaRPr/>
          </a:p>
        </p:txBody>
      </p:sp>
      <p:sp>
        <p:nvSpPr>
          <p:cNvPr id="183" name="Google Shape;183;p38"/>
          <p:cNvSpPr txBox="1"/>
          <p:nvPr>
            <p:ph idx="1" type="body"/>
          </p:nvPr>
        </p:nvSpPr>
        <p:spPr>
          <a:xfrm>
            <a:off x="432332" y="1152469"/>
            <a:ext cx="8400000" cy="1034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Безопасность в местах скопления людей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Поиск злоумышленников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Цифровой маркетинг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9"/>
          <p:cNvSpPr txBox="1"/>
          <p:nvPr>
            <p:ph type="title"/>
          </p:nvPr>
        </p:nvSpPr>
        <p:spPr>
          <a:xfrm>
            <a:off x="432332" y="445031"/>
            <a:ext cx="79761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</a:pPr>
            <a:r>
              <a:rPr lang="ru"/>
              <a:t>Как работает? </a:t>
            </a:r>
            <a:endParaRPr/>
          </a:p>
        </p:txBody>
      </p:sp>
      <p:sp>
        <p:nvSpPr>
          <p:cNvPr id="189" name="Google Shape;189;p39"/>
          <p:cNvSpPr txBox="1"/>
          <p:nvPr>
            <p:ph idx="1" type="body"/>
          </p:nvPr>
        </p:nvSpPr>
        <p:spPr>
          <a:xfrm>
            <a:off x="432332" y="1152469"/>
            <a:ext cx="8400000" cy="1034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Фотография лица сотрудника/студент вносится в базу данных алгоритма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Сотрудник/студент подходит к турникету и смотрит в камеру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Изображение с камеры передается на алгоритм распознавания лиц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Турникет автоматически пропускает сотрудника/студент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5" name="Google Shape;195;p6"/>
          <p:cNvSpPr txBox="1"/>
          <p:nvPr>
            <p:ph idx="1" type="body"/>
          </p:nvPr>
        </p:nvSpPr>
        <p:spPr>
          <a:xfrm>
            <a:off x="356132" y="1481081"/>
            <a:ext cx="77439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96" name="Google Shape;196;p6"/>
          <p:cNvSpPr txBox="1"/>
          <p:nvPr/>
        </p:nvSpPr>
        <p:spPr>
          <a:xfrm>
            <a:off x="757732" y="2345600"/>
            <a:ext cx="5118900" cy="15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стартап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Умный ткрникет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помогаем студентам/сотрудникам, преподавателям и обслуживающему персоналу экономить время, в ситуации когда опаздывают на занятия, на работу.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457194" y="2088588"/>
            <a:ext cx="6936600" cy="25206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ru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Возможные партнеры – банки, предприятия, другие вузы, и т.д</a:t>
            </a:r>
            <a:endParaRPr b="0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ru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Взаимодействие с партнерами программы на основе договорных отношений</a:t>
            </a:r>
            <a:endParaRPr b="0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ru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Коммерческие предложения (индивидуальный подход) для партнеров программы.</a:t>
            </a:r>
            <a:endParaRPr b="0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7" name="Google Shape;207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8"/>
          <p:cNvSpPr txBox="1"/>
          <p:nvPr/>
        </p:nvSpPr>
        <p:spPr>
          <a:xfrm>
            <a:off x="1141379" y="2347608"/>
            <a:ext cx="65085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банки, предприятия, мед учреждения, другие вузы, и т.д</a:t>
            </a:r>
            <a:endParaRPr b="0" i="0" sz="16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(Компании который тоже занимаются разработкой оборудования и ПО)</a:t>
            </a:r>
            <a:endParaRPr b="0" i="0" sz="16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9"/>
          <p:cNvSpPr txBox="1"/>
          <p:nvPr/>
        </p:nvSpPr>
        <p:spPr>
          <a:xfrm>
            <a:off x="539269" y="2088606"/>
            <a:ext cx="6936600" cy="15296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ru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Динамика развития проекта до настоящего времени – проектный этап;</a:t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•Планируемый срок начала коммерциализации разработки – 2025 г.</a:t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"/>
          <p:cNvSpPr txBox="1"/>
          <p:nvPr>
            <p:ph type="title"/>
          </p:nvPr>
        </p:nvSpPr>
        <p:spPr>
          <a:xfrm>
            <a:off x="598267" y="12700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10"/>
          <p:cNvSpPr txBox="1"/>
          <p:nvPr>
            <p:ph idx="1" type="body"/>
          </p:nvPr>
        </p:nvSpPr>
        <p:spPr>
          <a:xfrm>
            <a:off x="456818" y="2327311"/>
            <a:ext cx="7993200" cy="13664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Решение будет бесконтактным, что эффективно в эпидемической обстановки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1200"/>
              </a:spcAft>
              <a:buSzPts val="1200"/>
              <a:buNone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Система быстрого добавления новых посетителей </a:t>
            </a:r>
            <a:endParaRPr/>
          </a:p>
        </p:txBody>
      </p:sp>
      <p:sp>
        <p:nvSpPr>
          <p:cNvPr id="245" name="Google Shape;245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4" name="Google Shape;254;p11"/>
          <p:cNvGraphicFramePr/>
          <p:nvPr/>
        </p:nvGraphicFramePr>
        <p:xfrm>
          <a:off x="482751" y="10441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{A433F9C7-A503-4E27-814C-230A3C91F1D5}</a:tableStyleId>
              </a:tblPr>
              <a:tblGrid>
                <a:gridCol w="2480675"/>
                <a:gridCol w="2480675"/>
                <a:gridCol w="2480675"/>
              </a:tblGrid>
              <a:tr h="337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(CEO), СПИКЕР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Комарков Алексей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МАСТЕР ПРЕЗЕНТАЦИИ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Шанов Иван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МАСТЕР ПРЕЗЕНТАЦИИ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Докучаев Елисей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СВЯЗЬ С ОБЩЕСТВЕННОСТЬЮ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Тощевиков Лев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Пожидаев Алексей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ГЕНЕРАТОР ИДЕЙ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Тишко Станислав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МОДЕРАТОР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Гришкин Александр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СВЯЗЬ С ОБЩЕСТВЕННОСТЬЮ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Доценко Михаил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МОДЕРАТОР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Рунг Николай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5" name="Google Shape;255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6" name="Google Shape;266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5" name="Google Shape;275;p12"/>
          <p:cNvGraphicFramePr/>
          <p:nvPr/>
        </p:nvGraphicFramePr>
        <p:xfrm>
          <a:off x="563100" y="25517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{A433F9C7-A503-4E27-814C-230A3C91F1D5}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Опрос потребителей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2-4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Пожидаев Алексей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Выполнить обзор исследований которые подтвердят актуальность проекта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2-4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Докучаев Елисей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Анализ существующих технологий с Face ID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2-4 недели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Тишко Станислав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12"/>
          <p:cNvSpPr txBox="1"/>
          <p:nvPr/>
        </p:nvSpPr>
        <p:spPr>
          <a:xfrm>
            <a:off x="511543" y="220506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2" name="Google Shape;282;p13"/>
          <p:cNvSpPr txBox="1"/>
          <p:nvPr>
            <p:ph idx="1" type="body"/>
          </p:nvPr>
        </p:nvSpPr>
        <p:spPr>
          <a:xfrm>
            <a:off x="275236" y="249349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Комарков Алексей Владимирович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3" name="Google Shape;283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Leader  ID - 4538010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- 89083168825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- av.komarkov2210@omgau.org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</cp:coreProperties>
</file>