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8" r:id="rId11"/>
    <p:sldId id="264" r:id="rId12"/>
    <p:sldId id="265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  <p:embeddedFont>
      <p:font typeface="Raleway" pitchFamily="2" charset="-52"/>
      <p:regular r:id="rId28"/>
      <p:bold r:id="rId29"/>
      <p:italic r:id="rId30"/>
      <p:boldItalic r:id="rId31"/>
    </p:embeddedFont>
    <p:embeddedFont>
      <p:font typeface="Raleway SemiBold" pitchFamily="2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0022A7-B0D1-414A-88CC-443E15365BD4}">
  <a:tblStyle styleId="{020022A7-B0D1-414A-88CC-443E15365BD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9001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wulf_foreva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019410"/>
            <a:ext cx="4655700" cy="113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 dirty="0"/>
              <a:t>Косметические патчи на полимерной основе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55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dirty="0"/>
              <a:t>...</a:t>
            </a: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456824" y="1883071"/>
            <a:ext cx="6284326" cy="2903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r>
              <a:rPr lang="ru-RU" sz="1150" dirty="0"/>
              <a:t> Данный проект актуален тем что, он очень гибок в своей области ведь данные полимерные патчи похожи по своим свойствам на губку, которую можно напитать самыми разными веществами, как, например для очистки кожи, увлажнения и </a:t>
            </a:r>
            <a:r>
              <a:rPr lang="ru-RU" sz="1150" dirty="0" err="1"/>
              <a:t>т.д</a:t>
            </a:r>
            <a:endParaRPr lang="ru-RU" sz="1150" dirty="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endParaRPr lang="ru-RU" sz="1150" dirty="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r>
              <a:rPr lang="ru-RU" sz="1150" dirty="0"/>
              <a:t> Исходя из этого и получается практическое применения нашего продукта в области косметологии. Если говорить точнее, то это различные косметические и профилактические манипуляции с кожей.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endParaRPr sz="1150" dirty="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endParaRPr sz="450" dirty="0"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2709875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300" dirty="0">
                <a:solidFill>
                  <a:srgbClr val="132C40"/>
                </a:solidFill>
              </a:rPr>
              <a:t>Наша целевая аудитория это люди, преимущественно девушки, от 14 и до 35 лет включительно. Упор на эту возрастную категорию сделан с учетом того, что есть много людей с проблемной кожей и наши патчи помогают эту кожу превратить в чистую. Данные проблемы, в свою очередь могут появляться не только из-за наследственности, но и из-за окружающей среды: вредные выбросы, жесткая вода, вредоносное влияние в рабочих условиях. Все выше перечисленное и подводит нас к тем самым проблемам с кожей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710448" y="2523030"/>
            <a:ext cx="6568200" cy="11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dirty="0">
                <a:solidFill>
                  <a:srgbClr val="132C40"/>
                </a:solidFill>
              </a:rPr>
              <a:t>Проблемы с кожей, как было сказано ранее, это основная, решаемая нами, проблема. Сухость, жирность кожи, прыщи, морщины – это одни из тех самых проблем которые мы собираемся решать. </a:t>
            </a: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621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Наше решение в данном вопросе это патчи на полимерной основе.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На данный момент, мы располагаем технологией </a:t>
            </a:r>
            <a:r>
              <a:rPr lang="ru-RU" dirty="0" err="1">
                <a:solidFill>
                  <a:srgbClr val="132C40"/>
                </a:solidFill>
              </a:rPr>
              <a:t>криогелирования</a:t>
            </a:r>
            <a:r>
              <a:rPr lang="ru-RU" dirty="0">
                <a:solidFill>
                  <a:srgbClr val="132C40"/>
                </a:solidFill>
              </a:rPr>
              <a:t>, с помощью которой мы создаем полимер из альгината натрия и крахмала.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По большому счету мы предлагаем простое и понятное решение вышеуказанных проблем, маскам и патчам на основе нашего полимера, мы можем придавать любые свойства на </a:t>
            </a:r>
            <a:r>
              <a:rPr lang="ru-RU" dirty="0" err="1">
                <a:solidFill>
                  <a:srgbClr val="132C40"/>
                </a:solidFill>
              </a:rPr>
              <a:t>которы</a:t>
            </a:r>
            <a:r>
              <a:rPr lang="ru-RU" dirty="0">
                <a:solidFill>
                  <a:srgbClr val="132C40"/>
                </a:solidFill>
              </a:rPr>
              <a:t> способны нынешние косметологические исследования.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198316" y="2265236"/>
            <a:ext cx="7743900" cy="2029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dirty="0">
                <a:solidFill>
                  <a:srgbClr val="132C40"/>
                </a:solidFill>
              </a:rPr>
              <a:t>Наша компания предлагает людям, от 14 до 35 преимущественно, в решении проблем с их кожей с помощью нашего продукта – полимерные косметические патчи, и при этом, получать здоровую и чистую кожу. Данные патчи могу иметь самые разные свойства благодаря своему молекулярному строению.</a:t>
            </a:r>
            <a:endParaRPr sz="1800" dirty="0"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456817" y="2509329"/>
            <a:ext cx="79932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</a:t>
            </a:r>
            <a:r>
              <a:rPr lang="ru-RU" dirty="0"/>
              <a:t>рынке </a:t>
            </a:r>
            <a:r>
              <a:rPr lang="en-US" dirty="0"/>
              <a:t>B2B</a:t>
            </a:r>
            <a:r>
              <a:rPr lang="ru-RU" dirty="0"/>
              <a:t>, но позднее планируем перейти на рынок В2С.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компании-ритейлеры, например, Магнит.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67 500 рублей за первые 5 партий.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Сегменты нашей ЦА это молодые люди в пубертатном периоде и люди с пролемной кожей, они могут принести примерно 405 000 000 в месяц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Таким образом при идеальных условиях мы сможем получить 4 860 000 000 в год.</a:t>
            </a:r>
            <a:endParaRPr dirty="0"/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18" y="66729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/>
          </p:nvPr>
        </p:nvSpPr>
        <p:spPr>
          <a:xfrm>
            <a:off x="456818" y="641344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body" idx="1"/>
          </p:nvPr>
        </p:nvSpPr>
        <p:spPr>
          <a:xfrm>
            <a:off x="456818" y="1313794"/>
            <a:ext cx="8126528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Ключевые виды деятельности:</a:t>
            </a:r>
          </a:p>
          <a:p>
            <a:pPr marL="6858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dirty="0"/>
              <a:t>Разработки нацеленные на улучшение полимерной основы для готовой линейки продукта</a:t>
            </a:r>
          </a:p>
          <a:p>
            <a:pPr marL="6858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dirty="0"/>
              <a:t>Работы по повышению качества продукции</a:t>
            </a:r>
          </a:p>
          <a:p>
            <a:pPr marL="6858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dirty="0"/>
              <a:t>Мониторинг качества продукции</a:t>
            </a:r>
          </a:p>
          <a:p>
            <a:pPr marL="6858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dirty="0"/>
              <a:t>Увеличение производственных мощностей</a:t>
            </a:r>
          </a:p>
          <a:p>
            <a:pPr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Потребительские сегменты:</a:t>
            </a:r>
          </a:p>
          <a:p>
            <a:pPr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Сначала это будут компании-ритейлеры и дистрибьюторы косметический продукции. (Магнит, </a:t>
            </a:r>
            <a:r>
              <a:rPr lang="ru-RU" dirty="0" err="1"/>
              <a:t>Летуаль</a:t>
            </a:r>
            <a:r>
              <a:rPr lang="ru-RU" dirty="0"/>
              <a:t>)</a:t>
            </a:r>
          </a:p>
          <a:p>
            <a:pPr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Потом это будут</a:t>
            </a:r>
            <a:r>
              <a:rPr lang="ru-RU" sz="1200" dirty="0">
                <a:solidFill>
                  <a:srgbClr val="132C40"/>
                </a:solidFill>
              </a:rPr>
              <a:t> </a:t>
            </a:r>
            <a:r>
              <a:rPr lang="ru-RU" sz="1200" dirty="0">
                <a:solidFill>
                  <a:schemeClr val="tx2"/>
                </a:solidFill>
              </a:rPr>
              <a:t>люди, преимущественно девушки, от 14 и до 35 лет включительно. (Люди с проблемной кожей, Спортсмены, Подростки в пубертатном периоде и </a:t>
            </a:r>
            <a:r>
              <a:rPr lang="ru-RU" sz="1200" dirty="0" err="1">
                <a:solidFill>
                  <a:schemeClr val="tx2"/>
                </a:solidFill>
              </a:rPr>
              <a:t>т.д</a:t>
            </a:r>
            <a:r>
              <a:rPr lang="ru-RU" sz="1200" dirty="0">
                <a:solidFill>
                  <a:schemeClr val="tx2"/>
                </a:solidFill>
              </a:rPr>
              <a:t>)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18" y="66729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/>
          </p:nvPr>
        </p:nvSpPr>
        <p:spPr>
          <a:xfrm>
            <a:off x="456818" y="641344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body" idx="1"/>
          </p:nvPr>
        </p:nvSpPr>
        <p:spPr>
          <a:xfrm>
            <a:off x="456818" y="1313794"/>
            <a:ext cx="8126528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Издержки:</a:t>
            </a: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 1) Процесс сертификации и доклинические исследования.</a:t>
            </a: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 2) Реактивы для синтеза полимера</a:t>
            </a: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 3) Закупка оборудования и реагентов</a:t>
            </a: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Потоки доходов:</a:t>
            </a: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  Роялти с продажи продукции через дистрибьютеров и ритейлеров, позднее прямой доход с собственных продаж.</a:t>
            </a: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Каналы продвижения:</a:t>
            </a: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  Масс-медиа, Форумы, Выставки.</a:t>
            </a: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Ключевые ресурсы</a:t>
            </a: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/>
                </a:solidFill>
              </a:rPr>
              <a:t>  Материально-техническая база, Клиентская база.</a:t>
            </a: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2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63505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dirty="0"/>
              <a:t>1. </a:t>
            </a:r>
            <a:r>
              <a:rPr lang="ru-RU" dirty="0"/>
              <a:t>У нас уже есть технология изготовления.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dirty="0"/>
              <a:t>2. Мы знаем как будет выглядеть наш продукт и какие функции он будет исполнять.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dirty="0"/>
              <a:t>3. Мы провели оценку рынка.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dirty="0"/>
              <a:t>4. Подготовлен прототип календарного плана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dirty="0"/>
              <a:t>5. Подготовлена первичная бизнес-модель.</a:t>
            </a:r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2" name="Google Shape;232;p34"/>
          <p:cNvGraphicFramePr/>
          <p:nvPr>
            <p:extLst>
              <p:ext uri="{D42A27DB-BD31-4B8C-83A1-F6EECF244321}">
                <p14:modId xmlns:p14="http://schemas.microsoft.com/office/powerpoint/2010/main" val="3923552243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{020022A7-B0D1-414A-88CC-443E15365BD4}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Илья Черняев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Илья Черняев, Алексей Иванов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Алексей Иванов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" name="Google Shape;235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2" name="Google Shape;262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rgbClr val="132C40"/>
                </a:solidFill>
                <a:hlinkClick r:id="rId3"/>
              </a:rPr>
              <a:t>https://vk.com/wulf_foreva</a:t>
            </a:r>
            <a:r>
              <a:rPr lang="ru-RU" dirty="0">
                <a:solidFill>
                  <a:srgbClr val="132C40"/>
                </a:solidFill>
              </a:rPr>
              <a:t> - </a:t>
            </a:r>
            <a:r>
              <a:rPr lang="en-US" dirty="0">
                <a:solidFill>
                  <a:srgbClr val="132C40"/>
                </a:solidFill>
              </a:rPr>
              <a:t>VK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rgbClr val="132C40"/>
                </a:solidFill>
              </a:rPr>
              <a:t>@AtDD03 - Telegram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63" name="Google Shape;263;p3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642</Words>
  <Application>Microsoft Office PowerPoint</Application>
  <PresentationFormat>Экран (16:9)</PresentationFormat>
  <Paragraphs>77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Raleway</vt:lpstr>
      <vt:lpstr>Helvetica Neue</vt:lpstr>
      <vt:lpstr>Century Gothic</vt:lpstr>
      <vt:lpstr>Raleway SemiBold</vt:lpstr>
      <vt:lpstr>Simple Light</vt:lpstr>
      <vt:lpstr>Simple Light</vt:lpstr>
      <vt:lpstr>Косметические патчи на полимерной основе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БИЗНЕС-МОДЕЛЬ</vt:lpstr>
      <vt:lpstr>ТЕКУЩИЕ РЕЗУЛЬТАТЫ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Косметические патчи на полимерной основе</dc:title>
  <cp:lastModifiedBy>user</cp:lastModifiedBy>
  <cp:revision>5</cp:revision>
  <dcterms:modified xsi:type="dcterms:W3CDTF">2023-10-23T16:31:14Z</dcterms:modified>
</cp:coreProperties>
</file>