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Montserrat Light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37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4" name="Google Shape;134;p11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6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8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0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0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70C0">
                <a:alpha val="0"/>
              </a:srgbClr>
            </a:gs>
            <a:gs pos="100000">
              <a:srgbClr val="0E2557"/>
            </a:gs>
          </a:gsLst>
          <a:lin ang="4800000" scaled="0"/>
        </a:gra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229100" y="11430"/>
            <a:ext cx="493776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Google Shape;57;p1"/>
          <p:cNvSpPr txBox="1"/>
          <p:nvPr>
            <p:ph type="ctrTitle"/>
          </p:nvPr>
        </p:nvSpPr>
        <p:spPr>
          <a:xfrm>
            <a:off x="-265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>
                <a:solidFill>
                  <a:schemeClr val="bg1">
                    <a:lumMod val="8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ПИШ </a:t>
            </a:r>
            <a:r>
              <a:rPr lang="ru-RU" sz="1400" b="1">
                <a:solidFill>
                  <a:schemeClr val="bg1">
                    <a:lumMod val="8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(ПСКОВСКАЯ ИНЖЕНЕРНАЯ </a:t>
            </a:r>
            <a:br>
              <a:rPr lang="ru-RU" sz="1400" b="1">
                <a:solidFill>
                  <a:schemeClr val="bg1">
                    <a:lumMod val="8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400" b="1">
                <a:solidFill>
                  <a:schemeClr val="bg1">
                    <a:lumMod val="8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ШКОЛА В СОТРУДНИЧЕСТВЕ С ПСКОВГУ)</a:t>
            </a:r>
            <a:endParaRPr lang="ru-RU" sz="1400" b="1">
              <a:solidFill>
                <a:schemeClr val="bg1">
                  <a:lumMod val="8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-22432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ПОДГОТОВКА СПЕЦИАЛИСТОВ ПО ТЕХНОЛОГИИ МАШИНОСТРОЕНИЯ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b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Каменский Илья Сергеевич</a:t>
            </a: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lang="ru-RU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У НАС ЕСТЬ ПРОБЛЕМА СТУДЕНТЫ УЧАТСЯ ТЕОРИИ, НО ПРАКТИЧЕСКИХ ЗНАНИЙ У НИХ МАЛО ИЛИ ИХ ВОВСЕ НЕТ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(ВЕДЬ  ПРАКТИКА   НА </a:t>
            </a: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ЗАВОДАХ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ОСНОВНОМ ЗАКЛЮЧАЕТСЯ В ТОМ ЧТО-бБЫ ДЕТАЛИ ПОТАСКАТЬ ИЛИ ПРЕБРАТСЯ ГДЕ-НИБУДЬ)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НА ПРОИЗВОДСТВЕ ЖЕ НЕДОСТАТОЧНО РАБОЧЕЙ СИЛЫ ИЛИ КВАЛИФИЦИРОВАНЫХ РАБОЧИХ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Изображение 3" descr="og_og_15726443572556343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84270"/>
            <a:ext cx="2849880" cy="1491615"/>
          </a:xfrm>
          <a:prstGeom prst="rect">
            <a:avLst/>
          </a:prstGeom>
        </p:spPr>
      </p:pic>
      <p:pic>
        <p:nvPicPr>
          <p:cNvPr id="10" name="Изображение 9" descr="06c40fa3e1e071ad506275f43d932028_original.437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633730"/>
            <a:ext cx="3669665" cy="25266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ПРЕДСТАВЛЯЕМ ПОМОЩЬ РАБОЧИМ И СТУДЕНТАМ В ПОВЫШЕНИИ КВАЛИФИКАЦИИ В ПОЛУЧЕНИЕ ПРАКТИЧЕСКИХ ЗНАНИЙ И УМЕНИЙ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ТЕМ САМЫМ СТУДЕНТ СМОЖЕТ ПОРАБОТАТЬ НА СТАНКЕ В ЖИВУЮ И САМОЛИЧНО ПОНЯТЬ КАК И ЧТО УСТРОЕННО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2963538" y="4247483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ru-RU"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стадия: Идея</a:t>
            </a:r>
            <a:endParaRPr sz="11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Изображение 1" descr="637923ef313a25363095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7390"/>
            <a:ext cx="2843530" cy="1896110"/>
          </a:xfrm>
          <a:prstGeom prst="rect">
            <a:avLst/>
          </a:prstGeom>
        </p:spPr>
      </p:pic>
      <p:pic>
        <p:nvPicPr>
          <p:cNvPr id="3" name="Изображение 2" descr="1607085509547_bulleti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455" y="519430"/>
            <a:ext cx="3011805" cy="29933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 РЫНОК ЭТО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ГОСУДАРСТВЕННЫЙ ПРОЕКТ ПИШ И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ПРОИЗВОДСТВА ВЕДЬ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ГОСУДАРСТВУ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НУЖНЫ СТУДЕНТЫ КОТОРЫЕ УЧАТСЯ НЕ ПРОСТО ДЛЯ ГАЛОЧКИ А Д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ЛЯ УЛУЧШЕНИЕ НАУЧНО-ТЕЗНИЧЕСКОГО ПОТЕНЦИАЛА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ЗАВОДЫ ЖЕ ПОЛУЧАТ ЗНАЮЩИХ СВОЮ РАБОТУ СОТРУДНИКОВ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КОТОРЫХ ТАК НЕ ХВАТАЕТ НА ПРОИЗВОДСТВЕ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Изображение 2" descr="logo-v0xvfpmjl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" y="1397635"/>
            <a:ext cx="2767330" cy="1589405"/>
          </a:xfrm>
          <a:prstGeom prst="rect">
            <a:avLst/>
          </a:prstGeom>
        </p:spPr>
      </p:pic>
      <p:pic>
        <p:nvPicPr>
          <p:cNvPr id="2" name="Изображение 1" descr="OXco-NOtyPT5vpQkV47AG2zNM4pv_kdGBkwnLPYHQV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2640"/>
            <a:ext cx="2809240" cy="1800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НАШИ КОНКУРЕНТЫ ЭТО ЦЕНТРЫ ПОДГОТОВКИ/ ПЕРЕПОДГОТОВКИ ГДЕ РАБОЧИЕ И ТЕ КТО ИНТЕРИСУЮТСЯ ДАННОЙ ПРОФЕСИЕЙ МОГУТ ЗАПЛАТИВ ПОЛУЧИТЬ ЗНАНИЯ И КВАЛИФИКАЦИЮ ДЛЯ УСТРОЙСТВА НА РАБОТУ</a:t>
            </a: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 НАС ЖЕ СТУДЕНТ МОЖЕТ ВМЕСТО ПРАКТИКИ (бБЕСПЛАТНО) ИЛИ ДОПОЛНИТЕЛЬНО В СВОЕ СВОБОДНОЕ ВРЕМЯ ПРИЙТИ И ПОЛУЧИТЬ ЗНАНИЯ КОТОРОРЫЕ ПОНАДОБИТСЯ В ЕГО ДАЛЬНЕЙШЕЙ РАБОТЕ</a:t>
            </a: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Изображение 1" descr="X7mAbnIXqc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9305"/>
            <a:ext cx="2553335" cy="43541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СПОНСИРОВАНИЕ УНИВЕРСИТЕТОМ ПСКОВГУ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ЗАИНТЕРЕСОВАННЫМИ ЗАВОДАМИ В НАЙМЕ КВАЛИФИЦИРОВАННЫХ СОТРУДНИКОВ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СТУДЕНТАМИ И ТЕМИ КОТОРЫЕ ИДУТ  НА РАБОТУ ПО ДАННОЙ СПЕЦИАЛЬНОСТИ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ГОСУДАРСТВЕНЫЙ ПРОЕКТ ПИШ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Изображение 2" descr="1696447442_gas-kvas-com-p-kartinki-s-dengami-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765810"/>
            <a:ext cx="2809875" cy="1637665"/>
          </a:xfrm>
          <a:prstGeom prst="rect">
            <a:avLst/>
          </a:prstGeom>
        </p:spPr>
      </p:pic>
      <p:pic>
        <p:nvPicPr>
          <p:cNvPr id="2" name="Изображение 1" descr="b162fef94bfd427342060641b71ce216-scal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2960"/>
            <a:ext cx="2809240" cy="1789430"/>
          </a:xfrm>
          <a:prstGeom prst="rect">
            <a:avLst/>
          </a:prstGeom>
        </p:spPr>
      </p:pic>
      <p:pic>
        <p:nvPicPr>
          <p:cNvPr id="5" name="Изображение 4" descr="ab2da1bbb048cab819c998049dd52c73--wordpress-blogs-public-doma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" y="2222500"/>
            <a:ext cx="1278255" cy="12782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 ДАННЫЙ МОМЕНТ НЕТ ПРОГНОЗА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НО СТУДЕНТЫ ТОЧНО ЗАИНТЕРИСУЮТСЯ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ДАННЫМ ПРОЕКТОМ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(знаю не понаслышке)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РАЗРАБОТАТЬ И НАЛАДИТЬ СИСТЕМУ ДЛЯ ПОВЫШЕНИЯ КВАЛИФИКАЦИИ РАБОЧИХ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(КАК ОФФЛАЙН ТАК И ЧЕРЕЗ САЙТ)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СОЗДАТЬ ПРОИЗВОДСТВЕННОЕ ПРОСТРАНСТВО (ВОЗМОЖНО И НЕ ОДНО) В КОТОРОМ БУДЕТ УДОБНО РАБОТАТЬ КАК СТУДЕНТАМ ТАК И РАБОЧИМ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ВЫПУСТИТЬ ИГРУ(Ы) ПО ТЕХНИЧЕСКОЙ СПЕЦИАЛЬНОСТИ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Изображение 2" descr="e660803a43ac96fef51b0bfde101a3d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4600"/>
            <a:ext cx="2809240" cy="1850390"/>
          </a:xfrm>
          <a:prstGeom prst="rect">
            <a:avLst/>
          </a:prstGeom>
        </p:spPr>
      </p:pic>
      <p:pic>
        <p:nvPicPr>
          <p:cNvPr id="2" name="Изображение 1" descr="sfs-industry-finance-visu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2475"/>
            <a:ext cx="2809875" cy="1850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88265" y="610870"/>
            <a:ext cx="8836660" cy="314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 - РАЗРАБОТКА ПРОЕКТА ПИШ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Каменский Илья Сергеевич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                                                             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" name="Изображение 0" descr="YmCFVYVU_i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53260"/>
            <a:ext cx="5033010" cy="3190240"/>
          </a:xfrm>
          <a:prstGeom prst="rect">
            <a:avLst/>
          </a:prstGeom>
        </p:spPr>
      </p:pic>
      <p:pic>
        <p:nvPicPr>
          <p:cNvPr id="2" name="Изображение 1" descr="ФАФЛ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010" y="1950720"/>
            <a:ext cx="1661160" cy="31927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ПОМЕЩЕНИЕ(Я) ДЛЯ ОБУСТРОЙСТВ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 </a:t>
            </a:r>
            <a:r>
              <a:rPr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ПРОИЗВОДСТВЕННОГО ПРОСТРАНСТВА</a:t>
            </a: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ПРОИЗВОДСВЕННАЯ ОСНАСТКА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ГРАМОТНЫХ ПЕДАГОГОВ ОТ УНИВЕРСИТА(ОВ)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НАСТАВНИКОВ С ЗАВОДОВ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РЕЗУЛЬТАТЕ МЫ ПОЛУЧИМ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ПОСТОЯННЫХ КЛИЕНТОВ В ЛИЦЕ УЧЕБНЫХ УНИВЕРСИТЕТОВ ПРОИЗВОДСТВ И ЛЮДЕЙ КОТОРЫЕ ЖЕЛАЮТ РАБОТАТЬ В СФЕРЕ МАШИНОСТРОЕНИЯ ТЕМ САМЫМ МЫ РАЗОВЬ</a:t>
            </a:r>
            <a:r>
              <a:rPr lang="ru-RU" sz="16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Ё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 НАУЧНО-ТЕХНИЧЕСКИЙ ПОТЕНЦИАЛ РЕГИОНА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Изображение 2" descr="wireless-communications-wireless-coexistence-and-electromagnetic-field-tes-rohde-schwarz_200_12179_2880_1620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04565"/>
            <a:ext cx="2913380" cy="1638935"/>
          </a:xfrm>
          <a:prstGeom prst="rect">
            <a:avLst/>
          </a:prstGeom>
        </p:spPr>
      </p:pic>
      <p:pic>
        <p:nvPicPr>
          <p:cNvPr id="2" name="Изображение 1" descr="sfs-industry-finance-visu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190"/>
            <a:ext cx="2914015" cy="19424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1"/>
          <p:cNvSpPr txBox="1"/>
          <p:nvPr/>
        </p:nvSpPr>
        <p:spPr>
          <a:xfrm>
            <a:off x="153" y="1113443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БЛАГОДАРЮ ВСЕХ ЗА ВНИМАНИЕ!) </a:t>
            </a:r>
            <a:endParaRPr lang="ru-RU"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 НОВЫХ ВСТРЕЧ!)</a:t>
            </a:r>
            <a:endParaRPr lang="ru-RU"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ИЛЬЯ КАМЕНСКИЙ </a:t>
            </a:r>
            <a:endParaRPr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8953-237-11-74</a:t>
            </a: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shad0w.playep@gmail.com</a:t>
            </a:r>
            <a:endParaRPr lang="ru-RU"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СТАРТАПА</a:t>
            </a:r>
            <a:endParaRPr sz="16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Изображение 1" descr="ФАФЛ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91790"/>
            <a:ext cx="1171575" cy="22517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2646</Words>
  <Application>WPS Presentation</Application>
  <PresentationFormat/>
  <Paragraphs>125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Arial</vt:lpstr>
      <vt:lpstr>Montserrat</vt:lpstr>
      <vt:lpstr>Montserrat Light</vt:lpstr>
      <vt:lpstr>Roboto</vt:lpstr>
      <vt:lpstr>Microsoft YaHei</vt:lpstr>
      <vt:lpstr>Arial Unicode MS</vt:lpstr>
      <vt:lpstr>Times New Roman</vt:lpstr>
      <vt:lpstr>Simple Light</vt:lpstr>
      <vt:lpstr>ПИШ (ПСКОВСКАЯ ИНЖЕНЕРНАЯ  ШКОЛА В СОТРУДНИЧЕСТВЕ С ПСКОВГУ)</vt:lpstr>
      <vt:lpstr>Проблема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ПИШ (ПСКОВСКАЯ ИНЖЕНЕРНАЯ  ШКОЛА В СОТРУДНИЧЕСТВЕ С ПСКОВГУ)</dc:title>
  <dc:creator>Сергей</dc:creator>
  <cp:lastModifiedBy>Илья Каменский</cp:lastModifiedBy>
  <cp:revision>9</cp:revision>
  <dcterms:created xsi:type="dcterms:W3CDTF">2024-10-16T12:37:00Z</dcterms:created>
  <dcterms:modified xsi:type="dcterms:W3CDTF">2024-10-31T12:00:13Z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3FF7C930A83E4EAD92AF847836F8FA15_13</vt:lpwstr>
  </property>
  <property fmtid="{D5CDD505-2E9C-101B-9397-08002B2CF9AE}" pid="3" name="KSOProductBuildVer">
    <vt:lpwstr>1049-12.2.0.18607</vt:lpwstr>
  </property>
</Properties>
</file>