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8"/>
  </p:notesMasterIdLst>
  <p:sldIdLst>
    <p:sldId id="256" r:id="rId2"/>
    <p:sldId id="257" r:id="rId3"/>
    <p:sldId id="278" r:id="rId4"/>
    <p:sldId id="259" r:id="rId5"/>
    <p:sldId id="277" r:id="rId6"/>
    <p:sldId id="281" r:id="rId7"/>
    <p:sldId id="262" r:id="rId8"/>
    <p:sldId id="282" r:id="rId9"/>
    <p:sldId id="279" r:id="rId10"/>
    <p:sldId id="304" r:id="rId11"/>
    <p:sldId id="264" r:id="rId12"/>
    <p:sldId id="305" r:id="rId13"/>
    <p:sldId id="269" r:id="rId14"/>
    <p:sldId id="265" r:id="rId15"/>
    <p:sldId id="266" r:id="rId16"/>
    <p:sldId id="267" r:id="rId17"/>
    <p:sldId id="280" r:id="rId18"/>
    <p:sldId id="268" r:id="rId19"/>
    <p:sldId id="270" r:id="rId20"/>
    <p:sldId id="274" r:id="rId21"/>
    <p:sldId id="271" r:id="rId22"/>
    <p:sldId id="272" r:id="rId23"/>
    <p:sldId id="273" r:id="rId24"/>
    <p:sldId id="306" r:id="rId25"/>
    <p:sldId id="275" r:id="rId26"/>
    <p:sldId id="276" r:id="rId2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8" autoAdjust="0"/>
    <p:restoredTop sz="93757" autoAdjust="0"/>
  </p:normalViewPr>
  <p:slideViewPr>
    <p:cSldViewPr snapToGrid="0">
      <p:cViewPr varScale="1">
        <p:scale>
          <a:sx n="57" d="100"/>
          <a:sy n="57" d="100"/>
        </p:scale>
        <p:origin x="90" y="744"/>
      </p:cViewPr>
      <p:guideLst/>
    </p:cSldViewPr>
  </p:slideViewPr>
  <p:outlineViewPr>
    <p:cViewPr>
      <p:scale>
        <a:sx n="33" d="100"/>
        <a:sy n="33" d="100"/>
      </p:scale>
      <p:origin x="0" y="-49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EB52C3-007F-46A6-85F0-C335405FD1F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3FEE53-27BF-4CD5-9CCE-C52ACCF00585}">
      <dgm:prSet phldrT="[Текст]"/>
      <dgm:spPr/>
      <dgm:t>
        <a:bodyPr/>
        <a:lstStyle/>
        <a:p>
          <a:r>
            <a:rPr lang="ru-RU" dirty="0"/>
            <a:t>Физические лица 18-60 лет</a:t>
          </a:r>
        </a:p>
      </dgm:t>
    </dgm:pt>
    <dgm:pt modelId="{DA2F3432-D866-406D-AF47-AB66940B513C}" type="parTrans" cxnId="{FFE56D98-8777-420A-8FC7-C875DB69B41A}">
      <dgm:prSet/>
      <dgm:spPr/>
      <dgm:t>
        <a:bodyPr/>
        <a:lstStyle/>
        <a:p>
          <a:endParaRPr lang="ru-RU"/>
        </a:p>
      </dgm:t>
    </dgm:pt>
    <dgm:pt modelId="{2EABD700-5025-4A1E-9670-61DB043AC607}" type="sibTrans" cxnId="{FFE56D98-8777-420A-8FC7-C875DB69B41A}">
      <dgm:prSet/>
      <dgm:spPr/>
      <dgm:t>
        <a:bodyPr/>
        <a:lstStyle/>
        <a:p>
          <a:endParaRPr lang="ru-RU"/>
        </a:p>
      </dgm:t>
    </dgm:pt>
    <dgm:pt modelId="{6735EE63-E9DB-4178-BC9F-42F74288C49A}">
      <dgm:prSet phldrT="[Текст]"/>
      <dgm:spPr/>
      <dgm:t>
        <a:bodyPr/>
        <a:lstStyle/>
        <a:p>
          <a:pPr>
            <a:buNone/>
          </a:pPr>
          <a:r>
            <a:rPr lang="ru-RU" dirty="0"/>
            <a:t>Занятость на работе, отсутствие свободного времени на уборку</a:t>
          </a:r>
        </a:p>
      </dgm:t>
    </dgm:pt>
    <dgm:pt modelId="{7CD85816-63E1-4855-857A-50F756CA3056}" type="parTrans" cxnId="{405C9A13-8AE6-4E60-A59A-8F16606F7D35}">
      <dgm:prSet/>
      <dgm:spPr/>
      <dgm:t>
        <a:bodyPr/>
        <a:lstStyle/>
        <a:p>
          <a:endParaRPr lang="ru-RU"/>
        </a:p>
      </dgm:t>
    </dgm:pt>
    <dgm:pt modelId="{5B1BBC81-B437-4037-872E-A03700B58356}" type="sibTrans" cxnId="{405C9A13-8AE6-4E60-A59A-8F16606F7D35}">
      <dgm:prSet/>
      <dgm:spPr/>
      <dgm:t>
        <a:bodyPr/>
        <a:lstStyle/>
        <a:p>
          <a:endParaRPr lang="ru-RU"/>
        </a:p>
      </dgm:t>
    </dgm:pt>
    <dgm:pt modelId="{72C64C95-4A94-405D-B364-FD10745C82C5}">
      <dgm:prSet phldrT="[Текст]"/>
      <dgm:spPr/>
      <dgm:t>
        <a:bodyPr/>
        <a:lstStyle/>
        <a:p>
          <a:r>
            <a:rPr lang="ru-RU" dirty="0"/>
            <a:t>Физические лица 60+</a:t>
          </a:r>
        </a:p>
      </dgm:t>
    </dgm:pt>
    <dgm:pt modelId="{5288217B-6FAE-4964-AFE2-5F256284CAA4}" type="parTrans" cxnId="{E9E4022F-BC72-44AA-8D76-8C88EB929864}">
      <dgm:prSet/>
      <dgm:spPr/>
      <dgm:t>
        <a:bodyPr/>
        <a:lstStyle/>
        <a:p>
          <a:endParaRPr lang="ru-RU"/>
        </a:p>
      </dgm:t>
    </dgm:pt>
    <dgm:pt modelId="{8E3E9035-0EB5-4107-8A8B-714D3DA365D3}" type="sibTrans" cxnId="{E9E4022F-BC72-44AA-8D76-8C88EB929864}">
      <dgm:prSet/>
      <dgm:spPr/>
      <dgm:t>
        <a:bodyPr/>
        <a:lstStyle/>
        <a:p>
          <a:endParaRPr lang="ru-RU"/>
        </a:p>
      </dgm:t>
    </dgm:pt>
    <dgm:pt modelId="{638A052E-E12D-47DF-8B1F-72528C59A9DD}">
      <dgm:prSet phldrT="[Текст]"/>
      <dgm:spPr/>
      <dgm:t>
        <a:bodyPr/>
        <a:lstStyle/>
        <a:p>
          <a:pPr>
            <a:buNone/>
          </a:pPr>
          <a:r>
            <a:rPr lang="ru-RU" dirty="0"/>
            <a:t>Проблемы со здоровьем, отсутствие желания и возможностей заниматься уборкой</a:t>
          </a:r>
        </a:p>
      </dgm:t>
    </dgm:pt>
    <dgm:pt modelId="{2C0D9452-EBD2-4773-B71C-C22907CA67F2}" type="parTrans" cxnId="{C8851A53-B7B4-4792-AB51-10BA32866B23}">
      <dgm:prSet/>
      <dgm:spPr/>
      <dgm:t>
        <a:bodyPr/>
        <a:lstStyle/>
        <a:p>
          <a:endParaRPr lang="ru-RU"/>
        </a:p>
      </dgm:t>
    </dgm:pt>
    <dgm:pt modelId="{4BAF590A-77A4-4DDB-87FD-FEB4E419949C}" type="sibTrans" cxnId="{C8851A53-B7B4-4792-AB51-10BA32866B23}">
      <dgm:prSet/>
      <dgm:spPr/>
      <dgm:t>
        <a:bodyPr/>
        <a:lstStyle/>
        <a:p>
          <a:endParaRPr lang="ru-RU"/>
        </a:p>
      </dgm:t>
    </dgm:pt>
    <dgm:pt modelId="{5D7A4C01-493B-4778-9093-5A1AD79214B6}" type="pres">
      <dgm:prSet presAssocID="{ADEB52C3-007F-46A6-85F0-C335405FD1FE}" presName="Name0" presStyleCnt="0">
        <dgm:presLayoutVars>
          <dgm:dir/>
          <dgm:animLvl val="lvl"/>
          <dgm:resizeHandles/>
        </dgm:presLayoutVars>
      </dgm:prSet>
      <dgm:spPr/>
    </dgm:pt>
    <dgm:pt modelId="{A1998FC9-3AFA-495B-B37C-E9B00BB6045F}" type="pres">
      <dgm:prSet presAssocID="{B93FEE53-27BF-4CD5-9CCE-C52ACCF00585}" presName="linNode" presStyleCnt="0"/>
      <dgm:spPr/>
    </dgm:pt>
    <dgm:pt modelId="{76F9EC2F-3C2E-456F-B1FB-430F2C5E574D}" type="pres">
      <dgm:prSet presAssocID="{B93FEE53-27BF-4CD5-9CCE-C52ACCF00585}" presName="parentShp" presStyleLbl="node1" presStyleIdx="0" presStyleCnt="2">
        <dgm:presLayoutVars>
          <dgm:bulletEnabled val="1"/>
        </dgm:presLayoutVars>
      </dgm:prSet>
      <dgm:spPr/>
    </dgm:pt>
    <dgm:pt modelId="{28EE5CED-78FC-4954-B8E1-34F3C8C80FF9}" type="pres">
      <dgm:prSet presAssocID="{B93FEE53-27BF-4CD5-9CCE-C52ACCF00585}" presName="childShp" presStyleLbl="bgAccFollowNode1" presStyleIdx="0" presStyleCnt="2">
        <dgm:presLayoutVars>
          <dgm:bulletEnabled val="1"/>
        </dgm:presLayoutVars>
      </dgm:prSet>
      <dgm:spPr/>
    </dgm:pt>
    <dgm:pt modelId="{5DAEDF75-393D-43F3-86DE-9C072F2E1F46}" type="pres">
      <dgm:prSet presAssocID="{2EABD700-5025-4A1E-9670-61DB043AC607}" presName="spacing" presStyleCnt="0"/>
      <dgm:spPr/>
    </dgm:pt>
    <dgm:pt modelId="{7D97CE0A-14C3-4957-A067-F683596B1B15}" type="pres">
      <dgm:prSet presAssocID="{72C64C95-4A94-405D-B364-FD10745C82C5}" presName="linNode" presStyleCnt="0"/>
      <dgm:spPr/>
    </dgm:pt>
    <dgm:pt modelId="{3B5FA44B-327E-43B5-B3A1-09329BB5905E}" type="pres">
      <dgm:prSet presAssocID="{72C64C95-4A94-405D-B364-FD10745C82C5}" presName="parentShp" presStyleLbl="node1" presStyleIdx="1" presStyleCnt="2">
        <dgm:presLayoutVars>
          <dgm:bulletEnabled val="1"/>
        </dgm:presLayoutVars>
      </dgm:prSet>
      <dgm:spPr/>
    </dgm:pt>
    <dgm:pt modelId="{80496E82-75A1-480A-A6AD-56B91A4138A8}" type="pres">
      <dgm:prSet presAssocID="{72C64C95-4A94-405D-B364-FD10745C82C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405C9A13-8AE6-4E60-A59A-8F16606F7D35}" srcId="{B93FEE53-27BF-4CD5-9CCE-C52ACCF00585}" destId="{6735EE63-E9DB-4178-BC9F-42F74288C49A}" srcOrd="0" destOrd="0" parTransId="{7CD85816-63E1-4855-857A-50F756CA3056}" sibTransId="{5B1BBC81-B437-4037-872E-A03700B58356}"/>
    <dgm:cxn modelId="{B9238624-891C-40E1-9D8A-1CF8766525A6}" type="presOf" srcId="{72C64C95-4A94-405D-B364-FD10745C82C5}" destId="{3B5FA44B-327E-43B5-B3A1-09329BB5905E}" srcOrd="0" destOrd="0" presId="urn:microsoft.com/office/officeart/2005/8/layout/vList6"/>
    <dgm:cxn modelId="{E9E4022F-BC72-44AA-8D76-8C88EB929864}" srcId="{ADEB52C3-007F-46A6-85F0-C335405FD1FE}" destId="{72C64C95-4A94-405D-B364-FD10745C82C5}" srcOrd="1" destOrd="0" parTransId="{5288217B-6FAE-4964-AFE2-5F256284CAA4}" sibTransId="{8E3E9035-0EB5-4107-8A8B-714D3DA365D3}"/>
    <dgm:cxn modelId="{2697484B-26E4-44E7-9C5E-70CC8C37C744}" type="presOf" srcId="{6735EE63-E9DB-4178-BC9F-42F74288C49A}" destId="{28EE5CED-78FC-4954-B8E1-34F3C8C80FF9}" srcOrd="0" destOrd="0" presId="urn:microsoft.com/office/officeart/2005/8/layout/vList6"/>
    <dgm:cxn modelId="{7E33B04D-331D-40D7-87FD-121D2695F88D}" type="presOf" srcId="{B93FEE53-27BF-4CD5-9CCE-C52ACCF00585}" destId="{76F9EC2F-3C2E-456F-B1FB-430F2C5E574D}" srcOrd="0" destOrd="0" presId="urn:microsoft.com/office/officeart/2005/8/layout/vList6"/>
    <dgm:cxn modelId="{C8851A53-B7B4-4792-AB51-10BA32866B23}" srcId="{72C64C95-4A94-405D-B364-FD10745C82C5}" destId="{638A052E-E12D-47DF-8B1F-72528C59A9DD}" srcOrd="0" destOrd="0" parTransId="{2C0D9452-EBD2-4773-B71C-C22907CA67F2}" sibTransId="{4BAF590A-77A4-4DDB-87FD-FEB4E419949C}"/>
    <dgm:cxn modelId="{FFE56D98-8777-420A-8FC7-C875DB69B41A}" srcId="{ADEB52C3-007F-46A6-85F0-C335405FD1FE}" destId="{B93FEE53-27BF-4CD5-9CCE-C52ACCF00585}" srcOrd="0" destOrd="0" parTransId="{DA2F3432-D866-406D-AF47-AB66940B513C}" sibTransId="{2EABD700-5025-4A1E-9670-61DB043AC607}"/>
    <dgm:cxn modelId="{844097A1-7615-47E7-B843-FD9654FD7B4F}" type="presOf" srcId="{ADEB52C3-007F-46A6-85F0-C335405FD1FE}" destId="{5D7A4C01-493B-4778-9093-5A1AD79214B6}" srcOrd="0" destOrd="0" presId="urn:microsoft.com/office/officeart/2005/8/layout/vList6"/>
    <dgm:cxn modelId="{07FD20E0-E758-4FCE-8AF3-B7C1BC683AD9}" type="presOf" srcId="{638A052E-E12D-47DF-8B1F-72528C59A9DD}" destId="{80496E82-75A1-480A-A6AD-56B91A4138A8}" srcOrd="0" destOrd="0" presId="urn:microsoft.com/office/officeart/2005/8/layout/vList6"/>
    <dgm:cxn modelId="{8A4E4562-B8AE-4FCA-958B-BC34672C3F53}" type="presParOf" srcId="{5D7A4C01-493B-4778-9093-5A1AD79214B6}" destId="{A1998FC9-3AFA-495B-B37C-E9B00BB6045F}" srcOrd="0" destOrd="0" presId="urn:microsoft.com/office/officeart/2005/8/layout/vList6"/>
    <dgm:cxn modelId="{64B42B53-EB0C-4B99-BD16-8069FF2AEA98}" type="presParOf" srcId="{A1998FC9-3AFA-495B-B37C-E9B00BB6045F}" destId="{76F9EC2F-3C2E-456F-B1FB-430F2C5E574D}" srcOrd="0" destOrd="0" presId="urn:microsoft.com/office/officeart/2005/8/layout/vList6"/>
    <dgm:cxn modelId="{AC30FD4A-0D3D-4455-9B6A-ADA014A6E515}" type="presParOf" srcId="{A1998FC9-3AFA-495B-B37C-E9B00BB6045F}" destId="{28EE5CED-78FC-4954-B8E1-34F3C8C80FF9}" srcOrd="1" destOrd="0" presId="urn:microsoft.com/office/officeart/2005/8/layout/vList6"/>
    <dgm:cxn modelId="{3808146C-3CFC-439A-AC3E-1B882DBF44DB}" type="presParOf" srcId="{5D7A4C01-493B-4778-9093-5A1AD79214B6}" destId="{5DAEDF75-393D-43F3-86DE-9C072F2E1F46}" srcOrd="1" destOrd="0" presId="urn:microsoft.com/office/officeart/2005/8/layout/vList6"/>
    <dgm:cxn modelId="{F55B8B04-AD96-4674-868C-24CD305A893A}" type="presParOf" srcId="{5D7A4C01-493B-4778-9093-5A1AD79214B6}" destId="{7D97CE0A-14C3-4957-A067-F683596B1B15}" srcOrd="2" destOrd="0" presId="urn:microsoft.com/office/officeart/2005/8/layout/vList6"/>
    <dgm:cxn modelId="{BF429955-9D50-4281-81AD-A047DA42077F}" type="presParOf" srcId="{7D97CE0A-14C3-4957-A067-F683596B1B15}" destId="{3B5FA44B-327E-43B5-B3A1-09329BB5905E}" srcOrd="0" destOrd="0" presId="urn:microsoft.com/office/officeart/2005/8/layout/vList6"/>
    <dgm:cxn modelId="{2C85783E-23EA-467C-AAB8-5F170DE6B0D1}" type="presParOf" srcId="{7D97CE0A-14C3-4957-A067-F683596B1B15}" destId="{80496E82-75A1-480A-A6AD-56B91A4138A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648146 человек</a:t>
          </a:r>
          <a:endParaRPr lang="ru-RU" sz="14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162036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16203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1620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-871" custLinFactNeighborY="1896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Мытье фасадов и окон с помощью промышленного альпинизма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Уборка и вывоз снега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Крупные клининговые компании, работающие на рынке много лет(Клининговая компания «Свежесть», УДМ клининг, Удмуртская клининговая компания и др.)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Доступность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1A9410DE-5FB6-4C21-8E9E-FF118890007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Работаем круглосуточно</a:t>
          </a:r>
        </a:p>
      </dgm:t>
    </dgm:pt>
    <dgm:pt modelId="{9F7AB85F-4FEC-40AD-B573-1E16E746F7CC}" type="parTrans" cxnId="{920D2248-22C7-4081-976A-7E77C1534DC2}">
      <dgm:prSet/>
      <dgm:spPr/>
      <dgm:t>
        <a:bodyPr/>
        <a:lstStyle/>
        <a:p>
          <a:endParaRPr lang="ru-RU"/>
        </a:p>
      </dgm:t>
    </dgm:pt>
    <dgm:pt modelId="{3108C52F-3C7D-45AD-8C63-35D123CCC4F6}" type="sibTrans" cxnId="{920D2248-22C7-4081-976A-7E77C1534DC2}">
      <dgm:prSet/>
      <dgm:spPr/>
      <dgm:t>
        <a:bodyPr/>
        <a:lstStyle/>
        <a:p>
          <a:endParaRPr lang="ru-RU"/>
        </a:p>
      </dgm:t>
    </dgm:pt>
    <dgm:pt modelId="{24CCF539-30DA-4E2F-85CA-B9D31CFB413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Скидки и акции для постоянных клиентов</a:t>
          </a:r>
        </a:p>
      </dgm:t>
    </dgm:pt>
    <dgm:pt modelId="{F83952C1-0012-4CE4-B47D-40AC3A9F9374}" type="parTrans" cxnId="{DE122F91-B14A-401E-9C63-F192B3DF369B}">
      <dgm:prSet/>
      <dgm:spPr/>
      <dgm:t>
        <a:bodyPr/>
        <a:lstStyle/>
        <a:p>
          <a:endParaRPr lang="ru-RU"/>
        </a:p>
      </dgm:t>
    </dgm:pt>
    <dgm:pt modelId="{928A71E5-DAC2-463A-AC29-552DF7101DB3}" type="sibTrans" cxnId="{DE122F91-B14A-401E-9C63-F192B3DF369B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BC5DA111-03EA-40DC-B394-9769280BC1C7}" type="presOf" srcId="{1A9410DE-5FB6-4C21-8E9E-FF1188900074}" destId="{0C85A15E-56D2-44B3-8E52-7FFFB1AE2983}" srcOrd="0" destOrd="1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20D2248-22C7-4081-976A-7E77C1534DC2}" srcId="{C1DCF8D2-41C8-416E-B988-A9BFE3AC37E6}" destId="{1A9410DE-5FB6-4C21-8E9E-FF1188900074}" srcOrd="1" destOrd="0" parTransId="{9F7AB85F-4FEC-40AD-B573-1E16E746F7CC}" sibTransId="{3108C52F-3C7D-45AD-8C63-35D123CCC4F6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0DBE056E-2B3E-43D0-B718-88A1E50824A4}" type="presOf" srcId="{24CCF539-30DA-4E2F-85CA-B9D31CFB4132}" destId="{0C85A15E-56D2-44B3-8E52-7FFFB1AE2983}" srcOrd="0" destOrd="2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DE122F91-B14A-401E-9C63-F192B3DF369B}" srcId="{C1DCF8D2-41C8-416E-B988-A9BFE3AC37E6}" destId="{24CCF539-30DA-4E2F-85CA-B9D31CFB4132}" srcOrd="2" destOrd="0" parTransId="{F83952C1-0012-4CE4-B47D-40AC3A9F9374}" sibTransId="{928A71E5-DAC2-463A-AC29-552DF7101DB3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0E614F-E019-4A42-888B-4FE99E8C134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01E7C8-79B3-460A-A16B-3A50826B281C}">
      <dgm:prSet phldrT="[Текст]"/>
      <dgm:spPr/>
      <dgm:t>
        <a:bodyPr/>
        <a:lstStyle/>
        <a:p>
          <a:endParaRPr lang="ru-RU" dirty="0"/>
        </a:p>
      </dgm:t>
    </dgm:pt>
    <dgm:pt modelId="{0BA5C1CE-F3D5-4D10-B30F-C4CD735446AE}" type="parTrans" cxnId="{3D41B7F0-F11B-4955-B0D3-7FB19F49234D}">
      <dgm:prSet/>
      <dgm:spPr/>
      <dgm:t>
        <a:bodyPr/>
        <a:lstStyle/>
        <a:p>
          <a:endParaRPr lang="ru-RU"/>
        </a:p>
      </dgm:t>
    </dgm:pt>
    <dgm:pt modelId="{F2CD21D6-5F76-443F-8A91-1C9D69112E2C}" type="sibTrans" cxnId="{3D41B7F0-F11B-4955-B0D3-7FB19F49234D}">
      <dgm:prSet/>
      <dgm:spPr/>
      <dgm:t>
        <a:bodyPr/>
        <a:lstStyle/>
        <a:p>
          <a:endParaRPr lang="ru-RU"/>
        </a:p>
      </dgm:t>
    </dgm:pt>
    <dgm:pt modelId="{66DBD64B-27FD-452E-99E5-DAD49E898518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осмотр помещения и ознакомление с объёмом работы;</a:t>
          </a:r>
          <a:endParaRPr lang="ru-RU" sz="18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6E5BC92F-A06D-4DDC-A921-C5F65659D277}" type="parTrans" cxnId="{5CF5B9D8-BF57-4FB6-9A17-134672D99F29}">
      <dgm:prSet/>
      <dgm:spPr/>
      <dgm:t>
        <a:bodyPr/>
        <a:lstStyle/>
        <a:p>
          <a:endParaRPr lang="ru-RU"/>
        </a:p>
      </dgm:t>
    </dgm:pt>
    <dgm:pt modelId="{FA1CD879-4A97-4F3E-A4A3-3980ABA96373}" type="sibTrans" cxnId="{5CF5B9D8-BF57-4FB6-9A17-134672D99F29}">
      <dgm:prSet/>
      <dgm:spPr/>
      <dgm:t>
        <a:bodyPr/>
        <a:lstStyle/>
        <a:p>
          <a:endParaRPr lang="ru-RU"/>
        </a:p>
      </dgm:t>
    </dgm:pt>
    <dgm:pt modelId="{6FB3FED3-941E-4DF2-BB80-B9A98A119E3C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выбор оборудования и моющих средств;</a:t>
          </a:r>
          <a:endParaRPr lang="ru-RU" sz="18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39455089-613B-4EEF-9EB6-B92C2014D644}" type="parTrans" cxnId="{AE332FF7-57A3-4F47-8B95-2625C42C88FC}">
      <dgm:prSet/>
      <dgm:spPr/>
      <dgm:t>
        <a:bodyPr/>
        <a:lstStyle/>
        <a:p>
          <a:endParaRPr lang="ru-RU"/>
        </a:p>
      </dgm:t>
    </dgm:pt>
    <dgm:pt modelId="{8501A067-A0FA-43BE-A419-8AB00AA9229E}" type="sibTrans" cxnId="{AE332FF7-57A3-4F47-8B95-2625C42C88FC}">
      <dgm:prSet/>
      <dgm:spPr/>
      <dgm:t>
        <a:bodyPr/>
        <a:lstStyle/>
        <a:p>
          <a:endParaRPr lang="ru-RU"/>
        </a:p>
      </dgm:t>
    </dgm:pt>
    <dgm:pt modelId="{EDC407D7-7812-47CB-B084-A2CC23D84E95}">
      <dgm:prSet phldrT="[Текст]"/>
      <dgm:spPr/>
      <dgm:t>
        <a:bodyPr/>
        <a:lstStyle/>
        <a:p>
          <a:endParaRPr lang="ru-RU" dirty="0"/>
        </a:p>
      </dgm:t>
    </dgm:pt>
    <dgm:pt modelId="{A8B66817-C07F-4CBC-BFE8-52FAE9EF3493}" type="parTrans" cxnId="{F3D8B7D1-7904-49F0-A1BE-CDAB977D7616}">
      <dgm:prSet/>
      <dgm:spPr/>
      <dgm:t>
        <a:bodyPr/>
        <a:lstStyle/>
        <a:p>
          <a:endParaRPr lang="ru-RU"/>
        </a:p>
      </dgm:t>
    </dgm:pt>
    <dgm:pt modelId="{C3D33144-1D82-4D52-BF46-43F2B7381E8C}" type="sibTrans" cxnId="{F3D8B7D1-7904-49F0-A1BE-CDAB977D7616}">
      <dgm:prSet/>
      <dgm:spPr/>
      <dgm:t>
        <a:bodyPr/>
        <a:lstStyle/>
        <a:p>
          <a:endParaRPr lang="ru-RU"/>
        </a:p>
      </dgm:t>
    </dgm:pt>
    <dgm:pt modelId="{5FC515FC-3B22-4500-9FA1-0004E248186E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протирание пыли со всех поверхностей;</a:t>
          </a:r>
          <a:endParaRPr lang="ru-RU" sz="18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94816241-A8AB-4984-84BA-EDD021D39E5C}" type="parTrans" cxnId="{6A221DE0-7917-4864-AC5B-ADFC11CD1A78}">
      <dgm:prSet/>
      <dgm:spPr/>
      <dgm:t>
        <a:bodyPr/>
        <a:lstStyle/>
        <a:p>
          <a:endParaRPr lang="ru-RU"/>
        </a:p>
      </dgm:t>
    </dgm:pt>
    <dgm:pt modelId="{8B3C562E-9FE8-49F0-8C99-B5F4F465A22E}" type="sibTrans" cxnId="{6A221DE0-7917-4864-AC5B-ADFC11CD1A78}">
      <dgm:prSet/>
      <dgm:spPr/>
      <dgm:t>
        <a:bodyPr/>
        <a:lstStyle/>
        <a:p>
          <a:endParaRPr lang="ru-RU"/>
        </a:p>
      </dgm:t>
    </dgm:pt>
    <dgm:pt modelId="{63841865-B2A4-4C39-8317-CAB7B403B044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проветривание </a:t>
          </a:r>
          <a:r>
            <a:rPr lang="ru-RU" sz="1800" b="0" i="0" baseline="0" dirty="0">
              <a:latin typeface="Calibri Light" panose="020F0302020204030204" pitchFamily="34" charset="0"/>
              <a:cs typeface="Times New Roman" panose="02020603050405020304" pitchFamily="18" charset="0"/>
            </a:rPr>
            <a:t>помещения</a:t>
          </a:r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210810-1676-4FA1-ACBE-9456FFAC2C50}" type="parTrans" cxnId="{0E240738-E604-4161-9C38-01524A984A34}">
      <dgm:prSet/>
      <dgm:spPr/>
      <dgm:t>
        <a:bodyPr/>
        <a:lstStyle/>
        <a:p>
          <a:endParaRPr lang="ru-RU"/>
        </a:p>
      </dgm:t>
    </dgm:pt>
    <dgm:pt modelId="{C46EDE39-038F-4A40-8C23-FFB37E9D2A0A}" type="sibTrans" cxnId="{0E240738-E604-4161-9C38-01524A984A34}">
      <dgm:prSet/>
      <dgm:spPr/>
      <dgm:t>
        <a:bodyPr/>
        <a:lstStyle/>
        <a:p>
          <a:endParaRPr lang="ru-RU"/>
        </a:p>
      </dgm:t>
    </dgm:pt>
    <dgm:pt modelId="{86050F6B-61BC-46E6-A699-14CBDD164153}">
      <dgm:prSet phldrT="[Текст]"/>
      <dgm:spPr/>
      <dgm:t>
        <a:bodyPr/>
        <a:lstStyle/>
        <a:p>
          <a:endParaRPr lang="ru-RU" dirty="0"/>
        </a:p>
      </dgm:t>
    </dgm:pt>
    <dgm:pt modelId="{F842352F-6354-4FCF-A92F-5F032FAA9929}" type="parTrans" cxnId="{89863B71-E7A7-41C4-8D12-B0F9A0BAF113}">
      <dgm:prSet/>
      <dgm:spPr/>
      <dgm:t>
        <a:bodyPr/>
        <a:lstStyle/>
        <a:p>
          <a:endParaRPr lang="ru-RU"/>
        </a:p>
      </dgm:t>
    </dgm:pt>
    <dgm:pt modelId="{78ECDE8C-AD69-4846-A081-1B1A703ACF24}" type="sibTrans" cxnId="{89863B71-E7A7-41C4-8D12-B0F9A0BAF113}">
      <dgm:prSet/>
      <dgm:spPr/>
      <dgm:t>
        <a:bodyPr/>
        <a:lstStyle/>
        <a:p>
          <a:endParaRPr lang="ru-RU"/>
        </a:p>
      </dgm:t>
    </dgm:pt>
    <dgm:pt modelId="{5C12B8EA-0E9C-418B-A158-F6EDAE19AB18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мытьё полов;</a:t>
          </a:r>
          <a:endParaRPr lang="ru-RU" sz="18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4B28CC54-5EDD-4994-8B22-707798CB2260}" type="parTrans" cxnId="{79E1A039-460A-401F-A886-17302B7048E4}">
      <dgm:prSet/>
      <dgm:spPr/>
      <dgm:t>
        <a:bodyPr/>
        <a:lstStyle/>
        <a:p>
          <a:endParaRPr lang="ru-RU"/>
        </a:p>
      </dgm:t>
    </dgm:pt>
    <dgm:pt modelId="{A292BF93-3E07-4BCF-8FC7-8508D9C48920}" type="sibTrans" cxnId="{79E1A039-460A-401F-A886-17302B7048E4}">
      <dgm:prSet/>
      <dgm:spPr/>
      <dgm:t>
        <a:bodyPr/>
        <a:lstStyle/>
        <a:p>
          <a:endParaRPr lang="ru-RU"/>
        </a:p>
      </dgm:t>
    </dgm:pt>
    <dgm:pt modelId="{C7F6AA4A-5940-4C54-9D6E-41B9BB37C3D4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химчистка мебели и напольного покрытия</a:t>
          </a:r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8646CE-CC1A-425E-A1BC-96B07E1D8F99}" type="parTrans" cxnId="{1A40C15C-042D-4FFC-9525-144D11ACE7E8}">
      <dgm:prSet/>
      <dgm:spPr/>
      <dgm:t>
        <a:bodyPr/>
        <a:lstStyle/>
        <a:p>
          <a:endParaRPr lang="ru-RU"/>
        </a:p>
      </dgm:t>
    </dgm:pt>
    <dgm:pt modelId="{2DB09277-7A8C-43A5-98CC-79DFAD902801}" type="sibTrans" cxnId="{1A40C15C-042D-4FFC-9525-144D11ACE7E8}">
      <dgm:prSet/>
      <dgm:spPr/>
      <dgm:t>
        <a:bodyPr/>
        <a:lstStyle/>
        <a:p>
          <a:endParaRPr lang="ru-RU"/>
        </a:p>
      </dgm:t>
    </dgm:pt>
    <dgm:pt modelId="{4182EE27-7824-48F4-8AA7-DA9EB5CCE1E0}">
      <dgm:prSet/>
      <dgm:spPr/>
      <dgm:t>
        <a:bodyPr/>
        <a:lstStyle/>
        <a:p>
          <a:endParaRPr lang="ru-RU"/>
        </a:p>
      </dgm:t>
    </dgm:pt>
    <dgm:pt modelId="{D9FD92F4-B5DA-49BC-B705-0609564C02D3}" type="parTrans" cxnId="{BBF93053-FDBE-4F8D-B185-AFBF51110588}">
      <dgm:prSet/>
      <dgm:spPr/>
      <dgm:t>
        <a:bodyPr/>
        <a:lstStyle/>
        <a:p>
          <a:endParaRPr lang="ru-RU"/>
        </a:p>
      </dgm:t>
    </dgm:pt>
    <dgm:pt modelId="{D2173529-2959-4590-B77D-361AC0592C36}" type="sibTrans" cxnId="{BBF93053-FDBE-4F8D-B185-AFBF51110588}">
      <dgm:prSet/>
      <dgm:spPr/>
      <dgm:t>
        <a:bodyPr/>
        <a:lstStyle/>
        <a:p>
          <a:endParaRPr lang="ru-RU"/>
        </a:p>
      </dgm:t>
    </dgm:pt>
    <dgm:pt modelId="{5CE2C194-EDF8-4A5D-8796-CCFB5F3BF7C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мытьё окон, витражей и балконов</a:t>
          </a:r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/>
        </a:p>
      </dgm:t>
    </dgm:pt>
    <dgm:pt modelId="{EEC99E88-4348-452C-9B6E-AF7C1D252305}" type="parTrans" cxnId="{408A9EC6-FD3E-4CD6-9A61-A30AC402C708}">
      <dgm:prSet/>
      <dgm:spPr/>
      <dgm:t>
        <a:bodyPr/>
        <a:lstStyle/>
        <a:p>
          <a:endParaRPr lang="ru-RU"/>
        </a:p>
      </dgm:t>
    </dgm:pt>
    <dgm:pt modelId="{1D5EF170-B217-49C4-9854-43ABD6E94D7E}" type="sibTrans" cxnId="{408A9EC6-FD3E-4CD6-9A61-A30AC402C708}">
      <dgm:prSet/>
      <dgm:spPr/>
      <dgm:t>
        <a:bodyPr/>
        <a:lstStyle/>
        <a:p>
          <a:endParaRPr lang="ru-RU"/>
        </a:p>
      </dgm:t>
    </dgm:pt>
    <dgm:pt modelId="{AAFF1B54-EE00-4F64-8ADC-FC8887E1C6DA}">
      <dgm:prSet/>
      <dgm:spPr/>
      <dgm:t>
        <a:bodyPr/>
        <a:lstStyle/>
        <a:p>
          <a:endParaRPr lang="ru-RU"/>
        </a:p>
      </dgm:t>
    </dgm:pt>
    <dgm:pt modelId="{50AC0DFA-2E44-4769-8AA9-E9365580CDB1}" type="parTrans" cxnId="{297E2E19-441E-443D-9379-E66743BB249C}">
      <dgm:prSet/>
      <dgm:spPr/>
      <dgm:t>
        <a:bodyPr/>
        <a:lstStyle/>
        <a:p>
          <a:endParaRPr lang="ru-RU"/>
        </a:p>
      </dgm:t>
    </dgm:pt>
    <dgm:pt modelId="{60C0C6DB-FB7A-4AEB-806F-149564C86E14}" type="sibTrans" cxnId="{297E2E19-441E-443D-9379-E66743BB249C}">
      <dgm:prSet/>
      <dgm:spPr/>
      <dgm:t>
        <a:bodyPr/>
        <a:lstStyle/>
        <a:p>
          <a:endParaRPr lang="ru-RU"/>
        </a:p>
      </dgm:t>
    </dgm:pt>
    <dgm:pt modelId="{E37F17D4-850A-48AF-8657-EF1D5FEFA68E}">
      <dgm:prSet custT="1"/>
      <dgm:spPr/>
      <dgm:t>
        <a:bodyPr/>
        <a:lstStyle/>
        <a:p>
          <a:r>
            <a:rPr lang="ru-RU" sz="1800" dirty="0">
              <a:latin typeface="Calibri Light" panose="020F0302020204030204" pitchFamily="34" charset="0"/>
              <a:cs typeface="Calibri Light" panose="020F0302020204030204" pitchFamily="34" charset="0"/>
            </a:rPr>
            <a:t>оплата выполненных услуг</a:t>
          </a:r>
        </a:p>
      </dgm:t>
    </dgm:pt>
    <dgm:pt modelId="{9C202F25-82A7-4B1E-9AE8-FEBE599C79BB}" type="parTrans" cxnId="{A5225FCE-4C6D-4B2F-BF0B-96B4C3D5A969}">
      <dgm:prSet/>
      <dgm:spPr/>
      <dgm:t>
        <a:bodyPr/>
        <a:lstStyle/>
        <a:p>
          <a:endParaRPr lang="ru-RU"/>
        </a:p>
      </dgm:t>
    </dgm:pt>
    <dgm:pt modelId="{E170997A-71C2-4CEF-9CD5-593E9A747FD5}" type="sibTrans" cxnId="{A5225FCE-4C6D-4B2F-BF0B-96B4C3D5A969}">
      <dgm:prSet/>
      <dgm:spPr/>
      <dgm:t>
        <a:bodyPr/>
        <a:lstStyle/>
        <a:p>
          <a:endParaRPr lang="ru-RU"/>
        </a:p>
      </dgm:t>
    </dgm:pt>
    <dgm:pt modelId="{53A4C611-7143-4B95-891F-54708D142838}">
      <dgm:prSet/>
      <dgm:spPr/>
      <dgm:t>
        <a:bodyPr/>
        <a:lstStyle/>
        <a:p>
          <a:endParaRPr lang="ru-RU"/>
        </a:p>
      </dgm:t>
    </dgm:pt>
    <dgm:pt modelId="{A56765B4-F390-4789-8468-737D013909D0}" type="parTrans" cxnId="{CF268054-176F-4CA1-9458-AF0EEB116721}">
      <dgm:prSet/>
      <dgm:spPr/>
      <dgm:t>
        <a:bodyPr/>
        <a:lstStyle/>
        <a:p>
          <a:endParaRPr lang="ru-RU"/>
        </a:p>
      </dgm:t>
    </dgm:pt>
    <dgm:pt modelId="{9D80C97B-AA3F-42A8-91AC-4C1E3FB5F176}" type="sibTrans" cxnId="{CF268054-176F-4CA1-9458-AF0EEB116721}">
      <dgm:prSet/>
      <dgm:spPr/>
      <dgm:t>
        <a:bodyPr/>
        <a:lstStyle/>
        <a:p>
          <a:endParaRPr lang="ru-RU"/>
        </a:p>
      </dgm:t>
    </dgm:pt>
    <dgm:pt modelId="{C836C6F4-43A1-42A5-98B2-E66A2BE23E35}">
      <dgm:prSet/>
      <dgm:spPr/>
      <dgm:t>
        <a:bodyPr/>
        <a:lstStyle/>
        <a:p>
          <a:endParaRPr lang="ru-RU"/>
        </a:p>
      </dgm:t>
    </dgm:pt>
    <dgm:pt modelId="{135A68F5-9C59-4DE3-B912-10CE3C02B262}" type="parTrans" cxnId="{6C6F1359-E66C-4D37-9096-2107F73C2712}">
      <dgm:prSet/>
      <dgm:spPr/>
      <dgm:t>
        <a:bodyPr/>
        <a:lstStyle/>
        <a:p>
          <a:endParaRPr lang="ru-RU"/>
        </a:p>
      </dgm:t>
    </dgm:pt>
    <dgm:pt modelId="{5C341F05-3C8F-4260-9E02-71C057FC7A7D}" type="sibTrans" cxnId="{6C6F1359-E66C-4D37-9096-2107F73C2712}">
      <dgm:prSet/>
      <dgm:spPr/>
      <dgm:t>
        <a:bodyPr/>
        <a:lstStyle/>
        <a:p>
          <a:endParaRPr lang="ru-RU"/>
        </a:p>
      </dgm:t>
    </dgm:pt>
    <dgm:pt modelId="{B1D87DD8-19C6-4FD9-BF93-82109B1648A0}">
      <dgm:prSet custT="1"/>
      <dgm:spPr/>
      <dgm:t>
        <a:bodyPr/>
        <a:lstStyle/>
        <a:p>
          <a:r>
            <a:rPr lang="ru-RU" sz="1800" dirty="0">
              <a:latin typeface="Calibri Light" panose="020F0302020204030204" pitchFamily="34" charset="0"/>
              <a:cs typeface="Calibri Light" panose="020F0302020204030204" pitchFamily="34" charset="0"/>
            </a:rPr>
            <a:t>обратная связь с клиентом</a:t>
          </a:r>
        </a:p>
      </dgm:t>
    </dgm:pt>
    <dgm:pt modelId="{31D58583-0709-4265-BC65-B34E8A809A41}" type="parTrans" cxnId="{B174B7CB-68BB-41FF-B8D5-0E629D7A1FC0}">
      <dgm:prSet/>
      <dgm:spPr/>
      <dgm:t>
        <a:bodyPr/>
        <a:lstStyle/>
        <a:p>
          <a:endParaRPr lang="ru-RU"/>
        </a:p>
      </dgm:t>
    </dgm:pt>
    <dgm:pt modelId="{EB6B061D-56A6-4071-9641-C979429537BB}" type="sibTrans" cxnId="{B174B7CB-68BB-41FF-B8D5-0E629D7A1FC0}">
      <dgm:prSet/>
      <dgm:spPr/>
      <dgm:t>
        <a:bodyPr/>
        <a:lstStyle/>
        <a:p>
          <a:endParaRPr lang="ru-RU"/>
        </a:p>
      </dgm:t>
    </dgm:pt>
    <dgm:pt modelId="{A8AABDF8-53F7-4F8B-BB0B-96110DE75081}">
      <dgm:prSet custT="1"/>
      <dgm:spPr/>
      <dgm:t>
        <a:bodyPr/>
        <a:lstStyle/>
        <a:p>
          <a:r>
            <a:rPr lang="ru-RU" sz="1800" dirty="0">
              <a:latin typeface="Calibri Light" panose="020F0302020204030204" pitchFamily="34" charset="0"/>
              <a:cs typeface="Calibri Light" panose="020F0302020204030204" pitchFamily="34" charset="0"/>
            </a:rPr>
            <a:t>реклама предстоящих акций и скидок</a:t>
          </a:r>
        </a:p>
      </dgm:t>
    </dgm:pt>
    <dgm:pt modelId="{70099948-2EE3-4977-90BB-0F83023EA55B}" type="parTrans" cxnId="{9134DBAD-83C4-4BC1-B2B4-25C4C3B55D36}">
      <dgm:prSet/>
      <dgm:spPr/>
      <dgm:t>
        <a:bodyPr/>
        <a:lstStyle/>
        <a:p>
          <a:endParaRPr lang="ru-RU"/>
        </a:p>
      </dgm:t>
    </dgm:pt>
    <dgm:pt modelId="{3287B113-B2EA-451E-917D-A0C2FD75A226}" type="sibTrans" cxnId="{9134DBAD-83C4-4BC1-B2B4-25C4C3B55D36}">
      <dgm:prSet/>
      <dgm:spPr/>
      <dgm:t>
        <a:bodyPr/>
        <a:lstStyle/>
        <a:p>
          <a:endParaRPr lang="ru-RU"/>
        </a:p>
      </dgm:t>
    </dgm:pt>
    <dgm:pt modelId="{F1638A8B-37B2-4A76-AE88-B82DE4AF06F0}">
      <dgm:prSet/>
      <dgm:spPr/>
      <dgm:t>
        <a:bodyPr/>
        <a:lstStyle/>
        <a:p>
          <a:endParaRPr lang="ru-RU"/>
        </a:p>
      </dgm:t>
    </dgm:pt>
    <dgm:pt modelId="{01EDCA0C-9D25-42E1-BE7D-9272D6C38297}" type="parTrans" cxnId="{27C3437A-7F35-405C-A382-B9CB5B9B37A5}">
      <dgm:prSet/>
      <dgm:spPr/>
      <dgm:t>
        <a:bodyPr/>
        <a:lstStyle/>
        <a:p>
          <a:endParaRPr lang="ru-RU"/>
        </a:p>
      </dgm:t>
    </dgm:pt>
    <dgm:pt modelId="{417F3827-E73E-4BDA-A121-B9AA7E5864E7}" type="sibTrans" cxnId="{27C3437A-7F35-405C-A382-B9CB5B9B37A5}">
      <dgm:prSet/>
      <dgm:spPr/>
      <dgm:t>
        <a:bodyPr/>
        <a:lstStyle/>
        <a:p>
          <a:endParaRPr lang="ru-RU"/>
        </a:p>
      </dgm:t>
    </dgm:pt>
    <dgm:pt modelId="{5A66D167-BD70-462A-8688-33D5D65BAA9E}">
      <dgm:prSet/>
      <dgm:spPr/>
      <dgm:t>
        <a:bodyPr/>
        <a:lstStyle/>
        <a:p>
          <a:endParaRPr lang="ru-RU" dirty="0"/>
        </a:p>
      </dgm:t>
    </dgm:pt>
    <dgm:pt modelId="{982361F5-00F2-430B-9D42-D51A610C651B}" type="parTrans" cxnId="{54D17E73-073B-4938-BF35-36D6A32BC789}">
      <dgm:prSet/>
      <dgm:spPr/>
      <dgm:t>
        <a:bodyPr/>
        <a:lstStyle/>
        <a:p>
          <a:endParaRPr lang="ru-RU"/>
        </a:p>
      </dgm:t>
    </dgm:pt>
    <dgm:pt modelId="{2DA5EBAF-6770-40A1-A207-03A25C044AF9}" type="sibTrans" cxnId="{54D17E73-073B-4938-BF35-36D6A32BC789}">
      <dgm:prSet/>
      <dgm:spPr/>
      <dgm:t>
        <a:bodyPr/>
        <a:lstStyle/>
        <a:p>
          <a:endParaRPr lang="ru-RU"/>
        </a:p>
      </dgm:t>
    </dgm:pt>
    <dgm:pt modelId="{2BF43261-905C-4133-AD3A-9C8C523846FD}">
      <dgm:prSet/>
      <dgm:spPr/>
      <dgm:t>
        <a:bodyPr/>
        <a:lstStyle/>
        <a:p>
          <a:endParaRPr lang="ru-RU"/>
        </a:p>
      </dgm:t>
    </dgm:pt>
    <dgm:pt modelId="{35A6C8A7-F6B9-4290-966E-8CA9B503FF0C}" type="parTrans" cxnId="{844AFAC2-3A5C-419E-8699-CDECF8DA3CDF}">
      <dgm:prSet/>
      <dgm:spPr/>
      <dgm:t>
        <a:bodyPr/>
        <a:lstStyle/>
        <a:p>
          <a:endParaRPr lang="ru-RU"/>
        </a:p>
      </dgm:t>
    </dgm:pt>
    <dgm:pt modelId="{61E84358-56C1-4670-974A-262A48389A48}" type="sibTrans" cxnId="{844AFAC2-3A5C-419E-8699-CDECF8DA3CDF}">
      <dgm:prSet/>
      <dgm:spPr/>
      <dgm:t>
        <a:bodyPr/>
        <a:lstStyle/>
        <a:p>
          <a:endParaRPr lang="ru-RU"/>
        </a:p>
      </dgm:t>
    </dgm:pt>
    <dgm:pt modelId="{C2231958-7C1A-4618-831F-FBFFADBF3451}">
      <dgm:prSet custT="1"/>
      <dgm:spPr/>
      <dgm:t>
        <a:bodyPr/>
        <a:lstStyle/>
        <a:p>
          <a:r>
            <a:rPr lang="ru-RU" sz="1800" dirty="0">
              <a:latin typeface="Calibri Light" panose="020F0302020204030204" pitchFamily="34" charset="0"/>
              <a:cs typeface="Calibri Light" panose="020F0302020204030204" pitchFamily="34" charset="0"/>
            </a:rPr>
            <a:t>Привлечение клиента</a:t>
          </a:r>
        </a:p>
      </dgm:t>
    </dgm:pt>
    <dgm:pt modelId="{75F97043-5EDE-4FCE-A126-6BA039CFD082}" type="parTrans" cxnId="{B66F3976-0415-45C8-9D35-47712D534987}">
      <dgm:prSet/>
      <dgm:spPr/>
      <dgm:t>
        <a:bodyPr/>
        <a:lstStyle/>
        <a:p>
          <a:endParaRPr lang="ru-RU"/>
        </a:p>
      </dgm:t>
    </dgm:pt>
    <dgm:pt modelId="{EB254FDA-B1F5-4529-8980-8CC071C29825}" type="sibTrans" cxnId="{B66F3976-0415-45C8-9D35-47712D534987}">
      <dgm:prSet/>
      <dgm:spPr/>
      <dgm:t>
        <a:bodyPr/>
        <a:lstStyle/>
        <a:p>
          <a:endParaRPr lang="ru-RU"/>
        </a:p>
      </dgm:t>
    </dgm:pt>
    <dgm:pt modelId="{92109F19-E2B5-460C-A182-78876BD85C87}">
      <dgm:prSet custT="1"/>
      <dgm:spPr/>
      <dgm:t>
        <a:bodyPr/>
        <a:lstStyle/>
        <a:p>
          <a:r>
            <a:rPr lang="ru-RU" sz="1800" dirty="0">
              <a:latin typeface="Calibri Light" panose="020F0302020204030204" pitchFamily="34" charset="0"/>
              <a:cs typeface="Calibri Light" panose="020F0302020204030204" pitchFamily="34" charset="0"/>
            </a:rPr>
            <a:t>Выявление потребностей</a:t>
          </a:r>
        </a:p>
      </dgm:t>
    </dgm:pt>
    <dgm:pt modelId="{6887F655-A260-482B-ABFB-C2E6A9ED8953}" type="parTrans" cxnId="{840F481C-A954-4483-AA18-84EE3E97292C}">
      <dgm:prSet/>
      <dgm:spPr/>
      <dgm:t>
        <a:bodyPr/>
        <a:lstStyle/>
        <a:p>
          <a:endParaRPr lang="ru-RU"/>
        </a:p>
      </dgm:t>
    </dgm:pt>
    <dgm:pt modelId="{E773B056-9F09-4D63-9AE3-52250C50EA6D}" type="sibTrans" cxnId="{840F481C-A954-4483-AA18-84EE3E97292C}">
      <dgm:prSet/>
      <dgm:spPr/>
      <dgm:t>
        <a:bodyPr/>
        <a:lstStyle/>
        <a:p>
          <a:endParaRPr lang="ru-RU"/>
        </a:p>
      </dgm:t>
    </dgm:pt>
    <dgm:pt modelId="{13773B10-E67F-44EE-AE7C-50FC46584402}">
      <dgm:prSet custT="1"/>
      <dgm:spPr/>
      <dgm:t>
        <a:bodyPr/>
        <a:lstStyle/>
        <a:p>
          <a:r>
            <a:rPr lang="ru-RU" sz="1800" dirty="0"/>
            <a:t>Заключение договора</a:t>
          </a:r>
        </a:p>
      </dgm:t>
    </dgm:pt>
    <dgm:pt modelId="{F8374355-2E3C-4EB5-BEE3-2D65778CBAD1}" type="parTrans" cxnId="{F8DD93E9-74CE-4D83-B075-1511182B2804}">
      <dgm:prSet/>
      <dgm:spPr/>
      <dgm:t>
        <a:bodyPr/>
        <a:lstStyle/>
        <a:p>
          <a:endParaRPr lang="ru-RU"/>
        </a:p>
      </dgm:t>
    </dgm:pt>
    <dgm:pt modelId="{46168C03-492D-4638-9F7D-BBDA03DD0416}" type="sibTrans" cxnId="{F8DD93E9-74CE-4D83-B075-1511182B2804}">
      <dgm:prSet/>
      <dgm:spPr/>
      <dgm:t>
        <a:bodyPr/>
        <a:lstStyle/>
        <a:p>
          <a:endParaRPr lang="ru-RU"/>
        </a:p>
      </dgm:t>
    </dgm:pt>
    <dgm:pt modelId="{6D3343CA-A981-4C46-B585-D0E43BD3A59A}" type="pres">
      <dgm:prSet presAssocID="{400E614F-E019-4A42-888B-4FE99E8C134B}" presName="linearFlow" presStyleCnt="0">
        <dgm:presLayoutVars>
          <dgm:dir/>
          <dgm:animLvl val="lvl"/>
          <dgm:resizeHandles val="exact"/>
        </dgm:presLayoutVars>
      </dgm:prSet>
      <dgm:spPr/>
    </dgm:pt>
    <dgm:pt modelId="{F16A9E70-1B9A-4F53-98D7-6C9C83B0080C}" type="pres">
      <dgm:prSet presAssocID="{2BF43261-905C-4133-AD3A-9C8C523846FD}" presName="composite" presStyleCnt="0"/>
      <dgm:spPr/>
    </dgm:pt>
    <dgm:pt modelId="{67F5D4D5-F4F6-4A75-9470-5C3890AC6F8B}" type="pres">
      <dgm:prSet presAssocID="{2BF43261-905C-4133-AD3A-9C8C523846FD}" presName="parentText" presStyleLbl="alignNode1" presStyleIdx="0" presStyleCnt="10">
        <dgm:presLayoutVars>
          <dgm:chMax val="1"/>
          <dgm:bulletEnabled val="1"/>
        </dgm:presLayoutVars>
      </dgm:prSet>
      <dgm:spPr/>
    </dgm:pt>
    <dgm:pt modelId="{B3D8AA2A-2094-4D8F-AB7D-F6957882D4FE}" type="pres">
      <dgm:prSet presAssocID="{2BF43261-905C-4133-AD3A-9C8C523846FD}" presName="descendantText" presStyleLbl="alignAcc1" presStyleIdx="0" presStyleCnt="10">
        <dgm:presLayoutVars>
          <dgm:bulletEnabled val="1"/>
        </dgm:presLayoutVars>
      </dgm:prSet>
      <dgm:spPr/>
    </dgm:pt>
    <dgm:pt modelId="{C2833321-A183-4EF8-AADA-9AC53A848DDE}" type="pres">
      <dgm:prSet presAssocID="{61E84358-56C1-4670-974A-262A48389A48}" presName="sp" presStyleCnt="0"/>
      <dgm:spPr/>
    </dgm:pt>
    <dgm:pt modelId="{5BBBA13C-1F6F-4725-B571-2773833BE343}" type="pres">
      <dgm:prSet presAssocID="{5A66D167-BD70-462A-8688-33D5D65BAA9E}" presName="composite" presStyleCnt="0"/>
      <dgm:spPr/>
    </dgm:pt>
    <dgm:pt modelId="{F246EF1C-3968-4A1C-AB1E-C0493A147137}" type="pres">
      <dgm:prSet presAssocID="{5A66D167-BD70-462A-8688-33D5D65BAA9E}" presName="parentText" presStyleLbl="alignNode1" presStyleIdx="1" presStyleCnt="10">
        <dgm:presLayoutVars>
          <dgm:chMax val="1"/>
          <dgm:bulletEnabled val="1"/>
        </dgm:presLayoutVars>
      </dgm:prSet>
      <dgm:spPr/>
    </dgm:pt>
    <dgm:pt modelId="{FA7CFDCA-AB31-4AC2-8DBE-EC58FA39F59D}" type="pres">
      <dgm:prSet presAssocID="{5A66D167-BD70-462A-8688-33D5D65BAA9E}" presName="descendantText" presStyleLbl="alignAcc1" presStyleIdx="1" presStyleCnt="10">
        <dgm:presLayoutVars>
          <dgm:bulletEnabled val="1"/>
        </dgm:presLayoutVars>
      </dgm:prSet>
      <dgm:spPr/>
    </dgm:pt>
    <dgm:pt modelId="{65C313DF-8F29-46E4-92A3-619E4AD96031}" type="pres">
      <dgm:prSet presAssocID="{2DA5EBAF-6770-40A1-A207-03A25C044AF9}" presName="sp" presStyleCnt="0"/>
      <dgm:spPr/>
    </dgm:pt>
    <dgm:pt modelId="{D0A26E73-774D-408C-8C81-3032DD28A417}" type="pres">
      <dgm:prSet presAssocID="{F1638A8B-37B2-4A76-AE88-B82DE4AF06F0}" presName="composite" presStyleCnt="0"/>
      <dgm:spPr/>
    </dgm:pt>
    <dgm:pt modelId="{B5D13D4E-D0B6-4153-95C8-FD2C95A03DF5}" type="pres">
      <dgm:prSet presAssocID="{F1638A8B-37B2-4A76-AE88-B82DE4AF06F0}" presName="parentText" presStyleLbl="alignNode1" presStyleIdx="2" presStyleCnt="10">
        <dgm:presLayoutVars>
          <dgm:chMax val="1"/>
          <dgm:bulletEnabled val="1"/>
        </dgm:presLayoutVars>
      </dgm:prSet>
      <dgm:spPr/>
    </dgm:pt>
    <dgm:pt modelId="{CA6493A1-7FFB-438D-B7EF-4B52D77F05CF}" type="pres">
      <dgm:prSet presAssocID="{F1638A8B-37B2-4A76-AE88-B82DE4AF06F0}" presName="descendantText" presStyleLbl="alignAcc1" presStyleIdx="2" presStyleCnt="10">
        <dgm:presLayoutVars>
          <dgm:bulletEnabled val="1"/>
        </dgm:presLayoutVars>
      </dgm:prSet>
      <dgm:spPr/>
    </dgm:pt>
    <dgm:pt modelId="{3687689F-2BF4-45A2-B941-A4F138051ADE}" type="pres">
      <dgm:prSet presAssocID="{417F3827-E73E-4BDA-A121-B9AA7E5864E7}" presName="sp" presStyleCnt="0"/>
      <dgm:spPr/>
    </dgm:pt>
    <dgm:pt modelId="{D4154D7F-1A4E-4D0E-B410-47982E4AE1E2}" type="pres">
      <dgm:prSet presAssocID="{0C01E7C8-79B3-460A-A16B-3A50826B281C}" presName="composite" presStyleCnt="0"/>
      <dgm:spPr/>
    </dgm:pt>
    <dgm:pt modelId="{969B7716-6BA0-4279-A878-E47A30451C26}" type="pres">
      <dgm:prSet presAssocID="{0C01E7C8-79B3-460A-A16B-3A50826B281C}" presName="parentText" presStyleLbl="alignNode1" presStyleIdx="3" presStyleCnt="10">
        <dgm:presLayoutVars>
          <dgm:chMax val="1"/>
          <dgm:bulletEnabled val="1"/>
        </dgm:presLayoutVars>
      </dgm:prSet>
      <dgm:spPr/>
    </dgm:pt>
    <dgm:pt modelId="{9709D376-5482-4037-B51A-C08DD7353A3E}" type="pres">
      <dgm:prSet presAssocID="{0C01E7C8-79B3-460A-A16B-3A50826B281C}" presName="descendantText" presStyleLbl="alignAcc1" presStyleIdx="3" presStyleCnt="10">
        <dgm:presLayoutVars>
          <dgm:bulletEnabled val="1"/>
        </dgm:presLayoutVars>
      </dgm:prSet>
      <dgm:spPr/>
    </dgm:pt>
    <dgm:pt modelId="{174161C8-33D7-40EE-BDCF-0C6F7E8037CF}" type="pres">
      <dgm:prSet presAssocID="{F2CD21D6-5F76-443F-8A91-1C9D69112E2C}" presName="sp" presStyleCnt="0"/>
      <dgm:spPr/>
    </dgm:pt>
    <dgm:pt modelId="{57DC3EE0-119F-425F-823A-E1B82A137476}" type="pres">
      <dgm:prSet presAssocID="{EDC407D7-7812-47CB-B084-A2CC23D84E95}" presName="composite" presStyleCnt="0"/>
      <dgm:spPr/>
    </dgm:pt>
    <dgm:pt modelId="{050B4CF8-CC95-4AC6-B955-3B64820A69BE}" type="pres">
      <dgm:prSet presAssocID="{EDC407D7-7812-47CB-B084-A2CC23D84E95}" presName="parentText" presStyleLbl="alignNode1" presStyleIdx="4" presStyleCnt="10">
        <dgm:presLayoutVars>
          <dgm:chMax val="1"/>
          <dgm:bulletEnabled val="1"/>
        </dgm:presLayoutVars>
      </dgm:prSet>
      <dgm:spPr/>
    </dgm:pt>
    <dgm:pt modelId="{4087EE0C-35E8-4C0B-ADEF-F51CB1A5A6B4}" type="pres">
      <dgm:prSet presAssocID="{EDC407D7-7812-47CB-B084-A2CC23D84E95}" presName="descendantText" presStyleLbl="alignAcc1" presStyleIdx="4" presStyleCnt="10">
        <dgm:presLayoutVars>
          <dgm:bulletEnabled val="1"/>
        </dgm:presLayoutVars>
      </dgm:prSet>
      <dgm:spPr/>
    </dgm:pt>
    <dgm:pt modelId="{50F00F33-E842-48FD-979C-0C08A7AF599C}" type="pres">
      <dgm:prSet presAssocID="{C3D33144-1D82-4D52-BF46-43F2B7381E8C}" presName="sp" presStyleCnt="0"/>
      <dgm:spPr/>
    </dgm:pt>
    <dgm:pt modelId="{73CE88D3-9C17-4F48-A239-E93908EE2114}" type="pres">
      <dgm:prSet presAssocID="{86050F6B-61BC-46E6-A699-14CBDD164153}" presName="composite" presStyleCnt="0"/>
      <dgm:spPr/>
    </dgm:pt>
    <dgm:pt modelId="{278CF6A8-677F-4349-BD7F-DC29390B69C1}" type="pres">
      <dgm:prSet presAssocID="{86050F6B-61BC-46E6-A699-14CBDD164153}" presName="parentText" presStyleLbl="alignNode1" presStyleIdx="5" presStyleCnt="10">
        <dgm:presLayoutVars>
          <dgm:chMax val="1"/>
          <dgm:bulletEnabled val="1"/>
        </dgm:presLayoutVars>
      </dgm:prSet>
      <dgm:spPr/>
    </dgm:pt>
    <dgm:pt modelId="{7506C7DF-7204-46C6-B451-5AD16A5D74B5}" type="pres">
      <dgm:prSet presAssocID="{86050F6B-61BC-46E6-A699-14CBDD164153}" presName="descendantText" presStyleLbl="alignAcc1" presStyleIdx="5" presStyleCnt="10">
        <dgm:presLayoutVars>
          <dgm:bulletEnabled val="1"/>
        </dgm:presLayoutVars>
      </dgm:prSet>
      <dgm:spPr/>
    </dgm:pt>
    <dgm:pt modelId="{0521D10D-CC35-4972-BD9A-ED42B1C6F701}" type="pres">
      <dgm:prSet presAssocID="{78ECDE8C-AD69-4846-A081-1B1A703ACF24}" presName="sp" presStyleCnt="0"/>
      <dgm:spPr/>
    </dgm:pt>
    <dgm:pt modelId="{3EDD3C40-7085-4061-A9C6-723F8A9E384C}" type="pres">
      <dgm:prSet presAssocID="{4182EE27-7824-48F4-8AA7-DA9EB5CCE1E0}" presName="composite" presStyleCnt="0"/>
      <dgm:spPr/>
    </dgm:pt>
    <dgm:pt modelId="{CD39791E-E810-433A-A57B-A17A6E49AFE9}" type="pres">
      <dgm:prSet presAssocID="{4182EE27-7824-48F4-8AA7-DA9EB5CCE1E0}" presName="parentText" presStyleLbl="alignNode1" presStyleIdx="6" presStyleCnt="10">
        <dgm:presLayoutVars>
          <dgm:chMax val="1"/>
          <dgm:bulletEnabled val="1"/>
        </dgm:presLayoutVars>
      </dgm:prSet>
      <dgm:spPr/>
    </dgm:pt>
    <dgm:pt modelId="{312B97D2-6D76-4A6B-A17E-E17F1ACF76FE}" type="pres">
      <dgm:prSet presAssocID="{4182EE27-7824-48F4-8AA7-DA9EB5CCE1E0}" presName="descendantText" presStyleLbl="alignAcc1" presStyleIdx="6" presStyleCnt="10">
        <dgm:presLayoutVars>
          <dgm:bulletEnabled val="1"/>
        </dgm:presLayoutVars>
      </dgm:prSet>
      <dgm:spPr/>
    </dgm:pt>
    <dgm:pt modelId="{C94A8D43-0FCB-4E51-A405-DE697D6A4BB5}" type="pres">
      <dgm:prSet presAssocID="{D2173529-2959-4590-B77D-361AC0592C36}" presName="sp" presStyleCnt="0"/>
      <dgm:spPr/>
    </dgm:pt>
    <dgm:pt modelId="{8E421DF1-456A-4E8C-A18D-FF0F5ED5C781}" type="pres">
      <dgm:prSet presAssocID="{AAFF1B54-EE00-4F64-8ADC-FC8887E1C6DA}" presName="composite" presStyleCnt="0"/>
      <dgm:spPr/>
    </dgm:pt>
    <dgm:pt modelId="{EF7B1F8E-013D-43B1-B994-8E2F477FC820}" type="pres">
      <dgm:prSet presAssocID="{AAFF1B54-EE00-4F64-8ADC-FC8887E1C6DA}" presName="parentText" presStyleLbl="alignNode1" presStyleIdx="7" presStyleCnt="10">
        <dgm:presLayoutVars>
          <dgm:chMax val="1"/>
          <dgm:bulletEnabled val="1"/>
        </dgm:presLayoutVars>
      </dgm:prSet>
      <dgm:spPr/>
    </dgm:pt>
    <dgm:pt modelId="{0E35D7E0-376B-4545-A489-6383B43B5F38}" type="pres">
      <dgm:prSet presAssocID="{AAFF1B54-EE00-4F64-8ADC-FC8887E1C6DA}" presName="descendantText" presStyleLbl="alignAcc1" presStyleIdx="7" presStyleCnt="10" custLinFactNeighborX="0">
        <dgm:presLayoutVars>
          <dgm:bulletEnabled val="1"/>
        </dgm:presLayoutVars>
      </dgm:prSet>
      <dgm:spPr/>
    </dgm:pt>
    <dgm:pt modelId="{71CCC2F9-3F3D-48CC-B427-D1AD36AED879}" type="pres">
      <dgm:prSet presAssocID="{60C0C6DB-FB7A-4AEB-806F-149564C86E14}" presName="sp" presStyleCnt="0"/>
      <dgm:spPr/>
    </dgm:pt>
    <dgm:pt modelId="{519203EE-8D2E-4D92-A4C4-86F93525ADB0}" type="pres">
      <dgm:prSet presAssocID="{53A4C611-7143-4B95-891F-54708D142838}" presName="composite" presStyleCnt="0"/>
      <dgm:spPr/>
    </dgm:pt>
    <dgm:pt modelId="{9BE99F90-340A-4494-B1FF-C8F1042491F5}" type="pres">
      <dgm:prSet presAssocID="{53A4C611-7143-4B95-891F-54708D142838}" presName="parentText" presStyleLbl="alignNode1" presStyleIdx="8" presStyleCnt="10">
        <dgm:presLayoutVars>
          <dgm:chMax val="1"/>
          <dgm:bulletEnabled val="1"/>
        </dgm:presLayoutVars>
      </dgm:prSet>
      <dgm:spPr/>
    </dgm:pt>
    <dgm:pt modelId="{5E6B1B88-0F5B-41D4-92DE-C12DF48EA68A}" type="pres">
      <dgm:prSet presAssocID="{53A4C611-7143-4B95-891F-54708D142838}" presName="descendantText" presStyleLbl="alignAcc1" presStyleIdx="8" presStyleCnt="10">
        <dgm:presLayoutVars>
          <dgm:bulletEnabled val="1"/>
        </dgm:presLayoutVars>
      </dgm:prSet>
      <dgm:spPr/>
    </dgm:pt>
    <dgm:pt modelId="{271E766B-94B8-42A7-B1F8-BE1122106BB5}" type="pres">
      <dgm:prSet presAssocID="{9D80C97B-AA3F-42A8-91AC-4C1E3FB5F176}" presName="sp" presStyleCnt="0"/>
      <dgm:spPr/>
    </dgm:pt>
    <dgm:pt modelId="{7CE99358-839E-4180-8623-4DB9AE1EC461}" type="pres">
      <dgm:prSet presAssocID="{C836C6F4-43A1-42A5-98B2-E66A2BE23E35}" presName="composite" presStyleCnt="0"/>
      <dgm:spPr/>
    </dgm:pt>
    <dgm:pt modelId="{5F408001-0DA5-42F3-80DD-E1B5E0604FD9}" type="pres">
      <dgm:prSet presAssocID="{C836C6F4-43A1-42A5-98B2-E66A2BE23E35}" presName="parentText" presStyleLbl="alignNode1" presStyleIdx="9" presStyleCnt="10">
        <dgm:presLayoutVars>
          <dgm:chMax val="1"/>
          <dgm:bulletEnabled val="1"/>
        </dgm:presLayoutVars>
      </dgm:prSet>
      <dgm:spPr/>
    </dgm:pt>
    <dgm:pt modelId="{99935805-7B67-41B4-89C7-888CD28493DD}" type="pres">
      <dgm:prSet presAssocID="{C836C6F4-43A1-42A5-98B2-E66A2BE23E35}" presName="descendantText" presStyleLbl="alignAcc1" presStyleIdx="9" presStyleCnt="10">
        <dgm:presLayoutVars>
          <dgm:bulletEnabled val="1"/>
        </dgm:presLayoutVars>
      </dgm:prSet>
      <dgm:spPr/>
    </dgm:pt>
  </dgm:ptLst>
  <dgm:cxnLst>
    <dgm:cxn modelId="{7DA97D05-5157-481B-8644-C9CD34BD4349}" type="presOf" srcId="{F1638A8B-37B2-4A76-AE88-B82DE4AF06F0}" destId="{B5D13D4E-D0B6-4153-95C8-FD2C95A03DF5}" srcOrd="0" destOrd="0" presId="urn:microsoft.com/office/officeart/2005/8/layout/chevron2"/>
    <dgm:cxn modelId="{FD60AB12-FE8F-41BB-99C0-2D9816AF71E2}" type="presOf" srcId="{53A4C611-7143-4B95-891F-54708D142838}" destId="{9BE99F90-340A-4494-B1FF-C8F1042491F5}" srcOrd="0" destOrd="0" presId="urn:microsoft.com/office/officeart/2005/8/layout/chevron2"/>
    <dgm:cxn modelId="{B36D3718-58DD-489A-8136-28B51598302B}" type="presOf" srcId="{AAFF1B54-EE00-4F64-8ADC-FC8887E1C6DA}" destId="{EF7B1F8E-013D-43B1-B994-8E2F477FC820}" srcOrd="0" destOrd="0" presId="urn:microsoft.com/office/officeart/2005/8/layout/chevron2"/>
    <dgm:cxn modelId="{297E2E19-441E-443D-9379-E66743BB249C}" srcId="{400E614F-E019-4A42-888B-4FE99E8C134B}" destId="{AAFF1B54-EE00-4F64-8ADC-FC8887E1C6DA}" srcOrd="7" destOrd="0" parTransId="{50AC0DFA-2E44-4769-8AA9-E9365580CDB1}" sibTransId="{60C0C6DB-FB7A-4AEB-806F-149564C86E14}"/>
    <dgm:cxn modelId="{6F512F1C-E1A7-4F51-BE1E-5AA1A12AE493}" type="presOf" srcId="{C836C6F4-43A1-42A5-98B2-E66A2BE23E35}" destId="{5F408001-0DA5-42F3-80DD-E1B5E0604FD9}" srcOrd="0" destOrd="0" presId="urn:microsoft.com/office/officeart/2005/8/layout/chevron2"/>
    <dgm:cxn modelId="{840F481C-A954-4483-AA18-84EE3E97292C}" srcId="{5A66D167-BD70-462A-8688-33D5D65BAA9E}" destId="{92109F19-E2B5-460C-A182-78876BD85C87}" srcOrd="0" destOrd="0" parTransId="{6887F655-A260-482B-ABFB-C2E6A9ED8953}" sibTransId="{E773B056-9F09-4D63-9AE3-52250C50EA6D}"/>
    <dgm:cxn modelId="{1BDAC220-51E3-4BE4-B25E-293712615D36}" type="presOf" srcId="{4182EE27-7824-48F4-8AA7-DA9EB5CCE1E0}" destId="{CD39791E-E810-433A-A57B-A17A6E49AFE9}" srcOrd="0" destOrd="0" presId="urn:microsoft.com/office/officeart/2005/8/layout/chevron2"/>
    <dgm:cxn modelId="{DE107D26-BBC4-4F24-AD58-9D82F19BB045}" type="presOf" srcId="{400E614F-E019-4A42-888B-4FE99E8C134B}" destId="{6D3343CA-A981-4C46-B585-D0E43BD3A59A}" srcOrd="0" destOrd="0" presId="urn:microsoft.com/office/officeart/2005/8/layout/chevron2"/>
    <dgm:cxn modelId="{6E153227-1869-42F0-843A-4EA2EB99DCB0}" type="presOf" srcId="{92109F19-E2B5-460C-A182-78876BD85C87}" destId="{FA7CFDCA-AB31-4AC2-8DBE-EC58FA39F59D}" srcOrd="0" destOrd="0" presId="urn:microsoft.com/office/officeart/2005/8/layout/chevron2"/>
    <dgm:cxn modelId="{53226231-BCF6-4D86-A2F7-DD7CFB11C7AA}" type="presOf" srcId="{C2231958-7C1A-4618-831F-FBFFADBF3451}" destId="{B3D8AA2A-2094-4D8F-AB7D-F6957882D4FE}" srcOrd="0" destOrd="0" presId="urn:microsoft.com/office/officeart/2005/8/layout/chevron2"/>
    <dgm:cxn modelId="{0E240738-E604-4161-9C38-01524A984A34}" srcId="{EDC407D7-7812-47CB-B084-A2CC23D84E95}" destId="{63841865-B2A4-4C39-8317-CAB7B403B044}" srcOrd="1" destOrd="0" parTransId="{86210810-1676-4FA1-ACBE-9456FFAC2C50}" sibTransId="{C46EDE39-038F-4A40-8C23-FFB37E9D2A0A}"/>
    <dgm:cxn modelId="{79E1A039-460A-401F-A886-17302B7048E4}" srcId="{86050F6B-61BC-46E6-A699-14CBDD164153}" destId="{5C12B8EA-0E9C-418B-A158-F6EDAE19AB18}" srcOrd="0" destOrd="0" parTransId="{4B28CC54-5EDD-4994-8B22-707798CB2260}" sibTransId="{A292BF93-3E07-4BCF-8FC7-8508D9C48920}"/>
    <dgm:cxn modelId="{1A40C15C-042D-4FFC-9525-144D11ACE7E8}" srcId="{86050F6B-61BC-46E6-A699-14CBDD164153}" destId="{C7F6AA4A-5940-4C54-9D6E-41B9BB37C3D4}" srcOrd="1" destOrd="0" parTransId="{A28646CE-CC1A-425E-A1BC-96B07E1D8F99}" sibTransId="{2DB09277-7A8C-43A5-98CC-79DFAD902801}"/>
    <dgm:cxn modelId="{7D22D95D-2AFE-437E-AEF9-17E3579FCF16}" type="presOf" srcId="{5C12B8EA-0E9C-418B-A158-F6EDAE19AB18}" destId="{7506C7DF-7204-46C6-B451-5AD16A5D74B5}" srcOrd="0" destOrd="0" presId="urn:microsoft.com/office/officeart/2005/8/layout/chevron2"/>
    <dgm:cxn modelId="{C1DC2161-E1CC-48F9-980F-B99F5D1624F1}" type="presOf" srcId="{A8AABDF8-53F7-4F8B-BB0B-96110DE75081}" destId="{99935805-7B67-41B4-89C7-888CD28493DD}" srcOrd="0" destOrd="0" presId="urn:microsoft.com/office/officeart/2005/8/layout/chevron2"/>
    <dgm:cxn modelId="{94630A45-9ECB-49B5-8C8E-AF75354B8B43}" type="presOf" srcId="{6FB3FED3-941E-4DF2-BB80-B9A98A119E3C}" destId="{9709D376-5482-4037-B51A-C08DD7353A3E}" srcOrd="0" destOrd="1" presId="urn:microsoft.com/office/officeart/2005/8/layout/chevron2"/>
    <dgm:cxn modelId="{89863B71-E7A7-41C4-8D12-B0F9A0BAF113}" srcId="{400E614F-E019-4A42-888B-4FE99E8C134B}" destId="{86050F6B-61BC-46E6-A699-14CBDD164153}" srcOrd="5" destOrd="0" parTransId="{F842352F-6354-4FCF-A92F-5F032FAA9929}" sibTransId="{78ECDE8C-AD69-4846-A081-1B1A703ACF24}"/>
    <dgm:cxn modelId="{D9F6A971-D9FB-45BA-A0D5-A373E1E0E6C7}" type="presOf" srcId="{C7F6AA4A-5940-4C54-9D6E-41B9BB37C3D4}" destId="{7506C7DF-7204-46C6-B451-5AD16A5D74B5}" srcOrd="0" destOrd="1" presId="urn:microsoft.com/office/officeart/2005/8/layout/chevron2"/>
    <dgm:cxn modelId="{BBF93053-FDBE-4F8D-B185-AFBF51110588}" srcId="{400E614F-E019-4A42-888B-4FE99E8C134B}" destId="{4182EE27-7824-48F4-8AA7-DA9EB5CCE1E0}" srcOrd="6" destOrd="0" parTransId="{D9FD92F4-B5DA-49BC-B705-0609564C02D3}" sibTransId="{D2173529-2959-4590-B77D-361AC0592C36}"/>
    <dgm:cxn modelId="{54D17E73-073B-4938-BF35-36D6A32BC789}" srcId="{400E614F-E019-4A42-888B-4FE99E8C134B}" destId="{5A66D167-BD70-462A-8688-33D5D65BAA9E}" srcOrd="1" destOrd="0" parTransId="{982361F5-00F2-430B-9D42-D51A610C651B}" sibTransId="{2DA5EBAF-6770-40A1-A207-03A25C044AF9}"/>
    <dgm:cxn modelId="{E5A0B573-2E86-4E22-A218-041EBFDA2E88}" type="presOf" srcId="{5A66D167-BD70-462A-8688-33D5D65BAA9E}" destId="{F246EF1C-3968-4A1C-AB1E-C0493A147137}" srcOrd="0" destOrd="0" presId="urn:microsoft.com/office/officeart/2005/8/layout/chevron2"/>
    <dgm:cxn modelId="{DCEC3154-020A-43C9-B8DD-B7D0D4FE7372}" type="presOf" srcId="{0C01E7C8-79B3-460A-A16B-3A50826B281C}" destId="{969B7716-6BA0-4279-A878-E47A30451C26}" srcOrd="0" destOrd="0" presId="urn:microsoft.com/office/officeart/2005/8/layout/chevron2"/>
    <dgm:cxn modelId="{CF268054-176F-4CA1-9458-AF0EEB116721}" srcId="{400E614F-E019-4A42-888B-4FE99E8C134B}" destId="{53A4C611-7143-4B95-891F-54708D142838}" srcOrd="8" destOrd="0" parTransId="{A56765B4-F390-4789-8468-737D013909D0}" sibTransId="{9D80C97B-AA3F-42A8-91AC-4C1E3FB5F176}"/>
    <dgm:cxn modelId="{B66F3976-0415-45C8-9D35-47712D534987}" srcId="{2BF43261-905C-4133-AD3A-9C8C523846FD}" destId="{C2231958-7C1A-4618-831F-FBFFADBF3451}" srcOrd="0" destOrd="0" parTransId="{75F97043-5EDE-4FCE-A126-6BA039CFD082}" sibTransId="{EB254FDA-B1F5-4529-8980-8CC071C29825}"/>
    <dgm:cxn modelId="{6C6F1359-E66C-4D37-9096-2107F73C2712}" srcId="{400E614F-E019-4A42-888B-4FE99E8C134B}" destId="{C836C6F4-43A1-42A5-98B2-E66A2BE23E35}" srcOrd="9" destOrd="0" parTransId="{135A68F5-9C59-4DE3-B912-10CE3C02B262}" sibTransId="{5C341F05-3C8F-4260-9E02-71C057FC7A7D}"/>
    <dgm:cxn modelId="{915B1C7A-82A7-4CB3-95C0-8C7DC746A54C}" type="presOf" srcId="{2BF43261-905C-4133-AD3A-9C8C523846FD}" destId="{67F5D4D5-F4F6-4A75-9470-5C3890AC6F8B}" srcOrd="0" destOrd="0" presId="urn:microsoft.com/office/officeart/2005/8/layout/chevron2"/>
    <dgm:cxn modelId="{27C3437A-7F35-405C-A382-B9CB5B9B37A5}" srcId="{400E614F-E019-4A42-888B-4FE99E8C134B}" destId="{F1638A8B-37B2-4A76-AE88-B82DE4AF06F0}" srcOrd="2" destOrd="0" parTransId="{01EDCA0C-9D25-42E1-BE7D-9272D6C38297}" sibTransId="{417F3827-E73E-4BDA-A121-B9AA7E5864E7}"/>
    <dgm:cxn modelId="{708B9D81-D7CC-4204-93A6-71F6131FB321}" type="presOf" srcId="{63841865-B2A4-4C39-8317-CAB7B403B044}" destId="{4087EE0C-35E8-4C0B-ADEF-F51CB1A5A6B4}" srcOrd="0" destOrd="1" presId="urn:microsoft.com/office/officeart/2005/8/layout/chevron2"/>
    <dgm:cxn modelId="{C8837C8C-58AB-413B-84BB-5A40B1D76F22}" type="presOf" srcId="{86050F6B-61BC-46E6-A699-14CBDD164153}" destId="{278CF6A8-677F-4349-BD7F-DC29390B69C1}" srcOrd="0" destOrd="0" presId="urn:microsoft.com/office/officeart/2005/8/layout/chevron2"/>
    <dgm:cxn modelId="{99A930A3-1154-4AAC-8E39-186A206C5EA8}" type="presOf" srcId="{5FC515FC-3B22-4500-9FA1-0004E248186E}" destId="{4087EE0C-35E8-4C0B-ADEF-F51CB1A5A6B4}" srcOrd="0" destOrd="0" presId="urn:microsoft.com/office/officeart/2005/8/layout/chevron2"/>
    <dgm:cxn modelId="{9134DBAD-83C4-4BC1-B2B4-25C4C3B55D36}" srcId="{C836C6F4-43A1-42A5-98B2-E66A2BE23E35}" destId="{A8AABDF8-53F7-4F8B-BB0B-96110DE75081}" srcOrd="0" destOrd="0" parTransId="{70099948-2EE3-4977-90BB-0F83023EA55B}" sibTransId="{3287B113-B2EA-451E-917D-A0C2FD75A226}"/>
    <dgm:cxn modelId="{3D711FB0-8D1B-4F24-8A5A-141C742B3A0D}" type="presOf" srcId="{13773B10-E67F-44EE-AE7C-50FC46584402}" destId="{CA6493A1-7FFB-438D-B7EF-4B52D77F05CF}" srcOrd="0" destOrd="0" presId="urn:microsoft.com/office/officeart/2005/8/layout/chevron2"/>
    <dgm:cxn modelId="{844AFAC2-3A5C-419E-8699-CDECF8DA3CDF}" srcId="{400E614F-E019-4A42-888B-4FE99E8C134B}" destId="{2BF43261-905C-4133-AD3A-9C8C523846FD}" srcOrd="0" destOrd="0" parTransId="{35A6C8A7-F6B9-4290-966E-8CA9B503FF0C}" sibTransId="{61E84358-56C1-4670-974A-262A48389A48}"/>
    <dgm:cxn modelId="{C0785EC4-981B-451E-8A12-EE8A5A9FC6FF}" type="presOf" srcId="{66DBD64B-27FD-452E-99E5-DAD49E898518}" destId="{9709D376-5482-4037-B51A-C08DD7353A3E}" srcOrd="0" destOrd="0" presId="urn:microsoft.com/office/officeart/2005/8/layout/chevron2"/>
    <dgm:cxn modelId="{408A9EC6-FD3E-4CD6-9A61-A30AC402C708}" srcId="{4182EE27-7824-48F4-8AA7-DA9EB5CCE1E0}" destId="{5CE2C194-EDF8-4A5D-8796-CCFB5F3BF7C8}" srcOrd="0" destOrd="0" parTransId="{EEC99E88-4348-452C-9B6E-AF7C1D252305}" sibTransId="{1D5EF170-B217-49C4-9854-43ABD6E94D7E}"/>
    <dgm:cxn modelId="{0753C3C8-4314-4D68-95D1-0651CB0F79C2}" type="presOf" srcId="{5CE2C194-EDF8-4A5D-8796-CCFB5F3BF7C8}" destId="{312B97D2-6D76-4A6B-A17E-E17F1ACF76FE}" srcOrd="0" destOrd="0" presId="urn:microsoft.com/office/officeart/2005/8/layout/chevron2"/>
    <dgm:cxn modelId="{B174B7CB-68BB-41FF-B8D5-0E629D7A1FC0}" srcId="{53A4C611-7143-4B95-891F-54708D142838}" destId="{B1D87DD8-19C6-4FD9-BF93-82109B1648A0}" srcOrd="0" destOrd="0" parTransId="{31D58583-0709-4265-BC65-B34E8A809A41}" sibTransId="{EB6B061D-56A6-4071-9641-C979429537BB}"/>
    <dgm:cxn modelId="{A5225FCE-4C6D-4B2F-BF0B-96B4C3D5A969}" srcId="{AAFF1B54-EE00-4F64-8ADC-FC8887E1C6DA}" destId="{E37F17D4-850A-48AF-8657-EF1D5FEFA68E}" srcOrd="0" destOrd="0" parTransId="{9C202F25-82A7-4B1E-9AE8-FEBE599C79BB}" sibTransId="{E170997A-71C2-4CEF-9CD5-593E9A747FD5}"/>
    <dgm:cxn modelId="{F3D8B7D1-7904-49F0-A1BE-CDAB977D7616}" srcId="{400E614F-E019-4A42-888B-4FE99E8C134B}" destId="{EDC407D7-7812-47CB-B084-A2CC23D84E95}" srcOrd="4" destOrd="0" parTransId="{A8B66817-C07F-4CBC-BFE8-52FAE9EF3493}" sibTransId="{C3D33144-1D82-4D52-BF46-43F2B7381E8C}"/>
    <dgm:cxn modelId="{5CF5B9D8-BF57-4FB6-9A17-134672D99F29}" srcId="{0C01E7C8-79B3-460A-A16B-3A50826B281C}" destId="{66DBD64B-27FD-452E-99E5-DAD49E898518}" srcOrd="0" destOrd="0" parTransId="{6E5BC92F-A06D-4DDC-A921-C5F65659D277}" sibTransId="{FA1CD879-4A97-4F3E-A4A3-3980ABA96373}"/>
    <dgm:cxn modelId="{6A221DE0-7917-4864-AC5B-ADFC11CD1A78}" srcId="{EDC407D7-7812-47CB-B084-A2CC23D84E95}" destId="{5FC515FC-3B22-4500-9FA1-0004E248186E}" srcOrd="0" destOrd="0" parTransId="{94816241-A8AB-4984-84BA-EDD021D39E5C}" sibTransId="{8B3C562E-9FE8-49F0-8C99-B5F4F465A22E}"/>
    <dgm:cxn modelId="{417F6DE6-CC1A-4E98-8998-78D6623AFB23}" type="presOf" srcId="{E37F17D4-850A-48AF-8657-EF1D5FEFA68E}" destId="{0E35D7E0-376B-4545-A489-6383B43B5F38}" srcOrd="0" destOrd="0" presId="urn:microsoft.com/office/officeart/2005/8/layout/chevron2"/>
    <dgm:cxn modelId="{719531E7-ADEB-415F-8C21-A55E1A92D74A}" type="presOf" srcId="{EDC407D7-7812-47CB-B084-A2CC23D84E95}" destId="{050B4CF8-CC95-4AC6-B955-3B64820A69BE}" srcOrd="0" destOrd="0" presId="urn:microsoft.com/office/officeart/2005/8/layout/chevron2"/>
    <dgm:cxn modelId="{F8DD93E9-74CE-4D83-B075-1511182B2804}" srcId="{F1638A8B-37B2-4A76-AE88-B82DE4AF06F0}" destId="{13773B10-E67F-44EE-AE7C-50FC46584402}" srcOrd="0" destOrd="0" parTransId="{F8374355-2E3C-4EB5-BEE3-2D65778CBAD1}" sibTransId="{46168C03-492D-4638-9F7D-BBDA03DD0416}"/>
    <dgm:cxn modelId="{3D41B7F0-F11B-4955-B0D3-7FB19F49234D}" srcId="{400E614F-E019-4A42-888B-4FE99E8C134B}" destId="{0C01E7C8-79B3-460A-A16B-3A50826B281C}" srcOrd="3" destOrd="0" parTransId="{0BA5C1CE-F3D5-4D10-B30F-C4CD735446AE}" sibTransId="{F2CD21D6-5F76-443F-8A91-1C9D69112E2C}"/>
    <dgm:cxn modelId="{A43B8AF2-0F58-46C6-A932-BADC8D925B26}" type="presOf" srcId="{B1D87DD8-19C6-4FD9-BF93-82109B1648A0}" destId="{5E6B1B88-0F5B-41D4-92DE-C12DF48EA68A}" srcOrd="0" destOrd="0" presId="urn:microsoft.com/office/officeart/2005/8/layout/chevron2"/>
    <dgm:cxn modelId="{AE332FF7-57A3-4F47-8B95-2625C42C88FC}" srcId="{0C01E7C8-79B3-460A-A16B-3A50826B281C}" destId="{6FB3FED3-941E-4DF2-BB80-B9A98A119E3C}" srcOrd="1" destOrd="0" parTransId="{39455089-613B-4EEF-9EB6-B92C2014D644}" sibTransId="{8501A067-A0FA-43BE-A419-8AB00AA9229E}"/>
    <dgm:cxn modelId="{173E9E4D-83A9-419C-8C2C-8C4BD9040049}" type="presParOf" srcId="{6D3343CA-A981-4C46-B585-D0E43BD3A59A}" destId="{F16A9E70-1B9A-4F53-98D7-6C9C83B0080C}" srcOrd="0" destOrd="0" presId="urn:microsoft.com/office/officeart/2005/8/layout/chevron2"/>
    <dgm:cxn modelId="{EF4E31C1-94D1-4C6B-BA03-6387B6B961E4}" type="presParOf" srcId="{F16A9E70-1B9A-4F53-98D7-6C9C83B0080C}" destId="{67F5D4D5-F4F6-4A75-9470-5C3890AC6F8B}" srcOrd="0" destOrd="0" presId="urn:microsoft.com/office/officeart/2005/8/layout/chevron2"/>
    <dgm:cxn modelId="{4F49EB67-19DB-4571-8256-4C4A186DC83E}" type="presParOf" srcId="{F16A9E70-1B9A-4F53-98D7-6C9C83B0080C}" destId="{B3D8AA2A-2094-4D8F-AB7D-F6957882D4FE}" srcOrd="1" destOrd="0" presId="urn:microsoft.com/office/officeart/2005/8/layout/chevron2"/>
    <dgm:cxn modelId="{41DDFCAA-DF09-4A9B-AA5A-E16EBAD64781}" type="presParOf" srcId="{6D3343CA-A981-4C46-B585-D0E43BD3A59A}" destId="{C2833321-A183-4EF8-AADA-9AC53A848DDE}" srcOrd="1" destOrd="0" presId="urn:microsoft.com/office/officeart/2005/8/layout/chevron2"/>
    <dgm:cxn modelId="{68EDA63D-9B55-40FA-BBDC-5442A17B0B7D}" type="presParOf" srcId="{6D3343CA-A981-4C46-B585-D0E43BD3A59A}" destId="{5BBBA13C-1F6F-4725-B571-2773833BE343}" srcOrd="2" destOrd="0" presId="urn:microsoft.com/office/officeart/2005/8/layout/chevron2"/>
    <dgm:cxn modelId="{2100C86F-8902-43AF-92AF-38097FC2C3E3}" type="presParOf" srcId="{5BBBA13C-1F6F-4725-B571-2773833BE343}" destId="{F246EF1C-3968-4A1C-AB1E-C0493A147137}" srcOrd="0" destOrd="0" presId="urn:microsoft.com/office/officeart/2005/8/layout/chevron2"/>
    <dgm:cxn modelId="{C3ACC721-9702-4AF3-8638-10AF15A57481}" type="presParOf" srcId="{5BBBA13C-1F6F-4725-B571-2773833BE343}" destId="{FA7CFDCA-AB31-4AC2-8DBE-EC58FA39F59D}" srcOrd="1" destOrd="0" presId="urn:microsoft.com/office/officeart/2005/8/layout/chevron2"/>
    <dgm:cxn modelId="{ED2FE3F5-8648-4030-A97A-5F61F0A1A6D9}" type="presParOf" srcId="{6D3343CA-A981-4C46-B585-D0E43BD3A59A}" destId="{65C313DF-8F29-46E4-92A3-619E4AD96031}" srcOrd="3" destOrd="0" presId="urn:microsoft.com/office/officeart/2005/8/layout/chevron2"/>
    <dgm:cxn modelId="{D90982D4-2E02-4289-B918-E09143359A08}" type="presParOf" srcId="{6D3343CA-A981-4C46-B585-D0E43BD3A59A}" destId="{D0A26E73-774D-408C-8C81-3032DD28A417}" srcOrd="4" destOrd="0" presId="urn:microsoft.com/office/officeart/2005/8/layout/chevron2"/>
    <dgm:cxn modelId="{57E6BEF8-3460-4FB5-8791-504D40529B39}" type="presParOf" srcId="{D0A26E73-774D-408C-8C81-3032DD28A417}" destId="{B5D13D4E-D0B6-4153-95C8-FD2C95A03DF5}" srcOrd="0" destOrd="0" presId="urn:microsoft.com/office/officeart/2005/8/layout/chevron2"/>
    <dgm:cxn modelId="{0483616A-A5E9-4DD3-B715-F1E60E016453}" type="presParOf" srcId="{D0A26E73-774D-408C-8C81-3032DD28A417}" destId="{CA6493A1-7FFB-438D-B7EF-4B52D77F05CF}" srcOrd="1" destOrd="0" presId="urn:microsoft.com/office/officeart/2005/8/layout/chevron2"/>
    <dgm:cxn modelId="{548F358D-8096-471D-B42F-BFA2B1029C53}" type="presParOf" srcId="{6D3343CA-A981-4C46-B585-D0E43BD3A59A}" destId="{3687689F-2BF4-45A2-B941-A4F138051ADE}" srcOrd="5" destOrd="0" presId="urn:microsoft.com/office/officeart/2005/8/layout/chevron2"/>
    <dgm:cxn modelId="{847B36A3-8B94-4B45-93B2-55270D0D9277}" type="presParOf" srcId="{6D3343CA-A981-4C46-B585-D0E43BD3A59A}" destId="{D4154D7F-1A4E-4D0E-B410-47982E4AE1E2}" srcOrd="6" destOrd="0" presId="urn:microsoft.com/office/officeart/2005/8/layout/chevron2"/>
    <dgm:cxn modelId="{8BEEDE0F-8453-4A73-8D29-C6C3010ED41F}" type="presParOf" srcId="{D4154D7F-1A4E-4D0E-B410-47982E4AE1E2}" destId="{969B7716-6BA0-4279-A878-E47A30451C26}" srcOrd="0" destOrd="0" presId="urn:microsoft.com/office/officeart/2005/8/layout/chevron2"/>
    <dgm:cxn modelId="{93DE7978-4310-46B1-A4FB-A246658523C6}" type="presParOf" srcId="{D4154D7F-1A4E-4D0E-B410-47982E4AE1E2}" destId="{9709D376-5482-4037-B51A-C08DD7353A3E}" srcOrd="1" destOrd="0" presId="urn:microsoft.com/office/officeart/2005/8/layout/chevron2"/>
    <dgm:cxn modelId="{C5B019DB-37BD-4D66-B86E-8DDB1BAC476E}" type="presParOf" srcId="{6D3343CA-A981-4C46-B585-D0E43BD3A59A}" destId="{174161C8-33D7-40EE-BDCF-0C6F7E8037CF}" srcOrd="7" destOrd="0" presId="urn:microsoft.com/office/officeart/2005/8/layout/chevron2"/>
    <dgm:cxn modelId="{247F062D-76E3-4CF2-8AE5-85A857D897F7}" type="presParOf" srcId="{6D3343CA-A981-4C46-B585-D0E43BD3A59A}" destId="{57DC3EE0-119F-425F-823A-E1B82A137476}" srcOrd="8" destOrd="0" presId="urn:microsoft.com/office/officeart/2005/8/layout/chevron2"/>
    <dgm:cxn modelId="{DE50BCAD-86BA-4936-9F31-F9DACB3B911B}" type="presParOf" srcId="{57DC3EE0-119F-425F-823A-E1B82A137476}" destId="{050B4CF8-CC95-4AC6-B955-3B64820A69BE}" srcOrd="0" destOrd="0" presId="urn:microsoft.com/office/officeart/2005/8/layout/chevron2"/>
    <dgm:cxn modelId="{0E209C07-E3EF-44C8-A6DF-1727FAF160F0}" type="presParOf" srcId="{57DC3EE0-119F-425F-823A-E1B82A137476}" destId="{4087EE0C-35E8-4C0B-ADEF-F51CB1A5A6B4}" srcOrd="1" destOrd="0" presId="urn:microsoft.com/office/officeart/2005/8/layout/chevron2"/>
    <dgm:cxn modelId="{C2B3ECC5-685B-41A4-A636-FC970EA4EC7C}" type="presParOf" srcId="{6D3343CA-A981-4C46-B585-D0E43BD3A59A}" destId="{50F00F33-E842-48FD-979C-0C08A7AF599C}" srcOrd="9" destOrd="0" presId="urn:microsoft.com/office/officeart/2005/8/layout/chevron2"/>
    <dgm:cxn modelId="{470EAF55-E7B4-419C-B09E-EA39C7BA1746}" type="presParOf" srcId="{6D3343CA-A981-4C46-B585-D0E43BD3A59A}" destId="{73CE88D3-9C17-4F48-A239-E93908EE2114}" srcOrd="10" destOrd="0" presId="urn:microsoft.com/office/officeart/2005/8/layout/chevron2"/>
    <dgm:cxn modelId="{16D17ED6-CCD7-43C7-9638-F4A09911CAE9}" type="presParOf" srcId="{73CE88D3-9C17-4F48-A239-E93908EE2114}" destId="{278CF6A8-677F-4349-BD7F-DC29390B69C1}" srcOrd="0" destOrd="0" presId="urn:microsoft.com/office/officeart/2005/8/layout/chevron2"/>
    <dgm:cxn modelId="{287EBA51-C058-4B18-89AE-F3A842BB01E8}" type="presParOf" srcId="{73CE88D3-9C17-4F48-A239-E93908EE2114}" destId="{7506C7DF-7204-46C6-B451-5AD16A5D74B5}" srcOrd="1" destOrd="0" presId="urn:microsoft.com/office/officeart/2005/8/layout/chevron2"/>
    <dgm:cxn modelId="{5762FA2D-1AB0-4B14-93C8-64ADFA200DD3}" type="presParOf" srcId="{6D3343CA-A981-4C46-B585-D0E43BD3A59A}" destId="{0521D10D-CC35-4972-BD9A-ED42B1C6F701}" srcOrd="11" destOrd="0" presId="urn:microsoft.com/office/officeart/2005/8/layout/chevron2"/>
    <dgm:cxn modelId="{AE8A78B6-237B-4778-801E-1F5E02E37E56}" type="presParOf" srcId="{6D3343CA-A981-4C46-B585-D0E43BD3A59A}" destId="{3EDD3C40-7085-4061-A9C6-723F8A9E384C}" srcOrd="12" destOrd="0" presId="urn:microsoft.com/office/officeart/2005/8/layout/chevron2"/>
    <dgm:cxn modelId="{DF104028-AE70-4178-8D92-312DFC70CC7E}" type="presParOf" srcId="{3EDD3C40-7085-4061-A9C6-723F8A9E384C}" destId="{CD39791E-E810-433A-A57B-A17A6E49AFE9}" srcOrd="0" destOrd="0" presId="urn:microsoft.com/office/officeart/2005/8/layout/chevron2"/>
    <dgm:cxn modelId="{96494E6B-9742-4828-8EF2-4FC7D3A1A4C1}" type="presParOf" srcId="{3EDD3C40-7085-4061-A9C6-723F8A9E384C}" destId="{312B97D2-6D76-4A6B-A17E-E17F1ACF76FE}" srcOrd="1" destOrd="0" presId="urn:microsoft.com/office/officeart/2005/8/layout/chevron2"/>
    <dgm:cxn modelId="{B6378981-58C6-46D9-81D1-577CCD1A5BF7}" type="presParOf" srcId="{6D3343CA-A981-4C46-B585-D0E43BD3A59A}" destId="{C94A8D43-0FCB-4E51-A405-DE697D6A4BB5}" srcOrd="13" destOrd="0" presId="urn:microsoft.com/office/officeart/2005/8/layout/chevron2"/>
    <dgm:cxn modelId="{8B600F73-7065-4DC6-8F3C-BA768775EF7E}" type="presParOf" srcId="{6D3343CA-A981-4C46-B585-D0E43BD3A59A}" destId="{8E421DF1-456A-4E8C-A18D-FF0F5ED5C781}" srcOrd="14" destOrd="0" presId="urn:microsoft.com/office/officeart/2005/8/layout/chevron2"/>
    <dgm:cxn modelId="{3A45E602-66D5-4FD7-B84C-E6614FF84902}" type="presParOf" srcId="{8E421DF1-456A-4E8C-A18D-FF0F5ED5C781}" destId="{EF7B1F8E-013D-43B1-B994-8E2F477FC820}" srcOrd="0" destOrd="0" presId="urn:microsoft.com/office/officeart/2005/8/layout/chevron2"/>
    <dgm:cxn modelId="{532D4D0C-AAA4-4ADF-A2C2-45E7A44BDFB6}" type="presParOf" srcId="{8E421DF1-456A-4E8C-A18D-FF0F5ED5C781}" destId="{0E35D7E0-376B-4545-A489-6383B43B5F38}" srcOrd="1" destOrd="0" presId="urn:microsoft.com/office/officeart/2005/8/layout/chevron2"/>
    <dgm:cxn modelId="{BDE0827C-C4B1-4E28-9273-92024CBE5C27}" type="presParOf" srcId="{6D3343CA-A981-4C46-B585-D0E43BD3A59A}" destId="{71CCC2F9-3F3D-48CC-B427-D1AD36AED879}" srcOrd="15" destOrd="0" presId="urn:microsoft.com/office/officeart/2005/8/layout/chevron2"/>
    <dgm:cxn modelId="{863696BA-42E7-4785-A3CE-516B79F3FE7C}" type="presParOf" srcId="{6D3343CA-A981-4C46-B585-D0E43BD3A59A}" destId="{519203EE-8D2E-4D92-A4C4-86F93525ADB0}" srcOrd="16" destOrd="0" presId="urn:microsoft.com/office/officeart/2005/8/layout/chevron2"/>
    <dgm:cxn modelId="{B3273DCD-475D-4237-B18E-2A2D482F0FE5}" type="presParOf" srcId="{519203EE-8D2E-4D92-A4C4-86F93525ADB0}" destId="{9BE99F90-340A-4494-B1FF-C8F1042491F5}" srcOrd="0" destOrd="0" presId="urn:microsoft.com/office/officeart/2005/8/layout/chevron2"/>
    <dgm:cxn modelId="{8E81A5A3-4590-4C26-A917-58D0C70706D8}" type="presParOf" srcId="{519203EE-8D2E-4D92-A4C4-86F93525ADB0}" destId="{5E6B1B88-0F5B-41D4-92DE-C12DF48EA68A}" srcOrd="1" destOrd="0" presId="urn:microsoft.com/office/officeart/2005/8/layout/chevron2"/>
    <dgm:cxn modelId="{7DA4F74E-08E7-47BA-9B34-E70AEA3202E9}" type="presParOf" srcId="{6D3343CA-A981-4C46-B585-D0E43BD3A59A}" destId="{271E766B-94B8-42A7-B1F8-BE1122106BB5}" srcOrd="17" destOrd="0" presId="urn:microsoft.com/office/officeart/2005/8/layout/chevron2"/>
    <dgm:cxn modelId="{E395D648-322A-4AE2-8984-B1EEC8EF4BCE}" type="presParOf" srcId="{6D3343CA-A981-4C46-B585-D0E43BD3A59A}" destId="{7CE99358-839E-4180-8623-4DB9AE1EC461}" srcOrd="18" destOrd="0" presId="urn:microsoft.com/office/officeart/2005/8/layout/chevron2"/>
    <dgm:cxn modelId="{26513E80-3EDE-4C69-82C8-A9E4CA964BDF}" type="presParOf" srcId="{7CE99358-839E-4180-8623-4DB9AE1EC461}" destId="{5F408001-0DA5-42F3-80DD-E1B5E0604FD9}" srcOrd="0" destOrd="0" presId="urn:microsoft.com/office/officeart/2005/8/layout/chevron2"/>
    <dgm:cxn modelId="{EF204446-20A6-414F-8FC7-7C99E840EEC3}" type="presParOf" srcId="{7CE99358-839E-4180-8623-4DB9AE1EC461}" destId="{99935805-7B67-41B4-89C7-888CD28493D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B3F417-95AF-40C0-924E-C636CFE2BA4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40FE26-155A-4C61-8C61-9D2BD3119B4C}">
      <dgm:prSet phldrT="[Текст]"/>
      <dgm:spPr/>
      <dgm:t>
        <a:bodyPr/>
        <a:lstStyle/>
        <a:p>
          <a:endParaRPr lang="ru-RU" dirty="0"/>
        </a:p>
      </dgm:t>
    </dgm:pt>
    <dgm:pt modelId="{0D796A84-6F29-4647-A1C3-0264AC9FA0AC}" type="parTrans" cxnId="{BE472551-9E30-4C3C-B762-DB59AC0B0540}">
      <dgm:prSet/>
      <dgm:spPr/>
      <dgm:t>
        <a:bodyPr/>
        <a:lstStyle/>
        <a:p>
          <a:endParaRPr lang="ru-RU"/>
        </a:p>
      </dgm:t>
    </dgm:pt>
    <dgm:pt modelId="{99787DC1-20BA-4744-A1E0-9A33DDE2605B}" type="sibTrans" cxnId="{BE472551-9E30-4C3C-B762-DB59AC0B0540}">
      <dgm:prSet/>
      <dgm:spPr/>
      <dgm:t>
        <a:bodyPr/>
        <a:lstStyle/>
        <a:p>
          <a:endParaRPr lang="ru-RU"/>
        </a:p>
      </dgm:t>
    </dgm:pt>
    <dgm:pt modelId="{5E829FFB-ED07-4F34-B3CA-ADBDDF88184F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800" dirty="0">
              <a:latin typeface="+mn-lt"/>
              <a:cs typeface="Times New Roman" panose="02020603050405020304" pitchFamily="18" charset="0"/>
            </a:rPr>
            <a:t>   </a:t>
          </a:r>
          <a:r>
            <a:rPr lang="ru-RU" sz="2400" dirty="0">
              <a:latin typeface="+mn-lt"/>
              <a:cs typeface="Times New Roman" panose="02020603050405020304" pitchFamily="18" charset="0"/>
            </a:rPr>
            <a:t>Что предлагаем?</a:t>
          </a:r>
        </a:p>
      </dgm:t>
    </dgm:pt>
    <dgm:pt modelId="{09E63694-D9C5-4832-8A05-AC05239AA09A}" type="parTrans" cxnId="{15640857-7DA3-4868-B566-D1EB5A2203EA}">
      <dgm:prSet/>
      <dgm:spPr/>
      <dgm:t>
        <a:bodyPr/>
        <a:lstStyle/>
        <a:p>
          <a:endParaRPr lang="ru-RU"/>
        </a:p>
      </dgm:t>
    </dgm:pt>
    <dgm:pt modelId="{CD757261-E24C-4C53-8503-EFFCDFDFCBC1}" type="sibTrans" cxnId="{15640857-7DA3-4868-B566-D1EB5A2203EA}">
      <dgm:prSet/>
      <dgm:spPr/>
      <dgm:t>
        <a:bodyPr/>
        <a:lstStyle/>
        <a:p>
          <a:endParaRPr lang="ru-RU"/>
        </a:p>
      </dgm:t>
    </dgm:pt>
    <dgm:pt modelId="{01A56C2D-814D-4005-B81F-5B17BC19CFA9}">
      <dgm:prSet phldrT="[Текст]"/>
      <dgm:spPr/>
      <dgm:t>
        <a:bodyPr/>
        <a:lstStyle/>
        <a:p>
          <a:endParaRPr lang="ru-RU" dirty="0"/>
        </a:p>
      </dgm:t>
    </dgm:pt>
    <dgm:pt modelId="{65B8E029-A206-4952-9ADC-0F576DFB158B}" type="parTrans" cxnId="{E7B0203A-2E4B-4F99-B195-91C6D4E9484F}">
      <dgm:prSet/>
      <dgm:spPr/>
      <dgm:t>
        <a:bodyPr/>
        <a:lstStyle/>
        <a:p>
          <a:endParaRPr lang="ru-RU"/>
        </a:p>
      </dgm:t>
    </dgm:pt>
    <dgm:pt modelId="{3A1BA78F-DC35-42EA-B5BF-96EEB02E37C7}" type="sibTrans" cxnId="{E7B0203A-2E4B-4F99-B195-91C6D4E9484F}">
      <dgm:prSet/>
      <dgm:spPr/>
      <dgm:t>
        <a:bodyPr/>
        <a:lstStyle/>
        <a:p>
          <a:endParaRPr lang="ru-RU"/>
        </a:p>
      </dgm:t>
    </dgm:pt>
    <dgm:pt modelId="{16C0C352-B787-4A2C-955E-BA3AD19DFC63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/>
            <a:t>   Кто хочет купить?  </a:t>
          </a:r>
        </a:p>
      </dgm:t>
    </dgm:pt>
    <dgm:pt modelId="{96E3B3B2-5B16-4196-9AE6-DE358CB91899}" type="parTrans" cxnId="{FEE890A1-91DF-44D5-9A9F-9D2A0D073BB8}">
      <dgm:prSet/>
      <dgm:spPr/>
      <dgm:t>
        <a:bodyPr/>
        <a:lstStyle/>
        <a:p>
          <a:endParaRPr lang="ru-RU"/>
        </a:p>
      </dgm:t>
    </dgm:pt>
    <dgm:pt modelId="{4DE7C6BA-E6E2-4642-9CC3-0314D7E8A76D}" type="sibTrans" cxnId="{FEE890A1-91DF-44D5-9A9F-9D2A0D073BB8}">
      <dgm:prSet/>
      <dgm:spPr/>
      <dgm:t>
        <a:bodyPr/>
        <a:lstStyle/>
        <a:p>
          <a:endParaRPr lang="ru-RU"/>
        </a:p>
      </dgm:t>
    </dgm:pt>
    <dgm:pt modelId="{B4954ABD-B1A5-4021-AEDE-1584907E7CF3}">
      <dgm:prSet phldrT="[Текст]"/>
      <dgm:spPr/>
      <dgm:t>
        <a:bodyPr/>
        <a:lstStyle/>
        <a:p>
          <a:endParaRPr lang="ru-RU" dirty="0"/>
        </a:p>
      </dgm:t>
    </dgm:pt>
    <dgm:pt modelId="{ED2A2BF8-33BB-46B7-8C04-C054A4624A1E}" type="parTrans" cxnId="{7B318D4E-C948-482C-A2C7-0180258F6F4D}">
      <dgm:prSet/>
      <dgm:spPr/>
      <dgm:t>
        <a:bodyPr/>
        <a:lstStyle/>
        <a:p>
          <a:endParaRPr lang="ru-RU"/>
        </a:p>
      </dgm:t>
    </dgm:pt>
    <dgm:pt modelId="{F7EA03C8-8845-47D2-8FFC-47712089689C}" type="sibTrans" cxnId="{7B318D4E-C948-482C-A2C7-0180258F6F4D}">
      <dgm:prSet/>
      <dgm:spPr/>
      <dgm:t>
        <a:bodyPr/>
        <a:lstStyle/>
        <a:p>
          <a:endParaRPr lang="ru-RU"/>
        </a:p>
      </dgm:t>
    </dgm:pt>
    <dgm:pt modelId="{68DD6111-8AB7-4E0E-A92C-4BA5B9A452C0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/>
            <a:t>    Почему?  </a:t>
          </a:r>
        </a:p>
      </dgm:t>
    </dgm:pt>
    <dgm:pt modelId="{88228924-E381-46E4-9C50-6D662B74547B}" type="parTrans" cxnId="{F7FEF7CA-E6A6-46CA-8EA6-6193F4425286}">
      <dgm:prSet/>
      <dgm:spPr/>
      <dgm:t>
        <a:bodyPr/>
        <a:lstStyle/>
        <a:p>
          <a:endParaRPr lang="ru-RU"/>
        </a:p>
      </dgm:t>
    </dgm:pt>
    <dgm:pt modelId="{90AEF64B-5E00-4B4E-A4C9-5C3D12EE7181}" type="sibTrans" cxnId="{F7FEF7CA-E6A6-46CA-8EA6-6193F4425286}">
      <dgm:prSet/>
      <dgm:spPr/>
      <dgm:t>
        <a:bodyPr/>
        <a:lstStyle/>
        <a:p>
          <a:endParaRPr lang="ru-RU"/>
        </a:p>
      </dgm:t>
    </dgm:pt>
    <dgm:pt modelId="{6E73A19E-4AA1-4146-B1D6-20C68C5C154E}">
      <dgm:prSet custT="1"/>
      <dgm:spPr/>
      <dgm:t>
        <a:bodyPr/>
        <a:lstStyle/>
        <a:p>
          <a:r>
            <a:rPr lang="ru-RU" sz="2400" dirty="0">
              <a:latin typeface="+mn-lt"/>
              <a:cs typeface="Times New Roman" panose="02020603050405020304" pitchFamily="18" charset="0"/>
            </a:rPr>
            <a:t>Услугу по уборке жилых помещений, качественно, быстро, доступно</a:t>
          </a:r>
        </a:p>
      </dgm:t>
    </dgm:pt>
    <dgm:pt modelId="{00513E4B-9ACD-4A31-A479-20C1204EFA7E}" type="parTrans" cxnId="{4196B4DD-02CD-4474-BF24-EFB3D7D15638}">
      <dgm:prSet/>
      <dgm:spPr/>
      <dgm:t>
        <a:bodyPr/>
        <a:lstStyle/>
        <a:p>
          <a:endParaRPr lang="ru-RU"/>
        </a:p>
      </dgm:t>
    </dgm:pt>
    <dgm:pt modelId="{8A49D5BF-AB70-4A52-9AE2-118833CC0D62}" type="sibTrans" cxnId="{4196B4DD-02CD-4474-BF24-EFB3D7D15638}">
      <dgm:prSet/>
      <dgm:spPr/>
      <dgm:t>
        <a:bodyPr/>
        <a:lstStyle/>
        <a:p>
          <a:endParaRPr lang="ru-RU"/>
        </a:p>
      </dgm:t>
    </dgm:pt>
    <dgm:pt modelId="{82B2505C-1044-456E-99D1-8F70F74BFB71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/>
            <a:t>Деловые люди, работа которых занимает много времени; обеспеченные пенсионеры; люди, физические способности которых ограничены.</a:t>
          </a:r>
        </a:p>
      </dgm:t>
    </dgm:pt>
    <dgm:pt modelId="{192D607B-BC06-47BF-B7CB-702275B60D5A}" type="parTrans" cxnId="{17ECAFFA-0839-4447-9561-CF9368DDE0CD}">
      <dgm:prSet/>
      <dgm:spPr/>
      <dgm:t>
        <a:bodyPr/>
        <a:lstStyle/>
        <a:p>
          <a:endParaRPr lang="ru-RU"/>
        </a:p>
      </dgm:t>
    </dgm:pt>
    <dgm:pt modelId="{8427A944-CD22-4C8D-A644-2DFE9F02FD49}" type="sibTrans" cxnId="{17ECAFFA-0839-4447-9561-CF9368DDE0CD}">
      <dgm:prSet/>
      <dgm:spPr/>
      <dgm:t>
        <a:bodyPr/>
        <a:lstStyle/>
        <a:p>
          <a:endParaRPr lang="ru-RU"/>
        </a:p>
      </dgm:t>
    </dgm:pt>
    <dgm:pt modelId="{2C448568-517C-4E1C-A2F2-5644F787D590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/>
            <a:t>Для поддержания чистоты в доме и экономии своего времени</a:t>
          </a:r>
          <a:r>
            <a:rPr lang="ru-RU" sz="2700" dirty="0"/>
            <a:t>.</a:t>
          </a:r>
        </a:p>
      </dgm:t>
    </dgm:pt>
    <dgm:pt modelId="{D86998FD-9C68-453E-A06E-F8B3F76B63D4}" type="parTrans" cxnId="{77A1A698-B275-4488-A2B1-E87D5BA28588}">
      <dgm:prSet/>
      <dgm:spPr/>
      <dgm:t>
        <a:bodyPr/>
        <a:lstStyle/>
        <a:p>
          <a:endParaRPr lang="ru-RU"/>
        </a:p>
      </dgm:t>
    </dgm:pt>
    <dgm:pt modelId="{E4069A29-6F45-4384-8A46-2A3352D3234A}" type="sibTrans" cxnId="{77A1A698-B275-4488-A2B1-E87D5BA28588}">
      <dgm:prSet/>
      <dgm:spPr/>
      <dgm:t>
        <a:bodyPr/>
        <a:lstStyle/>
        <a:p>
          <a:endParaRPr lang="ru-RU"/>
        </a:p>
      </dgm:t>
    </dgm:pt>
    <dgm:pt modelId="{B6263EE2-2F78-48B8-8A0A-5E3CBC275519}" type="pres">
      <dgm:prSet presAssocID="{A5B3F417-95AF-40C0-924E-C636CFE2BA4E}" presName="linearFlow" presStyleCnt="0">
        <dgm:presLayoutVars>
          <dgm:dir/>
          <dgm:animLvl val="lvl"/>
          <dgm:resizeHandles val="exact"/>
        </dgm:presLayoutVars>
      </dgm:prSet>
      <dgm:spPr/>
    </dgm:pt>
    <dgm:pt modelId="{2DD2A996-5E81-4839-AF4A-55AE49DE98FC}" type="pres">
      <dgm:prSet presAssocID="{D640FE26-155A-4C61-8C61-9D2BD3119B4C}" presName="composite" presStyleCnt="0"/>
      <dgm:spPr/>
    </dgm:pt>
    <dgm:pt modelId="{B3AE91DE-4F52-4639-8488-36C3A3021CD0}" type="pres">
      <dgm:prSet presAssocID="{D640FE26-155A-4C61-8C61-9D2BD3119B4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6DC3311-AE59-4DFC-9C93-D8210716F1B0}" type="pres">
      <dgm:prSet presAssocID="{D640FE26-155A-4C61-8C61-9D2BD3119B4C}" presName="descendantText" presStyleLbl="alignAcc1" presStyleIdx="0" presStyleCnt="3">
        <dgm:presLayoutVars>
          <dgm:bulletEnabled val="1"/>
        </dgm:presLayoutVars>
      </dgm:prSet>
      <dgm:spPr/>
    </dgm:pt>
    <dgm:pt modelId="{5D2B47B2-774E-4E7F-A364-C21C903B016D}" type="pres">
      <dgm:prSet presAssocID="{99787DC1-20BA-4744-A1E0-9A33DDE2605B}" presName="sp" presStyleCnt="0"/>
      <dgm:spPr/>
    </dgm:pt>
    <dgm:pt modelId="{171F5792-166A-4D7E-9C72-8CEF3A8169AB}" type="pres">
      <dgm:prSet presAssocID="{01A56C2D-814D-4005-B81F-5B17BC19CFA9}" presName="composite" presStyleCnt="0"/>
      <dgm:spPr/>
    </dgm:pt>
    <dgm:pt modelId="{71EF5F1E-FFBE-4CD6-8949-4EFDAB392EAC}" type="pres">
      <dgm:prSet presAssocID="{01A56C2D-814D-4005-B81F-5B17BC19CFA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7E119B7-251C-4BA7-9A2B-53254AC21F64}" type="pres">
      <dgm:prSet presAssocID="{01A56C2D-814D-4005-B81F-5B17BC19CFA9}" presName="descendantText" presStyleLbl="alignAcc1" presStyleIdx="1" presStyleCnt="3" custScaleY="158017">
        <dgm:presLayoutVars>
          <dgm:bulletEnabled val="1"/>
        </dgm:presLayoutVars>
      </dgm:prSet>
      <dgm:spPr/>
    </dgm:pt>
    <dgm:pt modelId="{B1A9CFD5-7E4E-4B5E-AFB6-7EF1DBCE8220}" type="pres">
      <dgm:prSet presAssocID="{3A1BA78F-DC35-42EA-B5BF-96EEB02E37C7}" presName="sp" presStyleCnt="0"/>
      <dgm:spPr/>
    </dgm:pt>
    <dgm:pt modelId="{71088496-2DFF-4FFD-96CB-CB9D8D76BD61}" type="pres">
      <dgm:prSet presAssocID="{B4954ABD-B1A5-4021-AEDE-1584907E7CF3}" presName="composite" presStyleCnt="0"/>
      <dgm:spPr/>
    </dgm:pt>
    <dgm:pt modelId="{73944B0B-D225-41AF-B64F-C055FA95274C}" type="pres">
      <dgm:prSet presAssocID="{B4954ABD-B1A5-4021-AEDE-1584907E7CF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EBB33E2-7A89-4BA2-86C1-C6B461004F30}" type="pres">
      <dgm:prSet presAssocID="{B4954ABD-B1A5-4021-AEDE-1584907E7CF3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C67B715-4406-4393-B82E-5557901B4054}" type="presOf" srcId="{2C448568-517C-4E1C-A2F2-5644F787D590}" destId="{CEBB33E2-7A89-4BA2-86C1-C6B461004F30}" srcOrd="0" destOrd="1" presId="urn:microsoft.com/office/officeart/2005/8/layout/chevron2"/>
    <dgm:cxn modelId="{6E2BF620-B449-4C2D-840E-DA64972AB06C}" type="presOf" srcId="{6E73A19E-4AA1-4146-B1D6-20C68C5C154E}" destId="{E6DC3311-AE59-4DFC-9C93-D8210716F1B0}" srcOrd="0" destOrd="1" presId="urn:microsoft.com/office/officeart/2005/8/layout/chevron2"/>
    <dgm:cxn modelId="{84BC5E2C-1FCB-4E33-9E52-DD4B46F05245}" type="presOf" srcId="{D640FE26-155A-4C61-8C61-9D2BD3119B4C}" destId="{B3AE91DE-4F52-4639-8488-36C3A3021CD0}" srcOrd="0" destOrd="0" presId="urn:microsoft.com/office/officeart/2005/8/layout/chevron2"/>
    <dgm:cxn modelId="{19F59F2F-C049-4391-933C-1AEEE2B734AA}" type="presOf" srcId="{5E829FFB-ED07-4F34-B3CA-ADBDDF88184F}" destId="{E6DC3311-AE59-4DFC-9C93-D8210716F1B0}" srcOrd="0" destOrd="0" presId="urn:microsoft.com/office/officeart/2005/8/layout/chevron2"/>
    <dgm:cxn modelId="{E7B0203A-2E4B-4F99-B195-91C6D4E9484F}" srcId="{A5B3F417-95AF-40C0-924E-C636CFE2BA4E}" destId="{01A56C2D-814D-4005-B81F-5B17BC19CFA9}" srcOrd="1" destOrd="0" parTransId="{65B8E029-A206-4952-9ADC-0F576DFB158B}" sibTransId="{3A1BA78F-DC35-42EA-B5BF-96EEB02E37C7}"/>
    <dgm:cxn modelId="{850C953B-7407-4BFD-91A7-60AF6420A6D0}" type="presOf" srcId="{68DD6111-8AB7-4E0E-A92C-4BA5B9A452C0}" destId="{CEBB33E2-7A89-4BA2-86C1-C6B461004F30}" srcOrd="0" destOrd="0" presId="urn:microsoft.com/office/officeart/2005/8/layout/chevron2"/>
    <dgm:cxn modelId="{7B318D4E-C948-482C-A2C7-0180258F6F4D}" srcId="{A5B3F417-95AF-40C0-924E-C636CFE2BA4E}" destId="{B4954ABD-B1A5-4021-AEDE-1584907E7CF3}" srcOrd="2" destOrd="0" parTransId="{ED2A2BF8-33BB-46B7-8C04-C054A4624A1E}" sibTransId="{F7EA03C8-8845-47D2-8FFC-47712089689C}"/>
    <dgm:cxn modelId="{BE472551-9E30-4C3C-B762-DB59AC0B0540}" srcId="{A5B3F417-95AF-40C0-924E-C636CFE2BA4E}" destId="{D640FE26-155A-4C61-8C61-9D2BD3119B4C}" srcOrd="0" destOrd="0" parTransId="{0D796A84-6F29-4647-A1C3-0264AC9FA0AC}" sibTransId="{99787DC1-20BA-4744-A1E0-9A33DDE2605B}"/>
    <dgm:cxn modelId="{15640857-7DA3-4868-B566-D1EB5A2203EA}" srcId="{D640FE26-155A-4C61-8C61-9D2BD3119B4C}" destId="{5E829FFB-ED07-4F34-B3CA-ADBDDF88184F}" srcOrd="0" destOrd="0" parTransId="{09E63694-D9C5-4832-8A05-AC05239AA09A}" sibTransId="{CD757261-E24C-4C53-8503-EFFCDFDFCBC1}"/>
    <dgm:cxn modelId="{FF87C181-9D48-4948-A75C-E8C519DD3CC1}" type="presOf" srcId="{A5B3F417-95AF-40C0-924E-C636CFE2BA4E}" destId="{B6263EE2-2F78-48B8-8A0A-5E3CBC275519}" srcOrd="0" destOrd="0" presId="urn:microsoft.com/office/officeart/2005/8/layout/chevron2"/>
    <dgm:cxn modelId="{77A1A698-B275-4488-A2B1-E87D5BA28588}" srcId="{B4954ABD-B1A5-4021-AEDE-1584907E7CF3}" destId="{2C448568-517C-4E1C-A2F2-5644F787D590}" srcOrd="1" destOrd="0" parTransId="{D86998FD-9C68-453E-A06E-F8B3F76B63D4}" sibTransId="{E4069A29-6F45-4384-8A46-2A3352D3234A}"/>
    <dgm:cxn modelId="{4FDF94A0-2FA0-4F5D-88D8-459FCF488AF9}" type="presOf" srcId="{16C0C352-B787-4A2C-955E-BA3AD19DFC63}" destId="{97E119B7-251C-4BA7-9A2B-53254AC21F64}" srcOrd="0" destOrd="0" presId="urn:microsoft.com/office/officeart/2005/8/layout/chevron2"/>
    <dgm:cxn modelId="{FEE890A1-91DF-44D5-9A9F-9D2A0D073BB8}" srcId="{01A56C2D-814D-4005-B81F-5B17BC19CFA9}" destId="{16C0C352-B787-4A2C-955E-BA3AD19DFC63}" srcOrd="0" destOrd="0" parTransId="{96E3B3B2-5B16-4196-9AE6-DE358CB91899}" sibTransId="{4DE7C6BA-E6E2-4642-9CC3-0314D7E8A76D}"/>
    <dgm:cxn modelId="{5BAA74B1-D34D-40A2-A75D-497017F1732B}" type="presOf" srcId="{B4954ABD-B1A5-4021-AEDE-1584907E7CF3}" destId="{73944B0B-D225-41AF-B64F-C055FA95274C}" srcOrd="0" destOrd="0" presId="urn:microsoft.com/office/officeart/2005/8/layout/chevron2"/>
    <dgm:cxn modelId="{F7FEF7CA-E6A6-46CA-8EA6-6193F4425286}" srcId="{B4954ABD-B1A5-4021-AEDE-1584907E7CF3}" destId="{68DD6111-8AB7-4E0E-A92C-4BA5B9A452C0}" srcOrd="0" destOrd="0" parTransId="{88228924-E381-46E4-9C50-6D662B74547B}" sibTransId="{90AEF64B-5E00-4B4E-A4C9-5C3D12EE7181}"/>
    <dgm:cxn modelId="{7EF897D1-D195-4BE0-ACBB-0D925D4D645E}" type="presOf" srcId="{01A56C2D-814D-4005-B81F-5B17BC19CFA9}" destId="{71EF5F1E-FFBE-4CD6-8949-4EFDAB392EAC}" srcOrd="0" destOrd="0" presId="urn:microsoft.com/office/officeart/2005/8/layout/chevron2"/>
    <dgm:cxn modelId="{4196B4DD-02CD-4474-BF24-EFB3D7D15638}" srcId="{D640FE26-155A-4C61-8C61-9D2BD3119B4C}" destId="{6E73A19E-4AA1-4146-B1D6-20C68C5C154E}" srcOrd="1" destOrd="0" parTransId="{00513E4B-9ACD-4A31-A479-20C1204EFA7E}" sibTransId="{8A49D5BF-AB70-4A52-9AE2-118833CC0D62}"/>
    <dgm:cxn modelId="{8F762CE8-435F-44BE-9917-C7EEAF7AC696}" type="presOf" srcId="{82B2505C-1044-456E-99D1-8F70F74BFB71}" destId="{97E119B7-251C-4BA7-9A2B-53254AC21F64}" srcOrd="0" destOrd="1" presId="urn:microsoft.com/office/officeart/2005/8/layout/chevron2"/>
    <dgm:cxn modelId="{17ECAFFA-0839-4447-9561-CF9368DDE0CD}" srcId="{01A56C2D-814D-4005-B81F-5B17BC19CFA9}" destId="{82B2505C-1044-456E-99D1-8F70F74BFB71}" srcOrd="1" destOrd="0" parTransId="{192D607B-BC06-47BF-B7CB-702275B60D5A}" sibTransId="{8427A944-CD22-4C8D-A644-2DFE9F02FD49}"/>
    <dgm:cxn modelId="{132D0973-103E-44DE-9597-22B05784796F}" type="presParOf" srcId="{B6263EE2-2F78-48B8-8A0A-5E3CBC275519}" destId="{2DD2A996-5E81-4839-AF4A-55AE49DE98FC}" srcOrd="0" destOrd="0" presId="urn:microsoft.com/office/officeart/2005/8/layout/chevron2"/>
    <dgm:cxn modelId="{950E23B2-1CC9-48B0-8BEB-9FDB966BE3EC}" type="presParOf" srcId="{2DD2A996-5E81-4839-AF4A-55AE49DE98FC}" destId="{B3AE91DE-4F52-4639-8488-36C3A3021CD0}" srcOrd="0" destOrd="0" presId="urn:microsoft.com/office/officeart/2005/8/layout/chevron2"/>
    <dgm:cxn modelId="{B035B555-B50A-499C-BAAF-3409D37A98E2}" type="presParOf" srcId="{2DD2A996-5E81-4839-AF4A-55AE49DE98FC}" destId="{E6DC3311-AE59-4DFC-9C93-D8210716F1B0}" srcOrd="1" destOrd="0" presId="urn:microsoft.com/office/officeart/2005/8/layout/chevron2"/>
    <dgm:cxn modelId="{AB4A7DDB-8D7B-4295-9EDD-04DE06E6E0F4}" type="presParOf" srcId="{B6263EE2-2F78-48B8-8A0A-5E3CBC275519}" destId="{5D2B47B2-774E-4E7F-A364-C21C903B016D}" srcOrd="1" destOrd="0" presId="urn:microsoft.com/office/officeart/2005/8/layout/chevron2"/>
    <dgm:cxn modelId="{3FABD2B5-5718-437F-B94B-8A17CDDACA31}" type="presParOf" srcId="{B6263EE2-2F78-48B8-8A0A-5E3CBC275519}" destId="{171F5792-166A-4D7E-9C72-8CEF3A8169AB}" srcOrd="2" destOrd="0" presId="urn:microsoft.com/office/officeart/2005/8/layout/chevron2"/>
    <dgm:cxn modelId="{187034A4-DB35-4DAE-B014-1EAD25C41BC0}" type="presParOf" srcId="{171F5792-166A-4D7E-9C72-8CEF3A8169AB}" destId="{71EF5F1E-FFBE-4CD6-8949-4EFDAB392EAC}" srcOrd="0" destOrd="0" presId="urn:microsoft.com/office/officeart/2005/8/layout/chevron2"/>
    <dgm:cxn modelId="{4D77DB87-A477-4BE0-8059-391047A55D8D}" type="presParOf" srcId="{171F5792-166A-4D7E-9C72-8CEF3A8169AB}" destId="{97E119B7-251C-4BA7-9A2B-53254AC21F64}" srcOrd="1" destOrd="0" presId="urn:microsoft.com/office/officeart/2005/8/layout/chevron2"/>
    <dgm:cxn modelId="{FE7C1127-CD31-477A-A059-8F90EB66EF89}" type="presParOf" srcId="{B6263EE2-2F78-48B8-8A0A-5E3CBC275519}" destId="{B1A9CFD5-7E4E-4B5E-AFB6-7EF1DBCE8220}" srcOrd="3" destOrd="0" presId="urn:microsoft.com/office/officeart/2005/8/layout/chevron2"/>
    <dgm:cxn modelId="{A33F4409-9246-409B-84BC-12C4514DE344}" type="presParOf" srcId="{B6263EE2-2F78-48B8-8A0A-5E3CBC275519}" destId="{71088496-2DFF-4FFD-96CB-CB9D8D76BD61}" srcOrd="4" destOrd="0" presId="urn:microsoft.com/office/officeart/2005/8/layout/chevron2"/>
    <dgm:cxn modelId="{8FF3E2A7-FB99-415B-83A3-03E3FC9E0393}" type="presParOf" srcId="{71088496-2DFF-4FFD-96CB-CB9D8D76BD61}" destId="{73944B0B-D225-41AF-B64F-C055FA95274C}" srcOrd="0" destOrd="0" presId="urn:microsoft.com/office/officeart/2005/8/layout/chevron2"/>
    <dgm:cxn modelId="{EE33E911-CB95-4A18-B4FA-1EF9F42DD4C9}" type="presParOf" srcId="{71088496-2DFF-4FFD-96CB-CB9D8D76BD61}" destId="{CEBB33E2-7A89-4BA2-86C1-C6B461004F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E4F0BF-F378-407B-9749-B36C306D19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C0C9B0-E8DB-4723-B7CB-6EE7FF477E03}">
      <dgm:prSet phldrT="[Текст]"/>
      <dgm:spPr/>
      <dgm:t>
        <a:bodyPr/>
        <a:lstStyle/>
        <a:p>
          <a:endParaRPr lang="ru-RU" dirty="0"/>
        </a:p>
      </dgm:t>
    </dgm:pt>
    <dgm:pt modelId="{5368F95D-4EA3-4425-AA57-64C9659BD1EC}" type="parTrans" cxnId="{83B0CBEB-32DF-4289-885C-CDFA618D9D4E}">
      <dgm:prSet/>
      <dgm:spPr/>
      <dgm:t>
        <a:bodyPr/>
        <a:lstStyle/>
        <a:p>
          <a:endParaRPr lang="ru-RU"/>
        </a:p>
      </dgm:t>
    </dgm:pt>
    <dgm:pt modelId="{B4088648-5D50-4261-8494-726977979561}" type="sibTrans" cxnId="{83B0CBEB-32DF-4289-885C-CDFA618D9D4E}">
      <dgm:prSet/>
      <dgm:spPr/>
      <dgm:t>
        <a:bodyPr/>
        <a:lstStyle/>
        <a:p>
          <a:endParaRPr lang="ru-RU"/>
        </a:p>
      </dgm:t>
    </dgm:pt>
    <dgm:pt modelId="{70FAA007-56BF-4D9F-B0E8-FD5D47D4D9DC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   Когда? </a:t>
          </a:r>
        </a:p>
      </dgm:t>
    </dgm:pt>
    <dgm:pt modelId="{8EF95B89-EBCF-4203-8874-2025B42F7AA9}" type="parTrans" cxnId="{BAD4694D-491D-4A60-9128-9A95A9F8C27B}">
      <dgm:prSet/>
      <dgm:spPr/>
      <dgm:t>
        <a:bodyPr/>
        <a:lstStyle/>
        <a:p>
          <a:endParaRPr lang="ru-RU"/>
        </a:p>
      </dgm:t>
    </dgm:pt>
    <dgm:pt modelId="{3CC3E427-4695-48A7-940C-84410E9457B6}" type="sibTrans" cxnId="{BAD4694D-491D-4A60-9128-9A95A9F8C27B}">
      <dgm:prSet/>
      <dgm:spPr/>
      <dgm:t>
        <a:bodyPr/>
        <a:lstStyle/>
        <a:p>
          <a:endParaRPr lang="ru-RU"/>
        </a:p>
      </dgm:t>
    </dgm:pt>
    <dgm:pt modelId="{2A5E8E83-B715-4773-9FEF-6CE50420516D}">
      <dgm:prSet phldrT="[Текст]"/>
      <dgm:spPr/>
      <dgm:t>
        <a:bodyPr/>
        <a:lstStyle/>
        <a:p>
          <a:endParaRPr lang="ru-RU" dirty="0"/>
        </a:p>
      </dgm:t>
    </dgm:pt>
    <dgm:pt modelId="{4C05D85B-2A73-4654-BD28-41BC4BF2A6DE}" type="parTrans" cxnId="{45299ABE-C820-42DA-92F7-89AAAB59D892}">
      <dgm:prSet/>
      <dgm:spPr/>
      <dgm:t>
        <a:bodyPr/>
        <a:lstStyle/>
        <a:p>
          <a:endParaRPr lang="ru-RU"/>
        </a:p>
      </dgm:t>
    </dgm:pt>
    <dgm:pt modelId="{8D1C4E15-07B7-4A5B-9C70-24D557E9DB69}" type="sibTrans" cxnId="{45299ABE-C820-42DA-92F7-89AAAB59D892}">
      <dgm:prSet/>
      <dgm:spPr/>
      <dgm:t>
        <a:bodyPr/>
        <a:lstStyle/>
        <a:p>
          <a:endParaRPr lang="ru-RU"/>
        </a:p>
      </dgm:t>
    </dgm:pt>
    <dgm:pt modelId="{02D69640-3C90-4D3D-8A37-8E0C16ED93D8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  Где? </a:t>
          </a:r>
        </a:p>
      </dgm:t>
    </dgm:pt>
    <dgm:pt modelId="{F1478C73-2FE1-4B78-AEE7-41AB871BBC83}" type="parTrans" cxnId="{C4FEF419-1F72-44D6-BFD7-D8E34F762D78}">
      <dgm:prSet/>
      <dgm:spPr/>
      <dgm:t>
        <a:bodyPr/>
        <a:lstStyle/>
        <a:p>
          <a:endParaRPr lang="ru-RU"/>
        </a:p>
      </dgm:t>
    </dgm:pt>
    <dgm:pt modelId="{5609F169-9571-4381-B151-B7936A9AD9C1}" type="sibTrans" cxnId="{C4FEF419-1F72-44D6-BFD7-D8E34F762D78}">
      <dgm:prSet/>
      <dgm:spPr/>
      <dgm:t>
        <a:bodyPr/>
        <a:lstStyle/>
        <a:p>
          <a:endParaRPr lang="ru-RU"/>
        </a:p>
      </dgm:t>
    </dgm:pt>
    <dgm:pt modelId="{C9469002-90EC-4D79-A2B5-E57583F7E2E9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Данная услуга не имеет сезонности</a:t>
          </a:r>
          <a:r>
            <a:rPr lang="ru-RU" sz="2500" dirty="0"/>
            <a:t>.</a:t>
          </a:r>
        </a:p>
      </dgm:t>
    </dgm:pt>
    <dgm:pt modelId="{9A71225B-C8B5-4F55-B992-136BEF92A06C}" type="parTrans" cxnId="{34C42483-61B5-4670-A40A-9D4F8FD78549}">
      <dgm:prSet/>
      <dgm:spPr/>
      <dgm:t>
        <a:bodyPr/>
        <a:lstStyle/>
        <a:p>
          <a:endParaRPr lang="ru-RU"/>
        </a:p>
      </dgm:t>
    </dgm:pt>
    <dgm:pt modelId="{5D82F293-C414-49F8-AF19-2BBD7DB821FC}" type="sibTrans" cxnId="{34C42483-61B5-4670-A40A-9D4F8FD78549}">
      <dgm:prSet/>
      <dgm:spPr/>
      <dgm:t>
        <a:bodyPr/>
        <a:lstStyle/>
        <a:p>
          <a:endParaRPr lang="ru-RU"/>
        </a:p>
      </dgm:t>
    </dgm:pt>
    <dgm:pt modelId="{1B29E910-DC7F-4464-83E4-2B015CD8DA57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Рекламу наших услуг увидят в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соц.сетях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на сайте нашей компании. а также в рекомендации благодарных клиентов</a:t>
          </a:r>
          <a:r>
            <a:rPr lang="ru-RU" sz="2500" dirty="0"/>
            <a:t>.</a:t>
          </a:r>
        </a:p>
      </dgm:t>
    </dgm:pt>
    <dgm:pt modelId="{274B12E3-726E-49B4-A811-B647670880E5}" type="parTrans" cxnId="{1840B9F9-5E18-42B1-A83E-B3FABE9BC8F8}">
      <dgm:prSet/>
      <dgm:spPr/>
      <dgm:t>
        <a:bodyPr/>
        <a:lstStyle/>
        <a:p>
          <a:endParaRPr lang="ru-RU"/>
        </a:p>
      </dgm:t>
    </dgm:pt>
    <dgm:pt modelId="{9BECFADA-8352-472C-91F2-C141578EAD40}" type="sibTrans" cxnId="{1840B9F9-5E18-42B1-A83E-B3FABE9BC8F8}">
      <dgm:prSet/>
      <dgm:spPr/>
      <dgm:t>
        <a:bodyPr/>
        <a:lstStyle/>
        <a:p>
          <a:endParaRPr lang="ru-RU"/>
        </a:p>
      </dgm:t>
    </dgm:pt>
    <dgm:pt modelId="{5CA912F5-8DA6-4D2A-A4E3-C76DADB24212}" type="pres">
      <dgm:prSet presAssocID="{5BE4F0BF-F378-407B-9749-B36C306D1960}" presName="linearFlow" presStyleCnt="0">
        <dgm:presLayoutVars>
          <dgm:dir/>
          <dgm:animLvl val="lvl"/>
          <dgm:resizeHandles val="exact"/>
        </dgm:presLayoutVars>
      </dgm:prSet>
      <dgm:spPr/>
    </dgm:pt>
    <dgm:pt modelId="{D9D903AE-45DA-4741-8168-3E85A5A53C07}" type="pres">
      <dgm:prSet presAssocID="{70C0C9B0-E8DB-4723-B7CB-6EE7FF477E03}" presName="composite" presStyleCnt="0"/>
      <dgm:spPr/>
    </dgm:pt>
    <dgm:pt modelId="{8C138BA1-2AD1-4778-A69E-6ABAAE99CD1D}" type="pres">
      <dgm:prSet presAssocID="{70C0C9B0-E8DB-4723-B7CB-6EE7FF477E03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9EF62A67-0F80-4B91-814E-A2EC90B1A767}" type="pres">
      <dgm:prSet presAssocID="{70C0C9B0-E8DB-4723-B7CB-6EE7FF477E03}" presName="descendantText" presStyleLbl="alignAcc1" presStyleIdx="0" presStyleCnt="2">
        <dgm:presLayoutVars>
          <dgm:bulletEnabled val="1"/>
        </dgm:presLayoutVars>
      </dgm:prSet>
      <dgm:spPr/>
    </dgm:pt>
    <dgm:pt modelId="{C7C93875-52EC-4FB7-B326-30738CF03CCF}" type="pres">
      <dgm:prSet presAssocID="{B4088648-5D50-4261-8494-726977979561}" presName="sp" presStyleCnt="0"/>
      <dgm:spPr/>
    </dgm:pt>
    <dgm:pt modelId="{795F1C7F-7AA0-4DB9-8712-E0ADBC9D9903}" type="pres">
      <dgm:prSet presAssocID="{2A5E8E83-B715-4773-9FEF-6CE50420516D}" presName="composite" presStyleCnt="0"/>
      <dgm:spPr/>
    </dgm:pt>
    <dgm:pt modelId="{13CB7708-FA44-4888-B69F-48A8ED4DD5E5}" type="pres">
      <dgm:prSet presAssocID="{2A5E8E83-B715-4773-9FEF-6CE50420516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7B49865A-1AAD-41F2-BAD8-2F963A07F3B8}" type="pres">
      <dgm:prSet presAssocID="{2A5E8E83-B715-4773-9FEF-6CE50420516D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9AE24C0D-CA96-4F5F-A9AD-978B39173AE0}" type="presOf" srcId="{2A5E8E83-B715-4773-9FEF-6CE50420516D}" destId="{13CB7708-FA44-4888-B69F-48A8ED4DD5E5}" srcOrd="0" destOrd="0" presId="urn:microsoft.com/office/officeart/2005/8/layout/chevron2"/>
    <dgm:cxn modelId="{C4FEF419-1F72-44D6-BFD7-D8E34F762D78}" srcId="{2A5E8E83-B715-4773-9FEF-6CE50420516D}" destId="{02D69640-3C90-4D3D-8A37-8E0C16ED93D8}" srcOrd="0" destOrd="0" parTransId="{F1478C73-2FE1-4B78-AEE7-41AB871BBC83}" sibTransId="{5609F169-9571-4381-B151-B7936A9AD9C1}"/>
    <dgm:cxn modelId="{066CFE29-F2EA-4CE5-87B4-4793929FDB55}" type="presOf" srcId="{02D69640-3C90-4D3D-8A37-8E0C16ED93D8}" destId="{7B49865A-1AAD-41F2-BAD8-2F963A07F3B8}" srcOrd="0" destOrd="0" presId="urn:microsoft.com/office/officeart/2005/8/layout/chevron2"/>
    <dgm:cxn modelId="{9C08232A-9802-479B-A30D-1BA84FB7DC11}" type="presOf" srcId="{1B29E910-DC7F-4464-83E4-2B015CD8DA57}" destId="{7B49865A-1AAD-41F2-BAD8-2F963A07F3B8}" srcOrd="0" destOrd="1" presId="urn:microsoft.com/office/officeart/2005/8/layout/chevron2"/>
    <dgm:cxn modelId="{BAD4694D-491D-4A60-9128-9A95A9F8C27B}" srcId="{70C0C9B0-E8DB-4723-B7CB-6EE7FF477E03}" destId="{70FAA007-56BF-4D9F-B0E8-FD5D47D4D9DC}" srcOrd="0" destOrd="0" parTransId="{8EF95B89-EBCF-4203-8874-2025B42F7AA9}" sibTransId="{3CC3E427-4695-48A7-940C-84410E9457B6}"/>
    <dgm:cxn modelId="{34C42483-61B5-4670-A40A-9D4F8FD78549}" srcId="{70C0C9B0-E8DB-4723-B7CB-6EE7FF477E03}" destId="{C9469002-90EC-4D79-A2B5-E57583F7E2E9}" srcOrd="1" destOrd="0" parTransId="{9A71225B-C8B5-4F55-B992-136BEF92A06C}" sibTransId="{5D82F293-C414-49F8-AF19-2BBD7DB821FC}"/>
    <dgm:cxn modelId="{45299ABE-C820-42DA-92F7-89AAAB59D892}" srcId="{5BE4F0BF-F378-407B-9749-B36C306D1960}" destId="{2A5E8E83-B715-4773-9FEF-6CE50420516D}" srcOrd="1" destOrd="0" parTransId="{4C05D85B-2A73-4654-BD28-41BC4BF2A6DE}" sibTransId="{8D1C4E15-07B7-4A5B-9C70-24D557E9DB69}"/>
    <dgm:cxn modelId="{ED0ED4BE-1722-40AD-98A8-8F1D0B351093}" type="presOf" srcId="{70C0C9B0-E8DB-4723-B7CB-6EE7FF477E03}" destId="{8C138BA1-2AD1-4778-A69E-6ABAAE99CD1D}" srcOrd="0" destOrd="0" presId="urn:microsoft.com/office/officeart/2005/8/layout/chevron2"/>
    <dgm:cxn modelId="{F0B458BF-0086-42C7-B52D-DF188082AB97}" type="presOf" srcId="{5BE4F0BF-F378-407B-9749-B36C306D1960}" destId="{5CA912F5-8DA6-4D2A-A4E3-C76DADB24212}" srcOrd="0" destOrd="0" presId="urn:microsoft.com/office/officeart/2005/8/layout/chevron2"/>
    <dgm:cxn modelId="{55DB34D0-600A-452A-B7CA-1B055899CA17}" type="presOf" srcId="{C9469002-90EC-4D79-A2B5-E57583F7E2E9}" destId="{9EF62A67-0F80-4B91-814E-A2EC90B1A767}" srcOrd="0" destOrd="1" presId="urn:microsoft.com/office/officeart/2005/8/layout/chevron2"/>
    <dgm:cxn modelId="{F95B61D6-A1B3-41A4-8117-DBA01748BC77}" type="presOf" srcId="{70FAA007-56BF-4D9F-B0E8-FD5D47D4D9DC}" destId="{9EF62A67-0F80-4B91-814E-A2EC90B1A767}" srcOrd="0" destOrd="0" presId="urn:microsoft.com/office/officeart/2005/8/layout/chevron2"/>
    <dgm:cxn modelId="{83B0CBEB-32DF-4289-885C-CDFA618D9D4E}" srcId="{5BE4F0BF-F378-407B-9749-B36C306D1960}" destId="{70C0C9B0-E8DB-4723-B7CB-6EE7FF477E03}" srcOrd="0" destOrd="0" parTransId="{5368F95D-4EA3-4425-AA57-64C9659BD1EC}" sibTransId="{B4088648-5D50-4261-8494-726977979561}"/>
    <dgm:cxn modelId="{1840B9F9-5E18-42B1-A83E-B3FABE9BC8F8}" srcId="{2A5E8E83-B715-4773-9FEF-6CE50420516D}" destId="{1B29E910-DC7F-4464-83E4-2B015CD8DA57}" srcOrd="1" destOrd="0" parTransId="{274B12E3-726E-49B4-A811-B647670880E5}" sibTransId="{9BECFADA-8352-472C-91F2-C141578EAD40}"/>
    <dgm:cxn modelId="{D86F5048-4043-46D3-A147-19C6E8E34E35}" type="presParOf" srcId="{5CA912F5-8DA6-4D2A-A4E3-C76DADB24212}" destId="{D9D903AE-45DA-4741-8168-3E85A5A53C07}" srcOrd="0" destOrd="0" presId="urn:microsoft.com/office/officeart/2005/8/layout/chevron2"/>
    <dgm:cxn modelId="{9689967E-05D5-425A-9C81-7B01D20070E2}" type="presParOf" srcId="{D9D903AE-45DA-4741-8168-3E85A5A53C07}" destId="{8C138BA1-2AD1-4778-A69E-6ABAAE99CD1D}" srcOrd="0" destOrd="0" presId="urn:microsoft.com/office/officeart/2005/8/layout/chevron2"/>
    <dgm:cxn modelId="{BB95FAFA-D570-4418-A0BF-D42B3C7AF866}" type="presParOf" srcId="{D9D903AE-45DA-4741-8168-3E85A5A53C07}" destId="{9EF62A67-0F80-4B91-814E-A2EC90B1A767}" srcOrd="1" destOrd="0" presId="urn:microsoft.com/office/officeart/2005/8/layout/chevron2"/>
    <dgm:cxn modelId="{DCD4979C-6DE4-4214-87E0-37B4C0CC2F67}" type="presParOf" srcId="{5CA912F5-8DA6-4D2A-A4E3-C76DADB24212}" destId="{C7C93875-52EC-4FB7-B326-30738CF03CCF}" srcOrd="1" destOrd="0" presId="urn:microsoft.com/office/officeart/2005/8/layout/chevron2"/>
    <dgm:cxn modelId="{341849A4-905A-4D08-9236-D23A6F91677F}" type="presParOf" srcId="{5CA912F5-8DA6-4D2A-A4E3-C76DADB24212}" destId="{795F1C7F-7AA0-4DB9-8712-E0ADBC9D9903}" srcOrd="2" destOrd="0" presId="urn:microsoft.com/office/officeart/2005/8/layout/chevron2"/>
    <dgm:cxn modelId="{D79C83BE-788A-4391-B5F5-2521F9BC80E9}" type="presParOf" srcId="{795F1C7F-7AA0-4DB9-8712-E0ADBC9D9903}" destId="{13CB7708-FA44-4888-B69F-48A8ED4DD5E5}" srcOrd="0" destOrd="0" presId="urn:microsoft.com/office/officeart/2005/8/layout/chevron2"/>
    <dgm:cxn modelId="{4E209858-F710-4169-86D6-AEFDE486557E}" type="presParOf" srcId="{795F1C7F-7AA0-4DB9-8712-E0ADBC9D9903}" destId="{7B49865A-1AAD-41F2-BAD8-2F963A07F3B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5154D8-382C-4AE8-A248-74D398A18AE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716706-E420-4EA4-8BFF-A8B49523BAD5}">
      <dgm:prSet phldrT="[Текст]" custT="1"/>
      <dgm:spPr>
        <a:solidFill>
          <a:srgbClr val="92D05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Услуга</a:t>
          </a:r>
        </a:p>
        <a:p>
          <a:pPr algn="ctr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клининговых услуг в жилых помещениях</a:t>
          </a:r>
        </a:p>
      </dgm:t>
    </dgm:pt>
    <dgm:pt modelId="{259E7391-9AFD-4D7B-AA79-A09037A8B380}" type="parTrans" cxnId="{10A5D375-0DD8-419F-BE0A-6A7E8A0981D3}">
      <dgm:prSet/>
      <dgm:spPr/>
      <dgm:t>
        <a:bodyPr/>
        <a:lstStyle/>
        <a:p>
          <a:endParaRPr lang="ru-RU" b="1"/>
        </a:p>
      </dgm:t>
    </dgm:pt>
    <dgm:pt modelId="{A2124A31-9970-45A3-A17C-9A9F26CE2C3E}" type="sibTrans" cxnId="{10A5D375-0DD8-419F-BE0A-6A7E8A0981D3}">
      <dgm:prSet/>
      <dgm:spPr/>
      <dgm:t>
        <a:bodyPr/>
        <a:lstStyle/>
        <a:p>
          <a:endParaRPr lang="ru-RU" b="1"/>
        </a:p>
      </dgm:t>
    </dgm:pt>
    <dgm:pt modelId="{D3C9BBCA-B52E-4C92-B129-24285BD647FC}">
      <dgm:prSet phldrT="[Текст]" custT="1"/>
      <dgm:spPr>
        <a:solidFill>
          <a:srgbClr val="FFFF0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Цена</a:t>
          </a: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Доступная цена</a:t>
          </a: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 оплаты – наличными и бесконтактная</a:t>
          </a: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Скидки постоянным клиентам</a:t>
          </a: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Оплата по завершению работ</a:t>
          </a:r>
        </a:p>
        <a:p>
          <a:pPr algn="ctr">
            <a:spcAft>
              <a:spcPts val="0"/>
            </a:spcAft>
          </a:pPr>
          <a:endParaRPr lang="ru-RU" sz="2800" b="1" dirty="0">
            <a:solidFill>
              <a:schemeClr val="tx1"/>
            </a:solidFill>
          </a:endParaRPr>
        </a:p>
      </dgm:t>
    </dgm:pt>
    <dgm:pt modelId="{F41DC2D2-909A-4425-979F-8AA044B26E68}" type="parTrans" cxnId="{EF2F5392-547B-420D-B3F9-85F7FC94C8EC}">
      <dgm:prSet/>
      <dgm:spPr/>
      <dgm:t>
        <a:bodyPr/>
        <a:lstStyle/>
        <a:p>
          <a:endParaRPr lang="ru-RU" b="1"/>
        </a:p>
      </dgm:t>
    </dgm:pt>
    <dgm:pt modelId="{C4126400-D43E-40F1-A499-1E6C5C873622}" type="sibTrans" cxnId="{EF2F5392-547B-420D-B3F9-85F7FC94C8EC}">
      <dgm:prSet/>
      <dgm:spPr/>
      <dgm:t>
        <a:bodyPr/>
        <a:lstStyle/>
        <a:p>
          <a:endParaRPr lang="ru-RU" b="1"/>
        </a:p>
      </dgm:t>
    </dgm:pt>
    <dgm:pt modelId="{273987D4-4A5A-461E-A225-71B0DB05AE3A}">
      <dgm:prSet phldrT="[Текст]" custT="1"/>
      <dgm:spPr>
        <a:solidFill>
          <a:srgbClr val="00B0F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Место</a:t>
          </a:r>
        </a:p>
        <a:p>
          <a:pPr algn="ctr">
            <a:spcAft>
              <a:spcPts val="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Квартиры, дома, коттеджи</a:t>
          </a:r>
        </a:p>
      </dgm:t>
    </dgm:pt>
    <dgm:pt modelId="{3E8B3BE3-1C58-4ABE-8D32-A97F71D5BD15}" type="parTrans" cxnId="{5B55861F-CDB6-450F-974B-7C9979139CEF}">
      <dgm:prSet/>
      <dgm:spPr/>
      <dgm:t>
        <a:bodyPr/>
        <a:lstStyle/>
        <a:p>
          <a:endParaRPr lang="ru-RU" b="1"/>
        </a:p>
      </dgm:t>
    </dgm:pt>
    <dgm:pt modelId="{052865CE-8FE6-42FD-8030-90B765A5F2AA}" type="sibTrans" cxnId="{5B55861F-CDB6-450F-974B-7C9979139CEF}">
      <dgm:prSet/>
      <dgm:spPr/>
      <dgm:t>
        <a:bodyPr/>
        <a:lstStyle/>
        <a:p>
          <a:endParaRPr lang="ru-RU" b="1"/>
        </a:p>
      </dgm:t>
    </dgm:pt>
    <dgm:pt modelId="{9EA7A6B7-114D-4F00-BC24-84C816C3B6CF}">
      <dgm:prSet phldrT="[Текст]" custT="1"/>
      <dgm:spPr>
        <a:solidFill>
          <a:srgbClr val="FF0000"/>
        </a:solidFill>
      </dgm:spPr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Продвижение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Сайт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Отзывы довольных клиентов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en-US" sz="2400" b="1" dirty="0">
            <a:solidFill>
              <a:schemeClr val="bg1"/>
            </a:solidFill>
          </a:endParaRPr>
        </a:p>
      </dgm:t>
    </dgm:pt>
    <dgm:pt modelId="{AF1561AA-3CEC-47A7-A0A4-00F468FF8DE1}" type="parTrans" cxnId="{B9252664-C3FF-417A-9DA8-0A8122429E26}">
      <dgm:prSet/>
      <dgm:spPr/>
      <dgm:t>
        <a:bodyPr/>
        <a:lstStyle/>
        <a:p>
          <a:endParaRPr lang="ru-RU" b="1"/>
        </a:p>
      </dgm:t>
    </dgm:pt>
    <dgm:pt modelId="{3B279D84-6B76-42D5-AA29-FDF2E5FABA51}" type="sibTrans" cxnId="{B9252664-C3FF-417A-9DA8-0A8122429E26}">
      <dgm:prSet/>
      <dgm:spPr/>
      <dgm:t>
        <a:bodyPr/>
        <a:lstStyle/>
        <a:p>
          <a:endParaRPr lang="ru-RU" b="1"/>
        </a:p>
      </dgm:t>
    </dgm:pt>
    <dgm:pt modelId="{4EFF42D5-C589-4A49-967D-A4B5412AA3BA}" type="pres">
      <dgm:prSet presAssocID="{D75154D8-382C-4AE8-A248-74D398A18AEB}" presName="diagram" presStyleCnt="0">
        <dgm:presLayoutVars>
          <dgm:dir/>
          <dgm:resizeHandles val="exact"/>
        </dgm:presLayoutVars>
      </dgm:prSet>
      <dgm:spPr/>
    </dgm:pt>
    <dgm:pt modelId="{0572FC42-A09D-4367-B7A3-F8E9EED95874}" type="pres">
      <dgm:prSet presAssocID="{8B716706-E420-4EA4-8BFF-A8B49523BAD5}" presName="node" presStyleLbl="node1" presStyleIdx="0" presStyleCnt="4" custScaleX="113003" custScaleY="311864">
        <dgm:presLayoutVars>
          <dgm:bulletEnabled val="1"/>
        </dgm:presLayoutVars>
      </dgm:prSet>
      <dgm:spPr/>
    </dgm:pt>
    <dgm:pt modelId="{23478B59-A0AA-4E20-8E35-B56E1D656EE6}" type="pres">
      <dgm:prSet presAssocID="{A2124A31-9970-45A3-A17C-9A9F26CE2C3E}" presName="sibTrans" presStyleCnt="0"/>
      <dgm:spPr/>
    </dgm:pt>
    <dgm:pt modelId="{CDBB5AA2-7B53-4086-955A-755622EF76A8}" type="pres">
      <dgm:prSet presAssocID="{D3C9BBCA-B52E-4C92-B129-24285BD647FC}" presName="node" presStyleLbl="node1" presStyleIdx="1" presStyleCnt="4" custScaleX="124069" custScaleY="307694">
        <dgm:presLayoutVars>
          <dgm:bulletEnabled val="1"/>
        </dgm:presLayoutVars>
      </dgm:prSet>
      <dgm:spPr/>
    </dgm:pt>
    <dgm:pt modelId="{F80F0D43-D9BA-484A-B9E7-07B18376771F}" type="pres">
      <dgm:prSet presAssocID="{C4126400-D43E-40F1-A499-1E6C5C873622}" presName="sibTrans" presStyleCnt="0"/>
      <dgm:spPr/>
    </dgm:pt>
    <dgm:pt modelId="{5C8D73ED-6CE7-4088-96C1-46CD550DC3C6}" type="pres">
      <dgm:prSet presAssocID="{273987D4-4A5A-461E-A225-71B0DB05AE3A}" presName="node" presStyleLbl="node1" presStyleIdx="2" presStyleCnt="4" custScaleX="113003" custScaleY="307694">
        <dgm:presLayoutVars>
          <dgm:bulletEnabled val="1"/>
        </dgm:presLayoutVars>
      </dgm:prSet>
      <dgm:spPr/>
    </dgm:pt>
    <dgm:pt modelId="{5C8D8505-FF21-464B-9EF4-4ACFEB0ED853}" type="pres">
      <dgm:prSet presAssocID="{052865CE-8FE6-42FD-8030-90B765A5F2AA}" presName="sibTrans" presStyleCnt="0"/>
      <dgm:spPr/>
    </dgm:pt>
    <dgm:pt modelId="{6729D077-B9B5-4AA4-93E8-CB90492CDAB8}" type="pres">
      <dgm:prSet presAssocID="{9EA7A6B7-114D-4F00-BC24-84C816C3B6CF}" presName="node" presStyleLbl="node1" presStyleIdx="3" presStyleCnt="4" custScaleX="124069" custScaleY="307694">
        <dgm:presLayoutVars>
          <dgm:bulletEnabled val="1"/>
        </dgm:presLayoutVars>
      </dgm:prSet>
      <dgm:spPr/>
    </dgm:pt>
  </dgm:ptLst>
  <dgm:cxnLst>
    <dgm:cxn modelId="{8D1A6B1B-28D4-489C-A319-2F7A8D883F4C}" type="presOf" srcId="{9EA7A6B7-114D-4F00-BC24-84C816C3B6CF}" destId="{6729D077-B9B5-4AA4-93E8-CB90492CDAB8}" srcOrd="0" destOrd="0" presId="urn:microsoft.com/office/officeart/2005/8/layout/default#1"/>
    <dgm:cxn modelId="{5B55861F-CDB6-450F-974B-7C9979139CEF}" srcId="{D75154D8-382C-4AE8-A248-74D398A18AEB}" destId="{273987D4-4A5A-461E-A225-71B0DB05AE3A}" srcOrd="2" destOrd="0" parTransId="{3E8B3BE3-1C58-4ABE-8D32-A97F71D5BD15}" sibTransId="{052865CE-8FE6-42FD-8030-90B765A5F2AA}"/>
    <dgm:cxn modelId="{B9252664-C3FF-417A-9DA8-0A8122429E26}" srcId="{D75154D8-382C-4AE8-A248-74D398A18AEB}" destId="{9EA7A6B7-114D-4F00-BC24-84C816C3B6CF}" srcOrd="3" destOrd="0" parTransId="{AF1561AA-3CEC-47A7-A0A4-00F468FF8DE1}" sibTransId="{3B279D84-6B76-42D5-AA29-FDF2E5FABA51}"/>
    <dgm:cxn modelId="{10A5D375-0DD8-419F-BE0A-6A7E8A0981D3}" srcId="{D75154D8-382C-4AE8-A248-74D398A18AEB}" destId="{8B716706-E420-4EA4-8BFF-A8B49523BAD5}" srcOrd="0" destOrd="0" parTransId="{259E7391-9AFD-4D7B-AA79-A09037A8B380}" sibTransId="{A2124A31-9970-45A3-A17C-9A9F26CE2C3E}"/>
    <dgm:cxn modelId="{3B55CB87-4A30-4C99-A735-24391157F330}" type="presOf" srcId="{273987D4-4A5A-461E-A225-71B0DB05AE3A}" destId="{5C8D73ED-6CE7-4088-96C1-46CD550DC3C6}" srcOrd="0" destOrd="0" presId="urn:microsoft.com/office/officeart/2005/8/layout/default#1"/>
    <dgm:cxn modelId="{EF2F5392-547B-420D-B3F9-85F7FC94C8EC}" srcId="{D75154D8-382C-4AE8-A248-74D398A18AEB}" destId="{D3C9BBCA-B52E-4C92-B129-24285BD647FC}" srcOrd="1" destOrd="0" parTransId="{F41DC2D2-909A-4425-979F-8AA044B26E68}" sibTransId="{C4126400-D43E-40F1-A499-1E6C5C873622}"/>
    <dgm:cxn modelId="{894BB699-335E-48B5-8C6D-795573E78746}" type="presOf" srcId="{D3C9BBCA-B52E-4C92-B129-24285BD647FC}" destId="{CDBB5AA2-7B53-4086-955A-755622EF76A8}" srcOrd="0" destOrd="0" presId="urn:microsoft.com/office/officeart/2005/8/layout/default#1"/>
    <dgm:cxn modelId="{6BD185C6-7539-4FB6-B26E-E4191B060E54}" type="presOf" srcId="{D75154D8-382C-4AE8-A248-74D398A18AEB}" destId="{4EFF42D5-C589-4A49-967D-A4B5412AA3BA}" srcOrd="0" destOrd="0" presId="urn:microsoft.com/office/officeart/2005/8/layout/default#1"/>
    <dgm:cxn modelId="{3C0C22FC-6712-4473-9F40-895B30D00489}" type="presOf" srcId="{8B716706-E420-4EA4-8BFF-A8B49523BAD5}" destId="{0572FC42-A09D-4367-B7A3-F8E9EED95874}" srcOrd="0" destOrd="0" presId="urn:microsoft.com/office/officeart/2005/8/layout/default#1"/>
    <dgm:cxn modelId="{1DDBE5CA-D345-4FD3-9194-241557CE633E}" type="presParOf" srcId="{4EFF42D5-C589-4A49-967D-A4B5412AA3BA}" destId="{0572FC42-A09D-4367-B7A3-F8E9EED95874}" srcOrd="0" destOrd="0" presId="urn:microsoft.com/office/officeart/2005/8/layout/default#1"/>
    <dgm:cxn modelId="{7ED15747-1854-42ED-AF6C-C1A125B6E8E6}" type="presParOf" srcId="{4EFF42D5-C589-4A49-967D-A4B5412AA3BA}" destId="{23478B59-A0AA-4E20-8E35-B56E1D656EE6}" srcOrd="1" destOrd="0" presId="urn:microsoft.com/office/officeart/2005/8/layout/default#1"/>
    <dgm:cxn modelId="{3D4E2D93-694B-463A-85DF-B877D6735A1B}" type="presParOf" srcId="{4EFF42D5-C589-4A49-967D-A4B5412AA3BA}" destId="{CDBB5AA2-7B53-4086-955A-755622EF76A8}" srcOrd="2" destOrd="0" presId="urn:microsoft.com/office/officeart/2005/8/layout/default#1"/>
    <dgm:cxn modelId="{7FB7B1E1-D425-43F3-A498-C718E863F75C}" type="presParOf" srcId="{4EFF42D5-C589-4A49-967D-A4B5412AA3BA}" destId="{F80F0D43-D9BA-484A-B9E7-07B18376771F}" srcOrd="3" destOrd="0" presId="urn:microsoft.com/office/officeart/2005/8/layout/default#1"/>
    <dgm:cxn modelId="{45E47EDB-7A2E-4CB3-B14D-6FF1C1576597}" type="presParOf" srcId="{4EFF42D5-C589-4A49-967D-A4B5412AA3BA}" destId="{5C8D73ED-6CE7-4088-96C1-46CD550DC3C6}" srcOrd="4" destOrd="0" presId="urn:microsoft.com/office/officeart/2005/8/layout/default#1"/>
    <dgm:cxn modelId="{21C9101A-51EA-48DA-8E60-893561C5F7DD}" type="presParOf" srcId="{4EFF42D5-C589-4A49-967D-A4B5412AA3BA}" destId="{5C8D8505-FF21-464B-9EF4-4ACFEB0ED853}" srcOrd="5" destOrd="0" presId="urn:microsoft.com/office/officeart/2005/8/layout/default#1"/>
    <dgm:cxn modelId="{2E0D4A28-167F-44BB-9EAE-6BF8C1BD9688}" type="presParOf" srcId="{4EFF42D5-C589-4A49-967D-A4B5412AA3BA}" destId="{6729D077-B9B5-4AA4-93E8-CB90492CDAB8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E5CED-78FC-4954-B8E1-34F3C8C80FF9}">
      <dsp:nvSpPr>
        <dsp:cNvPr id="0" name=""/>
        <dsp:cNvSpPr/>
      </dsp:nvSpPr>
      <dsp:spPr>
        <a:xfrm>
          <a:off x="3977217" y="301"/>
          <a:ext cx="5965825" cy="11769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200" kern="1200" dirty="0"/>
            <a:t>Занятость на работе, отсутствие свободного времени на уборку</a:t>
          </a:r>
        </a:p>
      </dsp:txBody>
      <dsp:txXfrm>
        <a:off x="3977217" y="147424"/>
        <a:ext cx="5524457" cy="882735"/>
      </dsp:txXfrm>
    </dsp:sp>
    <dsp:sp modelId="{76F9EC2F-3C2E-456F-B1FB-430F2C5E574D}">
      <dsp:nvSpPr>
        <dsp:cNvPr id="0" name=""/>
        <dsp:cNvSpPr/>
      </dsp:nvSpPr>
      <dsp:spPr>
        <a:xfrm>
          <a:off x="0" y="301"/>
          <a:ext cx="3977217" cy="1176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Физические лица 18-60 лет</a:t>
          </a:r>
        </a:p>
      </dsp:txBody>
      <dsp:txXfrm>
        <a:off x="57455" y="57756"/>
        <a:ext cx="3862307" cy="1062071"/>
      </dsp:txXfrm>
    </dsp:sp>
    <dsp:sp modelId="{80496E82-75A1-480A-A6AD-56B91A4138A8}">
      <dsp:nvSpPr>
        <dsp:cNvPr id="0" name=""/>
        <dsp:cNvSpPr/>
      </dsp:nvSpPr>
      <dsp:spPr>
        <a:xfrm>
          <a:off x="3977217" y="1294981"/>
          <a:ext cx="5965825" cy="11769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200" kern="1200" dirty="0"/>
            <a:t>Проблемы со здоровьем, отсутствие желания и возможностей заниматься уборкой</a:t>
          </a:r>
        </a:p>
      </dsp:txBody>
      <dsp:txXfrm>
        <a:off x="3977217" y="1442104"/>
        <a:ext cx="5524457" cy="882735"/>
      </dsp:txXfrm>
    </dsp:sp>
    <dsp:sp modelId="{3B5FA44B-327E-43B5-B3A1-09329BB5905E}">
      <dsp:nvSpPr>
        <dsp:cNvPr id="0" name=""/>
        <dsp:cNvSpPr/>
      </dsp:nvSpPr>
      <dsp:spPr>
        <a:xfrm>
          <a:off x="0" y="1294981"/>
          <a:ext cx="3977217" cy="1176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Физические лица 60+</a:t>
          </a:r>
        </a:p>
      </dsp:txBody>
      <dsp:txXfrm>
        <a:off x="57455" y="1352436"/>
        <a:ext cx="3862307" cy="10620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31354" y="0"/>
          <a:ext cx="5842891" cy="5842891"/>
        </a:xfrm>
        <a:prstGeom prst="ellipse">
          <a:avLst/>
        </a:prstGeom>
        <a:solidFill>
          <a:srgbClr val="018C9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648146 человек</a:t>
          </a:r>
          <a:endParaRPr lang="ru-RU" sz="1400" b="1" kern="1200" dirty="0"/>
        </a:p>
      </dsp:txBody>
      <dsp:txXfrm>
        <a:off x="2535963" y="292144"/>
        <a:ext cx="1633672" cy="876433"/>
      </dsp:txXfrm>
    </dsp:sp>
    <dsp:sp modelId="{71F9D321-AD24-4B2F-9858-808383740F5B}">
      <dsp:nvSpPr>
        <dsp:cNvPr id="0" name=""/>
        <dsp:cNvSpPr/>
      </dsp:nvSpPr>
      <dsp:spPr>
        <a:xfrm>
          <a:off x="1015643" y="1168578"/>
          <a:ext cx="4674312" cy="4674312"/>
        </a:xfrm>
        <a:prstGeom prst="ellipse">
          <a:avLst/>
        </a:prstGeom>
        <a:solidFill>
          <a:srgbClr val="00B7D0">
            <a:alpha val="26667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162036</a:t>
          </a:r>
        </a:p>
      </dsp:txBody>
      <dsp:txXfrm>
        <a:off x="2535963" y="1449036"/>
        <a:ext cx="1633672" cy="841376"/>
      </dsp:txXfrm>
    </dsp:sp>
    <dsp:sp modelId="{F4F73ED0-32D2-41A1-B72D-C2D81FC80C1A}">
      <dsp:nvSpPr>
        <dsp:cNvPr id="0" name=""/>
        <dsp:cNvSpPr/>
      </dsp:nvSpPr>
      <dsp:spPr>
        <a:xfrm>
          <a:off x="1599932" y="2337156"/>
          <a:ext cx="3505734" cy="3505734"/>
        </a:xfrm>
        <a:prstGeom prst="ellipse">
          <a:avLst/>
        </a:prstGeom>
        <a:solidFill>
          <a:srgbClr val="00B7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16203</a:t>
          </a:r>
        </a:p>
      </dsp:txBody>
      <dsp:txXfrm>
        <a:off x="2535963" y="2600086"/>
        <a:ext cx="1633672" cy="788790"/>
      </dsp:txXfrm>
    </dsp:sp>
    <dsp:sp modelId="{C12AB981-CE2A-46AD-A1EC-BC438E315F66}">
      <dsp:nvSpPr>
        <dsp:cNvPr id="0" name=""/>
        <dsp:cNvSpPr/>
      </dsp:nvSpPr>
      <dsp:spPr>
        <a:xfrm>
          <a:off x="2163865" y="3505734"/>
          <a:ext cx="2337156" cy="2337156"/>
        </a:xfrm>
        <a:prstGeom prst="ellipse">
          <a:avLst/>
        </a:prstGeom>
        <a:solidFill>
          <a:srgbClr val="A4D4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1620</a:t>
          </a:r>
        </a:p>
      </dsp:txBody>
      <dsp:txXfrm>
        <a:off x="2506133" y="4090023"/>
        <a:ext cx="1652619" cy="11685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360" y="170479"/>
          <a:ext cx="3276525" cy="759195"/>
        </a:xfrm>
        <a:prstGeom prst="rect">
          <a:avLst/>
        </a:prstGeom>
        <a:solidFill>
          <a:srgbClr val="008C9D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Конкуренты Продукты/Услуги</a:t>
          </a:r>
        </a:p>
      </dsp:txBody>
      <dsp:txXfrm>
        <a:off x="3360" y="170479"/>
        <a:ext cx="3276525" cy="759195"/>
      </dsp:txXfrm>
    </dsp:sp>
    <dsp:sp modelId="{B206DAC4-D1DF-4053-8506-5DE426BC8BEF}">
      <dsp:nvSpPr>
        <dsp:cNvPr id="0" name=""/>
        <dsp:cNvSpPr/>
      </dsp:nvSpPr>
      <dsp:spPr>
        <a:xfrm>
          <a:off x="0" y="888310"/>
          <a:ext cx="3276525" cy="2666981"/>
        </a:xfrm>
        <a:prstGeom prst="rect">
          <a:avLst/>
        </a:prstGeom>
        <a:solidFill>
          <a:srgbClr val="A4D4E2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Мытье фасадов и окон с помощью промышленного альпинизма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Уборка и вывоз снега</a:t>
          </a:r>
        </a:p>
      </dsp:txBody>
      <dsp:txXfrm>
        <a:off x="0" y="888310"/>
        <a:ext cx="3276525" cy="2666981"/>
      </dsp:txXfrm>
    </dsp:sp>
    <dsp:sp modelId="{34E68AF3-FEED-4A3D-869A-6E2B7BBFBA4D}">
      <dsp:nvSpPr>
        <dsp:cNvPr id="0" name=""/>
        <dsp:cNvSpPr/>
      </dsp:nvSpPr>
      <dsp:spPr>
        <a:xfrm>
          <a:off x="3738599" y="170479"/>
          <a:ext cx="3276525" cy="759195"/>
        </a:xfrm>
        <a:prstGeom prst="rect">
          <a:avLst/>
        </a:prstGeom>
        <a:solidFill>
          <a:srgbClr val="008C9D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Фирмы конкуренты</a:t>
          </a:r>
        </a:p>
      </dsp:txBody>
      <dsp:txXfrm>
        <a:off x="3738599" y="170479"/>
        <a:ext cx="3276525" cy="759195"/>
      </dsp:txXfrm>
    </dsp:sp>
    <dsp:sp modelId="{400F4E5D-F016-41EA-97FB-BF5BA36522C2}">
      <dsp:nvSpPr>
        <dsp:cNvPr id="0" name=""/>
        <dsp:cNvSpPr/>
      </dsp:nvSpPr>
      <dsp:spPr>
        <a:xfrm>
          <a:off x="3738599" y="929675"/>
          <a:ext cx="3276525" cy="2666981"/>
        </a:xfrm>
        <a:prstGeom prst="rect">
          <a:avLst/>
        </a:prstGeom>
        <a:solidFill>
          <a:srgbClr val="A4D4E2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Крупные клининговые компании, работающие на рынке много лет(Клининговая компания «Свежесть», УДМ клининг, Удмуртская клининговая компания и др.)</a:t>
          </a:r>
        </a:p>
      </dsp:txBody>
      <dsp:txXfrm>
        <a:off x="3738599" y="929675"/>
        <a:ext cx="3276525" cy="2666981"/>
      </dsp:txXfrm>
    </dsp:sp>
    <dsp:sp modelId="{869E6585-1C72-4E82-914E-39E2C4E28665}">
      <dsp:nvSpPr>
        <dsp:cNvPr id="0" name=""/>
        <dsp:cNvSpPr/>
      </dsp:nvSpPr>
      <dsp:spPr>
        <a:xfrm>
          <a:off x="7477199" y="164193"/>
          <a:ext cx="3276525" cy="759195"/>
        </a:xfrm>
        <a:prstGeom prst="rect">
          <a:avLst/>
        </a:prstGeom>
        <a:solidFill>
          <a:srgbClr val="008C9D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Наши преимущества</a:t>
          </a:r>
        </a:p>
      </dsp:txBody>
      <dsp:txXfrm>
        <a:off x="7477199" y="164193"/>
        <a:ext cx="3276525" cy="759195"/>
      </dsp:txXfrm>
    </dsp:sp>
    <dsp:sp modelId="{0C85A15E-56D2-44B3-8E52-7FFFB1AE2983}">
      <dsp:nvSpPr>
        <dsp:cNvPr id="0" name=""/>
        <dsp:cNvSpPr/>
      </dsp:nvSpPr>
      <dsp:spPr>
        <a:xfrm>
          <a:off x="7473838" y="929675"/>
          <a:ext cx="3276525" cy="2666981"/>
        </a:xfrm>
        <a:prstGeom prst="rect">
          <a:avLst/>
        </a:prstGeom>
        <a:solidFill>
          <a:srgbClr val="A4D4E2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Доступность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Работаем круглосуточно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Скидки и акции для постоянных клиентов</a:t>
          </a:r>
        </a:p>
      </dsp:txBody>
      <dsp:txXfrm>
        <a:off x="7473838" y="929675"/>
        <a:ext cx="3276525" cy="26669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5D4D5-F4F6-4A75-9470-5C3890AC6F8B}">
      <dsp:nvSpPr>
        <dsp:cNvPr id="0" name=""/>
        <dsp:cNvSpPr/>
      </dsp:nvSpPr>
      <dsp:spPr>
        <a:xfrm rot="5400000">
          <a:off x="-94601" y="99340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1" y="225474"/>
        <a:ext cx="441472" cy="189203"/>
      </dsp:txXfrm>
    </dsp:sp>
    <dsp:sp modelId="{B3D8AA2A-2094-4D8F-AB7D-F6957882D4FE}">
      <dsp:nvSpPr>
        <dsp:cNvPr id="0" name=""/>
        <dsp:cNvSpPr/>
      </dsp:nvSpPr>
      <dsp:spPr>
        <a:xfrm rot="5400000">
          <a:off x="5959366" y="-5513154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Привлечение клиента</a:t>
          </a:r>
        </a:p>
      </dsp:txBody>
      <dsp:txXfrm rot="-5400000">
        <a:off x="441472" y="24752"/>
        <a:ext cx="11425715" cy="369914"/>
      </dsp:txXfrm>
    </dsp:sp>
    <dsp:sp modelId="{F246EF1C-3968-4A1C-AB1E-C0493A147137}">
      <dsp:nvSpPr>
        <dsp:cNvPr id="0" name=""/>
        <dsp:cNvSpPr/>
      </dsp:nvSpPr>
      <dsp:spPr>
        <a:xfrm rot="5400000">
          <a:off x="-94601" y="671679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1" y="797813"/>
        <a:ext cx="441472" cy="189203"/>
      </dsp:txXfrm>
    </dsp:sp>
    <dsp:sp modelId="{FA7CFDCA-AB31-4AC2-8DBE-EC58FA39F59D}">
      <dsp:nvSpPr>
        <dsp:cNvPr id="0" name=""/>
        <dsp:cNvSpPr/>
      </dsp:nvSpPr>
      <dsp:spPr>
        <a:xfrm rot="5400000">
          <a:off x="5959366" y="-4940816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Выявление потребностей</a:t>
          </a:r>
        </a:p>
      </dsp:txBody>
      <dsp:txXfrm rot="-5400000">
        <a:off x="441472" y="597090"/>
        <a:ext cx="11425715" cy="369914"/>
      </dsp:txXfrm>
    </dsp:sp>
    <dsp:sp modelId="{B5D13D4E-D0B6-4153-95C8-FD2C95A03DF5}">
      <dsp:nvSpPr>
        <dsp:cNvPr id="0" name=""/>
        <dsp:cNvSpPr/>
      </dsp:nvSpPr>
      <dsp:spPr>
        <a:xfrm rot="5400000">
          <a:off x="-94601" y="1244017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1" y="1370151"/>
        <a:ext cx="441472" cy="189203"/>
      </dsp:txXfrm>
    </dsp:sp>
    <dsp:sp modelId="{CA6493A1-7FFB-438D-B7EF-4B52D77F05CF}">
      <dsp:nvSpPr>
        <dsp:cNvPr id="0" name=""/>
        <dsp:cNvSpPr/>
      </dsp:nvSpPr>
      <dsp:spPr>
        <a:xfrm rot="5400000">
          <a:off x="5959366" y="-4368478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Заключение договора</a:t>
          </a:r>
        </a:p>
      </dsp:txBody>
      <dsp:txXfrm rot="-5400000">
        <a:off x="441472" y="1169428"/>
        <a:ext cx="11425715" cy="369914"/>
      </dsp:txXfrm>
    </dsp:sp>
    <dsp:sp modelId="{969B7716-6BA0-4279-A878-E47A30451C26}">
      <dsp:nvSpPr>
        <dsp:cNvPr id="0" name=""/>
        <dsp:cNvSpPr/>
      </dsp:nvSpPr>
      <dsp:spPr>
        <a:xfrm rot="5400000">
          <a:off x="-94601" y="1816355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1" y="1942489"/>
        <a:ext cx="441472" cy="189203"/>
      </dsp:txXfrm>
    </dsp:sp>
    <dsp:sp modelId="{9709D376-5482-4037-B51A-C08DD7353A3E}">
      <dsp:nvSpPr>
        <dsp:cNvPr id="0" name=""/>
        <dsp:cNvSpPr/>
      </dsp:nvSpPr>
      <dsp:spPr>
        <a:xfrm rot="5400000">
          <a:off x="5959366" y="-3796139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осмотр помещения и ознакомление с объёмом работы;</a:t>
          </a:r>
          <a:endParaRPr lang="ru-RU" sz="18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выбор оборудования и моющих средств;</a:t>
          </a:r>
          <a:endParaRPr lang="ru-RU" sz="18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 rot="-5400000">
        <a:off x="441472" y="1741767"/>
        <a:ext cx="11425715" cy="369914"/>
      </dsp:txXfrm>
    </dsp:sp>
    <dsp:sp modelId="{050B4CF8-CC95-4AC6-B955-3B64820A69BE}">
      <dsp:nvSpPr>
        <dsp:cNvPr id="0" name=""/>
        <dsp:cNvSpPr/>
      </dsp:nvSpPr>
      <dsp:spPr>
        <a:xfrm rot="5400000">
          <a:off x="-94601" y="2388694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1" y="2514828"/>
        <a:ext cx="441472" cy="189203"/>
      </dsp:txXfrm>
    </dsp:sp>
    <dsp:sp modelId="{4087EE0C-35E8-4C0B-ADEF-F51CB1A5A6B4}">
      <dsp:nvSpPr>
        <dsp:cNvPr id="0" name=""/>
        <dsp:cNvSpPr/>
      </dsp:nvSpPr>
      <dsp:spPr>
        <a:xfrm rot="5400000">
          <a:off x="5959366" y="-3223801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протирание пыли со всех поверхностей;</a:t>
          </a:r>
          <a:endParaRPr lang="ru-RU" sz="18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проветривание </a:t>
          </a:r>
          <a:r>
            <a:rPr lang="ru-RU" sz="1800" b="0" i="0" kern="1200" baseline="0" dirty="0">
              <a:latin typeface="Calibri Light" panose="020F0302020204030204" pitchFamily="34" charset="0"/>
              <a:cs typeface="Times New Roman" panose="02020603050405020304" pitchFamily="18" charset="0"/>
            </a:rPr>
            <a:t>помещения</a:t>
          </a: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1472" y="2314105"/>
        <a:ext cx="11425715" cy="369914"/>
      </dsp:txXfrm>
    </dsp:sp>
    <dsp:sp modelId="{278CF6A8-677F-4349-BD7F-DC29390B69C1}">
      <dsp:nvSpPr>
        <dsp:cNvPr id="0" name=""/>
        <dsp:cNvSpPr/>
      </dsp:nvSpPr>
      <dsp:spPr>
        <a:xfrm rot="5400000">
          <a:off x="-94601" y="2961032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1" y="3087166"/>
        <a:ext cx="441472" cy="189203"/>
      </dsp:txXfrm>
    </dsp:sp>
    <dsp:sp modelId="{7506C7DF-7204-46C6-B451-5AD16A5D74B5}">
      <dsp:nvSpPr>
        <dsp:cNvPr id="0" name=""/>
        <dsp:cNvSpPr/>
      </dsp:nvSpPr>
      <dsp:spPr>
        <a:xfrm rot="5400000">
          <a:off x="5959366" y="-2651463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мытьё полов;</a:t>
          </a:r>
          <a:endParaRPr lang="ru-RU" sz="18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химчистка мебели и напольного покрытия</a:t>
          </a: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1472" y="2886443"/>
        <a:ext cx="11425715" cy="369914"/>
      </dsp:txXfrm>
    </dsp:sp>
    <dsp:sp modelId="{CD39791E-E810-433A-A57B-A17A6E49AFE9}">
      <dsp:nvSpPr>
        <dsp:cNvPr id="0" name=""/>
        <dsp:cNvSpPr/>
      </dsp:nvSpPr>
      <dsp:spPr>
        <a:xfrm rot="5400000">
          <a:off x="-94601" y="3533370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1" y="3659504"/>
        <a:ext cx="441472" cy="189203"/>
      </dsp:txXfrm>
    </dsp:sp>
    <dsp:sp modelId="{312B97D2-6D76-4A6B-A17E-E17F1ACF76FE}">
      <dsp:nvSpPr>
        <dsp:cNvPr id="0" name=""/>
        <dsp:cNvSpPr/>
      </dsp:nvSpPr>
      <dsp:spPr>
        <a:xfrm rot="5400000">
          <a:off x="5959366" y="-2079124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мытьё окон, витражей и балконов</a:t>
          </a: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/>
        </a:p>
      </dsp:txBody>
      <dsp:txXfrm rot="-5400000">
        <a:off x="441472" y="3458782"/>
        <a:ext cx="11425715" cy="369914"/>
      </dsp:txXfrm>
    </dsp:sp>
    <dsp:sp modelId="{EF7B1F8E-013D-43B1-B994-8E2F477FC820}">
      <dsp:nvSpPr>
        <dsp:cNvPr id="0" name=""/>
        <dsp:cNvSpPr/>
      </dsp:nvSpPr>
      <dsp:spPr>
        <a:xfrm rot="5400000">
          <a:off x="-94601" y="4105708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1" y="4231842"/>
        <a:ext cx="441472" cy="189203"/>
      </dsp:txXfrm>
    </dsp:sp>
    <dsp:sp modelId="{0E35D7E0-376B-4545-A489-6383B43B5F38}">
      <dsp:nvSpPr>
        <dsp:cNvPr id="0" name=""/>
        <dsp:cNvSpPr/>
      </dsp:nvSpPr>
      <dsp:spPr>
        <a:xfrm rot="5400000">
          <a:off x="5959366" y="-1506786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оплата выполненных услуг</a:t>
          </a:r>
        </a:p>
      </dsp:txBody>
      <dsp:txXfrm rot="-5400000">
        <a:off x="441472" y="4031120"/>
        <a:ext cx="11425715" cy="369914"/>
      </dsp:txXfrm>
    </dsp:sp>
    <dsp:sp modelId="{9BE99F90-340A-4494-B1FF-C8F1042491F5}">
      <dsp:nvSpPr>
        <dsp:cNvPr id="0" name=""/>
        <dsp:cNvSpPr/>
      </dsp:nvSpPr>
      <dsp:spPr>
        <a:xfrm rot="5400000">
          <a:off x="-94601" y="4678047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1" y="4804181"/>
        <a:ext cx="441472" cy="189203"/>
      </dsp:txXfrm>
    </dsp:sp>
    <dsp:sp modelId="{5E6B1B88-0F5B-41D4-92DE-C12DF48EA68A}">
      <dsp:nvSpPr>
        <dsp:cNvPr id="0" name=""/>
        <dsp:cNvSpPr/>
      </dsp:nvSpPr>
      <dsp:spPr>
        <a:xfrm rot="5400000">
          <a:off x="5959366" y="-934448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обратная связь с клиентом</a:t>
          </a:r>
        </a:p>
      </dsp:txBody>
      <dsp:txXfrm rot="-5400000">
        <a:off x="441472" y="4603458"/>
        <a:ext cx="11425715" cy="369914"/>
      </dsp:txXfrm>
    </dsp:sp>
    <dsp:sp modelId="{5F408001-0DA5-42F3-80DD-E1B5E0604FD9}">
      <dsp:nvSpPr>
        <dsp:cNvPr id="0" name=""/>
        <dsp:cNvSpPr/>
      </dsp:nvSpPr>
      <dsp:spPr>
        <a:xfrm rot="5400000">
          <a:off x="-94601" y="5250385"/>
          <a:ext cx="630675" cy="4414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1" y="5376519"/>
        <a:ext cx="441472" cy="189203"/>
      </dsp:txXfrm>
    </dsp:sp>
    <dsp:sp modelId="{99935805-7B67-41B4-89C7-888CD28493DD}">
      <dsp:nvSpPr>
        <dsp:cNvPr id="0" name=""/>
        <dsp:cNvSpPr/>
      </dsp:nvSpPr>
      <dsp:spPr>
        <a:xfrm rot="5400000">
          <a:off x="5959366" y="-362110"/>
          <a:ext cx="409938" cy="114457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реклама предстоящих акций и скидок</a:t>
          </a:r>
        </a:p>
      </dsp:txBody>
      <dsp:txXfrm rot="-5400000">
        <a:off x="441472" y="5175796"/>
        <a:ext cx="11425715" cy="3699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E91DE-4F52-4639-8488-36C3A3021CD0}">
      <dsp:nvSpPr>
        <dsp:cNvPr id="0" name=""/>
        <dsp:cNvSpPr/>
      </dsp:nvSpPr>
      <dsp:spPr>
        <a:xfrm rot="5400000">
          <a:off x="-236321" y="239019"/>
          <a:ext cx="1575479" cy="11028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2" y="554115"/>
        <a:ext cx="1102835" cy="472644"/>
      </dsp:txXfrm>
    </dsp:sp>
    <dsp:sp modelId="{E6DC3311-AE59-4DFC-9C93-D8210716F1B0}">
      <dsp:nvSpPr>
        <dsp:cNvPr id="0" name=""/>
        <dsp:cNvSpPr/>
      </dsp:nvSpPr>
      <dsp:spPr>
        <a:xfrm rot="5400000">
          <a:off x="5553495" y="-4447962"/>
          <a:ext cx="1024061" cy="99253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800" kern="1200" dirty="0">
              <a:latin typeface="+mn-lt"/>
              <a:cs typeface="Times New Roman" panose="02020603050405020304" pitchFamily="18" charset="0"/>
            </a:rPr>
            <a:t>   </a:t>
          </a:r>
          <a:r>
            <a:rPr lang="ru-RU" sz="2400" kern="1200" dirty="0">
              <a:latin typeface="+mn-lt"/>
              <a:cs typeface="Times New Roman" panose="02020603050405020304" pitchFamily="18" charset="0"/>
            </a:rPr>
            <a:t>Что предлагаем?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+mn-lt"/>
              <a:cs typeface="Times New Roman" panose="02020603050405020304" pitchFamily="18" charset="0"/>
            </a:rPr>
            <a:t>Услугу по уборке жилых помещений, качественно, быстро, доступно</a:t>
          </a:r>
        </a:p>
      </dsp:txBody>
      <dsp:txXfrm rot="-5400000">
        <a:off x="1102835" y="52689"/>
        <a:ext cx="9875391" cy="924079"/>
      </dsp:txXfrm>
    </dsp:sp>
    <dsp:sp modelId="{71EF5F1E-FFBE-4CD6-8949-4EFDAB392EAC}">
      <dsp:nvSpPr>
        <dsp:cNvPr id="0" name=""/>
        <dsp:cNvSpPr/>
      </dsp:nvSpPr>
      <dsp:spPr>
        <a:xfrm rot="5400000">
          <a:off x="-236321" y="1930739"/>
          <a:ext cx="1575479" cy="11028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2" y="2245835"/>
        <a:ext cx="1102835" cy="472644"/>
      </dsp:txXfrm>
    </dsp:sp>
    <dsp:sp modelId="{97E119B7-251C-4BA7-9A2B-53254AC21F64}">
      <dsp:nvSpPr>
        <dsp:cNvPr id="0" name=""/>
        <dsp:cNvSpPr/>
      </dsp:nvSpPr>
      <dsp:spPr>
        <a:xfrm rot="5400000">
          <a:off x="5256430" y="-2756242"/>
          <a:ext cx="1618192" cy="99253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/>
            <a:t>   Кто хочет купить?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/>
            <a:t>Деловые люди, работа которых занимает много времени; обеспеченные пенсионеры; люди, физические способности которых ограничены.</a:t>
          </a:r>
        </a:p>
      </dsp:txBody>
      <dsp:txXfrm rot="-5400000">
        <a:off x="1102835" y="1476347"/>
        <a:ext cx="9846388" cy="1460204"/>
      </dsp:txXfrm>
    </dsp:sp>
    <dsp:sp modelId="{73944B0B-D225-41AF-B64F-C055FA95274C}">
      <dsp:nvSpPr>
        <dsp:cNvPr id="0" name=""/>
        <dsp:cNvSpPr/>
      </dsp:nvSpPr>
      <dsp:spPr>
        <a:xfrm rot="5400000">
          <a:off x="-236321" y="3325394"/>
          <a:ext cx="1575479" cy="11028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2" y="3640490"/>
        <a:ext cx="1102835" cy="472644"/>
      </dsp:txXfrm>
    </dsp:sp>
    <dsp:sp modelId="{CEBB33E2-7A89-4BA2-86C1-C6B461004F30}">
      <dsp:nvSpPr>
        <dsp:cNvPr id="0" name=""/>
        <dsp:cNvSpPr/>
      </dsp:nvSpPr>
      <dsp:spPr>
        <a:xfrm rot="5400000">
          <a:off x="5553495" y="-1361587"/>
          <a:ext cx="1024061" cy="99253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/>
            <a:t>    Почему?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/>
            <a:t>Для поддержания чистоты в доме и экономии своего времени</a:t>
          </a:r>
          <a:r>
            <a:rPr lang="ru-RU" sz="2700" kern="1200" dirty="0"/>
            <a:t>.</a:t>
          </a:r>
        </a:p>
      </dsp:txBody>
      <dsp:txXfrm rot="-5400000">
        <a:off x="1102835" y="3139064"/>
        <a:ext cx="9875391" cy="9240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38BA1-2AD1-4778-A69E-6ABAAE99CD1D}">
      <dsp:nvSpPr>
        <dsp:cNvPr id="0" name=""/>
        <dsp:cNvSpPr/>
      </dsp:nvSpPr>
      <dsp:spPr>
        <a:xfrm rot="5400000">
          <a:off x="-304056" y="304702"/>
          <a:ext cx="2027043" cy="14189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900" kern="1200" dirty="0"/>
        </a:p>
      </dsp:txBody>
      <dsp:txXfrm rot="-5400000">
        <a:off x="1" y="710110"/>
        <a:ext cx="1418930" cy="608113"/>
      </dsp:txXfrm>
    </dsp:sp>
    <dsp:sp modelId="{9EF62A67-0F80-4B91-814E-A2EC90B1A767}">
      <dsp:nvSpPr>
        <dsp:cNvPr id="0" name=""/>
        <dsp:cNvSpPr/>
      </dsp:nvSpPr>
      <dsp:spPr>
        <a:xfrm rot="5400000">
          <a:off x="5427538" y="-4007962"/>
          <a:ext cx="1317578" cy="93347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Когда?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Данная услуга не имеет сезонности</a:t>
          </a:r>
          <a:r>
            <a:rPr lang="ru-RU" sz="2500" kern="1200" dirty="0"/>
            <a:t>.</a:t>
          </a:r>
        </a:p>
      </dsp:txBody>
      <dsp:txXfrm rot="-5400000">
        <a:off x="1418931" y="64964"/>
        <a:ext cx="9270475" cy="1188940"/>
      </dsp:txXfrm>
    </dsp:sp>
    <dsp:sp modelId="{13CB7708-FA44-4888-B69F-48A8ED4DD5E5}">
      <dsp:nvSpPr>
        <dsp:cNvPr id="0" name=""/>
        <dsp:cNvSpPr/>
      </dsp:nvSpPr>
      <dsp:spPr>
        <a:xfrm rot="5400000">
          <a:off x="-304056" y="2043504"/>
          <a:ext cx="2027043" cy="14189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900" kern="1200" dirty="0"/>
        </a:p>
      </dsp:txBody>
      <dsp:txXfrm rot="-5400000">
        <a:off x="1" y="2448912"/>
        <a:ext cx="1418930" cy="608113"/>
      </dsp:txXfrm>
    </dsp:sp>
    <dsp:sp modelId="{7B49865A-1AAD-41F2-BAD8-2F963A07F3B8}">
      <dsp:nvSpPr>
        <dsp:cNvPr id="0" name=""/>
        <dsp:cNvSpPr/>
      </dsp:nvSpPr>
      <dsp:spPr>
        <a:xfrm rot="5400000">
          <a:off x="5427538" y="-2269160"/>
          <a:ext cx="1317578" cy="93347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Где?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Рекламу наших услуг увидят в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соц.сетях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на сайте нашей компании. а также в рекомендации благодарных клиентов</a:t>
          </a:r>
          <a:r>
            <a:rPr lang="ru-RU" sz="2500" kern="1200" dirty="0"/>
            <a:t>.</a:t>
          </a:r>
        </a:p>
      </dsp:txBody>
      <dsp:txXfrm rot="-5400000">
        <a:off x="1418931" y="1803766"/>
        <a:ext cx="9270475" cy="11889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2FC42-A09D-4367-B7A3-F8E9EED95874}">
      <dsp:nvSpPr>
        <dsp:cNvPr id="0" name=""/>
        <dsp:cNvSpPr/>
      </dsp:nvSpPr>
      <dsp:spPr>
        <a:xfrm>
          <a:off x="3085" y="0"/>
          <a:ext cx="2409045" cy="398906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Услуга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клининговых услуг в жилых помещениях</a:t>
          </a:r>
        </a:p>
      </dsp:txBody>
      <dsp:txXfrm>
        <a:off x="3085" y="0"/>
        <a:ext cx="2409045" cy="3989068"/>
      </dsp:txXfrm>
    </dsp:sp>
    <dsp:sp modelId="{CDBB5AA2-7B53-4086-955A-755622EF76A8}">
      <dsp:nvSpPr>
        <dsp:cNvPr id="0" name=""/>
        <dsp:cNvSpPr/>
      </dsp:nvSpPr>
      <dsp:spPr>
        <a:xfrm>
          <a:off x="2625315" y="26669"/>
          <a:ext cx="2644955" cy="3935729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Цена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Доступная цена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 оплаты – наличными и бесконтактная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Скидки постоянным клиентам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Оплата по завершению работ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2800" b="1" kern="1200" dirty="0">
            <a:solidFill>
              <a:schemeClr val="tx1"/>
            </a:solidFill>
          </a:endParaRPr>
        </a:p>
      </dsp:txBody>
      <dsp:txXfrm>
        <a:off x="2625315" y="26669"/>
        <a:ext cx="2644955" cy="3935729"/>
      </dsp:txXfrm>
    </dsp:sp>
    <dsp:sp modelId="{5C8D73ED-6CE7-4088-96C1-46CD550DC3C6}">
      <dsp:nvSpPr>
        <dsp:cNvPr id="0" name=""/>
        <dsp:cNvSpPr/>
      </dsp:nvSpPr>
      <dsp:spPr>
        <a:xfrm>
          <a:off x="5483454" y="26669"/>
          <a:ext cx="2409045" cy="3935729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Место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Квартиры, дома, коттеджи</a:t>
          </a:r>
        </a:p>
      </dsp:txBody>
      <dsp:txXfrm>
        <a:off x="5483454" y="26669"/>
        <a:ext cx="2409045" cy="3935729"/>
      </dsp:txXfrm>
    </dsp:sp>
    <dsp:sp modelId="{6729D077-B9B5-4AA4-93E8-CB90492CDAB8}">
      <dsp:nvSpPr>
        <dsp:cNvPr id="0" name=""/>
        <dsp:cNvSpPr/>
      </dsp:nvSpPr>
      <dsp:spPr>
        <a:xfrm>
          <a:off x="8105684" y="26669"/>
          <a:ext cx="2644955" cy="393572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Продвижение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Сайт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Отзывы довольных клиентов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bg1"/>
            </a:solidFill>
          </a:endParaRPr>
        </a:p>
      </dsp:txBody>
      <dsp:txXfrm>
        <a:off x="8105684" y="26669"/>
        <a:ext cx="2644955" cy="3935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62672-AFE4-4AAE-B27B-6B1A591E8ED2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CAE8F-5514-466D-9DAB-CAD99C77B7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39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CAE8F-5514-466D-9DAB-CAD99C77B78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08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CAE8F-5514-466D-9DAB-CAD99C77B78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CAE8F-5514-466D-9DAB-CAD99C77B78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397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54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2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47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5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850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3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56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56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80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7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096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562" y="89689"/>
            <a:ext cx="10971249" cy="15120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5321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5354133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87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6231903" y="1604399"/>
            <a:ext cx="5354133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87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609562" y="3682062"/>
            <a:ext cx="1097212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87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016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D62FFC2-6631-44D0-B301-C5061A35149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7F58AD40-B907-4042-8E4C-730919BBE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010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789F0B-F9AD-4653-901D-8AFC4D5EE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"/>
            <a:ext cx="12191999" cy="68577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FD9119-0EA1-4CE6-83FD-95B6E4D4F27D}"/>
              </a:ext>
            </a:extLst>
          </p:cNvPr>
          <p:cNvSpPr txBox="1"/>
          <p:nvPr/>
        </p:nvSpPr>
        <p:spPr>
          <a:xfrm>
            <a:off x="2306320" y="3059668"/>
            <a:ext cx="7305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Клининговая компания «Порядок в доме»</a:t>
            </a:r>
          </a:p>
        </p:txBody>
      </p:sp>
    </p:spTree>
    <p:extLst>
      <p:ext uri="{BB962C8B-B14F-4D97-AF65-F5344CB8AC3E}">
        <p14:creationId xmlns:p14="http://schemas.microsoft.com/office/powerpoint/2010/main" val="281199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C9056-E218-4257-852E-7DAE59E6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Команда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0F869-7B04-4A96-AEBE-B4FD26C2B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2133" y="2011680"/>
            <a:ext cx="4098248" cy="3766185"/>
          </a:xfrm>
        </p:spPr>
        <p:txBody>
          <a:bodyPr numCol="1">
            <a:normAutofit lnSpcReduction="1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ru-RU" dirty="0"/>
              <a:t>Тарасов Иван Сергеевич студент первого курса </a:t>
            </a:r>
            <a:r>
              <a:rPr lang="ru-RU" dirty="0" err="1"/>
              <a:t>ИМИТиФ</a:t>
            </a:r>
            <a:r>
              <a:rPr lang="ru-RU" dirty="0"/>
              <a:t> </a:t>
            </a:r>
            <a:r>
              <a:rPr lang="ru-RU" dirty="0" err="1"/>
              <a:t>УдГУ</a:t>
            </a:r>
            <a:r>
              <a:rPr lang="ru-RU" dirty="0"/>
              <a:t> по специальности Прикладная математика и информатика, бакалавриат.</a:t>
            </a:r>
          </a:p>
          <a:p>
            <a:pPr marL="0" indent="0" algn="r">
              <a:buNone/>
            </a:pPr>
            <a:r>
              <a:rPr lang="ru-RU" dirty="0"/>
              <a:t>Участник Всероссийского конкурса «Вершина чистоты»</a:t>
            </a:r>
          </a:p>
          <a:p>
            <a:pPr marL="0" indent="0" algn="r">
              <a:buNone/>
            </a:pPr>
            <a:r>
              <a:rPr lang="ru-RU" dirty="0"/>
              <a:t>в номинации «Эксперт чистоты»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1199C4-E15A-4696-A2DB-9401CE960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37" y="1865947"/>
            <a:ext cx="2652713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1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879FC-1F2C-4777-9B55-DCBFA0106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55134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88785B8-9EC6-4FBE-83B5-8E90CDAECC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650277"/>
              </p:ext>
            </p:extLst>
          </p:nvPr>
        </p:nvGraphicFramePr>
        <p:xfrm>
          <a:off x="657224" y="1354668"/>
          <a:ext cx="9943043" cy="2472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AF11AB3-515F-4F49-96F6-1C25105D8575}"/>
              </a:ext>
            </a:extLst>
          </p:cNvPr>
          <p:cNvSpPr txBox="1"/>
          <p:nvPr/>
        </p:nvSpPr>
        <p:spPr>
          <a:xfrm>
            <a:off x="795867" y="4436533"/>
            <a:ext cx="1009226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cs typeface="Times New Roman" panose="02020603050405020304" pitchFamily="18" charset="0"/>
              </a:rPr>
              <a:t>Решение проблемы</a:t>
            </a:r>
          </a:p>
          <a:p>
            <a:r>
              <a:rPr lang="ru-RU" sz="2800" dirty="0">
                <a:cs typeface="Times New Roman" panose="02020603050405020304" pitchFamily="18" charset="0"/>
              </a:rPr>
              <a:t>Обращение в нашу компанию за качественной уборкой по доступным ценам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3A6EE-049C-4FBE-A055-4606BDCA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B9DA75-452F-4A01-B6D2-64A797AC7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600" dirty="0">
                <a:solidFill>
                  <a:srgbClr val="000000"/>
                </a:solidFill>
                <a:cs typeface="Times New Roman" panose="02020603050405020304" pitchFamily="18" charset="0"/>
              </a:rPr>
              <a:t>Задачей</a:t>
            </a:r>
            <a:r>
              <a:rPr lang="ru-RU" sz="3600" b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настоящего проекта является создание клининговой компании, специализирующейся на уборке жилых помещений (квартир, домов, коттеджей),</a:t>
            </a:r>
            <a:r>
              <a:rPr lang="ru-RU" sz="3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используя химические средства и уборочную технику.  Мы предлагаем широкий спектр услуг, которые помогают людям сохранять чистоту и порядок в их жилых помещениях.</a:t>
            </a:r>
            <a:endParaRPr lang="ru-RU" sz="3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4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1E127E7B-08C4-42AF-B440-13EBE0A8D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57363" cy="6858000"/>
          </a:xfrm>
        </p:spPr>
      </p:pic>
    </p:spTree>
    <p:extLst>
      <p:ext uri="{BB962C8B-B14F-4D97-AF65-F5344CB8AC3E}">
        <p14:creationId xmlns:p14="http://schemas.microsoft.com/office/powerpoint/2010/main" val="626656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41447DBF-D080-4830-9C31-0FEA0E2E7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183701"/>
              </p:ext>
            </p:extLst>
          </p:nvPr>
        </p:nvGraphicFramePr>
        <p:xfrm>
          <a:off x="728133" y="2048934"/>
          <a:ext cx="10955867" cy="4250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2229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851819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851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28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673127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ru-RU" u="none" dirty="0"/>
                        <a:t>Нет</a:t>
                      </a: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</a:rPr>
                        <a:t> </a:t>
                      </a: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</a:t>
                      </a:r>
                      <a:endParaRPr lang="ru-RU" u="none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359415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99442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4C2D0A-8ADA-4477-A518-50139C247465}"/>
              </a:ext>
            </a:extLst>
          </p:cNvPr>
          <p:cNvSpPr txBox="1"/>
          <p:nvPr/>
        </p:nvSpPr>
        <p:spPr>
          <a:xfrm>
            <a:off x="728133" y="558800"/>
            <a:ext cx="1021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проекта в обеспечении технологического суверенитета страны</a:t>
            </a:r>
          </a:p>
        </p:txBody>
      </p:sp>
    </p:spTree>
    <p:extLst>
      <p:ext uri="{BB962C8B-B14F-4D97-AF65-F5344CB8AC3E}">
        <p14:creationId xmlns:p14="http://schemas.microsoft.com/office/powerpoint/2010/main" val="3065987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CF005-BC53-4415-BF9E-9964155C2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8053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Целевая аудитория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60CF3403-D146-4B78-B012-CF02098265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351098"/>
              </p:ext>
            </p:extLst>
          </p:nvPr>
        </p:nvGraphicFramePr>
        <p:xfrm>
          <a:off x="838200" y="1015999"/>
          <a:ext cx="10515600" cy="5317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28712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69983368"/>
                    </a:ext>
                  </a:extLst>
                </a:gridCol>
              </a:tblGrid>
              <a:tr h="6421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18124"/>
                  </a:ext>
                </a:extLst>
              </a:tr>
              <a:tr h="16649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30790"/>
                  </a:ext>
                </a:extLst>
              </a:tr>
              <a:tr h="3009991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18-60 лет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проживающие в Ижевске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 средний или выше среднего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большую часть времени отнимает работа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60+ лет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проживающие в Ижевске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 средний или выше среднего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 физических возможностей и желания заниматься уборкой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651466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79CB87-ACFA-4F34-8EEA-04E2FA3A643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3061" y="1693779"/>
            <a:ext cx="3385775" cy="16082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0D493A-8107-44A3-BAD1-7EE51BD05F3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3164" y="1693779"/>
            <a:ext cx="3385775" cy="16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05420-FBF9-48AD-9F26-4783909BE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31962"/>
          </a:xfrm>
        </p:spPr>
        <p:txBody>
          <a:bodyPr/>
          <a:lstStyle/>
          <a:p>
            <a:r>
              <a:rPr lang="ru-RU" dirty="0"/>
              <a:t>Потенциальный объем рынка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2FE7CE1-6391-42F2-AF31-66DCD42092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664742"/>
              </p:ext>
            </p:extLst>
          </p:nvPr>
        </p:nvGraphicFramePr>
        <p:xfrm>
          <a:off x="0" y="1151467"/>
          <a:ext cx="6705600" cy="5842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31AA62-996E-42DC-82AA-F4A774F6FA39}"/>
              </a:ext>
            </a:extLst>
          </p:cNvPr>
          <p:cNvSpPr txBox="1"/>
          <p:nvPr/>
        </p:nvSpPr>
        <p:spPr>
          <a:xfrm>
            <a:off x="7496175" y="1752600"/>
            <a:ext cx="43338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Ижевске на 2023 год насчитывалось 648146 человек. Если брать во внимание, что среднестатистическая семья в России состоит из четырех человек, то в Ижевске проживает 162036  семей. К тому же в городе уже имеются клининговые компании, а значит объем целевого рынка берем -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%, то есть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16203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семей.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92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BEA4F-797F-4A8E-827F-5E05012EC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03E8F92-A566-40E2-BF0D-F15531A20D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377490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4637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306373" y="1306159"/>
            <a:ext cx="9795757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522461" indent="-391410" algn="ctr">
              <a:spcBef>
                <a:spcPts val="171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870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4" y="15465"/>
            <a:ext cx="12191573" cy="1188605"/>
          </a:xfrm>
        </p:spPr>
        <p:txBody>
          <a:bodyPr vert="horz" lIns="870773" tIns="0" rIns="0" bIns="0" rtlCol="0" anchor="ctr">
            <a:noAutofit/>
          </a:bodyPr>
          <a:lstStyle/>
          <a:p>
            <a:r>
              <a:rPr lang="ru-RU" sz="5321" dirty="0">
                <a:ea typeface="MS Gothic" pitchFamily="49" charset="-128"/>
              </a:rPr>
              <a:t>Бизнес-модель</a:t>
            </a:r>
            <a:endParaRPr sz="5321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957871" y="2565401"/>
            <a:ext cx="10751918" cy="3024187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defTabSz="1105875">
              <a:defRPr/>
            </a:pPr>
            <a:endParaRPr lang="ru-RU" sz="387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/>
        </p:nvGraphicFramePr>
        <p:xfrm>
          <a:off x="214" y="1126329"/>
          <a:ext cx="12191576" cy="561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31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43831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219158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219158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43831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43831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870658">
                <a:tc rowSpan="2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8706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870658">
                <a:tc gridSpan="3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9794330" y="1846432"/>
            <a:ext cx="226396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- Физические лица</a:t>
            </a:r>
          </a:p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18-60 лет,</a:t>
            </a:r>
          </a:p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проживающие в Ижевске,</a:t>
            </a:r>
          </a:p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доход средний или выше среднего, у которых большую часть времени отнимает работа</a:t>
            </a:r>
          </a:p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- Физические лица 60+ лет,</a:t>
            </a:r>
          </a:p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проживающие в Ижевске,</a:t>
            </a:r>
          </a:p>
          <a:p>
            <a:pPr lvl="0"/>
            <a:r>
              <a:rPr lang="ru-RU" sz="14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доход средний или выше среднего, у которых нет физических возможностей и желания заниматься уборкой.</a:t>
            </a:r>
            <a:endParaRPr lang="ru-RU" sz="1400" dirty="0"/>
          </a:p>
          <a:p>
            <a:endParaRPr lang="ru-RU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920325" y="1800226"/>
            <a:ext cx="2351347" cy="1431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51" i="1" dirty="0"/>
              <a:t>-Цена дешевле, чем у конкурентов</a:t>
            </a:r>
          </a:p>
          <a:p>
            <a:r>
              <a:rPr lang="ru-RU" sz="1451" i="1" dirty="0"/>
              <a:t>-Квалифицированные сотрудники</a:t>
            </a:r>
          </a:p>
          <a:p>
            <a:r>
              <a:rPr lang="ru-RU" sz="1451" i="1" dirty="0"/>
              <a:t>-Экологичные моющие средства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7335784" y="3256374"/>
            <a:ext cx="2263961" cy="893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51" i="1" dirty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ru-RU" sz="1451" i="1" dirty="0"/>
              <a:t>Сайт</a:t>
            </a:r>
          </a:p>
          <a:p>
            <a:r>
              <a:rPr lang="ru-RU" sz="1451" i="1" dirty="0"/>
              <a:t>-Группы в соц. Сетях</a:t>
            </a:r>
          </a:p>
          <a:p>
            <a:r>
              <a:rPr lang="ru-RU" sz="1451" i="1" dirty="0"/>
              <a:t>-Положительные отзывы клиентов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7401021" y="1672055"/>
            <a:ext cx="2393309" cy="111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9600">
              <a:buFont typeface="Arial" panose="020B0604020202020204" pitchFamily="34" charset="0"/>
              <a:buChar char="•"/>
            </a:pPr>
            <a:r>
              <a:rPr lang="ru-RU" sz="1400" i="1" dirty="0"/>
              <a:t>Акции</a:t>
            </a:r>
          </a:p>
          <a:p>
            <a:pPr indent="9600">
              <a:buFont typeface="Arial" panose="020B0604020202020204" pitchFamily="34" charset="0"/>
              <a:buChar char="•"/>
            </a:pPr>
            <a:r>
              <a:rPr lang="ru-RU" sz="1400" i="1" dirty="0"/>
              <a:t>При зафиксированной некачественной уборке, следующая уборка бесплатно</a:t>
            </a:r>
          </a:p>
          <a:p>
            <a:pPr indent="9600">
              <a:buFont typeface="Arial" panose="020B0604020202020204" pitchFamily="34" charset="0"/>
              <a:buChar char="•"/>
            </a:pPr>
            <a:endParaRPr lang="ru-RU" sz="145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6095999" y="5098449"/>
            <a:ext cx="6095788" cy="78156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693" i="1" dirty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ru-RU" sz="1693" i="1" dirty="0"/>
              <a:t>Уборка помещений</a:t>
            </a:r>
          </a:p>
          <a:p>
            <a:r>
              <a:rPr lang="ru-RU" sz="1693" i="1" dirty="0"/>
              <a:t>-Мытье окон и балконов</a:t>
            </a:r>
          </a:p>
          <a:p>
            <a:r>
              <a:rPr lang="ru-RU" sz="1693" i="1" dirty="0"/>
              <a:t>-Продажа моющих средств</a:t>
            </a:r>
          </a:p>
          <a:p>
            <a:endParaRPr lang="ru-RU" sz="1693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69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522866" y="3259117"/>
            <a:ext cx="2263961" cy="669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51" i="1" dirty="0"/>
              <a:t>-Сайт</a:t>
            </a:r>
          </a:p>
          <a:p>
            <a:r>
              <a:rPr lang="ru-RU" sz="1451" i="1" dirty="0"/>
              <a:t>--Группы в соц. сетях</a:t>
            </a:r>
          </a:p>
          <a:p>
            <a:endParaRPr lang="ru-RU" sz="145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527017" y="1931088"/>
            <a:ext cx="2259810" cy="111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9600">
              <a:buFont typeface="Arial" panose="020B0604020202020204" pitchFamily="34" charset="0"/>
              <a:buChar char="•"/>
            </a:pPr>
            <a:r>
              <a:rPr lang="ru-RU" sz="1400" i="1" dirty="0"/>
              <a:t>Разовая уборка</a:t>
            </a:r>
          </a:p>
          <a:p>
            <a:pPr indent="9600">
              <a:buFont typeface="Arial" panose="020B0604020202020204" pitchFamily="34" charset="0"/>
              <a:buChar char="•"/>
            </a:pPr>
            <a:r>
              <a:rPr lang="ru-RU" sz="1400" i="1" dirty="0"/>
              <a:t>Генеральная уборка</a:t>
            </a:r>
          </a:p>
          <a:p>
            <a:pPr indent="9600">
              <a:buFont typeface="Arial" panose="020B0604020202020204" pitchFamily="34" charset="0"/>
              <a:buChar char="•"/>
            </a:pPr>
            <a:r>
              <a:rPr lang="ru-RU" sz="1400" i="1" dirty="0"/>
              <a:t>Уборка помещений после строительных работ</a:t>
            </a:r>
          </a:p>
          <a:p>
            <a:pPr indent="9600">
              <a:buFont typeface="Arial" panose="020B0604020202020204" pitchFamily="34" charset="0"/>
              <a:buChar char="•"/>
            </a:pPr>
            <a:r>
              <a:rPr lang="ru-RU" sz="1400" i="1" dirty="0"/>
              <a:t>Мытье окон и балконов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64321" y="1836704"/>
            <a:ext cx="2263961" cy="2437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3" i="1" dirty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ru-RU" sz="1693" i="1" dirty="0"/>
              <a:t>Компании, занимающиеся чисткой ковров(</a:t>
            </a:r>
            <a:r>
              <a:rPr lang="ru-RU" sz="1693" i="1" dirty="0" err="1"/>
              <a:t>Проф</a:t>
            </a:r>
            <a:r>
              <a:rPr lang="ru-RU" sz="1693" i="1" dirty="0"/>
              <a:t> Стирка, стирка ковров «Океан» и др.)</a:t>
            </a:r>
          </a:p>
          <a:p>
            <a:r>
              <a:rPr lang="ru-RU" sz="1693" i="1" dirty="0"/>
              <a:t>-Компании, занимающиеся мойкой окон(«</a:t>
            </a:r>
            <a:r>
              <a:rPr lang="ru-RU" sz="1693" i="1" dirty="0" err="1"/>
              <a:t>Впорядке</a:t>
            </a:r>
            <a:r>
              <a:rPr lang="ru-RU" sz="1693" i="1" dirty="0"/>
              <a:t>»)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08463" y="5164052"/>
            <a:ext cx="6095788" cy="104208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693" i="1" dirty="0"/>
          </a:p>
          <a:p>
            <a:r>
              <a:rPr lang="ru-RU" sz="1693" i="1" dirty="0"/>
              <a:t>-Оплата рекламы</a:t>
            </a:r>
          </a:p>
          <a:p>
            <a:r>
              <a:rPr lang="ru-RU" sz="1693" i="1" dirty="0"/>
              <a:t>-Оплата расходов на инвентарь и моющие средства</a:t>
            </a:r>
          </a:p>
          <a:p>
            <a:r>
              <a:rPr lang="ru-RU" sz="1693" i="1" dirty="0"/>
              <a:t>-Зарплата сотрудникам</a:t>
            </a:r>
          </a:p>
          <a:p>
            <a:r>
              <a:rPr lang="ru-RU" sz="1693" i="1" dirty="0"/>
              <a:t>-Налоги</a:t>
            </a:r>
          </a:p>
          <a:p>
            <a:endParaRPr lang="ru-RU" sz="1693" i="1" dirty="0">
              <a:solidFill>
                <a:schemeClr val="bg1">
                  <a:lumMod val="50000"/>
                </a:schemeClr>
              </a:solidFill>
            </a:endParaRPr>
          </a:p>
          <a:p>
            <a:pPr marL="19199" indent="-19199">
              <a:buFont typeface="Arial" panose="020B0604020202020204" pitchFamily="34" charset="0"/>
              <a:buChar char="•"/>
            </a:pPr>
            <a:endParaRPr lang="ru-RU" sz="1693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9624D-7DAF-40A5-B802-7378C39CC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135467"/>
            <a:ext cx="10772775" cy="626533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Процесс оказания услуги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68F24EF-382C-4FEF-8CF7-9DE48F711E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108666"/>
              </p:ext>
            </p:extLst>
          </p:nvPr>
        </p:nvGraphicFramePr>
        <p:xfrm>
          <a:off x="1" y="931333"/>
          <a:ext cx="11887200" cy="579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124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C687B-1DB7-4E42-90FC-545738BD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проекта по </a:t>
            </a:r>
            <a:r>
              <a:rPr lang="en-US" dirty="0"/>
              <a:t>SMART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79FDF-2705-4E90-AE13-90A16C68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К 1 сентября 2023 года набрать клиентскую базу, состоящую из 200 человек с помощью веб-сайта и получить прибыль в размере 100000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1421573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FB2BC-AF74-41D2-9E82-B512F988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109134"/>
          </a:xfrm>
        </p:spPr>
        <p:txBody>
          <a:bodyPr/>
          <a:lstStyle/>
          <a:p>
            <a:r>
              <a:rPr lang="ru-RU" dirty="0"/>
              <a:t>Стартовые инвестиции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3F7564C-E7BE-447A-96F9-E7C565F1C2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5682393"/>
              </p:ext>
            </p:extLst>
          </p:nvPr>
        </p:nvGraphicFramePr>
        <p:xfrm>
          <a:off x="676275" y="1608667"/>
          <a:ext cx="10753723" cy="515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4574">
                  <a:extLst>
                    <a:ext uri="{9D8B030D-6E8A-4147-A177-3AD203B41FA5}">
                      <a16:colId xmlns:a16="http://schemas.microsoft.com/office/drawing/2014/main" val="4253933992"/>
                    </a:ext>
                  </a:extLst>
                </a:gridCol>
                <a:gridCol w="3577493">
                  <a:extLst>
                    <a:ext uri="{9D8B030D-6E8A-4147-A177-3AD203B41FA5}">
                      <a16:colId xmlns:a16="http://schemas.microsoft.com/office/drawing/2014/main" val="1230464696"/>
                    </a:ext>
                  </a:extLst>
                </a:gridCol>
                <a:gridCol w="3591656">
                  <a:extLst>
                    <a:ext uri="{9D8B030D-6E8A-4147-A177-3AD203B41FA5}">
                      <a16:colId xmlns:a16="http://schemas.microsoft.com/office/drawing/2014/main" val="3807607253"/>
                    </a:ext>
                  </a:extLst>
                </a:gridCol>
              </a:tblGrid>
              <a:tr h="503978">
                <a:tc>
                  <a:txBody>
                    <a:bodyPr/>
                    <a:lstStyle/>
                    <a:p>
                      <a:r>
                        <a:rPr lang="ru-RU" dirty="0"/>
                        <a:t>Статья затрат</a:t>
                      </a:r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Сумма, руб.</a:t>
                      </a:r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Источник</a:t>
                      </a:r>
                    </a:p>
                  </a:txBody>
                  <a:tcPr marL="93510" marR="93510"/>
                </a:tc>
                <a:extLst>
                  <a:ext uri="{0D108BD9-81ED-4DB2-BD59-A6C34878D82A}">
                    <a16:rowId xmlns:a16="http://schemas.microsoft.com/office/drawing/2014/main" val="3065094399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Плоская швабра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</a:t>
                      </a:r>
                    </a:p>
                  </a:txBody>
                  <a:tcPr marL="93510" marR="93510"/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Собственные средства</a:t>
                      </a:r>
                    </a:p>
                  </a:txBody>
                  <a:tcPr marL="93510" marR="93510" anchor="ctr"/>
                </a:tc>
                <a:extLst>
                  <a:ext uri="{0D108BD9-81ED-4DB2-BD59-A6C34878D82A}">
                    <a16:rowId xmlns:a16="http://schemas.microsoft.com/office/drawing/2014/main" val="4132452929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тряпок и бытовой химии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005529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Профессиональный пылесос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308535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Специализированная тележка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38319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Стиральная машина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91073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Форма для сотрудников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55951"/>
                  </a:ext>
                </a:extLst>
              </a:tr>
              <a:tr h="614582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для мойки окон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198108"/>
                  </a:ext>
                </a:extLst>
              </a:tr>
              <a:tr h="50397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Непредвиденные расходы</a:t>
                      </a:r>
                      <a:endParaRPr lang="ru-RU" dirty="0"/>
                    </a:p>
                  </a:txBody>
                  <a:tcPr marL="93510" marR="9351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80000</a:t>
                      </a:r>
                    </a:p>
                  </a:txBody>
                  <a:tcPr marL="93510" marR="9351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8304"/>
                  </a:ext>
                </a:extLst>
              </a:tr>
              <a:tr h="503978">
                <a:tc gridSpan="3">
                  <a:txBody>
                    <a:bodyPr/>
                    <a:lstStyle/>
                    <a:p>
                      <a:r>
                        <a:rPr lang="ru-RU" dirty="0"/>
                        <a:t>Итого:                                                          200000</a:t>
                      </a:r>
                    </a:p>
                  </a:txBody>
                  <a:tcPr marL="93510" marR="9351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3510" marR="9351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3510" marR="93510" anchor="ctr"/>
                </a:tc>
                <a:extLst>
                  <a:ext uri="{0D108BD9-81ED-4DB2-BD59-A6C34878D82A}">
                    <a16:rowId xmlns:a16="http://schemas.microsoft.com/office/drawing/2014/main" val="2639097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9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0569A-0CBD-4E66-B007-D94C0682B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5212"/>
          </a:xfrm>
        </p:spPr>
        <p:txBody>
          <a:bodyPr>
            <a:normAutofit fontScale="90000"/>
          </a:bodyPr>
          <a:lstStyle/>
          <a:p>
            <a:r>
              <a:rPr lang="ru-RU" dirty="0"/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9F584-AB16-4BA1-AD89-74E9E6DC7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716"/>
            <a:ext cx="10515600" cy="545815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600" dirty="0">
                <a:cs typeface="Times New Roman" panose="02020603050405020304" pitchFamily="18" charset="0"/>
              </a:rPr>
              <a:t>Организационно-правовая форма данной организации ИП, так как имеет следующие преимущества</a:t>
            </a:r>
            <a:r>
              <a:rPr lang="en-US" sz="2600" dirty="0">
                <a:cs typeface="Times New Roman" panose="02020603050405020304" pitchFamily="18" charset="0"/>
              </a:rPr>
              <a:t>:</a:t>
            </a:r>
            <a:endParaRPr lang="ru-RU" sz="2600" dirty="0"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0" i="0" dirty="0">
                <a:effectLst/>
                <a:cs typeface="Times New Roman" panose="02020603050405020304" pitchFamily="18" charset="0"/>
              </a:rPr>
              <a:t>простая регистрация в налоговой инспекции и, при необходимости, быстрое прекращение бизнеса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0" i="0" dirty="0">
                <a:effectLst/>
                <a:cs typeface="Times New Roman" panose="02020603050405020304" pitchFamily="18" charset="0"/>
              </a:rPr>
              <a:t>вывести доход из бизнеса на личные нужды можно в любой момент и без дополнительного налогообложения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0" i="0" dirty="0">
                <a:effectLst/>
                <a:cs typeface="Times New Roman" panose="02020603050405020304" pitchFamily="18" charset="0"/>
              </a:rPr>
              <a:t>небольшой интерес проверяющих и низкие суммы штрафных санкций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0" i="0" dirty="0">
                <a:effectLst/>
                <a:cs typeface="Times New Roman" panose="02020603050405020304" pitchFamily="18" charset="0"/>
              </a:rPr>
              <a:t>больше налоговых льгот, чем у юридических лиц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0" i="0" dirty="0">
                <a:effectLst/>
                <a:cs typeface="Times New Roman" panose="02020603050405020304" pitchFamily="18" charset="0"/>
              </a:rPr>
              <a:t>отчётность предпринимателя проще, нет необходимости вести бухучёт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0" i="0" dirty="0">
                <a:effectLst/>
                <a:cs typeface="Times New Roman" panose="02020603050405020304" pitchFamily="18" charset="0"/>
              </a:rPr>
              <a:t>Данный бизнес дает статус индивидуального предпринимателя и позволяет использовать упрощенную налоговую систему.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89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2ADF6-3E37-4A40-BBA4-3D1884F7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Маркетинговый план (метод 5</a:t>
            </a:r>
            <a:r>
              <a:rPr lang="en-US" sz="4000" dirty="0"/>
              <a:t>W </a:t>
            </a:r>
            <a:r>
              <a:rPr lang="ru-RU" sz="4000" dirty="0" err="1"/>
              <a:t>Шерингтона</a:t>
            </a:r>
            <a:r>
              <a:rPr lang="ru-RU" sz="4000" dirty="0"/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EABF33E-1E31-40A5-BE32-F808F17910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074352"/>
              </p:ext>
            </p:extLst>
          </p:nvPr>
        </p:nvGraphicFramePr>
        <p:xfrm>
          <a:off x="838200" y="1825625"/>
          <a:ext cx="11028218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186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BA802-3879-4331-B2BB-9B42ECBA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Маркетинговый план (метод 5</a:t>
            </a:r>
            <a:r>
              <a:rPr lang="en-US" sz="4000" dirty="0"/>
              <a:t>W </a:t>
            </a:r>
            <a:r>
              <a:rPr lang="ru-RU" sz="4000" dirty="0" err="1"/>
              <a:t>Шерингтона</a:t>
            </a:r>
            <a:r>
              <a:rPr lang="ru-RU" sz="4000" dirty="0"/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F87D273-B91E-429C-8B08-FD608FB9A5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474904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56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0DCBC-1CDA-4F20-B6AC-4F3BF4CF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41400"/>
          </a:xfrm>
        </p:spPr>
        <p:txBody>
          <a:bodyPr/>
          <a:lstStyle/>
          <a:p>
            <a:r>
              <a:rPr lang="ru-RU" dirty="0"/>
              <a:t>Маркетинговый план </a:t>
            </a:r>
          </a:p>
        </p:txBody>
      </p:sp>
      <p:graphicFrame>
        <p:nvGraphicFramePr>
          <p:cNvPr id="4" name="Содержимое 5">
            <a:extLst>
              <a:ext uri="{FF2B5EF4-FFF2-40B4-BE49-F238E27FC236}">
                <a16:creationId xmlns:a16="http://schemas.microsoft.com/office/drawing/2014/main" id="{AC851CF2-D635-474D-B3C0-7D4C1C12B8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717918"/>
              </p:ext>
            </p:extLst>
          </p:nvPr>
        </p:nvGraphicFramePr>
        <p:xfrm>
          <a:off x="676274" y="2157731"/>
          <a:ext cx="10753725" cy="3989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7178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4DDEF-4B1A-4361-82C4-74AD312E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C91F7D6-9F06-425E-B6FD-20E4753422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088430"/>
              </p:ext>
            </p:extLst>
          </p:nvPr>
        </p:nvGraphicFramePr>
        <p:xfrm>
          <a:off x="644237" y="1690690"/>
          <a:ext cx="11180616" cy="4865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80">
                  <a:extLst>
                    <a:ext uri="{9D8B030D-6E8A-4147-A177-3AD203B41FA5}">
                      <a16:colId xmlns:a16="http://schemas.microsoft.com/office/drawing/2014/main" val="624176767"/>
                    </a:ext>
                  </a:extLst>
                </a:gridCol>
                <a:gridCol w="2286584">
                  <a:extLst>
                    <a:ext uri="{9D8B030D-6E8A-4147-A177-3AD203B41FA5}">
                      <a16:colId xmlns:a16="http://schemas.microsoft.com/office/drawing/2014/main" val="1057107490"/>
                    </a:ext>
                  </a:extLst>
                </a:gridCol>
                <a:gridCol w="2286584">
                  <a:extLst>
                    <a:ext uri="{9D8B030D-6E8A-4147-A177-3AD203B41FA5}">
                      <a16:colId xmlns:a16="http://schemas.microsoft.com/office/drawing/2014/main" val="2609304768"/>
                    </a:ext>
                  </a:extLst>
                </a:gridCol>
                <a:gridCol w="2286584">
                  <a:extLst>
                    <a:ext uri="{9D8B030D-6E8A-4147-A177-3AD203B41FA5}">
                      <a16:colId xmlns:a16="http://schemas.microsoft.com/office/drawing/2014/main" val="2795972223"/>
                    </a:ext>
                  </a:extLst>
                </a:gridCol>
                <a:gridCol w="2286584">
                  <a:extLst>
                    <a:ext uri="{9D8B030D-6E8A-4147-A177-3AD203B41FA5}">
                      <a16:colId xmlns:a16="http://schemas.microsoft.com/office/drawing/2014/main" val="3053123752"/>
                    </a:ext>
                  </a:extLst>
                </a:gridCol>
              </a:tblGrid>
              <a:tr h="87128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122221"/>
                  </a:ext>
                </a:extLst>
              </a:tr>
              <a:tr h="871285">
                <a:tc>
                  <a:txBody>
                    <a:bodyPr/>
                    <a:lstStyle/>
                    <a:p>
                      <a:r>
                        <a:rPr lang="ru-RU" sz="1400" dirty="0"/>
                        <a:t>Регистрация 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Оформление 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01.06.23 -  01.07.23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Домашний компьютер, интернет 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Тарасов Иван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409246"/>
                  </a:ext>
                </a:extLst>
              </a:tr>
              <a:tr h="871285">
                <a:tc>
                  <a:txBody>
                    <a:bodyPr/>
                    <a:lstStyle/>
                    <a:p>
                      <a:r>
                        <a:rPr lang="ru-RU" sz="1400" dirty="0"/>
                        <a:t>Аренда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Сравнить стоимость помещений в разных районах города с разной площадью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01.07.23 – 03.07.23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Собственные силы и средства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05398"/>
                  </a:ext>
                </a:extLst>
              </a:tr>
              <a:tr h="1068027">
                <a:tc>
                  <a:txBody>
                    <a:bodyPr/>
                    <a:lstStyle/>
                    <a:p>
                      <a:r>
                        <a:rPr lang="ru-RU" sz="1400" dirty="0"/>
                        <a:t>Закупка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Проанализировать стоимость профессионального оборудования на разных сайтах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03.07.23 – 10.07.23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Домашний компьютер, интернет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91998"/>
                  </a:ext>
                </a:extLst>
              </a:tr>
              <a:tr h="946202">
                <a:tc>
                  <a:txBody>
                    <a:bodyPr/>
                    <a:lstStyle/>
                    <a:p>
                      <a:r>
                        <a:rPr lang="ru-RU" sz="1400" dirty="0"/>
                        <a:t>Подбор и обучение сотрудников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Разместить объявление на сайте </a:t>
                      </a:r>
                      <a:r>
                        <a:rPr lang="en-US" sz="1400" dirty="0" err="1"/>
                        <a:t>hh</a:t>
                      </a:r>
                      <a:r>
                        <a:rPr lang="ru-RU" sz="1400" dirty="0"/>
                        <a:t>.</a:t>
                      </a:r>
                      <a:r>
                        <a:rPr lang="en-US" sz="1400" dirty="0" err="1"/>
                        <a:t>ru</a:t>
                      </a:r>
                      <a:r>
                        <a:rPr lang="ru-RU" sz="1400" dirty="0"/>
                        <a:t>, распечатать и расклеить  объявление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05.07.23 – 05.08.23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Домашний компьютер, интернет, принтер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72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00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921358-5D58-48C0-BB62-D6D458A39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налогообложения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AF7E0D-031D-4519-BD58-9EB8C992D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Выбрана упрощенная система налогообложения (УСН)</a:t>
            </a:r>
          </a:p>
          <a:p>
            <a:pPr marL="0" indent="0">
              <a:buNone/>
            </a:pPr>
            <a:r>
              <a:rPr lang="ru-RU" dirty="0"/>
              <a:t>Преимущества УСН</a:t>
            </a:r>
            <a:r>
              <a:rPr lang="en-US" dirty="0"/>
              <a:t>:</a:t>
            </a:r>
            <a:endParaRPr lang="ru-RU" dirty="0"/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</a:rPr>
              <a:t>Режим универсальный: ограничений по сферам деятельности нет.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Мною был выбран вариант налогообложения - </a:t>
            </a:r>
            <a:r>
              <a:rPr lang="ru-RU" b="0" i="0" dirty="0">
                <a:solidFill>
                  <a:schemeClr val="tx1"/>
                </a:solidFill>
                <a:effectLst/>
                <a:latin typeface="+mj-lt"/>
              </a:rPr>
              <a:t>15% с разницы доходов и расходов (при высоких расходах)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37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7CFED-4328-4D6C-91D2-D9F68C6C9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     Цены на уборку квартир и коттеджей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2BF3B97-08C6-4394-B8CA-56E67F74BE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962172"/>
              </p:ext>
            </p:extLst>
          </p:nvPr>
        </p:nvGraphicFramePr>
        <p:xfrm>
          <a:off x="1215957" y="2091446"/>
          <a:ext cx="10359957" cy="3063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8528">
                  <a:extLst>
                    <a:ext uri="{9D8B030D-6E8A-4147-A177-3AD203B41FA5}">
                      <a16:colId xmlns:a16="http://schemas.microsoft.com/office/drawing/2014/main" val="757606358"/>
                    </a:ext>
                  </a:extLst>
                </a:gridCol>
                <a:gridCol w="3093396">
                  <a:extLst>
                    <a:ext uri="{9D8B030D-6E8A-4147-A177-3AD203B41FA5}">
                      <a16:colId xmlns:a16="http://schemas.microsoft.com/office/drawing/2014/main" val="4041476414"/>
                    </a:ext>
                  </a:extLst>
                </a:gridCol>
                <a:gridCol w="2837773">
                  <a:extLst>
                    <a:ext uri="{9D8B030D-6E8A-4147-A177-3AD203B41FA5}">
                      <a16:colId xmlns:a16="http://schemas.microsoft.com/office/drawing/2014/main" val="3220242134"/>
                    </a:ext>
                  </a:extLst>
                </a:gridCol>
                <a:gridCol w="2590260">
                  <a:extLst>
                    <a:ext uri="{9D8B030D-6E8A-4147-A177-3AD203B41FA5}">
                      <a16:colId xmlns:a16="http://schemas.microsoft.com/office/drawing/2014/main" val="2821379071"/>
                    </a:ext>
                  </a:extLst>
                </a:gridCol>
              </a:tblGrid>
              <a:tr h="535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Площадь квартиры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Экспресс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Генеральная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После ремонта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3691147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До 50 </a:t>
                      </a:r>
                      <a:r>
                        <a:rPr lang="ru-RU" sz="1200" dirty="0" err="1">
                          <a:effectLst/>
                        </a:rPr>
                        <a:t>кв.м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3700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695619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50 </a:t>
                      </a:r>
                      <a:r>
                        <a:rPr lang="ru-RU" sz="1200" dirty="0" err="1">
                          <a:effectLst/>
                        </a:rPr>
                        <a:t>кв.м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6640188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60 кв.м.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2600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5700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4273796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70 кв.м.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3000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4515808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80 кв.м.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3400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6200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1020513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90 кв.м.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3800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7000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8700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4770233"/>
                  </a:ext>
                </a:extLst>
              </a:tr>
              <a:tr h="361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100 </a:t>
                      </a:r>
                      <a:r>
                        <a:rPr lang="ru-RU" sz="1200" dirty="0" err="1">
                          <a:effectLst/>
                        </a:rPr>
                        <a:t>кв.м</a:t>
                      </a:r>
                      <a:r>
                        <a:rPr lang="ru-RU" sz="1200" dirty="0">
                          <a:effectLst/>
                        </a:rPr>
                        <a:t>. и более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от 4000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от 7800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от 9700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0236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7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4D7CE7-8936-462B-A0F2-CE62A09A7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9DA70135-9AAC-4548-A8DC-7771551A2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306731"/>
              </p:ext>
            </p:extLst>
          </p:nvPr>
        </p:nvGraphicFramePr>
        <p:xfrm>
          <a:off x="152400" y="900546"/>
          <a:ext cx="11914905" cy="5189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327">
                  <a:extLst>
                    <a:ext uri="{9D8B030D-6E8A-4147-A177-3AD203B41FA5}">
                      <a16:colId xmlns:a16="http://schemas.microsoft.com/office/drawing/2014/main" val="956504072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492801812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3032998996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480843589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4278855745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197580766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1968858312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3086834032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3339202131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4202391254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1370776426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2422481803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741713301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392237832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2834694958"/>
                    </a:ext>
                  </a:extLst>
                </a:gridCol>
              </a:tblGrid>
              <a:tr h="989214">
                <a:tc>
                  <a:txBody>
                    <a:bodyPr/>
                    <a:lstStyle/>
                    <a:p>
                      <a:r>
                        <a:rPr lang="ru-RU" dirty="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Ед. измерения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авг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211574"/>
                  </a:ext>
                </a:extLst>
              </a:tr>
              <a:tr h="337926">
                <a:tc>
                  <a:txBody>
                    <a:bodyPr/>
                    <a:lstStyle/>
                    <a:p>
                      <a:r>
                        <a:rPr lang="ru-RU" dirty="0"/>
                        <a:t>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2534400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68016"/>
                  </a:ext>
                </a:extLst>
              </a:tr>
              <a:tr h="421881">
                <a:tc gridSpan="15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82057"/>
                  </a:ext>
                </a:extLst>
              </a:tr>
              <a:tr h="658736">
                <a:tc>
                  <a:txBody>
                    <a:bodyPr/>
                    <a:lstStyle/>
                    <a:p>
                      <a:r>
                        <a:rPr lang="ru-RU" dirty="0"/>
                        <a:t>Аренда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240000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25220"/>
                  </a:ext>
                </a:extLst>
              </a:tr>
              <a:tr h="658736">
                <a:tc>
                  <a:txBody>
                    <a:bodyPr/>
                    <a:lstStyle/>
                    <a:p>
                      <a:r>
                        <a:rPr lang="ru-RU" dirty="0"/>
                        <a:t>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29383"/>
                  </a:ext>
                </a:extLst>
              </a:tr>
              <a:tr h="941051">
                <a:tc>
                  <a:txBody>
                    <a:bodyPr/>
                    <a:lstStyle/>
                    <a:p>
                      <a:r>
                        <a:rPr lang="ru-RU" dirty="0"/>
                        <a:t>Мобильная связь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41789"/>
                  </a:ext>
                </a:extLst>
              </a:tr>
              <a:tr h="941051">
                <a:tc>
                  <a:txBody>
                    <a:bodyPr/>
                    <a:lstStyle/>
                    <a:p>
                      <a:r>
                        <a:rPr lang="ru-RU" dirty="0"/>
                        <a:t>ЗП работникам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60000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720000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69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41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804556-E0B4-4E6F-B9F9-015FDC21AA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544273"/>
              </p:ext>
            </p:extLst>
          </p:nvPr>
        </p:nvGraphicFramePr>
        <p:xfrm>
          <a:off x="126460" y="204281"/>
          <a:ext cx="11858010" cy="6497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534">
                  <a:extLst>
                    <a:ext uri="{9D8B030D-6E8A-4147-A177-3AD203B41FA5}">
                      <a16:colId xmlns:a16="http://schemas.microsoft.com/office/drawing/2014/main" val="3815167381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2548401779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2082146990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1152837437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3417414628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3024729452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3061803085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3653360343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1863798396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2749256217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2262242887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1597865016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317475996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3933430817"/>
                    </a:ext>
                  </a:extLst>
                </a:gridCol>
                <a:gridCol w="790534">
                  <a:extLst>
                    <a:ext uri="{9D8B030D-6E8A-4147-A177-3AD203B41FA5}">
                      <a16:colId xmlns:a16="http://schemas.microsoft.com/office/drawing/2014/main" val="1037759885"/>
                    </a:ext>
                  </a:extLst>
                </a:gridCol>
              </a:tblGrid>
              <a:tr h="701781">
                <a:tc>
                  <a:txBody>
                    <a:bodyPr/>
                    <a:lstStyle/>
                    <a:p>
                      <a:r>
                        <a:rPr lang="ru-RU" dirty="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Ед. измерения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авг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46750"/>
                  </a:ext>
                </a:extLst>
              </a:tr>
              <a:tr h="357683">
                <a:tc gridSpan="15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43868"/>
                  </a:ext>
                </a:extLst>
              </a:tr>
              <a:tr h="1162471">
                <a:tc>
                  <a:txBody>
                    <a:bodyPr/>
                    <a:lstStyle/>
                    <a:p>
                      <a:r>
                        <a:rPr lang="ru-RU" dirty="0"/>
                        <a:t>ЗП организатору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Руб.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480000</a:t>
                      </a:r>
                    </a:p>
                    <a:p>
                      <a:endParaRPr lang="ru-RU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467459"/>
                  </a:ext>
                </a:extLst>
              </a:tr>
              <a:tr h="644886">
                <a:tc>
                  <a:txBody>
                    <a:bodyPr/>
                    <a:lstStyle/>
                    <a:p>
                      <a:r>
                        <a:rPr lang="ru-RU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30774"/>
                  </a:ext>
                </a:extLst>
              </a:tr>
              <a:tr h="644886">
                <a:tc>
                  <a:txBody>
                    <a:bodyPr/>
                    <a:lstStyle/>
                    <a:p>
                      <a:r>
                        <a:rPr lang="ru-RU" dirty="0"/>
                        <a:t>Страх. взнос.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31000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372000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253263"/>
                  </a:ext>
                </a:extLst>
              </a:tr>
              <a:tr h="357683">
                <a:tc gridSpan="15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Переменные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26358"/>
                  </a:ext>
                </a:extLst>
              </a:tr>
              <a:tr h="625946">
                <a:tc>
                  <a:txBody>
                    <a:bodyPr/>
                    <a:lstStyle/>
                    <a:p>
                      <a:r>
                        <a:rPr lang="ru-RU" dirty="0"/>
                        <a:t>МС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62787"/>
                  </a:ext>
                </a:extLst>
              </a:tr>
              <a:tr h="574141">
                <a:tc>
                  <a:txBody>
                    <a:bodyPr/>
                    <a:lstStyle/>
                    <a:p>
                      <a:r>
                        <a:rPr lang="ru-RU" dirty="0"/>
                        <a:t>такси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180000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40597"/>
                  </a:ext>
                </a:extLst>
              </a:tr>
              <a:tr h="422736">
                <a:tc>
                  <a:txBody>
                    <a:bodyPr/>
                    <a:lstStyle/>
                    <a:p>
                      <a:r>
                        <a:rPr lang="ru-RU" dirty="0"/>
                        <a:t>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35093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420000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740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1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FCE9F-64AC-4D7F-A799-4D94CB424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3011"/>
          </a:xfrm>
        </p:spPr>
        <p:txBody>
          <a:bodyPr>
            <a:normAutofit/>
          </a:bodyPr>
          <a:lstStyle/>
          <a:p>
            <a:r>
              <a:rPr lang="ru-RU" sz="4800" dirty="0"/>
              <a:t>Финансовые 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912774-68BE-44FA-9A8C-6A9699B18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59149"/>
            <a:ext cx="10796451" cy="5194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месяц планируется выполнять примерно  96 заказов. Если брать во внимание то, что более всего востребована регулярная уборка квартир, тем более она более приемлема по стоимости для населения с низким доходом, то Доходы составят 211200 рублей.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211200 руб</a:t>
            </a: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(себестоимость)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75900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en-US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Себестоимость одной услуги составляет </a:t>
            </a:r>
            <a:r>
              <a:rPr lang="en-US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75900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96=1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832,29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руб.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т.ч. постоянные затраты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57400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руб. (аренда + ЖКХ+ связь + ЗП </a:t>
            </a: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такси + реклама)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Переменные затраты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= 20000 руб. ( МС + такси )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Налог УСН   = </a:t>
            </a: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5295</a:t>
            </a: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руб. (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211200-175900=35300*15/100)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Прибыль 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= 211200-1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75900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35300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руб.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Чистая прибыль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= 35300 –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5295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30005</a:t>
            </a: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руб.</a:t>
            </a:r>
          </a:p>
          <a:p>
            <a:pPr marL="0" indent="0">
              <a:buNone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= 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157400+17000/(2200 - 1832) =474 уборки =5 месяцев</a:t>
            </a:r>
            <a:endParaRPr lang="ru-RU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6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32EC9-B331-4B13-879E-D47A12AA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76A177-D22C-4A5D-AEC6-CD7BB25C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885951"/>
            <a:ext cx="11468100" cy="3257550"/>
          </a:xfrm>
        </p:spPr>
      </p:pic>
    </p:spTree>
    <p:extLst>
      <p:ext uri="{BB962C8B-B14F-4D97-AF65-F5344CB8AC3E}">
        <p14:creationId xmlns:p14="http://schemas.microsoft.com/office/powerpoint/2010/main" val="993080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A305B-6D12-4AAE-8404-C4DBC6BEF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24442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Мои координаты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1010D4-E3AB-4B28-A45E-F669DD9C7926}"/>
              </a:ext>
            </a:extLst>
          </p:cNvPr>
          <p:cNvSpPr txBox="1"/>
          <p:nvPr/>
        </p:nvSpPr>
        <p:spPr>
          <a:xfrm>
            <a:off x="1988322" y="4606833"/>
            <a:ext cx="2482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89508239295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tlv888ok@yandex.ru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FCB4BC-A9DA-497E-8F00-87685A25B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54" y="1690688"/>
            <a:ext cx="3429000" cy="3429000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E235CC06-3C1A-4B8D-BBEB-84E56FC74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22" y="1690688"/>
            <a:ext cx="1727544" cy="2788222"/>
          </a:xfrm>
        </p:spPr>
      </p:pic>
    </p:spTree>
    <p:extLst>
      <p:ext uri="{BB962C8B-B14F-4D97-AF65-F5344CB8AC3E}">
        <p14:creationId xmlns:p14="http://schemas.microsoft.com/office/powerpoint/2010/main" val="7021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F66F5-FE49-4A15-A538-560DF1C93E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2606194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Метрополия</Template>
  <TotalTime>1029</TotalTime>
  <Words>1425</Words>
  <Application>Microsoft Office PowerPoint</Application>
  <PresentationFormat>Широкоэкранный</PresentationFormat>
  <Paragraphs>453</Paragraphs>
  <Slides>26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Yu Mincho Light</vt:lpstr>
      <vt:lpstr>Arial</vt:lpstr>
      <vt:lpstr>Calibri</vt:lpstr>
      <vt:lpstr>Calibri Light</vt:lpstr>
      <vt:lpstr>Times New Roman</vt:lpstr>
      <vt:lpstr>Wingdings</vt:lpstr>
      <vt:lpstr>Метрополия</vt:lpstr>
      <vt:lpstr>Презентация PowerPoint</vt:lpstr>
      <vt:lpstr>Команда проекта</vt:lpstr>
      <vt:lpstr>Проблема</vt:lpstr>
      <vt:lpstr>Суть проекта</vt:lpstr>
      <vt:lpstr>Презентация PowerPoint</vt:lpstr>
      <vt:lpstr>Презентация PowerPoint</vt:lpstr>
      <vt:lpstr>Целевая аудитория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Маркетинговый план (метод 5W Шерингтона)</vt:lpstr>
      <vt:lpstr>Маркетинговый план (метод 5W Шерингтона)</vt:lpstr>
      <vt:lpstr>Маркетинговый план </vt:lpstr>
      <vt:lpstr>План реализации проекта</vt:lpstr>
      <vt:lpstr>Система налогообложения</vt:lpstr>
      <vt:lpstr>      Цены на уборку квартир и коттеджей</vt:lpstr>
      <vt:lpstr>Финансовый план</vt:lpstr>
      <vt:lpstr>Презентация PowerPoint</vt:lpstr>
      <vt:lpstr>Финансовые результаты</vt:lpstr>
      <vt:lpstr>План реализации проекта</vt:lpstr>
      <vt:lpstr>Мои координаты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Клининговая компания Порядок в доме</dc:title>
  <dc:creator>user</dc:creator>
  <cp:lastModifiedBy>Александр Семенов</cp:lastModifiedBy>
  <cp:revision>85</cp:revision>
  <cp:lastPrinted>2023-05-21T10:09:44Z</cp:lastPrinted>
  <dcterms:created xsi:type="dcterms:W3CDTF">2023-04-23T08:06:23Z</dcterms:created>
  <dcterms:modified xsi:type="dcterms:W3CDTF">2023-07-30T18:48:58Z</dcterms:modified>
</cp:coreProperties>
</file>