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16723" y="2136020"/>
            <a:ext cx="48583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расчетов токов силовых трансформаторов при протекании в обмотках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квазипостоянных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токов</a:t>
            </a:r>
            <a:endParaRPr lang="ru-RU" sz="24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309087" y="2872509"/>
            <a:ext cx="46643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309087" y="3230318"/>
            <a:ext cx="46643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9643" y="1678820"/>
            <a:ext cx="42735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(алгоритм) расчетов токов силовых трансформаторов ориентирована на решение проблемы нахождения токов в обмотках при различных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нелинейных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режимах. В качестве эталона проблемы выбрано воздействие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квазипостоянного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тока, по причине создания наибольшей нелинейности.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52418" y="1678820"/>
            <a:ext cx="32398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(алгоритм) ориентирован на промышленное использование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специалистами, которые моделируют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оборудование для системы электроснабжения.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080808" y="1708606"/>
            <a:ext cx="41111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моделировании современного силового электрооборудования в основном используются принципы и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алгоритмы,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разрабатываемые до конца 60 годов ХХ век. Применение улучшенных алгоритмов позволит создать более надёжное оборудование для электроэнергетической системы.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C9E24FE-5C04-0074-4DD5-EA3DA43A5AF5}"/>
              </a:ext>
            </a:extLst>
          </p:cNvPr>
          <p:cNvSpPr txBox="1"/>
          <p:nvPr/>
        </p:nvSpPr>
        <p:spPr>
          <a:xfrm>
            <a:off x="872836" y="1332449"/>
            <a:ext cx="104601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расчетов токов силовых трансформаторов при протекании в обмотках квазипостоянных токов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E2BA324-D2E6-D706-5CF8-1549B626E83A}"/>
              </a:ext>
            </a:extLst>
          </p:cNvPr>
          <p:cNvSpPr txBox="1"/>
          <p:nvPr/>
        </p:nvSpPr>
        <p:spPr>
          <a:xfrm>
            <a:off x="872836" y="2537797"/>
            <a:ext cx="4087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Математическая модель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26DDC6A-2B51-14F6-B7F2-77342576D9C2}"/>
              </a:ext>
            </a:extLst>
          </p:cNvPr>
          <p:cNvSpPr txBox="1"/>
          <p:nvPr/>
        </p:nvSpPr>
        <p:spPr>
          <a:xfrm>
            <a:off x="5257805" y="2537797"/>
            <a:ext cx="26254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135DD1E-DFC9-EAD1-DF50-1AD6B0749301}"/>
              </a:ext>
            </a:extLst>
          </p:cNvPr>
          <p:cNvSpPr txBox="1"/>
          <p:nvPr/>
        </p:nvSpPr>
        <p:spPr>
          <a:xfrm>
            <a:off x="8153404" y="2537797"/>
            <a:ext cx="31796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Программный продукт</a:t>
            </a:r>
            <a:endParaRPr lang="ru-RU" sz="2400" dirty="0"/>
          </a:p>
        </p:txBody>
      </p:sp>
      <p:sp>
        <p:nvSpPr>
          <p:cNvPr id="8" name="Стрелка: вправо 7">
            <a:extLst>
              <a:ext uri="{FF2B5EF4-FFF2-40B4-BE49-F238E27FC236}">
                <a16:creationId xmlns="" xmlns:a16="http://schemas.microsoft.com/office/drawing/2014/main" id="{CE3C3B35-3175-5588-F5B7-5C7F84C5D7A5}"/>
              </a:ext>
            </a:extLst>
          </p:cNvPr>
          <p:cNvSpPr/>
          <p:nvPr/>
        </p:nvSpPr>
        <p:spPr>
          <a:xfrm>
            <a:off x="4959927" y="2447695"/>
            <a:ext cx="270167" cy="7734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="" xmlns:a16="http://schemas.microsoft.com/office/drawing/2014/main" id="{3EE8C4DE-1D1D-3AA3-2007-07F03E33E710}"/>
              </a:ext>
            </a:extLst>
          </p:cNvPr>
          <p:cNvSpPr/>
          <p:nvPr/>
        </p:nvSpPr>
        <p:spPr>
          <a:xfrm>
            <a:off x="7879768" y="2447695"/>
            <a:ext cx="270167" cy="7734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F07077B-2DCB-A146-020F-5C9D468A0AE6}"/>
              </a:ext>
            </a:extLst>
          </p:cNvPr>
          <p:cNvSpPr txBox="1"/>
          <p:nvPr/>
        </p:nvSpPr>
        <p:spPr>
          <a:xfrm>
            <a:off x="872836" y="4761684"/>
            <a:ext cx="104601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Предлагаемая модель, которая при низкой первоначальной стоимости, позволяет увеличить скорость работы программы, что приводит к снижению затрат на готовую продукцию. 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8975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91614" y="2011881"/>
            <a:ext cx="109603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</a:rPr>
              <a:t>На этапе реализации математической модели: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</a:rPr>
              <a:t>Получение результатов без использования дорогостоящего специализированного программного обеспечения, используя программу </a:t>
            </a:r>
            <a:r>
              <a:rPr lang="en-US" sz="2400" dirty="0">
                <a:latin typeface="Times New Roman" panose="02020603050405020304" pitchFamily="18" charset="0"/>
              </a:rPr>
              <a:t>Mathcad</a:t>
            </a:r>
            <a:r>
              <a:rPr lang="ru-RU" sz="2400" dirty="0">
                <a:latin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</a:rPr>
              <a:t>Доступ к алгоритму расчета для оптимизации и корректирования полученных результатов.</a:t>
            </a:r>
          </a:p>
          <a:p>
            <a:pPr algn="just"/>
            <a:endParaRPr lang="ru-RU" sz="2400" dirty="0">
              <a:latin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</a:rPr>
              <a:t>На этапе программой реализации:</a:t>
            </a:r>
          </a:p>
          <a:p>
            <a:pPr marL="342900" indent="-342900" algn="just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</a:rPr>
              <a:t>Готовый программой продукт способный производить расчёты, на основании аналогово-цифровых данных.</a:t>
            </a:r>
          </a:p>
        </p:txBody>
      </p:sp>
    </p:spTree>
    <p:extLst>
      <p:ext uri="{BB962C8B-B14F-4D97-AF65-F5344CB8AC3E}">
        <p14:creationId xmlns="" xmlns:p14="http://schemas.microsoft.com/office/powerpoint/2010/main" val="413286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96AD6ED-95C7-92D8-5828-69BDB11CF3C8}"/>
              </a:ext>
            </a:extLst>
          </p:cNvPr>
          <p:cNvSpPr txBox="1"/>
          <p:nvPr/>
        </p:nvSpPr>
        <p:spPr>
          <a:xfrm>
            <a:off x="5084611" y="895895"/>
            <a:ext cx="62899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Потребительский сегмент: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Промышленные предприятия 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203F61C-E94A-BD02-B373-63447EA117E2}"/>
              </a:ext>
            </a:extLst>
          </p:cNvPr>
          <p:cNvSpPr txBox="1"/>
          <p:nvPr/>
        </p:nvSpPr>
        <p:spPr>
          <a:xfrm>
            <a:off x="5066504" y="2694927"/>
            <a:ext cx="62899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Каналы сбыта: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продажа через интернет и реклама через рассылку потенциальным клиентам.</a:t>
            </a:r>
            <a:endParaRPr lang="ru-RU" sz="2400" dirty="0"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407877D-0854-0670-05E9-485E109DA155}"/>
              </a:ext>
            </a:extLst>
          </p:cNvPr>
          <p:cNvSpPr txBox="1"/>
          <p:nvPr/>
        </p:nvSpPr>
        <p:spPr>
          <a:xfrm>
            <a:off x="7620000" y="4867867"/>
            <a:ext cx="37545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Тольяттинский государственный университет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98FAD5D-58EF-9660-00E8-75FB79008F1B}"/>
              </a:ext>
            </a:extLst>
          </p:cNvPr>
          <p:cNvSpPr txBox="1"/>
          <p:nvPr/>
        </p:nvSpPr>
        <p:spPr>
          <a:xfrm>
            <a:off x="595744" y="4687759"/>
            <a:ext cx="59158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Структура расходов: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Заработная плата, затраты на покупку оборудования</a:t>
            </a:r>
            <a:endParaRPr lang="ru-RU" sz="2400" dirty="0">
              <a:latin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696B9E4-50F8-51DE-0A02-3FBDCA46D1C9}"/>
              </a:ext>
            </a:extLst>
          </p:cNvPr>
          <p:cNvSpPr txBox="1"/>
          <p:nvPr/>
        </p:nvSpPr>
        <p:spPr>
          <a:xfrm>
            <a:off x="586690" y="1947210"/>
            <a:ext cx="36714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</a:rPr>
              <a:t>Ключевые </a:t>
            </a:r>
            <a:r>
              <a:rPr lang="ru-RU" dirty="0" smtClean="0">
                <a:latin typeface="Times New Roman" panose="02020603050405020304" pitchFamily="18" charset="0"/>
              </a:rPr>
              <a:t>ресурсы:</a:t>
            </a:r>
            <a:endParaRPr lang="ru-RU" dirty="0"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</a:rPr>
              <a:t>компьютерная техника, измерительное оборудование и элементы системы электроснабжения. </a:t>
            </a:r>
          </a:p>
        </p:txBody>
      </p:sp>
    </p:spTree>
    <p:extLst>
      <p:ext uri="{BB962C8B-B14F-4D97-AF65-F5344CB8AC3E}">
        <p14:creationId xmlns="" xmlns:p14="http://schemas.microsoft.com/office/powerpoint/2010/main" val="1708966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227</Words>
  <Application>Microsoft Office PowerPoint</Application>
  <PresentationFormat>Произвольный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10</cp:revision>
  <dcterms:created xsi:type="dcterms:W3CDTF">2023-06-21T07:47:13Z</dcterms:created>
  <dcterms:modified xsi:type="dcterms:W3CDTF">2023-12-29T14:40:39Z</dcterms:modified>
</cp:coreProperties>
</file>