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70" r:id="rId2"/>
    <p:sldId id="281" r:id="rId3"/>
    <p:sldId id="286" r:id="rId4"/>
    <p:sldId id="291" r:id="rId5"/>
    <p:sldId id="296" r:id="rId6"/>
    <p:sldId id="301" r:id="rId7"/>
    <p:sldId id="306" r:id="rId8"/>
    <p:sldId id="269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8" d="100"/>
          <a:sy n="108" d="100"/>
        </p:scale>
        <p:origin x="396" y="7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96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85000"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4000" dirty="0" err="1"/>
              <a:t>RePEaT</a:t>
            </a:r>
            <a:r>
              <a:rPr lang="en-US" sz="4000" dirty="0"/>
              <a:t> – </a:t>
            </a:r>
            <a:r>
              <a:rPr lang="ru-RU" sz="4000" dirty="0"/>
              <a:t>создание автоматизированного оборудования и экосистемы переработки и повторной эксплуатации </a:t>
            </a:r>
            <a:r>
              <a:rPr lang="en-US" sz="4000" dirty="0"/>
              <a:t>PET </a:t>
            </a:r>
            <a:r>
              <a:rPr lang="ru-RU" sz="4000" dirty="0"/>
              <a:t>пластика, очищение городской среды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Ерофеев Олег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678445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 загрязнения городов пластмассами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11189271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Сегодня в быту, нас повсюду окружает пластик. Из него делают бутылки с различными напитками, одноразовые контейнеры и различные тары и пакеты в которые производители упаковывают свою продукцию. Но после их покупки или использования люди сразу же их выкидывают за не надобностью, и, к сожалению, не всегда в мусорные вёдра. Данный проект поможет отчистить улицы от разбросанного пластика.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sz="2400" dirty="0" err="1"/>
              <a:t>Плюсы</a:t>
            </a:r>
            <a:endParaRPr lang="ru-RU" sz="24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2400" dirty="0"/>
              <a:t>Экологичность</a:t>
            </a:r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2400" dirty="0"/>
              <a:t>Дешевизна</a:t>
            </a:r>
            <a:endParaRPr sz="2400" dirty="0"/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24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sz="2400" dirty="0" err="1"/>
              <a:t>Минусы</a:t>
            </a:r>
            <a:endParaRPr lang="ru-RU" sz="24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lang="ru-RU" sz="2400" dirty="0"/>
              <a:t>Маломощность</a:t>
            </a:r>
            <a:endParaRPr sz="2400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Для решения проблемы пластика на улицах города можно реализовать пункт сбора пластиковых отходов куда неравнодушные граждане и волонтёры смогут сдать пластик.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Для переработки </a:t>
            </a:r>
            <a:r>
              <a:rPr lang="ru-RU" sz="1600" dirty="0">
                <a:sym typeface="Gilroy-Light"/>
              </a:rPr>
              <a:t>Университет создаем небольшой станок по переработке пластика. Это позволит помочь экологии, а заодно у студентов в университете будет материал для учёбы на станках по </a:t>
            </a:r>
            <a:r>
              <a:rPr lang="en-US" sz="1600" dirty="0">
                <a:sym typeface="Gilroy-Light"/>
              </a:rPr>
              <a:t>3d </a:t>
            </a:r>
            <a:r>
              <a:rPr lang="ru-RU" sz="1600" dirty="0">
                <a:sym typeface="Gilroy-Light"/>
              </a:rPr>
              <a:t>– печати. </a:t>
            </a: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678445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Возможное решение названной проблемы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конкурентов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22281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ОЧЕНЬ ДЛИННЫЙ ЗАГОЛОВОК СЛАЙДА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6893900"/>
              </p:ext>
            </p:extLst>
          </p:nvPr>
        </p:nvGraphicFramePr>
        <p:xfrm>
          <a:off x="623887" y="1633920"/>
          <a:ext cx="11130148" cy="2219814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782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2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2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2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5598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Название компании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адрес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плюсы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минусы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216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en-US" dirty="0" err="1"/>
                        <a:t>Ecorex</a:t>
                      </a: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Light"/>
                        </a:rPr>
                        <a:t>Псков, ул. </a:t>
                      </a:r>
                      <a:r>
                        <a:rPr lang="ru-RU" sz="16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Light"/>
                        </a:rPr>
                        <a:t>Снятная</a:t>
                      </a:r>
                      <a:r>
                        <a:rPr lang="ru-RU" sz="16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+mj-ea"/>
                          <a:cs typeface="+mj-cs"/>
                          <a:sym typeface="Gilroy-Light"/>
                        </a:rPr>
                        <a:t>, 119а</a:t>
                      </a: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Возможность вывоза мусора</a:t>
                      </a:r>
                    </a:p>
                    <a:p>
                      <a:pPr algn="l">
                        <a:defRPr sz="1600"/>
                      </a:pPr>
                      <a:r>
                        <a:rPr lang="ru-RU" dirty="0"/>
                        <a:t>Дополнительный приём металлов</a:t>
                      </a:r>
                    </a:p>
                    <a:p>
                      <a:pPr algn="l">
                        <a:defRPr sz="1600"/>
                      </a:pPr>
                      <a:endParaRPr lang="ru-RU" dirty="0"/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dirty="0"/>
                        <a:t>Один пункт приёма на окраине города</a:t>
                      </a:r>
                    </a:p>
                    <a:p>
                      <a:pPr algn="l">
                        <a:defRPr sz="1600"/>
                      </a:pPr>
                      <a:r>
                        <a:rPr lang="ru-RU" dirty="0"/>
                        <a:t>Нет повторного использования</a:t>
                      </a:r>
                    </a:p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Финансовая 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20" name="Текст 2">
            <a:extLst>
              <a:ext uri="{FF2B5EF4-FFF2-40B4-BE49-F238E27FC236}">
                <a16:creationId xmlns:a16="http://schemas.microsoft.com/office/drawing/2014/main" id="{EEBAE434-00FA-4CDD-86F4-804D78683FD2}"/>
              </a:ext>
            </a:extLst>
          </p:cNvPr>
          <p:cNvSpPr txBox="1"/>
          <p:nvPr/>
        </p:nvSpPr>
        <p:spPr>
          <a:xfrm>
            <a:off x="535483" y="1869300"/>
            <a:ext cx="4989789" cy="34163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Возможные доходы</a:t>
            </a:r>
            <a:r>
              <a:rPr lang="en-US" sz="2400" dirty="0"/>
              <a:t>:</a:t>
            </a:r>
            <a:endParaRPr lang="ru-RU" sz="2400" dirty="0"/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Предоставление бесплатных ресурсов для обучению 3</a:t>
            </a:r>
            <a:r>
              <a:rPr lang="en-US" sz="2400" dirty="0"/>
              <a:t>d</a:t>
            </a:r>
            <a:r>
              <a:rPr lang="ru-RU" sz="2400" dirty="0"/>
              <a:t> – печатанью (расширение преподаваемых дисциплин)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400" dirty="0"/>
              <a:t>Возможность продавать излишки материала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2" name="AutoShape 2" descr="Переработка пластика – виды отходов и особенности утилизации | Компания  «РЕЦИКЛИНГПРОМ»">
            <a:extLst>
              <a:ext uri="{FF2B5EF4-FFF2-40B4-BE49-F238E27FC236}">
                <a16:creationId xmlns:a16="http://schemas.microsoft.com/office/drawing/2014/main" id="{1ACAEDB1-32F1-43D7-889D-E4FE64D388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3271421" cy="327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CCE5A9-C0E1-402B-954E-0E85E25A8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104" y="789578"/>
            <a:ext cx="6050179" cy="542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128128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Популяризация идеи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62525" y="1560522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Разработать идею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Запустить в работу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Бизнес-модель/Стадия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609152" y="3188386"/>
            <a:ext cx="4989789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Для реализации данной идеи нужно: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Разработать план реализации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Приобрести или разработать оборудование для переработки пластика</a:t>
            </a:r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Провести рекламную компанию по популяризации утилизации пластмассы</a:t>
            </a:r>
            <a:r>
              <a:rPr dirty="0"/>
              <a:t> </a:t>
            </a:r>
            <a:endParaRPr lang="ru-RU" dirty="0"/>
          </a:p>
          <a:p>
            <a:pPr marL="342900" lvl="8" indent="-342900">
              <a:buFont typeface="+mj-lt"/>
              <a:buAutoNum type="arabicPeriod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Начать сбор и обработку</a:t>
            </a:r>
            <a:endParaRPr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План реализации</a:t>
            </a:r>
            <a:endParaRPr sz="3600" dirty="0"/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9420A3B7-5C18-4A0D-A75C-A3391D926E52}"/>
              </a:ext>
            </a:extLst>
          </p:cNvPr>
          <p:cNvSpPr txBox="1"/>
          <p:nvPr/>
        </p:nvSpPr>
        <p:spPr>
          <a:xfrm>
            <a:off x="9390131" y="3033670"/>
            <a:ext cx="156501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Получить оборудование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Ерофеев Олег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Дударев Кирилл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Новицкая Божена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Дмитриев Алексей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Иванов Николай</a:t>
            </a: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Над проектом работали: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внимание!!!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3115</TotalTime>
  <Words>293</Words>
  <Application>Microsoft Office PowerPoint</Application>
  <PresentationFormat>Широкоэкранный</PresentationFormat>
  <Paragraphs>62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oleg erofeev</cp:lastModifiedBy>
  <cp:revision>29</cp:revision>
  <dcterms:modified xsi:type="dcterms:W3CDTF">2023-11-14T17:44:12Z</dcterms:modified>
</cp:coreProperties>
</file>