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59" r:id="rId5"/>
    <p:sldId id="258" r:id="rId6"/>
    <p:sldId id="257" r:id="rId7"/>
    <p:sldId id="262" r:id="rId8"/>
    <p:sldId id="263" r:id="rId9"/>
    <p:sldId id="265" r:id="rId10"/>
    <p:sldId id="266" r:id="rId11"/>
    <p:sldId id="26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8E3F-B771-4E46-A0AE-EF3F22940822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98CED-9172-4FE4-8B01-A1821740CB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350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8E3F-B771-4E46-A0AE-EF3F22940822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98CED-9172-4FE4-8B01-A1821740CB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979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8E3F-B771-4E46-A0AE-EF3F22940822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98CED-9172-4FE4-8B01-A1821740CB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482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8E3F-B771-4E46-A0AE-EF3F22940822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98CED-9172-4FE4-8B01-A1821740CB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93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8E3F-B771-4E46-A0AE-EF3F22940822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98CED-9172-4FE4-8B01-A1821740CB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321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8E3F-B771-4E46-A0AE-EF3F22940822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98CED-9172-4FE4-8B01-A1821740CB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989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8E3F-B771-4E46-A0AE-EF3F22940822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98CED-9172-4FE4-8B01-A1821740CB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8E3F-B771-4E46-A0AE-EF3F22940822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98CED-9172-4FE4-8B01-A1821740CB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694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8E3F-B771-4E46-A0AE-EF3F22940822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98CED-9172-4FE4-8B01-A1821740CB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055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8E3F-B771-4E46-A0AE-EF3F22940822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98CED-9172-4FE4-8B01-A1821740CB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369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8E3F-B771-4E46-A0AE-EF3F22940822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98CED-9172-4FE4-8B01-A1821740CB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936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A8E3F-B771-4E46-A0AE-EF3F22940822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98CED-9172-4FE4-8B01-A1821740CB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699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0127" y="1621410"/>
            <a:ext cx="6881572" cy="2823379"/>
          </a:xfrm>
        </p:spPr>
        <p:txBody>
          <a:bodyPr>
            <a:normAutofit/>
          </a:bodyPr>
          <a:lstStyle/>
          <a:p>
            <a:r>
              <a:rPr lang="ru-RU" sz="44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Пробиотическая</a:t>
            </a:r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добавка </a:t>
            </a:r>
            <a:r>
              <a:rPr lang="ru-RU" sz="44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4400" b="1" i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Витафлора</a:t>
            </a:r>
            <a:r>
              <a:rPr lang="ru-RU" sz="44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Крупно рогатого скота </a:t>
            </a:r>
            <a:b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11766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6797" y="726361"/>
            <a:ext cx="4345756" cy="49449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5464" y="4435362"/>
            <a:ext cx="6052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Казанская государственная академия ветеринарной медицины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75191" y="6095816"/>
            <a:ext cx="30224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Инициативная разработка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701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973" y="263950"/>
            <a:ext cx="5006419" cy="974251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 и его проблема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5078" y="1238201"/>
            <a:ext cx="4996992" cy="510230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Потенциальные потребители: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 по производству молока (аграрные холдинги России): 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ЭкоНива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-АПК»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Агрокомплекс им. Ткачева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Концерн «Покровский» и другие</a:t>
            </a:r>
          </a:p>
          <a:p>
            <a:pPr marL="0" indent="0">
              <a:buNone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Производители кормов для КРС: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«Черкизово», 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«Ресурс», 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Сибагро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«Траст ПА», 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Русагро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Агропромкомплектация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2513" y="1162149"/>
            <a:ext cx="1633870" cy="11400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3705" y="1876613"/>
            <a:ext cx="2554445" cy="10120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5756" y="3200399"/>
            <a:ext cx="2487384" cy="10120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1113" y="4376918"/>
            <a:ext cx="2481287" cy="9510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8559" y="5327976"/>
            <a:ext cx="2511770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269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3252" y="329939"/>
            <a:ext cx="3026790" cy="119106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7115" y="1521006"/>
            <a:ext cx="6194196" cy="465595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нашего клиента: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удой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иммунитет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с пищеварением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с пищеварением: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Диарея 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пробиотик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Витафлора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помогает при диарее, вызванной антибиотиками, инфекциями или изменением диеты, а также при синдроме раздраженного кишечника (СРК).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Запоры 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пробиотик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улучшает моторику кишечника.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 микрофлоры: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Пробиотик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помогает восстановить баланс микрофлоры после антибиотиков.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1311" y="925472"/>
            <a:ext cx="3761558" cy="24690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14987"/>
          <a:stretch/>
        </p:blipFill>
        <p:spPr>
          <a:xfrm>
            <a:off x="7861955" y="3867443"/>
            <a:ext cx="3761294" cy="255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989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0385" y="424207"/>
            <a:ext cx="2546023" cy="67259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1023" y="1790430"/>
            <a:ext cx="623111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Пробиотик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второго поколения: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Инновационный продукт 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специализированный состав из живых микроорганизмов: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Пробиотики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содержат традиционные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лактобациллы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дополнительные компоненты, такие как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пребиотики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метабиотики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постбиотики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усиливают их действие, улучшая пищеварение.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Оказывает положительное влияние на: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Восстановление микрофлоры и адаптацию животных к условиям окружающей среды, поддерживая микробный баланс в рубце и увеличивая усвоение питательных веществ из корма.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8561" y="1916389"/>
            <a:ext cx="3853006" cy="257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201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0939" y="584462"/>
            <a:ext cx="6590122" cy="6348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Пользовательский сценарий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0555" y="1809946"/>
            <a:ext cx="10983012" cy="46121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«Август –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сталкивается с проблемами, связанными со здоровьем своих животных. Компания замечает, что их коровы иногда страдают от расстройств пищеварения в последние годы, но обычные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пробиотики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помогают. Компания рассматривает возможность использования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пробиотиков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поколения как решение для улучшения здоровья животных.</a:t>
            </a: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Улучшить здоровье коров и снизить заболеваемость.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Увеличить продуктивность молока.</a:t>
            </a:r>
          </a:p>
        </p:txBody>
      </p:sp>
    </p:spTree>
    <p:extLst>
      <p:ext uri="{BB962C8B-B14F-4D97-AF65-F5344CB8AC3E}">
        <p14:creationId xmlns:p14="http://schemas.microsoft.com/office/powerpoint/2010/main" val="3990114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1086" y="499621"/>
            <a:ext cx="11708090" cy="56302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Сценарий использования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пробиотиков</a:t>
            </a:r>
            <a:endParaRPr lang="ru-RU" sz="3200" dirty="0" smtClean="0"/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Исследование и выбор продукта: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проводит исследование 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пробиотиках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их использовании в животноводстве и агрономии.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итает научные статьи и консультируется с агрономами.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Первичный прием: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начинает добавлять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пробиотик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корм для коров, следуя инструкциям на упаковке.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Замеченные изменения: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несколько недель «Август –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отмечает, что коровы стали менее подвержены заболеваниям и лучше переваривают корм. Продуктивность молока увеличилась на 10%.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Мониторинг и адаптация: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Ветеринар компании ведет журнал, фиксируя изменения в здоровье животных и урожайности. Он замечает, что после использования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пробиотиков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коровы стали более активными и играли меньше с использованием антибиотиков.</a:t>
            </a:r>
          </a:p>
          <a:p>
            <a:pPr marL="0" indent="0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744046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8684" y="308038"/>
            <a:ext cx="7569724" cy="592664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5093" y="1459369"/>
            <a:ext cx="6572462" cy="30940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540" y="1846583"/>
            <a:ext cx="3944454" cy="27068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9963" y="4878903"/>
            <a:ext cx="6145301" cy="151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273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891" y="933254"/>
            <a:ext cx="10228462" cy="577279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306525" y="208903"/>
            <a:ext cx="40412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Конкурентный анализ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437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7714" y="245097"/>
            <a:ext cx="1791878" cy="712821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6347" y="1496980"/>
            <a:ext cx="3218967" cy="716342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0787" y="1423448"/>
            <a:ext cx="761371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Целевые сегменты рынка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Клиенты: крупные сельхоз холдинги, производители кормов, аптеки, интернет-магазины.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Предложение ценности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и эффективность продукта: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высококачественных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пробиотиков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основываясь на научных исследованиях и клинических испытаниях, для обеспечения эффективности и безопасности.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Разнообразие продуктов: предложение различных формул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пробиотиков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(капсулы, порошки) для удовлетворения потребностей различных сегментов рынка.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352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5854" y="431113"/>
            <a:ext cx="10260291" cy="8697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издержек и бизнес-модель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142" y="1209368"/>
            <a:ext cx="7718323" cy="534466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Предприятия по производству молока (аграрные холдинги России), производители кормов для КРС, производители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пробиотиков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пребиотиков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тд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На оригинальном рецепте формулы.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Онлайн-продажа: создание интернет-магазина и использование платформ, таких как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wildberries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другие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маркетплейсы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для продаж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пробиотиков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Розничные сети: партнерство с аптеками, магазинами для животных и специализированными продовольственными магазинами.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389" y="2397960"/>
            <a:ext cx="3529321" cy="19792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9184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16311" y="358218"/>
            <a:ext cx="2357487" cy="927117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509" y="1422476"/>
            <a:ext cx="3170749" cy="31786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085" y="1422475"/>
            <a:ext cx="3104760" cy="31786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01040" y="4986778"/>
            <a:ext cx="38090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команды Цветкова Екатерина  Андреевна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35839" y="4986778"/>
            <a:ext cx="3589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Орехова Валерия -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креативщик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4453" y="1422474"/>
            <a:ext cx="3095675" cy="31786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8329951" y="4986778"/>
            <a:ext cx="37929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Королева Мария Вадимовна - админ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2039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538</Words>
  <Application>Microsoft Office PowerPoint</Application>
  <PresentationFormat>Широкоэкранный</PresentationFormat>
  <Paragraphs>70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Пробиотическая добавка "Витафлора" для Крупно рогатого скота  </vt:lpstr>
      <vt:lpstr>Пользователь и его проблема </vt:lpstr>
      <vt:lpstr>Проблема </vt:lpstr>
      <vt:lpstr>Решение</vt:lpstr>
      <vt:lpstr>Пользовательский сценарий</vt:lpstr>
      <vt:lpstr>Презентация PowerPoint</vt:lpstr>
      <vt:lpstr>Презентация PowerPoint</vt:lpstr>
      <vt:lpstr>Презентация PowerPoint</vt:lpstr>
      <vt:lpstr>Рынок</vt:lpstr>
      <vt:lpstr>Структура издержек и бизнес-модель </vt:lpstr>
      <vt:lpstr>Команда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Пробиотическая добавка "Витафлора" для Крупно рогатого скота</dc:title>
  <dc:creator>Екатерина Цветкова</dc:creator>
  <cp:lastModifiedBy>Екатерина Цветкова</cp:lastModifiedBy>
  <cp:revision>6</cp:revision>
  <dcterms:created xsi:type="dcterms:W3CDTF">2024-11-21T14:23:59Z</dcterms:created>
  <dcterms:modified xsi:type="dcterms:W3CDTF">2024-11-21T15:03:47Z</dcterms:modified>
</cp:coreProperties>
</file>