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1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96660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Виртуальный </a:t>
            </a:r>
            <a:r>
              <a:rPr lang="ru-RU" dirty="0"/>
              <a:t>определитель </a:t>
            </a:r>
            <a:r>
              <a:rPr lang="ru-RU" dirty="0" smtClean="0"/>
              <a:t>растений «ВОР»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Андрей </a:t>
            </a:r>
            <a:r>
              <a:rPr lang="ru-RU" dirty="0" smtClean="0"/>
              <a:t>Владимирович Секачев </a:t>
            </a:r>
            <a:r>
              <a:rPr lang="ru-RU" dirty="0"/>
              <a:t>- лидер </a:t>
            </a:r>
          </a:p>
          <a:p>
            <a:r>
              <a:rPr lang="ru-RU" dirty="0"/>
              <a:t>Дмитрий </a:t>
            </a:r>
            <a:r>
              <a:rPr lang="ru-RU" dirty="0" smtClean="0"/>
              <a:t>Алексеевич </a:t>
            </a:r>
            <a:r>
              <a:rPr lang="ru-RU" dirty="0" err="1" smtClean="0"/>
              <a:t>Сарапкин</a:t>
            </a:r>
            <a:r>
              <a:rPr lang="ru-RU" dirty="0" smtClean="0"/>
              <a:t> </a:t>
            </a:r>
            <a:r>
              <a:rPr lang="ru-RU" dirty="0"/>
              <a:t>- администратор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– </a:t>
            </a:r>
            <a:r>
              <a:rPr lang="ru-RU" sz="3200" dirty="0" smtClean="0"/>
              <a:t>Улучшение </a:t>
            </a:r>
            <a:r>
              <a:rPr lang="ru-RU" sz="3200" dirty="0"/>
              <a:t>точности и эффективности выполнения сельскохозяйственных работ за счет предоставления дополнительной информации в режиме реального времени. </a:t>
            </a:r>
            <a:endParaRPr lang="ru-RU" sz="3200" dirty="0" smtClean="0"/>
          </a:p>
          <a:p>
            <a:r>
              <a:rPr lang="ru-RU" sz="3200" dirty="0" smtClean="0"/>
              <a:t>– </a:t>
            </a:r>
            <a:r>
              <a:rPr lang="ru-RU" sz="3200" dirty="0"/>
              <a:t>Оптимизация использования ресурсов и снижение затрат на проведение сельскохозяйственных работ. </a:t>
            </a:r>
            <a:endParaRPr lang="ru-RU" sz="3200" dirty="0" smtClean="0"/>
          </a:p>
          <a:p>
            <a:r>
              <a:rPr lang="ru-RU" sz="3200" dirty="0" smtClean="0"/>
              <a:t>– </a:t>
            </a:r>
            <a:r>
              <a:rPr lang="ru-RU" sz="3200" dirty="0"/>
              <a:t>Повышение уровня безопасности на рабочем месте благодаря улучшению видимости и уменьшению риска несчастных случаев. </a:t>
            </a:r>
            <a:endParaRPr lang="ru-RU" sz="3200" dirty="0" smtClean="0"/>
          </a:p>
          <a:p>
            <a:r>
              <a:rPr lang="ru-RU" sz="3200" dirty="0" smtClean="0"/>
              <a:t>– </a:t>
            </a:r>
            <a:r>
              <a:rPr lang="ru-RU" sz="3200" dirty="0"/>
              <a:t>Упрощение процесса обучения и адаптации новых сотрудников благодаря использованию интерактивных обучающих программ и симуляторов.</a:t>
            </a:r>
            <a:endParaRPr lang="ru-RU" sz="32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200" dirty="0" smtClean="0"/>
              <a:t>Наши очки «Виртуальный определитель растений» будет анализировать растения с интеграцией ИИ и дополненной реальности, и в отличии от физических и цифровых энциклопедий будет иметь интеграцию ИИ, которая будет собирать информацию с многих источников, а так же не требовать постоянного интернет соединения.</a:t>
            </a:r>
            <a:endParaRPr lang="ru-RU" sz="32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Мы используем в наших очках передовые технологии, такие как высококачественные дисплеи, мощные процессоры и продвинутые алгоритмы, чтобы обеспечить более реалистичный и захватывающий опыт дополненной реальности. Широкий функционал: могут предоставлять широкий спектр функций, таких как возможность взаимодействия с виртуальными объектами, отслеживание движения в реальном времени, интеграция с другими устройствами и приложениями, а также поддержка различных сценариев использования, таких как образование, развлечения или бизнес. Удобство использования: Они будут иметь интуитивно понятный интерфейс и возможность настройки под индивидуальные предпочтения пользователя. Поддержка и обновления: очки будут получать регулярные обновления программного обеспечения, которые улучшают функциональность и стабильность работы устройства, а также добавляют новый контент и возможности.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Оценка потенциала рынка и рентабельности бизнеса с очками дополненной реальности в сельском хозяйстве также зависит от множества факторов, включая конкуренцию со стороны других технологий и продуктов, спрос на такие продукты со стороны фермеров и работников сельского хозяйства, экономические условия в регионе и технологические изменения в отрасли. Для оценки потенциала рынка необходимо провести анализ спроса на такие очки и определить динамику этого спроса. Рентабельность бизнеса будет зависеть от затрат на разработку и производство очков, маркетинг и продажи, а также конкуренцию со стороны других компаний, предлагающих подобные продукты.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Одной из возможных бизнес-моделей для очков дополненной реальности в сельском хозяйстве может быть предоставление подписки на использование приложения для фермеров. Компания-производитель очков будет предоставлять обновления программного обеспечения и техническую поддержку, а фермеры будут оплачивать ежемесячную или годовую подписку за доступ к функционалу приложения. Также возможно создание системы аренды оборудования, когда фермеры могут арендовать очки дополненной реальности на определенный срок, оплачивая их использование по часам или дням.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 smtClean="0"/>
              <a:t>На данный момент у нас нет успешных кейсов или клиентов. Мы только начинаем разработку продукта и ещё не привлекали инвесторов.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72317" y="7265356"/>
            <a:ext cx="4134612" cy="2103120"/>
          </a:xfrm>
        </p:spPr>
        <p:txBody>
          <a:bodyPr/>
          <a:lstStyle/>
          <a:p>
            <a:r>
              <a:rPr lang="ru-RU" dirty="0" smtClean="0"/>
              <a:t>Лидер</a:t>
            </a:r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59014" y="3949700"/>
            <a:ext cx="2139950" cy="2141538"/>
          </a:xfrm>
        </p:spPr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1084" y="6458841"/>
            <a:ext cx="4134612" cy="438912"/>
          </a:xfrm>
        </p:spPr>
        <p:txBody>
          <a:bodyPr/>
          <a:lstStyle/>
          <a:p>
            <a:r>
              <a:rPr lang="ru-RU" dirty="0" smtClean="0"/>
              <a:t>Секачев Андрей Владимирович 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26374" y="7290626"/>
            <a:ext cx="4134612" cy="2103120"/>
          </a:xfrm>
        </p:spPr>
        <p:txBody>
          <a:bodyPr/>
          <a:lstStyle/>
          <a:p>
            <a:r>
              <a:rPr lang="ru-RU" dirty="0" smtClean="0"/>
              <a:t>Администратор</a:t>
            </a:r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53730" y="3937000"/>
            <a:ext cx="2139950" cy="2141538"/>
          </a:xfrm>
        </p:spPr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33777" y="6408069"/>
            <a:ext cx="4134612" cy="438912"/>
          </a:xfrm>
        </p:spPr>
        <p:txBody>
          <a:bodyPr/>
          <a:lstStyle/>
          <a:p>
            <a:r>
              <a:rPr lang="ru-RU" dirty="0" err="1" smtClean="0"/>
              <a:t>Сарапкин</a:t>
            </a:r>
            <a:r>
              <a:rPr lang="ru-RU" dirty="0" smtClean="0"/>
              <a:t> Дмитрий Алексеевич</a:t>
            </a:r>
            <a:endParaRPr lang="ru-RU" dirty="0"/>
          </a:p>
        </p:txBody>
      </p:sp>
      <p:sp>
        <p:nvSpPr>
          <p:cNvPr id="17" name="Рисунок 28">
            <a:extLst>
              <a:ext uri="{FF2B5EF4-FFF2-40B4-BE49-F238E27FC236}">
                <a16:creationId xmlns:a16="http://schemas.microsoft.com/office/drawing/2014/main" xmlns="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5093801" y="3949700"/>
            <a:ext cx="2139950" cy="2141538"/>
          </a:xfrm>
        </p:spPr>
      </p:sp>
      <p:sp>
        <p:nvSpPr>
          <p:cNvPr id="18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096470" y="6458841"/>
            <a:ext cx="4134612" cy="438912"/>
          </a:xfrm>
        </p:spPr>
        <p:txBody>
          <a:bodyPr/>
          <a:lstStyle/>
          <a:p>
            <a:r>
              <a:rPr lang="ru-RU" dirty="0" err="1" smtClean="0"/>
              <a:t>Береславец</a:t>
            </a:r>
            <a:r>
              <a:rPr lang="ru-RU" dirty="0" smtClean="0"/>
              <a:t> Евгения Анатольевна</a:t>
            </a:r>
            <a:endParaRPr lang="ru-RU" dirty="0"/>
          </a:p>
        </p:txBody>
      </p:sp>
      <p:sp>
        <p:nvSpPr>
          <p:cNvPr id="19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216543" y="7290626"/>
            <a:ext cx="4134612" cy="2103120"/>
          </a:xfrm>
        </p:spPr>
        <p:txBody>
          <a:bodyPr/>
          <a:lstStyle/>
          <a:p>
            <a:r>
              <a:rPr lang="ru-RU" dirty="0" smtClean="0"/>
              <a:t>Наставник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505036" cy="7554912"/>
          </a:xfrm>
        </p:spPr>
        <p:txBody>
          <a:bodyPr/>
          <a:lstStyle/>
          <a:p>
            <a:r>
              <a:rPr lang="ru-RU" sz="3600" dirty="0"/>
              <a:t>Развитие технологий: Разработка новых технологий и улучшение существующих для повышения точности позиционирования, качества изображения и эффективности специализированного программного обеспечения. Расширение рынка: Выход на новые рынки и сегменты, такие как крупные сельскохозяйственные предприятия, государственные программы и образовательные учреждения. Развитие партнерства: Сотрудничество с другими компаниями и организациями для совместного развития технологий и расширения рынка. Улучшение продукта: Постоянное улучшение качества очков и их функциональности, а также разработка новых моделей и модификаций для удовлетворения потребностей различных пользователей. Маркетинг и продвижение: Разработка маркетинговых стратегий и активностей для привлечения внимания к продукту и увеличения продаж. Научно-исследовательская деятельность: Участие в научных исследованиях и разработках, направленных на развитие технологий дополненной реальности и улучшение их применения в сельском хозяйстве.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913) 429-24-89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3745</TotalTime>
  <Words>686</Words>
  <Application>Microsoft Office PowerPoint</Application>
  <PresentationFormat>Произвольный</PresentationFormat>
  <Paragraphs>42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Виртуальный определитель растений «ВОР»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Секачев Андрей Владимирович</cp:lastModifiedBy>
  <cp:revision>222</cp:revision>
  <dcterms:created xsi:type="dcterms:W3CDTF">2021-03-01T12:07:13Z</dcterms:created>
  <dcterms:modified xsi:type="dcterms:W3CDTF">2023-10-25T04:06:52Z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