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8" r:id="rId2"/>
    <p:sldId id="259" r:id="rId3"/>
    <p:sldId id="260" r:id="rId4"/>
    <p:sldId id="261" r:id="rId5"/>
    <p:sldId id="266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il.aleksa.02@mail.ru" initials="d" lastIdx="1" clrIdx="0">
    <p:extLst>
      <p:ext uri="{19B8F6BF-5375-455C-9EA6-DF929625EA0E}">
        <p15:presenceInfo xmlns:p15="http://schemas.microsoft.com/office/powerpoint/2012/main" xmlns="" userId="4c6d7c749dfaf4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15" autoAdjust="0"/>
    <p:restoredTop sz="94660"/>
  </p:normalViewPr>
  <p:slideViewPr>
    <p:cSldViewPr snapToGrid="0">
      <p:cViewPr>
        <p:scale>
          <a:sx n="123" d="100"/>
          <a:sy n="123" d="100"/>
        </p:scale>
        <p:origin x="-558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24T19:40:17.324" idx="1">
    <p:pos x="10" y="10"/>
    <p:text/>
    <p:extLst>
      <p:ext uri="{C676402C-5697-4E1C-873F-D02D1690AC5C}">
        <p15:threadingInfo xmlns:p15="http://schemas.microsoft.com/office/powerpoint/2012/main" xmlns="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499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02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56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02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50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0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0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831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81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62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92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C2A2250-783E-4712-A0BE-58C6EBEF5FE6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DECC-6F46-4CA2-8BBB-DCCF1F7A8AEF}" type="slidenum">
              <a:rPr lang="ru-RU" smtClean="0"/>
              <a:t>‹#›</a:t>
            </a:fld>
            <a:endParaRPr lang="ru-RU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1998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08691" y="968644"/>
            <a:ext cx="48588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Мобильный инспектор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851" y="968644"/>
            <a:ext cx="4237985" cy="507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82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8317" y="791876"/>
            <a:ext cx="479628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проекта: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Правонарушения не редкость в наше время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стали исключением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водители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транспортных средств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езда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тротуару,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парковка в неположенных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местах и другие нарушения ПДД, мешающие повседневной жизни окружающих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командой предпринята инициатива помочь решить данную проблему при помощи популярного социального мессенджера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Telegra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был создан чат-бот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населения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столкнувшегося с вышеуказанной проблемой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sun9-37.userapi.com/impg/c9AIenYgchA_gDL84sqwOpihmUyUZoGw7vf6Pg/WlY5oYvZ9Ag.jpg?size=512x768&amp;quality=95&amp;sign=4e3847e48ad70935f92700fb9bb2da7d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55" y="878022"/>
            <a:ext cx="3414309" cy="512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44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2125" y="860867"/>
            <a:ext cx="51761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чат-бот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платформе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астроить функции чат бота (внедрение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фраз для общения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аудиторией);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партнерские отношения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ГИБДД для дальнейшей передачи информации о правонарушениях уполномоченным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естировать чат-бот;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апустить чат-бот для всеобщего использования.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Решение зада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165" y="1065398"/>
            <a:ext cx="4042952" cy="399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6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24302" y="689140"/>
            <a:ext cx="2643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4302" y="2914872"/>
            <a:ext cx="912155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Ухудшение дорожной безопасности: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Нарушения ПДД, не подвергающиеся надзору со стороны инспекторов, могут стать причиной аварий и дорожных происшествий. Это, в свою очередь, может привести к травмам и гибели людей.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вероятности нарушений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ПДД из за отсутствия наказания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Нарушители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не подвергаются наказанию, это может снижать сознательность участников движения и создавать ощущение безнаказанности, что, в свою очередь, может увеличивать количество нарушений.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Потеря доходов</a:t>
            </a:r>
            <a:r>
              <a:rPr lang="ru-RU" sz="1400" dirty="0"/>
              <a:t>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 подвергающиеся надзору нарушения означают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упущенные доходы от штрафов, которые в противном случае могли бы поступить в бюджет и быть направлены на улучшение инфраструктуры и дорожной безопасности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11021" y="1704803"/>
            <a:ext cx="54872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Невозможность пресечения всех нарушений  инспекторами ГИБДД</a:t>
            </a: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4" name="Picture 6" descr="Откуда берутся проблем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224" y="524822"/>
            <a:ext cx="3293376" cy="252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47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66345" y="809296"/>
            <a:ext cx="772510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  <a:p>
            <a:endParaRPr lang="ru-RU" dirty="0"/>
          </a:p>
        </p:txBody>
      </p:sp>
      <p:pic>
        <p:nvPicPr>
          <p:cNvPr id="6148" name="Picture 4" descr="Как выявить боли клиентов в любой ниш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39" y="1984178"/>
            <a:ext cx="333375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6345" y="1984178"/>
            <a:ext cx="51196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помощью нашего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Telegram-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бота граждане будут сами фиксировать возможные нарушения ПДД и передавать необходимую информацию, а также фото и видео подтверждение уполномоченным лицам. Благодаря нашему проекту сократится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время от передачи информации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сотрудникам до привлечения к ответственности нарушителей.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813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0221" y="1471448"/>
            <a:ext cx="39361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данного чат-бота актуальна аудитория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Йошкар-Олы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18 до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лет, которых насчитывается около 76 тысяч человек.</a:t>
            </a:r>
          </a:p>
        </p:txBody>
      </p:sp>
      <p:pic>
        <p:nvPicPr>
          <p:cNvPr id="2050" name="Picture 2" descr="https://sun9-4.userapi.com/impg/OtBsXOwLJoFp1gf0_sHGxDBVjxtfnfp1y4aDKQ/aX98lJUP-Bs.jpg?size=512x768&amp;quality=95&amp;sign=39065e4d188d8496672a02dff3533bd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185" y="716253"/>
            <a:ext cx="3734500" cy="560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49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69" y="977461"/>
            <a:ext cx="59338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Конкурентоспособность: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конкурентной среды показал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что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подобные проекты уже реализуются в других регионах  России, но в Марий Эл аналогов нет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говорит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уникальности идеи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нашей республики.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sun9-30.userapi.com/impg/t6NCXc8VhlyDyJpzfQYamFrJxrsBCi8OyG8aWA/VMxxGEQDLcs.jpg?size=512x768&amp;quality=95&amp;sign=4e7d7916f95e50e7bc96eda249a5ff0e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21" y="1219199"/>
            <a:ext cx="2672597" cy="400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68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1718" y="2690648"/>
            <a:ext cx="499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48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BCCF8060-3FCB-4641-B728-8A589529B13F}"/>
    </a:ext>
  </a:extLst>
</a:theme>
</file>

<file path=ppt/theme/themeOverride1.xml><?xml version="1.0" encoding="utf-8"?>
<a:themeOverride xmlns:a="http://schemas.openxmlformats.org/drawingml/2006/main">
  <a:clrScheme name="Madison">
    <a:dk1>
      <a:sysClr val="windowText" lastClr="000000"/>
    </a:dk1>
    <a:lt1>
      <a:sysClr val="window" lastClr="FFFFFF"/>
    </a:lt1>
    <a:dk2>
      <a:srgbClr val="2D251F"/>
    </a:dk2>
    <a:lt2>
      <a:srgbClr val="FAE9C5"/>
    </a:lt2>
    <a:accent1>
      <a:srgbClr val="ED3846"/>
    </a:accent1>
    <a:accent2>
      <a:srgbClr val="F87184"/>
    </a:accent2>
    <a:accent3>
      <a:srgbClr val="EC9DA9"/>
    </a:accent3>
    <a:accent4>
      <a:srgbClr val="ECC190"/>
    </a:accent4>
    <a:accent5>
      <a:srgbClr val="FFB268"/>
    </a:accent5>
    <a:accent6>
      <a:srgbClr val="F98657"/>
    </a:accent6>
    <a:hlink>
      <a:srgbClr val="B97669"/>
    </a:hlink>
    <a:folHlink>
      <a:srgbClr val="9E948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331</Words>
  <Application>Microsoft Office PowerPoint</Application>
  <PresentationFormat>Произвольный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Madison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daniil.aleksa.02@mail.ru</dc:creator>
  <cp:lastModifiedBy>Роман</cp:lastModifiedBy>
  <cp:revision>34</cp:revision>
  <dcterms:created xsi:type="dcterms:W3CDTF">2023-10-24T09:29:44Z</dcterms:created>
  <dcterms:modified xsi:type="dcterms:W3CDTF">2023-10-24T23:20:11Z</dcterms:modified>
</cp:coreProperties>
</file>