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1" r:id="rId6"/>
    <p:sldId id="2148" r:id="rId7"/>
    <p:sldId id="2153" r:id="rId8"/>
    <p:sldId id="262" r:id="rId9"/>
    <p:sldId id="263" r:id="rId10"/>
    <p:sldId id="269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4873"/>
    <a:srgbClr val="0334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9" autoAdjust="0"/>
    <p:restoredTop sz="94620" autoAdjust="0"/>
  </p:normalViewPr>
  <p:slideViewPr>
    <p:cSldViewPr snapToGrid="0">
      <p:cViewPr varScale="1">
        <p:scale>
          <a:sx n="108" d="100"/>
          <a:sy n="108" d="100"/>
        </p:scale>
        <p:origin x="79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7C23ED3-47BE-4EFD-BE80-87A875FF07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39ADE3-6C43-42A9-8A53-EDEAA9547F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1CBA3-DF46-4A13-8B8E-877F78F20C5C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9C895E-9253-4C90-BA38-1456B7DC84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1C1350A-C0CF-477A-A7BE-4C5E6600FC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9AC00-5351-45AD-B5E1-27F8514CD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864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c0d7d9958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29c0d7d9958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4592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652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c0d7d995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9c0d7d995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c0d7d995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9c0d7d995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3294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c0d7d9958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29c0d7d9958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270288" y="2304000"/>
            <a:ext cx="596071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>
            <a:spLocks noGrp="1"/>
          </p:cNvSpPr>
          <p:nvPr>
            <p:ph type="pic" idx="2"/>
          </p:nvPr>
        </p:nvSpPr>
        <p:spPr>
          <a:xfrm>
            <a:off x="6770688" y="0"/>
            <a:ext cx="542131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246063" y="3968750"/>
            <a:ext cx="6029325" cy="1979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>
            <a:spLocks noGrp="1"/>
          </p:cNvSpPr>
          <p:nvPr>
            <p:ph type="pic" idx="2"/>
          </p:nvPr>
        </p:nvSpPr>
        <p:spPr>
          <a:xfrm>
            <a:off x="6096000" y="414338"/>
            <a:ext cx="5489575" cy="28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16683" y="430470"/>
            <a:ext cx="5084575" cy="11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06425" y="1944688"/>
            <a:ext cx="5040313" cy="467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3"/>
          </p:nvPr>
        </p:nvSpPr>
        <p:spPr>
          <a:xfrm>
            <a:off x="6096000" y="3608388"/>
            <a:ext cx="5489575" cy="301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rgbClr val="0334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"/>
          <p:cNvSpPr>
            <a:spLocks noGrp="1"/>
          </p:cNvSpPr>
          <p:nvPr>
            <p:ph type="pic" idx="2"/>
          </p:nvPr>
        </p:nvSpPr>
        <p:spPr>
          <a:xfrm>
            <a:off x="584051" y="593725"/>
            <a:ext cx="5489575" cy="285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6456363" y="1944688"/>
            <a:ext cx="5151437" cy="481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3"/>
          </p:nvPr>
        </p:nvSpPr>
        <p:spPr>
          <a:xfrm>
            <a:off x="584200" y="3833813"/>
            <a:ext cx="5489575" cy="292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rgbClr val="0334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rgbClr val="0334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/>
          <p:nvPr/>
        </p:nvSpPr>
        <p:spPr>
          <a:xfrm>
            <a:off x="6110304" y="0"/>
            <a:ext cx="6081695" cy="6858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6"/>
          <p:cNvSpPr>
            <a:spLocks noGrp="1"/>
          </p:cNvSpPr>
          <p:nvPr>
            <p:ph type="pic" idx="2"/>
          </p:nvPr>
        </p:nvSpPr>
        <p:spPr>
          <a:xfrm>
            <a:off x="965999" y="548863"/>
            <a:ext cx="4552169" cy="2880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6410325" y="1898650"/>
            <a:ext cx="5189538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592122" y="3699001"/>
            <a:ext cx="5226067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3"/>
          </p:nvPr>
        </p:nvSpPr>
        <p:spPr>
          <a:xfrm>
            <a:off x="592138" y="4733925"/>
            <a:ext cx="5226050" cy="184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>
            <a:spLocks noGrp="1"/>
          </p:cNvSpPr>
          <p:nvPr>
            <p:ph type="pic" idx="2"/>
          </p:nvPr>
        </p:nvSpPr>
        <p:spPr>
          <a:xfrm>
            <a:off x="592122" y="548862"/>
            <a:ext cx="5489575" cy="576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6411000" y="548862"/>
            <a:ext cx="5188878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6410325" y="1898650"/>
            <a:ext cx="5189538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rgbClr val="0334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устой слайд">
  <p:cSld name="1_Пустой слайд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>
            <a:spLocks noGrp="1"/>
          </p:cNvSpPr>
          <p:nvPr>
            <p:ph type="pic" idx="2"/>
          </p:nvPr>
        </p:nvSpPr>
        <p:spPr>
          <a:xfrm>
            <a:off x="0" y="1719263"/>
            <a:ext cx="12192000" cy="513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устой слайд">
  <p:cSld name="2_Пустой слайд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0"/>
          <p:cNvSpPr>
            <a:spLocks noGrp="1"/>
          </p:cNvSpPr>
          <p:nvPr>
            <p:ph type="pic" idx="2"/>
          </p:nvPr>
        </p:nvSpPr>
        <p:spPr>
          <a:xfrm>
            <a:off x="6726000" y="2079000"/>
            <a:ext cx="5220000" cy="42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511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1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-1194000" y="367393"/>
            <a:ext cx="757762" cy="7577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8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44A5483-E6A8-4A96-9E9A-C9B3DD2742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19" r="34422"/>
          <a:stretch/>
        </p:blipFill>
        <p:spPr>
          <a:xfrm>
            <a:off x="6783990" y="0"/>
            <a:ext cx="5408010" cy="6858000"/>
          </a:xfrm>
          <a:prstGeom prst="rect">
            <a:avLst/>
          </a:prstGeom>
        </p:spPr>
      </p:pic>
      <p:sp>
        <p:nvSpPr>
          <p:cNvPr id="122" name="Google Shape;122;p21"/>
          <p:cNvSpPr/>
          <p:nvPr/>
        </p:nvSpPr>
        <p:spPr>
          <a:xfrm>
            <a:off x="0" y="0"/>
            <a:ext cx="67905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0" y="2439000"/>
            <a:ext cx="7221000" cy="23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12875" y="2439000"/>
            <a:ext cx="7102300" cy="23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ru-RU" sz="4000" dirty="0">
                <a:latin typeface="+mj-lt"/>
              </a:rPr>
              <a:t>Технология дополненной реальности с использованием AR-очков</a:t>
            </a:r>
            <a:endParaRPr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6" name="Google Shape;126;p21"/>
          <p:cNvSpPr/>
          <p:nvPr/>
        </p:nvSpPr>
        <p:spPr>
          <a:xfrm>
            <a:off x="6790544" y="2124000"/>
            <a:ext cx="430456" cy="3149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1"/>
          <p:cNvSpPr/>
          <p:nvPr/>
        </p:nvSpPr>
        <p:spPr>
          <a:xfrm rot="5400000">
            <a:off x="6787267" y="4775725"/>
            <a:ext cx="430455" cy="437008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7000" y="0"/>
            <a:ext cx="1707001" cy="149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493200" cy="149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/>
          <p:nvPr/>
        </p:nvSpPr>
        <p:spPr>
          <a:xfrm>
            <a:off x="0" y="5716825"/>
            <a:ext cx="6790500" cy="846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25" y="5823450"/>
            <a:ext cx="67905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50" b="1" dirty="0">
                <a:solidFill>
                  <a:schemeClr val="tx1"/>
                </a:solidFill>
              </a:rPr>
              <a:t>Трифонов Артём Юрьевич</a:t>
            </a:r>
            <a:endParaRPr sz="1150" b="1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" b="1" dirty="0">
                <a:solidFill>
                  <a:schemeClr val="tx1"/>
                </a:solidFill>
              </a:rPr>
              <a:t>ИГЭУ</a:t>
            </a:r>
            <a:r>
              <a:rPr lang="en-US" sz="1150" b="1" dirty="0">
                <a:solidFill>
                  <a:schemeClr val="tx1"/>
                </a:solidFill>
              </a:rPr>
              <a:t>, </a:t>
            </a:r>
            <a:r>
              <a:rPr lang="ru-RU" sz="1150" b="1" dirty="0">
                <a:solidFill>
                  <a:schemeClr val="tx1"/>
                </a:solidFill>
              </a:rPr>
              <a:t>2 курс аспирантуры</a:t>
            </a:r>
            <a:r>
              <a:rPr lang="en-US" sz="1150" b="1" dirty="0">
                <a:solidFill>
                  <a:schemeClr val="tx1"/>
                </a:solidFill>
              </a:rPr>
              <a:t>, </a:t>
            </a:r>
            <a:r>
              <a:rPr lang="ru-RU" sz="1150" b="1" dirty="0">
                <a:solidFill>
                  <a:schemeClr val="tx1"/>
                </a:solidFill>
              </a:rPr>
              <a:t>Рынок НТИ - </a:t>
            </a:r>
            <a:r>
              <a:rPr lang="en-US" sz="1150" b="1" dirty="0">
                <a:solidFill>
                  <a:schemeClr val="tx1"/>
                </a:solidFill>
              </a:rPr>
              <a:t>(</a:t>
            </a:r>
            <a:r>
              <a:rPr lang="ru-RU" sz="1150" b="1" dirty="0">
                <a:solidFill>
                  <a:schemeClr val="tx1"/>
                </a:solidFill>
              </a:rPr>
              <a:t>Технет</a:t>
            </a:r>
            <a:r>
              <a:rPr lang="en-US" sz="1150" b="1" dirty="0">
                <a:solidFill>
                  <a:schemeClr val="tx1"/>
                </a:solidFill>
              </a:rPr>
              <a:t>/</a:t>
            </a:r>
            <a:r>
              <a:rPr lang="ru-RU" sz="1150" b="1" dirty="0">
                <a:solidFill>
                  <a:schemeClr val="tx1"/>
                </a:solidFill>
              </a:rPr>
              <a:t>Энерджинет</a:t>
            </a:r>
            <a:r>
              <a:rPr lang="en-US" sz="1150" b="1" dirty="0">
                <a:solidFill>
                  <a:schemeClr val="tx1"/>
                </a:solidFill>
              </a:rPr>
              <a:t>)</a:t>
            </a:r>
            <a:endParaRPr sz="28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/>
          <p:nvPr/>
        </p:nvSpPr>
        <p:spPr>
          <a:xfrm>
            <a:off x="8751000" y="0"/>
            <a:ext cx="3441000" cy="216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615864" y="0"/>
            <a:ext cx="5084575" cy="11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9"/>
              <a:buFont typeface="Calibri"/>
              <a:buNone/>
            </a:pPr>
            <a:r>
              <a:rPr lang="en-US" sz="3959" b="1" dirty="0">
                <a:solidFill>
                  <a:schemeClr val="accent1"/>
                </a:solidFill>
              </a:rPr>
              <a:t>АКТУАЛЬНОСТЬ</a:t>
            </a:r>
            <a:endParaRPr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8B26512-E73D-4FE4-BC92-46BF2FFEBE12}"/>
              </a:ext>
            </a:extLst>
          </p:cNvPr>
          <p:cNvSpPr/>
          <p:nvPr/>
        </p:nvSpPr>
        <p:spPr>
          <a:xfrm>
            <a:off x="0" y="6330462"/>
            <a:ext cx="12192000" cy="5275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038EB2-290A-4D28-A301-108DE09D8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802" y="2666375"/>
            <a:ext cx="5857260" cy="27234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820CBB-55F4-4550-AED4-B0EA17777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322" y="1480903"/>
            <a:ext cx="5615119" cy="29435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854453-C4C4-4E96-B460-657D5D4C70EB}"/>
              </a:ext>
            </a:extLst>
          </p:cNvPr>
          <p:cNvSpPr txBox="1"/>
          <p:nvPr/>
        </p:nvSpPr>
        <p:spPr>
          <a:xfrm>
            <a:off x="356106" y="4471385"/>
            <a:ext cx="56040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Причины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проектные ошибки, отклонения от проектов в процессе монтажа и эксплуатации оборудования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нарушение в работе противоаварийной или режимной автоматики, обусловленное ошибочными действиями персонала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и др.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ECBD97-A575-47E7-9E96-0596C2F40021}"/>
              </a:ext>
            </a:extLst>
          </p:cNvPr>
          <p:cNvSpPr txBox="1"/>
          <p:nvPr/>
        </p:nvSpPr>
        <p:spPr>
          <a:xfrm>
            <a:off x="7745183" y="2156078"/>
            <a:ext cx="3336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Показатели аварийности в 2015-2021 гг.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1AA238-F515-4712-899E-54276F50E9F6}"/>
              </a:ext>
            </a:extLst>
          </p:cNvPr>
          <p:cNvSpPr txBox="1"/>
          <p:nvPr/>
        </p:nvSpPr>
        <p:spPr>
          <a:xfrm>
            <a:off x="288322" y="759187"/>
            <a:ext cx="54121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Анализ причин аварий на энергоустановках, подконтрольных органам Ростехнадзора за 2021 год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829751" y="517525"/>
            <a:ext cx="5151949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Calibri"/>
              <a:buNone/>
            </a:pPr>
            <a:r>
              <a:rPr lang="en-US" sz="3959" dirty="0"/>
              <a:t>ПРОБЛЕМА </a:t>
            </a:r>
            <a:endParaRPr sz="3959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08FE89-F02D-D5E6-8EEB-01A7931162F5}"/>
              </a:ext>
            </a:extLst>
          </p:cNvPr>
          <p:cNvSpPr/>
          <p:nvPr/>
        </p:nvSpPr>
        <p:spPr>
          <a:xfrm>
            <a:off x="-1" y="6353908"/>
            <a:ext cx="12309231" cy="5040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F7EA97-6E52-4D4E-970C-F32DC48740CC}"/>
              </a:ext>
            </a:extLst>
          </p:cNvPr>
          <p:cNvSpPr txBox="1"/>
          <p:nvPr/>
        </p:nvSpPr>
        <p:spPr>
          <a:xfrm>
            <a:off x="957728" y="2114015"/>
            <a:ext cx="10047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Производственный травматизм и аварийность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серьезный вызов для энергетики России.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6AEF65-49F2-42BD-A3C8-1807C45233B6}"/>
              </a:ext>
            </a:extLst>
          </p:cNvPr>
          <p:cNvSpPr/>
          <p:nvPr/>
        </p:nvSpPr>
        <p:spPr>
          <a:xfrm>
            <a:off x="855169" y="3225586"/>
            <a:ext cx="99678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Причины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ошибок оперативного персонала: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Субъективные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недостаток знаний и опыта, личностные качества.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Организационные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неудовлетворительный инструктаж, работы без допуска, нарушение норм охраны труда, неудовлетворительный контроль за работающими.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</a:rPr>
              <a:t>РЕШЕНИЕ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6235D2-E766-F3BD-FF13-A4AFDADEF6C7}"/>
              </a:ext>
            </a:extLst>
          </p:cNvPr>
          <p:cNvSpPr/>
          <p:nvPr/>
        </p:nvSpPr>
        <p:spPr>
          <a:xfrm>
            <a:off x="0" y="6411912"/>
            <a:ext cx="12192000" cy="4460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6C8A15-585E-419B-BDB6-6FF8603BD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469" y="2807900"/>
            <a:ext cx="5786822" cy="325508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8306729-6ABC-4311-981A-32579125C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567" y="3581786"/>
            <a:ext cx="786806" cy="83089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77954AE-0236-4626-A68F-6BDAC8DBBB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202" r="49051" b="16512"/>
          <a:stretch/>
        </p:blipFill>
        <p:spPr>
          <a:xfrm>
            <a:off x="964949" y="1891663"/>
            <a:ext cx="764263" cy="106933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1DF457B-1F36-4B38-A50F-5AD9A5CFE9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8893" y="1901380"/>
            <a:ext cx="1453081" cy="1325284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63FD4FE-045F-4FD0-8E80-4D27113DE171}"/>
              </a:ext>
            </a:extLst>
          </p:cNvPr>
          <p:cNvGrpSpPr/>
          <p:nvPr/>
        </p:nvGrpSpPr>
        <p:grpSpPr>
          <a:xfrm>
            <a:off x="5034482" y="4622547"/>
            <a:ext cx="1453081" cy="1453081"/>
            <a:chOff x="3872911" y="4101219"/>
            <a:chExt cx="1453081" cy="1453081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0A58B90C-1AE4-405B-BE53-1383C3A71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72911" y="4101219"/>
              <a:ext cx="1453081" cy="1453081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CDD6F2AA-1E47-4A6D-BB04-5B4562D10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16531" y="4544839"/>
              <a:ext cx="565842" cy="565842"/>
            </a:xfrm>
            <a:prstGeom prst="rect">
              <a:avLst/>
            </a:prstGeom>
          </p:spPr>
        </p:pic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0429C90-E57C-40CB-9AE1-E10811785C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501" y="4960225"/>
            <a:ext cx="1524706" cy="1524706"/>
          </a:xfrm>
          <a:prstGeom prst="rect">
            <a:avLst/>
          </a:prstGeom>
        </p:spPr>
      </p:pic>
      <p:sp>
        <p:nvSpPr>
          <p:cNvPr id="23" name="Стрелка: вверх-вниз 22">
            <a:extLst>
              <a:ext uri="{FF2B5EF4-FFF2-40B4-BE49-F238E27FC236}">
                <a16:creationId xmlns:a16="http://schemas.microsoft.com/office/drawing/2014/main" id="{A50036B3-04E3-4D5C-AE50-8524B1FE50BD}"/>
              </a:ext>
            </a:extLst>
          </p:cNvPr>
          <p:cNvSpPr/>
          <p:nvPr/>
        </p:nvSpPr>
        <p:spPr>
          <a:xfrm>
            <a:off x="1213588" y="4485771"/>
            <a:ext cx="298764" cy="57594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: вверх-вниз 26">
            <a:extLst>
              <a:ext uri="{FF2B5EF4-FFF2-40B4-BE49-F238E27FC236}">
                <a16:creationId xmlns:a16="http://schemas.microsoft.com/office/drawing/2014/main" id="{98710224-CEF0-4C07-B58F-2923B4ACC53E}"/>
              </a:ext>
            </a:extLst>
          </p:cNvPr>
          <p:cNvSpPr/>
          <p:nvPr/>
        </p:nvSpPr>
        <p:spPr>
          <a:xfrm>
            <a:off x="1197698" y="2951373"/>
            <a:ext cx="298764" cy="57594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40D3EB2F-D1AB-4B71-9538-A86B7FC4A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48690" y="4878840"/>
            <a:ext cx="712698" cy="50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Соединитель: уступ 25">
            <a:extLst>
              <a:ext uri="{FF2B5EF4-FFF2-40B4-BE49-F238E27FC236}">
                <a16:creationId xmlns:a16="http://schemas.microsoft.com/office/drawing/2014/main" id="{F88F2222-27C9-413D-B168-8A967AED4E47}"/>
              </a:ext>
            </a:extLst>
          </p:cNvPr>
          <p:cNvCxnSpPr>
            <a:cxnSpLocks/>
          </p:cNvCxnSpPr>
          <p:nvPr/>
        </p:nvCxnSpPr>
        <p:spPr>
          <a:xfrm>
            <a:off x="1905653" y="4209192"/>
            <a:ext cx="2726196" cy="1005604"/>
          </a:xfrm>
          <a:prstGeom prst="bentConnector3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: уступ 33">
            <a:extLst>
              <a:ext uri="{FF2B5EF4-FFF2-40B4-BE49-F238E27FC236}">
                <a16:creationId xmlns:a16="http://schemas.microsoft.com/office/drawing/2014/main" id="{563CDA24-F9BE-4B36-BC1E-71009C5740C3}"/>
              </a:ext>
            </a:extLst>
          </p:cNvPr>
          <p:cNvCxnSpPr>
            <a:cxnSpLocks/>
          </p:cNvCxnSpPr>
          <p:nvPr/>
        </p:nvCxnSpPr>
        <p:spPr>
          <a:xfrm flipV="1">
            <a:off x="1896321" y="2951373"/>
            <a:ext cx="2168685" cy="942036"/>
          </a:xfrm>
          <a:prstGeom prst="bentConnector3">
            <a:avLst>
              <a:gd name="adj1" fmla="val 63776"/>
            </a:avLst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4688E8A-3887-4C9C-B285-D3548756E638}"/>
              </a:ext>
            </a:extLst>
          </p:cNvPr>
          <p:cNvSpPr txBox="1"/>
          <p:nvPr/>
        </p:nvSpPr>
        <p:spPr>
          <a:xfrm>
            <a:off x="3646458" y="3263576"/>
            <a:ext cx="257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АРМ начальника участка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A1BF086-8655-45D4-9869-1CE9858CB8C7}"/>
              </a:ext>
            </a:extLst>
          </p:cNvPr>
          <p:cNvSpPr txBox="1"/>
          <p:nvPr/>
        </p:nvSpPr>
        <p:spPr>
          <a:xfrm>
            <a:off x="82121" y="3864176"/>
            <a:ext cx="985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Сервер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059BFD3-9501-4B95-AE04-688968746F4F}"/>
              </a:ext>
            </a:extLst>
          </p:cNvPr>
          <p:cNvSpPr txBox="1"/>
          <p:nvPr/>
        </p:nvSpPr>
        <p:spPr>
          <a:xfrm>
            <a:off x="1692513" y="2054819"/>
            <a:ext cx="1629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База данных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636B302-893F-46A5-8E15-793C8834EF2B}"/>
              </a:ext>
            </a:extLst>
          </p:cNvPr>
          <p:cNvSpPr txBox="1"/>
          <p:nvPr/>
        </p:nvSpPr>
        <p:spPr>
          <a:xfrm>
            <a:off x="2174594" y="5905216"/>
            <a:ext cx="1772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SCADA</a:t>
            </a:r>
            <a:r>
              <a:rPr lang="ru-RU" sz="1600" dirty="0"/>
              <a:t>-система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B5E6931-966F-446E-8637-83A3DD2A0F11}"/>
              </a:ext>
            </a:extLst>
          </p:cNvPr>
          <p:cNvSpPr txBox="1"/>
          <p:nvPr/>
        </p:nvSpPr>
        <p:spPr>
          <a:xfrm>
            <a:off x="4935434" y="3989193"/>
            <a:ext cx="1401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Клиентское приложение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</a:rPr>
              <a:t>РЕШЕНИЕ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B5250C5-431B-D14A-BD92-B6A431133CFC}"/>
              </a:ext>
            </a:extLst>
          </p:cNvPr>
          <p:cNvSpPr/>
          <p:nvPr/>
        </p:nvSpPr>
        <p:spPr>
          <a:xfrm>
            <a:off x="0" y="6411775"/>
            <a:ext cx="12192000" cy="4462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A0D998D-0296-4A66-95F1-D0A1E0A3DF8C}"/>
              </a:ext>
            </a:extLst>
          </p:cNvPr>
          <p:cNvSpPr/>
          <p:nvPr/>
        </p:nvSpPr>
        <p:spPr>
          <a:xfrm>
            <a:off x="1685452" y="2466461"/>
            <a:ext cx="8821095" cy="2352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Разработка клиентского ПО основана на следующих технологиях: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Unity – разработка 3D приложений.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Vuforia –дополненная реальность, компьютерное зрение и отслеживание.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Android SDK – разработка мобильных приложений для Android.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MAXST AR SDK – распознавание 3D объектов, SLAM навигация.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582BCD-6BA1-4EFB-8149-5094D96C6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870" y="0"/>
            <a:ext cx="9732261" cy="6858000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9C594B95-9F49-473B-B2E5-A4D3042ABF79}"/>
              </a:ext>
            </a:extLst>
          </p:cNvPr>
          <p:cNvSpPr/>
          <p:nvPr/>
        </p:nvSpPr>
        <p:spPr>
          <a:xfrm>
            <a:off x="1229868" y="0"/>
            <a:ext cx="9732262" cy="6858000"/>
          </a:xfrm>
          <a:custGeom>
            <a:avLst/>
            <a:gdLst>
              <a:gd name="connsiteX0" fmla="*/ 3939121 w 11678714"/>
              <a:gd name="connsiteY0" fmla="*/ 1104899 h 8229600"/>
              <a:gd name="connsiteX1" fmla="*/ 3581933 w 11678714"/>
              <a:gd name="connsiteY1" fmla="*/ 2185987 h 8229600"/>
              <a:gd name="connsiteX2" fmla="*/ 3939121 w 11678714"/>
              <a:gd name="connsiteY2" fmla="*/ 3267075 h 8229600"/>
              <a:gd name="connsiteX3" fmla="*/ 4296309 w 11678714"/>
              <a:gd name="connsiteY3" fmla="*/ 2185987 h 8229600"/>
              <a:gd name="connsiteX4" fmla="*/ 3939121 w 11678714"/>
              <a:gd name="connsiteY4" fmla="*/ 1104899 h 8229600"/>
              <a:gd name="connsiteX5" fmla="*/ 0 w 11678714"/>
              <a:gd name="connsiteY5" fmla="*/ 0 h 8229600"/>
              <a:gd name="connsiteX6" fmla="*/ 11678714 w 11678714"/>
              <a:gd name="connsiteY6" fmla="*/ 0 h 8229600"/>
              <a:gd name="connsiteX7" fmla="*/ 11678714 w 11678714"/>
              <a:gd name="connsiteY7" fmla="*/ 8229600 h 8229600"/>
              <a:gd name="connsiteX8" fmla="*/ 0 w 11678714"/>
              <a:gd name="connsiteY8" fmla="*/ 8229600 h 82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78714" h="8229600">
                <a:moveTo>
                  <a:pt x="3939121" y="1104899"/>
                </a:moveTo>
                <a:cubicBezTo>
                  <a:pt x="3741852" y="1104899"/>
                  <a:pt x="3581933" y="1588919"/>
                  <a:pt x="3581933" y="2185987"/>
                </a:cubicBezTo>
                <a:cubicBezTo>
                  <a:pt x="3581933" y="2783055"/>
                  <a:pt x="3741852" y="3267075"/>
                  <a:pt x="3939121" y="3267075"/>
                </a:cubicBezTo>
                <a:cubicBezTo>
                  <a:pt x="4136390" y="3267075"/>
                  <a:pt x="4296309" y="2783055"/>
                  <a:pt x="4296309" y="2185987"/>
                </a:cubicBezTo>
                <a:cubicBezTo>
                  <a:pt x="4296309" y="1588919"/>
                  <a:pt x="4136390" y="1104899"/>
                  <a:pt x="3939121" y="1104899"/>
                </a:cubicBezTo>
                <a:close/>
                <a:moveTo>
                  <a:pt x="0" y="0"/>
                </a:moveTo>
                <a:lnTo>
                  <a:pt x="11678714" y="0"/>
                </a:lnTo>
                <a:lnTo>
                  <a:pt x="11678714" y="8229600"/>
                </a:lnTo>
                <a:lnTo>
                  <a:pt x="0" y="8229600"/>
                </a:lnTo>
                <a:close/>
              </a:path>
            </a:pathLst>
          </a:cu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167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502510-B1C8-4789-90CC-EE41E650DC40}"/>
              </a:ext>
            </a:extLst>
          </p:cNvPr>
          <p:cNvSpPr/>
          <p:nvPr/>
        </p:nvSpPr>
        <p:spPr>
          <a:xfrm>
            <a:off x="4251325" y="982678"/>
            <a:ext cx="571500" cy="1631405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7"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9E7CC05A-FD88-45CB-BBA0-4D6B68D07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361159"/>
              </p:ext>
            </p:extLst>
          </p:nvPr>
        </p:nvGraphicFramePr>
        <p:xfrm>
          <a:off x="5104255" y="640561"/>
          <a:ext cx="3452370" cy="10363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21970">
                  <a:extLst>
                    <a:ext uri="{9D8B030D-6E8A-4147-A177-3AD203B41FA5}">
                      <a16:colId xmlns:a16="http://schemas.microsoft.com/office/drawing/2014/main" val="102762731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510892177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r>
                        <a:rPr lang="ru-RU" sz="1200" dirty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Позиция</a:t>
                      </a:r>
                      <a:r>
                        <a:rPr lang="en-US" sz="1200" dirty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:</a:t>
                      </a:r>
                      <a:endParaRPr lang="ru-RU" sz="1200" dirty="0">
                        <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ln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11LAC22CP002</a:t>
                      </a:r>
                      <a:endParaRPr lang="ru-RU" sz="1200" dirty="0">
                        <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ln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379698361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r>
                        <a:rPr lang="ru-RU" sz="1200" dirty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Тип</a:t>
                      </a:r>
                      <a:r>
                        <a:rPr lang="en-US" sz="1200" dirty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:</a:t>
                      </a:r>
                      <a:endParaRPr lang="ru-RU" sz="1200" dirty="0">
                        <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ln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Датчик изб. давления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95815102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r>
                        <a:rPr lang="ru-RU" sz="1200" dirty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Модель</a:t>
                      </a:r>
                      <a:r>
                        <a:rPr lang="en-US" sz="1200" dirty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:</a:t>
                      </a:r>
                      <a:endParaRPr lang="ru-RU" sz="1200" dirty="0">
                        <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ln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Элемер-АИР-30М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413973505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r>
                        <a:rPr lang="ru-RU" sz="1200" dirty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Ном. параметры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0.66 МПа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2736726565"/>
                  </a:ext>
                </a:extLst>
              </a:tr>
            </a:tbl>
          </a:graphicData>
        </a:graphic>
      </p:graphicFrame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DB68B87-0B01-4781-8A32-D97898855F2D}"/>
              </a:ext>
            </a:extLst>
          </p:cNvPr>
          <p:cNvSpPr/>
          <p:nvPr/>
        </p:nvSpPr>
        <p:spPr>
          <a:xfrm>
            <a:off x="5104255" y="1966922"/>
            <a:ext cx="3452370" cy="4381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67" dirty="0"/>
              <a:t>Показать в проекте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C4F853-3385-4EBE-AD59-00C6FAAF7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822" y="4041120"/>
            <a:ext cx="5618787" cy="1376223"/>
          </a:xfrm>
          <a:prstGeom prst="rect">
            <a:avLst/>
          </a:prstGeom>
        </p:spPr>
      </p:pic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80397181-5EE3-4E01-BF7E-4F493CC8FDD1}"/>
              </a:ext>
            </a:extLst>
          </p:cNvPr>
          <p:cNvSpPr/>
          <p:nvPr/>
        </p:nvSpPr>
        <p:spPr>
          <a:xfrm>
            <a:off x="6533005" y="2683142"/>
            <a:ext cx="567310" cy="1293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7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5859028-40EC-480D-8E33-6BCCDF340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9340" y="3329914"/>
            <a:ext cx="1404291" cy="3331373"/>
          </a:xfrm>
          <a:prstGeom prst="rect">
            <a:avLst/>
          </a:prstGeom>
        </p:spPr>
      </p:pic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24A2233A-FCCE-445A-9722-DE808BC639B4}"/>
              </a:ext>
            </a:extLst>
          </p:cNvPr>
          <p:cNvSpPr/>
          <p:nvPr/>
        </p:nvSpPr>
        <p:spPr>
          <a:xfrm rot="2885910">
            <a:off x="4719168" y="2430049"/>
            <a:ext cx="567310" cy="1293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7"/>
          </a:p>
        </p:txBody>
      </p:sp>
    </p:spTree>
    <p:extLst>
      <p:ext uri="{BB962C8B-B14F-4D97-AF65-F5344CB8AC3E}">
        <p14:creationId xmlns:p14="http://schemas.microsoft.com/office/powerpoint/2010/main" val="214700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3A6C795-2A8A-4A0D-9578-42DA525826B3}"/>
              </a:ext>
            </a:extLst>
          </p:cNvPr>
          <p:cNvSpPr/>
          <p:nvPr/>
        </p:nvSpPr>
        <p:spPr>
          <a:xfrm>
            <a:off x="952500" y="0"/>
            <a:ext cx="10287000" cy="685799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7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CD9854A-AA4D-4743-900E-D81117F96ABD}"/>
              </a:ext>
            </a:extLst>
          </p:cNvPr>
          <p:cNvSpPr/>
          <p:nvPr/>
        </p:nvSpPr>
        <p:spPr>
          <a:xfrm>
            <a:off x="952500" y="0"/>
            <a:ext cx="10286999" cy="6858000"/>
          </a:xfrm>
          <a:prstGeom prst="rect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F35E61EA-9989-40F2-B725-165D497D32F3}"/>
              </a:ext>
            </a:extLst>
          </p:cNvPr>
          <p:cNvSpPr/>
          <p:nvPr/>
        </p:nvSpPr>
        <p:spPr>
          <a:xfrm>
            <a:off x="961292" y="102356"/>
            <a:ext cx="9604347" cy="6755642"/>
          </a:xfrm>
          <a:custGeom>
            <a:avLst/>
            <a:gdLst>
              <a:gd name="connsiteX0" fmla="*/ 0 w 3916908"/>
              <a:gd name="connsiteY0" fmla="*/ 2429301 h 3084394"/>
              <a:gd name="connsiteX1" fmla="*/ 27296 w 3916908"/>
              <a:gd name="connsiteY1" fmla="*/ 2115403 h 3084394"/>
              <a:gd name="connsiteX2" fmla="*/ 54591 w 3916908"/>
              <a:gd name="connsiteY2" fmla="*/ 1965278 h 3084394"/>
              <a:gd name="connsiteX3" fmla="*/ 68239 w 3916908"/>
              <a:gd name="connsiteY3" fmla="*/ 1924334 h 3084394"/>
              <a:gd name="connsiteX4" fmla="*/ 95535 w 3916908"/>
              <a:gd name="connsiteY4" fmla="*/ 1787857 h 3084394"/>
              <a:gd name="connsiteX5" fmla="*/ 109182 w 3916908"/>
              <a:gd name="connsiteY5" fmla="*/ 1733266 h 3084394"/>
              <a:gd name="connsiteX6" fmla="*/ 150126 w 3916908"/>
              <a:gd name="connsiteY6" fmla="*/ 1678675 h 3084394"/>
              <a:gd name="connsiteX7" fmla="*/ 218365 w 3916908"/>
              <a:gd name="connsiteY7" fmla="*/ 1487606 h 3084394"/>
              <a:gd name="connsiteX8" fmla="*/ 327547 w 3916908"/>
              <a:gd name="connsiteY8" fmla="*/ 1282890 h 3084394"/>
              <a:gd name="connsiteX9" fmla="*/ 341194 w 3916908"/>
              <a:gd name="connsiteY9" fmla="*/ 1241946 h 3084394"/>
              <a:gd name="connsiteX10" fmla="*/ 382138 w 3916908"/>
              <a:gd name="connsiteY10" fmla="*/ 1187355 h 3084394"/>
              <a:gd name="connsiteX11" fmla="*/ 450376 w 3916908"/>
              <a:gd name="connsiteY11" fmla="*/ 1064525 h 3084394"/>
              <a:gd name="connsiteX12" fmla="*/ 736979 w 3916908"/>
              <a:gd name="connsiteY12" fmla="*/ 682388 h 3084394"/>
              <a:gd name="connsiteX13" fmla="*/ 791571 w 3916908"/>
              <a:gd name="connsiteY13" fmla="*/ 627797 h 3084394"/>
              <a:gd name="connsiteX14" fmla="*/ 1009935 w 3916908"/>
              <a:gd name="connsiteY14" fmla="*/ 395785 h 3084394"/>
              <a:gd name="connsiteX15" fmla="*/ 1146412 w 3916908"/>
              <a:gd name="connsiteY15" fmla="*/ 300251 h 3084394"/>
              <a:gd name="connsiteX16" fmla="*/ 1201003 w 3916908"/>
              <a:gd name="connsiteY16" fmla="*/ 259307 h 3084394"/>
              <a:gd name="connsiteX17" fmla="*/ 1255594 w 3916908"/>
              <a:gd name="connsiteY17" fmla="*/ 232012 h 3084394"/>
              <a:gd name="connsiteX18" fmla="*/ 1351129 w 3916908"/>
              <a:gd name="connsiteY18" fmla="*/ 163773 h 3084394"/>
              <a:gd name="connsiteX19" fmla="*/ 1405720 w 3916908"/>
              <a:gd name="connsiteY19" fmla="*/ 136478 h 3084394"/>
              <a:gd name="connsiteX20" fmla="*/ 1473959 w 3916908"/>
              <a:gd name="connsiteY20" fmla="*/ 95534 h 3084394"/>
              <a:gd name="connsiteX21" fmla="*/ 1528550 w 3916908"/>
              <a:gd name="connsiteY21" fmla="*/ 81887 h 3084394"/>
              <a:gd name="connsiteX22" fmla="*/ 1596788 w 3916908"/>
              <a:gd name="connsiteY22" fmla="*/ 54591 h 3084394"/>
              <a:gd name="connsiteX23" fmla="*/ 1787857 w 3916908"/>
              <a:gd name="connsiteY23" fmla="*/ 13648 h 3084394"/>
              <a:gd name="connsiteX24" fmla="*/ 1965278 w 3916908"/>
              <a:gd name="connsiteY24" fmla="*/ 0 h 3084394"/>
              <a:gd name="connsiteX25" fmla="*/ 2511188 w 3916908"/>
              <a:gd name="connsiteY25" fmla="*/ 13648 h 3084394"/>
              <a:gd name="connsiteX26" fmla="*/ 2674962 w 3916908"/>
              <a:gd name="connsiteY26" fmla="*/ 40943 h 3084394"/>
              <a:gd name="connsiteX27" fmla="*/ 2784144 w 3916908"/>
              <a:gd name="connsiteY27" fmla="*/ 68239 h 3084394"/>
              <a:gd name="connsiteX28" fmla="*/ 2906974 w 3916908"/>
              <a:gd name="connsiteY28" fmla="*/ 122830 h 3084394"/>
              <a:gd name="connsiteX29" fmla="*/ 3043451 w 3916908"/>
              <a:gd name="connsiteY29" fmla="*/ 177421 h 3084394"/>
              <a:gd name="connsiteX30" fmla="*/ 3138985 w 3916908"/>
              <a:gd name="connsiteY30" fmla="*/ 245660 h 3084394"/>
              <a:gd name="connsiteX31" fmla="*/ 3179929 w 3916908"/>
              <a:gd name="connsiteY31" fmla="*/ 272955 h 3084394"/>
              <a:gd name="connsiteX32" fmla="*/ 3248168 w 3916908"/>
              <a:gd name="connsiteY32" fmla="*/ 327546 h 3084394"/>
              <a:gd name="connsiteX33" fmla="*/ 3289111 w 3916908"/>
              <a:gd name="connsiteY33" fmla="*/ 368490 h 3084394"/>
              <a:gd name="connsiteX34" fmla="*/ 3343702 w 3916908"/>
              <a:gd name="connsiteY34" fmla="*/ 409433 h 3084394"/>
              <a:gd name="connsiteX35" fmla="*/ 3398293 w 3916908"/>
              <a:gd name="connsiteY35" fmla="*/ 491319 h 3084394"/>
              <a:gd name="connsiteX36" fmla="*/ 3493827 w 3916908"/>
              <a:gd name="connsiteY36" fmla="*/ 600501 h 3084394"/>
              <a:gd name="connsiteX37" fmla="*/ 3534771 w 3916908"/>
              <a:gd name="connsiteY37" fmla="*/ 682388 h 3084394"/>
              <a:gd name="connsiteX38" fmla="*/ 3630305 w 3916908"/>
              <a:gd name="connsiteY38" fmla="*/ 805218 h 3084394"/>
              <a:gd name="connsiteX39" fmla="*/ 3657600 w 3916908"/>
              <a:gd name="connsiteY39" fmla="*/ 873457 h 3084394"/>
              <a:gd name="connsiteX40" fmla="*/ 3766782 w 3916908"/>
              <a:gd name="connsiteY40" fmla="*/ 1037230 h 3084394"/>
              <a:gd name="connsiteX41" fmla="*/ 3794078 w 3916908"/>
              <a:gd name="connsiteY41" fmla="*/ 1105469 h 3084394"/>
              <a:gd name="connsiteX42" fmla="*/ 3848669 w 3916908"/>
              <a:gd name="connsiteY42" fmla="*/ 1187355 h 3084394"/>
              <a:gd name="connsiteX43" fmla="*/ 3875965 w 3916908"/>
              <a:gd name="connsiteY43" fmla="*/ 1228298 h 3084394"/>
              <a:gd name="connsiteX44" fmla="*/ 3903260 w 3916908"/>
              <a:gd name="connsiteY44" fmla="*/ 1323833 h 3084394"/>
              <a:gd name="connsiteX45" fmla="*/ 3916908 w 3916908"/>
              <a:gd name="connsiteY45" fmla="*/ 1446663 h 3084394"/>
              <a:gd name="connsiteX46" fmla="*/ 3903260 w 3916908"/>
              <a:gd name="connsiteY46" fmla="*/ 1937982 h 3084394"/>
              <a:gd name="connsiteX47" fmla="*/ 3875965 w 3916908"/>
              <a:gd name="connsiteY47" fmla="*/ 2169994 h 3084394"/>
              <a:gd name="connsiteX48" fmla="*/ 3862317 w 3916908"/>
              <a:gd name="connsiteY48" fmla="*/ 2224585 h 3084394"/>
              <a:gd name="connsiteX49" fmla="*/ 3835021 w 3916908"/>
              <a:gd name="connsiteY49" fmla="*/ 2388358 h 3084394"/>
              <a:gd name="connsiteX50" fmla="*/ 3807726 w 3916908"/>
              <a:gd name="connsiteY50" fmla="*/ 2838734 h 3084394"/>
              <a:gd name="connsiteX51" fmla="*/ 3807726 w 3916908"/>
              <a:gd name="connsiteY51" fmla="*/ 3084394 h 3084394"/>
              <a:gd name="connsiteX0" fmla="*/ 0 w 3916908"/>
              <a:gd name="connsiteY0" fmla="*/ 2429301 h 3084394"/>
              <a:gd name="connsiteX1" fmla="*/ 27296 w 3916908"/>
              <a:gd name="connsiteY1" fmla="*/ 2115403 h 3084394"/>
              <a:gd name="connsiteX2" fmla="*/ 54591 w 3916908"/>
              <a:gd name="connsiteY2" fmla="*/ 1965278 h 3084394"/>
              <a:gd name="connsiteX3" fmla="*/ 68239 w 3916908"/>
              <a:gd name="connsiteY3" fmla="*/ 1924334 h 3084394"/>
              <a:gd name="connsiteX4" fmla="*/ 95535 w 3916908"/>
              <a:gd name="connsiteY4" fmla="*/ 1787857 h 3084394"/>
              <a:gd name="connsiteX5" fmla="*/ 109182 w 3916908"/>
              <a:gd name="connsiteY5" fmla="*/ 1733266 h 3084394"/>
              <a:gd name="connsiteX6" fmla="*/ 150126 w 3916908"/>
              <a:gd name="connsiteY6" fmla="*/ 1678675 h 3084394"/>
              <a:gd name="connsiteX7" fmla="*/ 218365 w 3916908"/>
              <a:gd name="connsiteY7" fmla="*/ 1487606 h 3084394"/>
              <a:gd name="connsiteX8" fmla="*/ 327547 w 3916908"/>
              <a:gd name="connsiteY8" fmla="*/ 1282890 h 3084394"/>
              <a:gd name="connsiteX9" fmla="*/ 341194 w 3916908"/>
              <a:gd name="connsiteY9" fmla="*/ 1241946 h 3084394"/>
              <a:gd name="connsiteX10" fmla="*/ 382138 w 3916908"/>
              <a:gd name="connsiteY10" fmla="*/ 1187355 h 3084394"/>
              <a:gd name="connsiteX11" fmla="*/ 450376 w 3916908"/>
              <a:gd name="connsiteY11" fmla="*/ 1064525 h 3084394"/>
              <a:gd name="connsiteX12" fmla="*/ 736979 w 3916908"/>
              <a:gd name="connsiteY12" fmla="*/ 682388 h 3084394"/>
              <a:gd name="connsiteX13" fmla="*/ 791571 w 3916908"/>
              <a:gd name="connsiteY13" fmla="*/ 627797 h 3084394"/>
              <a:gd name="connsiteX14" fmla="*/ 1009935 w 3916908"/>
              <a:gd name="connsiteY14" fmla="*/ 395785 h 3084394"/>
              <a:gd name="connsiteX15" fmla="*/ 1146412 w 3916908"/>
              <a:gd name="connsiteY15" fmla="*/ 300251 h 3084394"/>
              <a:gd name="connsiteX16" fmla="*/ 1201003 w 3916908"/>
              <a:gd name="connsiteY16" fmla="*/ 259307 h 3084394"/>
              <a:gd name="connsiteX17" fmla="*/ 1255594 w 3916908"/>
              <a:gd name="connsiteY17" fmla="*/ 232012 h 3084394"/>
              <a:gd name="connsiteX18" fmla="*/ 1351129 w 3916908"/>
              <a:gd name="connsiteY18" fmla="*/ 163773 h 3084394"/>
              <a:gd name="connsiteX19" fmla="*/ 1405720 w 3916908"/>
              <a:gd name="connsiteY19" fmla="*/ 136478 h 3084394"/>
              <a:gd name="connsiteX20" fmla="*/ 1473959 w 3916908"/>
              <a:gd name="connsiteY20" fmla="*/ 95534 h 3084394"/>
              <a:gd name="connsiteX21" fmla="*/ 1528550 w 3916908"/>
              <a:gd name="connsiteY21" fmla="*/ 81887 h 3084394"/>
              <a:gd name="connsiteX22" fmla="*/ 1596788 w 3916908"/>
              <a:gd name="connsiteY22" fmla="*/ 54591 h 3084394"/>
              <a:gd name="connsiteX23" fmla="*/ 1787857 w 3916908"/>
              <a:gd name="connsiteY23" fmla="*/ 13648 h 3084394"/>
              <a:gd name="connsiteX24" fmla="*/ 1965278 w 3916908"/>
              <a:gd name="connsiteY24" fmla="*/ 0 h 3084394"/>
              <a:gd name="connsiteX25" fmla="*/ 2511188 w 3916908"/>
              <a:gd name="connsiteY25" fmla="*/ 13648 h 3084394"/>
              <a:gd name="connsiteX26" fmla="*/ 2674962 w 3916908"/>
              <a:gd name="connsiteY26" fmla="*/ 40943 h 3084394"/>
              <a:gd name="connsiteX27" fmla="*/ 2784144 w 3916908"/>
              <a:gd name="connsiteY27" fmla="*/ 68239 h 3084394"/>
              <a:gd name="connsiteX28" fmla="*/ 2906974 w 3916908"/>
              <a:gd name="connsiteY28" fmla="*/ 122830 h 3084394"/>
              <a:gd name="connsiteX29" fmla="*/ 3043451 w 3916908"/>
              <a:gd name="connsiteY29" fmla="*/ 177421 h 3084394"/>
              <a:gd name="connsiteX30" fmla="*/ 3138985 w 3916908"/>
              <a:gd name="connsiteY30" fmla="*/ 245660 h 3084394"/>
              <a:gd name="connsiteX31" fmla="*/ 3179929 w 3916908"/>
              <a:gd name="connsiteY31" fmla="*/ 272955 h 3084394"/>
              <a:gd name="connsiteX32" fmla="*/ 3248168 w 3916908"/>
              <a:gd name="connsiteY32" fmla="*/ 327546 h 3084394"/>
              <a:gd name="connsiteX33" fmla="*/ 3534771 w 3916908"/>
              <a:gd name="connsiteY33" fmla="*/ 136478 h 3084394"/>
              <a:gd name="connsiteX34" fmla="*/ 3343702 w 3916908"/>
              <a:gd name="connsiteY34" fmla="*/ 409433 h 3084394"/>
              <a:gd name="connsiteX35" fmla="*/ 3398293 w 3916908"/>
              <a:gd name="connsiteY35" fmla="*/ 491319 h 3084394"/>
              <a:gd name="connsiteX36" fmla="*/ 3493827 w 3916908"/>
              <a:gd name="connsiteY36" fmla="*/ 600501 h 3084394"/>
              <a:gd name="connsiteX37" fmla="*/ 3534771 w 3916908"/>
              <a:gd name="connsiteY37" fmla="*/ 682388 h 3084394"/>
              <a:gd name="connsiteX38" fmla="*/ 3630305 w 3916908"/>
              <a:gd name="connsiteY38" fmla="*/ 805218 h 3084394"/>
              <a:gd name="connsiteX39" fmla="*/ 3657600 w 3916908"/>
              <a:gd name="connsiteY39" fmla="*/ 873457 h 3084394"/>
              <a:gd name="connsiteX40" fmla="*/ 3766782 w 3916908"/>
              <a:gd name="connsiteY40" fmla="*/ 1037230 h 3084394"/>
              <a:gd name="connsiteX41" fmla="*/ 3794078 w 3916908"/>
              <a:gd name="connsiteY41" fmla="*/ 1105469 h 3084394"/>
              <a:gd name="connsiteX42" fmla="*/ 3848669 w 3916908"/>
              <a:gd name="connsiteY42" fmla="*/ 1187355 h 3084394"/>
              <a:gd name="connsiteX43" fmla="*/ 3875965 w 3916908"/>
              <a:gd name="connsiteY43" fmla="*/ 1228298 h 3084394"/>
              <a:gd name="connsiteX44" fmla="*/ 3903260 w 3916908"/>
              <a:gd name="connsiteY44" fmla="*/ 1323833 h 3084394"/>
              <a:gd name="connsiteX45" fmla="*/ 3916908 w 3916908"/>
              <a:gd name="connsiteY45" fmla="*/ 1446663 h 3084394"/>
              <a:gd name="connsiteX46" fmla="*/ 3903260 w 3916908"/>
              <a:gd name="connsiteY46" fmla="*/ 1937982 h 3084394"/>
              <a:gd name="connsiteX47" fmla="*/ 3875965 w 3916908"/>
              <a:gd name="connsiteY47" fmla="*/ 2169994 h 3084394"/>
              <a:gd name="connsiteX48" fmla="*/ 3862317 w 3916908"/>
              <a:gd name="connsiteY48" fmla="*/ 2224585 h 3084394"/>
              <a:gd name="connsiteX49" fmla="*/ 3835021 w 3916908"/>
              <a:gd name="connsiteY49" fmla="*/ 2388358 h 3084394"/>
              <a:gd name="connsiteX50" fmla="*/ 3807726 w 3916908"/>
              <a:gd name="connsiteY50" fmla="*/ 2838734 h 3084394"/>
              <a:gd name="connsiteX51" fmla="*/ 3807726 w 3916908"/>
              <a:gd name="connsiteY51" fmla="*/ 3084394 h 3084394"/>
              <a:gd name="connsiteX0" fmla="*/ 0 w 3916908"/>
              <a:gd name="connsiteY0" fmla="*/ 2429301 h 3084394"/>
              <a:gd name="connsiteX1" fmla="*/ 27296 w 3916908"/>
              <a:gd name="connsiteY1" fmla="*/ 2115403 h 3084394"/>
              <a:gd name="connsiteX2" fmla="*/ 54591 w 3916908"/>
              <a:gd name="connsiteY2" fmla="*/ 1965278 h 3084394"/>
              <a:gd name="connsiteX3" fmla="*/ 68239 w 3916908"/>
              <a:gd name="connsiteY3" fmla="*/ 1924334 h 3084394"/>
              <a:gd name="connsiteX4" fmla="*/ 95535 w 3916908"/>
              <a:gd name="connsiteY4" fmla="*/ 1787857 h 3084394"/>
              <a:gd name="connsiteX5" fmla="*/ 109182 w 3916908"/>
              <a:gd name="connsiteY5" fmla="*/ 1733266 h 3084394"/>
              <a:gd name="connsiteX6" fmla="*/ 150126 w 3916908"/>
              <a:gd name="connsiteY6" fmla="*/ 1678675 h 3084394"/>
              <a:gd name="connsiteX7" fmla="*/ 218365 w 3916908"/>
              <a:gd name="connsiteY7" fmla="*/ 1487606 h 3084394"/>
              <a:gd name="connsiteX8" fmla="*/ 327547 w 3916908"/>
              <a:gd name="connsiteY8" fmla="*/ 1282890 h 3084394"/>
              <a:gd name="connsiteX9" fmla="*/ 341194 w 3916908"/>
              <a:gd name="connsiteY9" fmla="*/ 1241946 h 3084394"/>
              <a:gd name="connsiteX10" fmla="*/ 382138 w 3916908"/>
              <a:gd name="connsiteY10" fmla="*/ 1187355 h 3084394"/>
              <a:gd name="connsiteX11" fmla="*/ 450376 w 3916908"/>
              <a:gd name="connsiteY11" fmla="*/ 1064525 h 3084394"/>
              <a:gd name="connsiteX12" fmla="*/ 736979 w 3916908"/>
              <a:gd name="connsiteY12" fmla="*/ 682388 h 3084394"/>
              <a:gd name="connsiteX13" fmla="*/ 791571 w 3916908"/>
              <a:gd name="connsiteY13" fmla="*/ 627797 h 3084394"/>
              <a:gd name="connsiteX14" fmla="*/ 1009935 w 3916908"/>
              <a:gd name="connsiteY14" fmla="*/ 395785 h 3084394"/>
              <a:gd name="connsiteX15" fmla="*/ 1146412 w 3916908"/>
              <a:gd name="connsiteY15" fmla="*/ 300251 h 3084394"/>
              <a:gd name="connsiteX16" fmla="*/ 1201003 w 3916908"/>
              <a:gd name="connsiteY16" fmla="*/ 259307 h 3084394"/>
              <a:gd name="connsiteX17" fmla="*/ 1255594 w 3916908"/>
              <a:gd name="connsiteY17" fmla="*/ 232012 h 3084394"/>
              <a:gd name="connsiteX18" fmla="*/ 1351129 w 3916908"/>
              <a:gd name="connsiteY18" fmla="*/ 163773 h 3084394"/>
              <a:gd name="connsiteX19" fmla="*/ 1405720 w 3916908"/>
              <a:gd name="connsiteY19" fmla="*/ 136478 h 3084394"/>
              <a:gd name="connsiteX20" fmla="*/ 1473959 w 3916908"/>
              <a:gd name="connsiteY20" fmla="*/ 95534 h 3084394"/>
              <a:gd name="connsiteX21" fmla="*/ 1528550 w 3916908"/>
              <a:gd name="connsiteY21" fmla="*/ 81887 h 3084394"/>
              <a:gd name="connsiteX22" fmla="*/ 1596788 w 3916908"/>
              <a:gd name="connsiteY22" fmla="*/ 54591 h 3084394"/>
              <a:gd name="connsiteX23" fmla="*/ 1787857 w 3916908"/>
              <a:gd name="connsiteY23" fmla="*/ 13648 h 3084394"/>
              <a:gd name="connsiteX24" fmla="*/ 1965278 w 3916908"/>
              <a:gd name="connsiteY24" fmla="*/ 0 h 3084394"/>
              <a:gd name="connsiteX25" fmla="*/ 2511188 w 3916908"/>
              <a:gd name="connsiteY25" fmla="*/ 13648 h 3084394"/>
              <a:gd name="connsiteX26" fmla="*/ 2674962 w 3916908"/>
              <a:gd name="connsiteY26" fmla="*/ 40943 h 3084394"/>
              <a:gd name="connsiteX27" fmla="*/ 2784144 w 3916908"/>
              <a:gd name="connsiteY27" fmla="*/ 68239 h 3084394"/>
              <a:gd name="connsiteX28" fmla="*/ 2906974 w 3916908"/>
              <a:gd name="connsiteY28" fmla="*/ 122830 h 3084394"/>
              <a:gd name="connsiteX29" fmla="*/ 3043451 w 3916908"/>
              <a:gd name="connsiteY29" fmla="*/ 177421 h 3084394"/>
              <a:gd name="connsiteX30" fmla="*/ 3138985 w 3916908"/>
              <a:gd name="connsiteY30" fmla="*/ 245660 h 3084394"/>
              <a:gd name="connsiteX31" fmla="*/ 3179929 w 3916908"/>
              <a:gd name="connsiteY31" fmla="*/ 272955 h 3084394"/>
              <a:gd name="connsiteX32" fmla="*/ 3248168 w 3916908"/>
              <a:gd name="connsiteY32" fmla="*/ 327546 h 3084394"/>
              <a:gd name="connsiteX33" fmla="*/ 3534771 w 3916908"/>
              <a:gd name="connsiteY33" fmla="*/ 136478 h 3084394"/>
              <a:gd name="connsiteX34" fmla="*/ 3343702 w 3916908"/>
              <a:gd name="connsiteY34" fmla="*/ 409433 h 3084394"/>
              <a:gd name="connsiteX35" fmla="*/ 3398293 w 3916908"/>
              <a:gd name="connsiteY35" fmla="*/ 491319 h 3084394"/>
              <a:gd name="connsiteX36" fmla="*/ 3862317 w 3916908"/>
              <a:gd name="connsiteY36" fmla="*/ 655092 h 3084394"/>
              <a:gd name="connsiteX37" fmla="*/ 3534771 w 3916908"/>
              <a:gd name="connsiteY37" fmla="*/ 682388 h 3084394"/>
              <a:gd name="connsiteX38" fmla="*/ 3630305 w 3916908"/>
              <a:gd name="connsiteY38" fmla="*/ 805218 h 3084394"/>
              <a:gd name="connsiteX39" fmla="*/ 3657600 w 3916908"/>
              <a:gd name="connsiteY39" fmla="*/ 873457 h 3084394"/>
              <a:gd name="connsiteX40" fmla="*/ 3766782 w 3916908"/>
              <a:gd name="connsiteY40" fmla="*/ 1037230 h 3084394"/>
              <a:gd name="connsiteX41" fmla="*/ 3794078 w 3916908"/>
              <a:gd name="connsiteY41" fmla="*/ 1105469 h 3084394"/>
              <a:gd name="connsiteX42" fmla="*/ 3848669 w 3916908"/>
              <a:gd name="connsiteY42" fmla="*/ 1187355 h 3084394"/>
              <a:gd name="connsiteX43" fmla="*/ 3875965 w 3916908"/>
              <a:gd name="connsiteY43" fmla="*/ 1228298 h 3084394"/>
              <a:gd name="connsiteX44" fmla="*/ 3903260 w 3916908"/>
              <a:gd name="connsiteY44" fmla="*/ 1323833 h 3084394"/>
              <a:gd name="connsiteX45" fmla="*/ 3916908 w 3916908"/>
              <a:gd name="connsiteY45" fmla="*/ 1446663 h 3084394"/>
              <a:gd name="connsiteX46" fmla="*/ 3903260 w 3916908"/>
              <a:gd name="connsiteY46" fmla="*/ 1937982 h 3084394"/>
              <a:gd name="connsiteX47" fmla="*/ 3875965 w 3916908"/>
              <a:gd name="connsiteY47" fmla="*/ 2169994 h 3084394"/>
              <a:gd name="connsiteX48" fmla="*/ 3862317 w 3916908"/>
              <a:gd name="connsiteY48" fmla="*/ 2224585 h 3084394"/>
              <a:gd name="connsiteX49" fmla="*/ 3835021 w 3916908"/>
              <a:gd name="connsiteY49" fmla="*/ 2388358 h 3084394"/>
              <a:gd name="connsiteX50" fmla="*/ 3807726 w 3916908"/>
              <a:gd name="connsiteY50" fmla="*/ 2838734 h 3084394"/>
              <a:gd name="connsiteX51" fmla="*/ 3807726 w 3916908"/>
              <a:gd name="connsiteY51" fmla="*/ 3084394 h 3084394"/>
              <a:gd name="connsiteX0" fmla="*/ 0 w 4067278"/>
              <a:gd name="connsiteY0" fmla="*/ 2429301 h 3084394"/>
              <a:gd name="connsiteX1" fmla="*/ 27296 w 4067278"/>
              <a:gd name="connsiteY1" fmla="*/ 2115403 h 3084394"/>
              <a:gd name="connsiteX2" fmla="*/ 54591 w 4067278"/>
              <a:gd name="connsiteY2" fmla="*/ 1965278 h 3084394"/>
              <a:gd name="connsiteX3" fmla="*/ 68239 w 4067278"/>
              <a:gd name="connsiteY3" fmla="*/ 1924334 h 3084394"/>
              <a:gd name="connsiteX4" fmla="*/ 95535 w 4067278"/>
              <a:gd name="connsiteY4" fmla="*/ 1787857 h 3084394"/>
              <a:gd name="connsiteX5" fmla="*/ 109182 w 4067278"/>
              <a:gd name="connsiteY5" fmla="*/ 1733266 h 3084394"/>
              <a:gd name="connsiteX6" fmla="*/ 150126 w 4067278"/>
              <a:gd name="connsiteY6" fmla="*/ 1678675 h 3084394"/>
              <a:gd name="connsiteX7" fmla="*/ 218365 w 4067278"/>
              <a:gd name="connsiteY7" fmla="*/ 1487606 h 3084394"/>
              <a:gd name="connsiteX8" fmla="*/ 327547 w 4067278"/>
              <a:gd name="connsiteY8" fmla="*/ 1282890 h 3084394"/>
              <a:gd name="connsiteX9" fmla="*/ 341194 w 4067278"/>
              <a:gd name="connsiteY9" fmla="*/ 1241946 h 3084394"/>
              <a:gd name="connsiteX10" fmla="*/ 382138 w 4067278"/>
              <a:gd name="connsiteY10" fmla="*/ 1187355 h 3084394"/>
              <a:gd name="connsiteX11" fmla="*/ 450376 w 4067278"/>
              <a:gd name="connsiteY11" fmla="*/ 1064525 h 3084394"/>
              <a:gd name="connsiteX12" fmla="*/ 736979 w 4067278"/>
              <a:gd name="connsiteY12" fmla="*/ 682388 h 3084394"/>
              <a:gd name="connsiteX13" fmla="*/ 791571 w 4067278"/>
              <a:gd name="connsiteY13" fmla="*/ 627797 h 3084394"/>
              <a:gd name="connsiteX14" fmla="*/ 1009935 w 4067278"/>
              <a:gd name="connsiteY14" fmla="*/ 395785 h 3084394"/>
              <a:gd name="connsiteX15" fmla="*/ 1146412 w 4067278"/>
              <a:gd name="connsiteY15" fmla="*/ 300251 h 3084394"/>
              <a:gd name="connsiteX16" fmla="*/ 1201003 w 4067278"/>
              <a:gd name="connsiteY16" fmla="*/ 259307 h 3084394"/>
              <a:gd name="connsiteX17" fmla="*/ 1255594 w 4067278"/>
              <a:gd name="connsiteY17" fmla="*/ 232012 h 3084394"/>
              <a:gd name="connsiteX18" fmla="*/ 1351129 w 4067278"/>
              <a:gd name="connsiteY18" fmla="*/ 163773 h 3084394"/>
              <a:gd name="connsiteX19" fmla="*/ 1405720 w 4067278"/>
              <a:gd name="connsiteY19" fmla="*/ 136478 h 3084394"/>
              <a:gd name="connsiteX20" fmla="*/ 1473959 w 4067278"/>
              <a:gd name="connsiteY20" fmla="*/ 95534 h 3084394"/>
              <a:gd name="connsiteX21" fmla="*/ 1528550 w 4067278"/>
              <a:gd name="connsiteY21" fmla="*/ 81887 h 3084394"/>
              <a:gd name="connsiteX22" fmla="*/ 1596788 w 4067278"/>
              <a:gd name="connsiteY22" fmla="*/ 54591 h 3084394"/>
              <a:gd name="connsiteX23" fmla="*/ 1787857 w 4067278"/>
              <a:gd name="connsiteY23" fmla="*/ 13648 h 3084394"/>
              <a:gd name="connsiteX24" fmla="*/ 1965278 w 4067278"/>
              <a:gd name="connsiteY24" fmla="*/ 0 h 3084394"/>
              <a:gd name="connsiteX25" fmla="*/ 2511188 w 4067278"/>
              <a:gd name="connsiteY25" fmla="*/ 13648 h 3084394"/>
              <a:gd name="connsiteX26" fmla="*/ 2674962 w 4067278"/>
              <a:gd name="connsiteY26" fmla="*/ 40943 h 3084394"/>
              <a:gd name="connsiteX27" fmla="*/ 2784144 w 4067278"/>
              <a:gd name="connsiteY27" fmla="*/ 68239 h 3084394"/>
              <a:gd name="connsiteX28" fmla="*/ 2906974 w 4067278"/>
              <a:gd name="connsiteY28" fmla="*/ 122830 h 3084394"/>
              <a:gd name="connsiteX29" fmla="*/ 3043451 w 4067278"/>
              <a:gd name="connsiteY29" fmla="*/ 177421 h 3084394"/>
              <a:gd name="connsiteX30" fmla="*/ 3138985 w 4067278"/>
              <a:gd name="connsiteY30" fmla="*/ 245660 h 3084394"/>
              <a:gd name="connsiteX31" fmla="*/ 3179929 w 4067278"/>
              <a:gd name="connsiteY31" fmla="*/ 272955 h 3084394"/>
              <a:gd name="connsiteX32" fmla="*/ 3248168 w 4067278"/>
              <a:gd name="connsiteY32" fmla="*/ 327546 h 3084394"/>
              <a:gd name="connsiteX33" fmla="*/ 3534771 w 4067278"/>
              <a:gd name="connsiteY33" fmla="*/ 136478 h 3084394"/>
              <a:gd name="connsiteX34" fmla="*/ 3343702 w 4067278"/>
              <a:gd name="connsiteY34" fmla="*/ 409433 h 3084394"/>
              <a:gd name="connsiteX35" fmla="*/ 3398293 w 4067278"/>
              <a:gd name="connsiteY35" fmla="*/ 491319 h 3084394"/>
              <a:gd name="connsiteX36" fmla="*/ 3862317 w 4067278"/>
              <a:gd name="connsiteY36" fmla="*/ 655092 h 3084394"/>
              <a:gd name="connsiteX37" fmla="*/ 3534771 w 4067278"/>
              <a:gd name="connsiteY37" fmla="*/ 682388 h 3084394"/>
              <a:gd name="connsiteX38" fmla="*/ 3630305 w 4067278"/>
              <a:gd name="connsiteY38" fmla="*/ 805218 h 3084394"/>
              <a:gd name="connsiteX39" fmla="*/ 3657600 w 4067278"/>
              <a:gd name="connsiteY39" fmla="*/ 873457 h 3084394"/>
              <a:gd name="connsiteX40" fmla="*/ 4067032 w 4067278"/>
              <a:gd name="connsiteY40" fmla="*/ 1146412 h 3084394"/>
              <a:gd name="connsiteX41" fmla="*/ 3794078 w 4067278"/>
              <a:gd name="connsiteY41" fmla="*/ 1105469 h 3084394"/>
              <a:gd name="connsiteX42" fmla="*/ 3848669 w 4067278"/>
              <a:gd name="connsiteY42" fmla="*/ 1187355 h 3084394"/>
              <a:gd name="connsiteX43" fmla="*/ 3875965 w 4067278"/>
              <a:gd name="connsiteY43" fmla="*/ 1228298 h 3084394"/>
              <a:gd name="connsiteX44" fmla="*/ 3903260 w 4067278"/>
              <a:gd name="connsiteY44" fmla="*/ 1323833 h 3084394"/>
              <a:gd name="connsiteX45" fmla="*/ 3916908 w 4067278"/>
              <a:gd name="connsiteY45" fmla="*/ 1446663 h 3084394"/>
              <a:gd name="connsiteX46" fmla="*/ 3903260 w 4067278"/>
              <a:gd name="connsiteY46" fmla="*/ 1937982 h 3084394"/>
              <a:gd name="connsiteX47" fmla="*/ 3875965 w 4067278"/>
              <a:gd name="connsiteY47" fmla="*/ 2169994 h 3084394"/>
              <a:gd name="connsiteX48" fmla="*/ 3862317 w 4067278"/>
              <a:gd name="connsiteY48" fmla="*/ 2224585 h 3084394"/>
              <a:gd name="connsiteX49" fmla="*/ 3835021 w 4067278"/>
              <a:gd name="connsiteY49" fmla="*/ 2388358 h 3084394"/>
              <a:gd name="connsiteX50" fmla="*/ 3807726 w 4067278"/>
              <a:gd name="connsiteY50" fmla="*/ 2838734 h 3084394"/>
              <a:gd name="connsiteX51" fmla="*/ 3807726 w 4067278"/>
              <a:gd name="connsiteY51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2511188 w 4299119"/>
              <a:gd name="connsiteY25" fmla="*/ 13648 h 3084394"/>
              <a:gd name="connsiteX26" fmla="*/ 2674962 w 4299119"/>
              <a:gd name="connsiteY26" fmla="*/ 40943 h 3084394"/>
              <a:gd name="connsiteX27" fmla="*/ 2784144 w 4299119"/>
              <a:gd name="connsiteY27" fmla="*/ 68239 h 3084394"/>
              <a:gd name="connsiteX28" fmla="*/ 2906974 w 4299119"/>
              <a:gd name="connsiteY28" fmla="*/ 122830 h 3084394"/>
              <a:gd name="connsiteX29" fmla="*/ 3043451 w 4299119"/>
              <a:gd name="connsiteY29" fmla="*/ 177421 h 3084394"/>
              <a:gd name="connsiteX30" fmla="*/ 3138985 w 4299119"/>
              <a:gd name="connsiteY30" fmla="*/ 245660 h 3084394"/>
              <a:gd name="connsiteX31" fmla="*/ 3179929 w 4299119"/>
              <a:gd name="connsiteY31" fmla="*/ 272955 h 3084394"/>
              <a:gd name="connsiteX32" fmla="*/ 3248168 w 4299119"/>
              <a:gd name="connsiteY32" fmla="*/ 327546 h 3084394"/>
              <a:gd name="connsiteX33" fmla="*/ 3534771 w 4299119"/>
              <a:gd name="connsiteY33" fmla="*/ 136478 h 3084394"/>
              <a:gd name="connsiteX34" fmla="*/ 3343702 w 4299119"/>
              <a:gd name="connsiteY34" fmla="*/ 409433 h 3084394"/>
              <a:gd name="connsiteX35" fmla="*/ 3398293 w 4299119"/>
              <a:gd name="connsiteY35" fmla="*/ 491319 h 3084394"/>
              <a:gd name="connsiteX36" fmla="*/ 3862317 w 4299119"/>
              <a:gd name="connsiteY36" fmla="*/ 655092 h 3084394"/>
              <a:gd name="connsiteX37" fmla="*/ 3534771 w 4299119"/>
              <a:gd name="connsiteY37" fmla="*/ 682388 h 3084394"/>
              <a:gd name="connsiteX38" fmla="*/ 3630305 w 4299119"/>
              <a:gd name="connsiteY38" fmla="*/ 805218 h 3084394"/>
              <a:gd name="connsiteX39" fmla="*/ 3657600 w 4299119"/>
              <a:gd name="connsiteY39" fmla="*/ 873457 h 3084394"/>
              <a:gd name="connsiteX40" fmla="*/ 4067032 w 4299119"/>
              <a:gd name="connsiteY40" fmla="*/ 1146412 h 3084394"/>
              <a:gd name="connsiteX41" fmla="*/ 3794078 w 4299119"/>
              <a:gd name="connsiteY41" fmla="*/ 1105469 h 3084394"/>
              <a:gd name="connsiteX42" fmla="*/ 3848669 w 4299119"/>
              <a:gd name="connsiteY42" fmla="*/ 1187355 h 3084394"/>
              <a:gd name="connsiteX43" fmla="*/ 3875965 w 4299119"/>
              <a:gd name="connsiteY43" fmla="*/ 1228298 h 3084394"/>
              <a:gd name="connsiteX44" fmla="*/ 4299045 w 4299119"/>
              <a:gd name="connsiteY44" fmla="*/ 1555844 h 3084394"/>
              <a:gd name="connsiteX45" fmla="*/ 3916908 w 4299119"/>
              <a:gd name="connsiteY45" fmla="*/ 1446663 h 3084394"/>
              <a:gd name="connsiteX46" fmla="*/ 3903260 w 4299119"/>
              <a:gd name="connsiteY46" fmla="*/ 1937982 h 3084394"/>
              <a:gd name="connsiteX47" fmla="*/ 3875965 w 4299119"/>
              <a:gd name="connsiteY47" fmla="*/ 2169994 h 3084394"/>
              <a:gd name="connsiteX48" fmla="*/ 3862317 w 4299119"/>
              <a:gd name="connsiteY48" fmla="*/ 2224585 h 3084394"/>
              <a:gd name="connsiteX49" fmla="*/ 3835021 w 4299119"/>
              <a:gd name="connsiteY49" fmla="*/ 2388358 h 3084394"/>
              <a:gd name="connsiteX50" fmla="*/ 3807726 w 4299119"/>
              <a:gd name="connsiteY50" fmla="*/ 2838734 h 3084394"/>
              <a:gd name="connsiteX51" fmla="*/ 3807726 w 4299119"/>
              <a:gd name="connsiteY51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2511188 w 4299119"/>
              <a:gd name="connsiteY25" fmla="*/ 13648 h 3084394"/>
              <a:gd name="connsiteX26" fmla="*/ 2674962 w 4299119"/>
              <a:gd name="connsiteY26" fmla="*/ 40943 h 3084394"/>
              <a:gd name="connsiteX27" fmla="*/ 2784144 w 4299119"/>
              <a:gd name="connsiteY27" fmla="*/ 68239 h 3084394"/>
              <a:gd name="connsiteX28" fmla="*/ 2906974 w 4299119"/>
              <a:gd name="connsiteY28" fmla="*/ 122830 h 3084394"/>
              <a:gd name="connsiteX29" fmla="*/ 3043451 w 4299119"/>
              <a:gd name="connsiteY29" fmla="*/ 177421 h 3084394"/>
              <a:gd name="connsiteX30" fmla="*/ 3138985 w 4299119"/>
              <a:gd name="connsiteY30" fmla="*/ 245660 h 3084394"/>
              <a:gd name="connsiteX31" fmla="*/ 3179929 w 4299119"/>
              <a:gd name="connsiteY31" fmla="*/ 272955 h 3084394"/>
              <a:gd name="connsiteX32" fmla="*/ 3248168 w 4299119"/>
              <a:gd name="connsiteY32" fmla="*/ 327546 h 3084394"/>
              <a:gd name="connsiteX33" fmla="*/ 3343702 w 4299119"/>
              <a:gd name="connsiteY33" fmla="*/ 409433 h 3084394"/>
              <a:gd name="connsiteX34" fmla="*/ 3398293 w 4299119"/>
              <a:gd name="connsiteY34" fmla="*/ 491319 h 3084394"/>
              <a:gd name="connsiteX35" fmla="*/ 3862317 w 4299119"/>
              <a:gd name="connsiteY35" fmla="*/ 655092 h 3084394"/>
              <a:gd name="connsiteX36" fmla="*/ 3534771 w 4299119"/>
              <a:gd name="connsiteY36" fmla="*/ 682388 h 3084394"/>
              <a:gd name="connsiteX37" fmla="*/ 3630305 w 4299119"/>
              <a:gd name="connsiteY37" fmla="*/ 805218 h 3084394"/>
              <a:gd name="connsiteX38" fmla="*/ 3657600 w 4299119"/>
              <a:gd name="connsiteY38" fmla="*/ 873457 h 3084394"/>
              <a:gd name="connsiteX39" fmla="*/ 4067032 w 4299119"/>
              <a:gd name="connsiteY39" fmla="*/ 1146412 h 3084394"/>
              <a:gd name="connsiteX40" fmla="*/ 3794078 w 4299119"/>
              <a:gd name="connsiteY40" fmla="*/ 1105469 h 3084394"/>
              <a:gd name="connsiteX41" fmla="*/ 3848669 w 4299119"/>
              <a:gd name="connsiteY41" fmla="*/ 1187355 h 3084394"/>
              <a:gd name="connsiteX42" fmla="*/ 3875965 w 4299119"/>
              <a:gd name="connsiteY42" fmla="*/ 1228298 h 3084394"/>
              <a:gd name="connsiteX43" fmla="*/ 4299045 w 4299119"/>
              <a:gd name="connsiteY43" fmla="*/ 1555844 h 3084394"/>
              <a:gd name="connsiteX44" fmla="*/ 3916908 w 4299119"/>
              <a:gd name="connsiteY44" fmla="*/ 1446663 h 3084394"/>
              <a:gd name="connsiteX45" fmla="*/ 3903260 w 4299119"/>
              <a:gd name="connsiteY45" fmla="*/ 1937982 h 3084394"/>
              <a:gd name="connsiteX46" fmla="*/ 3875965 w 4299119"/>
              <a:gd name="connsiteY46" fmla="*/ 2169994 h 3084394"/>
              <a:gd name="connsiteX47" fmla="*/ 3862317 w 4299119"/>
              <a:gd name="connsiteY47" fmla="*/ 2224585 h 3084394"/>
              <a:gd name="connsiteX48" fmla="*/ 3835021 w 4299119"/>
              <a:gd name="connsiteY48" fmla="*/ 2388358 h 3084394"/>
              <a:gd name="connsiteX49" fmla="*/ 3807726 w 4299119"/>
              <a:gd name="connsiteY49" fmla="*/ 2838734 h 3084394"/>
              <a:gd name="connsiteX50" fmla="*/ 3807726 w 4299119"/>
              <a:gd name="connsiteY50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2511188 w 4299119"/>
              <a:gd name="connsiteY25" fmla="*/ 13648 h 3084394"/>
              <a:gd name="connsiteX26" fmla="*/ 2674962 w 4299119"/>
              <a:gd name="connsiteY26" fmla="*/ 40943 h 3084394"/>
              <a:gd name="connsiteX27" fmla="*/ 2784144 w 4299119"/>
              <a:gd name="connsiteY27" fmla="*/ 68239 h 3084394"/>
              <a:gd name="connsiteX28" fmla="*/ 2906974 w 4299119"/>
              <a:gd name="connsiteY28" fmla="*/ 122830 h 3084394"/>
              <a:gd name="connsiteX29" fmla="*/ 3043451 w 4299119"/>
              <a:gd name="connsiteY29" fmla="*/ 177421 h 3084394"/>
              <a:gd name="connsiteX30" fmla="*/ 3138985 w 4299119"/>
              <a:gd name="connsiteY30" fmla="*/ 245660 h 3084394"/>
              <a:gd name="connsiteX31" fmla="*/ 3179929 w 4299119"/>
              <a:gd name="connsiteY31" fmla="*/ 272955 h 3084394"/>
              <a:gd name="connsiteX32" fmla="*/ 3248168 w 4299119"/>
              <a:gd name="connsiteY32" fmla="*/ 327546 h 3084394"/>
              <a:gd name="connsiteX33" fmla="*/ 3343702 w 4299119"/>
              <a:gd name="connsiteY33" fmla="*/ 409433 h 3084394"/>
              <a:gd name="connsiteX34" fmla="*/ 3398293 w 4299119"/>
              <a:gd name="connsiteY34" fmla="*/ 491319 h 3084394"/>
              <a:gd name="connsiteX35" fmla="*/ 3534771 w 4299119"/>
              <a:gd name="connsiteY35" fmla="*/ 682388 h 3084394"/>
              <a:gd name="connsiteX36" fmla="*/ 3630305 w 4299119"/>
              <a:gd name="connsiteY36" fmla="*/ 805218 h 3084394"/>
              <a:gd name="connsiteX37" fmla="*/ 3657600 w 4299119"/>
              <a:gd name="connsiteY37" fmla="*/ 873457 h 3084394"/>
              <a:gd name="connsiteX38" fmla="*/ 4067032 w 4299119"/>
              <a:gd name="connsiteY38" fmla="*/ 1146412 h 3084394"/>
              <a:gd name="connsiteX39" fmla="*/ 3794078 w 4299119"/>
              <a:gd name="connsiteY39" fmla="*/ 1105469 h 3084394"/>
              <a:gd name="connsiteX40" fmla="*/ 3848669 w 4299119"/>
              <a:gd name="connsiteY40" fmla="*/ 1187355 h 3084394"/>
              <a:gd name="connsiteX41" fmla="*/ 3875965 w 4299119"/>
              <a:gd name="connsiteY41" fmla="*/ 1228298 h 3084394"/>
              <a:gd name="connsiteX42" fmla="*/ 4299045 w 4299119"/>
              <a:gd name="connsiteY42" fmla="*/ 1555844 h 3084394"/>
              <a:gd name="connsiteX43" fmla="*/ 3916908 w 4299119"/>
              <a:gd name="connsiteY43" fmla="*/ 1446663 h 3084394"/>
              <a:gd name="connsiteX44" fmla="*/ 3903260 w 4299119"/>
              <a:gd name="connsiteY44" fmla="*/ 1937982 h 3084394"/>
              <a:gd name="connsiteX45" fmla="*/ 3875965 w 4299119"/>
              <a:gd name="connsiteY45" fmla="*/ 2169994 h 3084394"/>
              <a:gd name="connsiteX46" fmla="*/ 3862317 w 4299119"/>
              <a:gd name="connsiteY46" fmla="*/ 2224585 h 3084394"/>
              <a:gd name="connsiteX47" fmla="*/ 3835021 w 4299119"/>
              <a:gd name="connsiteY47" fmla="*/ 2388358 h 3084394"/>
              <a:gd name="connsiteX48" fmla="*/ 3807726 w 4299119"/>
              <a:gd name="connsiteY48" fmla="*/ 2838734 h 3084394"/>
              <a:gd name="connsiteX49" fmla="*/ 3807726 w 4299119"/>
              <a:gd name="connsiteY49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2511188 w 4299119"/>
              <a:gd name="connsiteY25" fmla="*/ 13648 h 3084394"/>
              <a:gd name="connsiteX26" fmla="*/ 2674962 w 4299119"/>
              <a:gd name="connsiteY26" fmla="*/ 40943 h 3084394"/>
              <a:gd name="connsiteX27" fmla="*/ 2784144 w 4299119"/>
              <a:gd name="connsiteY27" fmla="*/ 68239 h 3084394"/>
              <a:gd name="connsiteX28" fmla="*/ 2906974 w 4299119"/>
              <a:gd name="connsiteY28" fmla="*/ 122830 h 3084394"/>
              <a:gd name="connsiteX29" fmla="*/ 3043451 w 4299119"/>
              <a:gd name="connsiteY29" fmla="*/ 177421 h 3084394"/>
              <a:gd name="connsiteX30" fmla="*/ 3138985 w 4299119"/>
              <a:gd name="connsiteY30" fmla="*/ 245660 h 3084394"/>
              <a:gd name="connsiteX31" fmla="*/ 3179929 w 4299119"/>
              <a:gd name="connsiteY31" fmla="*/ 272955 h 3084394"/>
              <a:gd name="connsiteX32" fmla="*/ 3248168 w 4299119"/>
              <a:gd name="connsiteY32" fmla="*/ 327546 h 3084394"/>
              <a:gd name="connsiteX33" fmla="*/ 3343702 w 4299119"/>
              <a:gd name="connsiteY33" fmla="*/ 409433 h 3084394"/>
              <a:gd name="connsiteX34" fmla="*/ 3534771 w 4299119"/>
              <a:gd name="connsiteY34" fmla="*/ 682388 h 3084394"/>
              <a:gd name="connsiteX35" fmla="*/ 3630305 w 4299119"/>
              <a:gd name="connsiteY35" fmla="*/ 805218 h 3084394"/>
              <a:gd name="connsiteX36" fmla="*/ 3657600 w 4299119"/>
              <a:gd name="connsiteY36" fmla="*/ 873457 h 3084394"/>
              <a:gd name="connsiteX37" fmla="*/ 4067032 w 4299119"/>
              <a:gd name="connsiteY37" fmla="*/ 1146412 h 3084394"/>
              <a:gd name="connsiteX38" fmla="*/ 3794078 w 4299119"/>
              <a:gd name="connsiteY38" fmla="*/ 1105469 h 3084394"/>
              <a:gd name="connsiteX39" fmla="*/ 3848669 w 4299119"/>
              <a:gd name="connsiteY39" fmla="*/ 1187355 h 3084394"/>
              <a:gd name="connsiteX40" fmla="*/ 3875965 w 4299119"/>
              <a:gd name="connsiteY40" fmla="*/ 1228298 h 3084394"/>
              <a:gd name="connsiteX41" fmla="*/ 4299045 w 4299119"/>
              <a:gd name="connsiteY41" fmla="*/ 1555844 h 3084394"/>
              <a:gd name="connsiteX42" fmla="*/ 3916908 w 4299119"/>
              <a:gd name="connsiteY42" fmla="*/ 1446663 h 3084394"/>
              <a:gd name="connsiteX43" fmla="*/ 3903260 w 4299119"/>
              <a:gd name="connsiteY43" fmla="*/ 1937982 h 3084394"/>
              <a:gd name="connsiteX44" fmla="*/ 3875965 w 4299119"/>
              <a:gd name="connsiteY44" fmla="*/ 2169994 h 3084394"/>
              <a:gd name="connsiteX45" fmla="*/ 3862317 w 4299119"/>
              <a:gd name="connsiteY45" fmla="*/ 2224585 h 3084394"/>
              <a:gd name="connsiteX46" fmla="*/ 3835021 w 4299119"/>
              <a:gd name="connsiteY46" fmla="*/ 2388358 h 3084394"/>
              <a:gd name="connsiteX47" fmla="*/ 3807726 w 4299119"/>
              <a:gd name="connsiteY47" fmla="*/ 2838734 h 3084394"/>
              <a:gd name="connsiteX48" fmla="*/ 3807726 w 4299119"/>
              <a:gd name="connsiteY48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2511188 w 4299119"/>
              <a:gd name="connsiteY25" fmla="*/ 13648 h 3084394"/>
              <a:gd name="connsiteX26" fmla="*/ 2674962 w 4299119"/>
              <a:gd name="connsiteY26" fmla="*/ 40943 h 3084394"/>
              <a:gd name="connsiteX27" fmla="*/ 2784144 w 4299119"/>
              <a:gd name="connsiteY27" fmla="*/ 68239 h 3084394"/>
              <a:gd name="connsiteX28" fmla="*/ 3043451 w 4299119"/>
              <a:gd name="connsiteY28" fmla="*/ 177421 h 3084394"/>
              <a:gd name="connsiteX29" fmla="*/ 3138985 w 4299119"/>
              <a:gd name="connsiteY29" fmla="*/ 245660 h 3084394"/>
              <a:gd name="connsiteX30" fmla="*/ 3179929 w 4299119"/>
              <a:gd name="connsiteY30" fmla="*/ 272955 h 3084394"/>
              <a:gd name="connsiteX31" fmla="*/ 3248168 w 4299119"/>
              <a:gd name="connsiteY31" fmla="*/ 327546 h 3084394"/>
              <a:gd name="connsiteX32" fmla="*/ 3343702 w 4299119"/>
              <a:gd name="connsiteY32" fmla="*/ 409433 h 3084394"/>
              <a:gd name="connsiteX33" fmla="*/ 3534771 w 4299119"/>
              <a:gd name="connsiteY33" fmla="*/ 682388 h 3084394"/>
              <a:gd name="connsiteX34" fmla="*/ 3630305 w 4299119"/>
              <a:gd name="connsiteY34" fmla="*/ 805218 h 3084394"/>
              <a:gd name="connsiteX35" fmla="*/ 3657600 w 4299119"/>
              <a:gd name="connsiteY35" fmla="*/ 873457 h 3084394"/>
              <a:gd name="connsiteX36" fmla="*/ 4067032 w 4299119"/>
              <a:gd name="connsiteY36" fmla="*/ 1146412 h 3084394"/>
              <a:gd name="connsiteX37" fmla="*/ 3794078 w 4299119"/>
              <a:gd name="connsiteY37" fmla="*/ 1105469 h 3084394"/>
              <a:gd name="connsiteX38" fmla="*/ 3848669 w 4299119"/>
              <a:gd name="connsiteY38" fmla="*/ 1187355 h 3084394"/>
              <a:gd name="connsiteX39" fmla="*/ 3875965 w 4299119"/>
              <a:gd name="connsiteY39" fmla="*/ 1228298 h 3084394"/>
              <a:gd name="connsiteX40" fmla="*/ 4299045 w 4299119"/>
              <a:gd name="connsiteY40" fmla="*/ 1555844 h 3084394"/>
              <a:gd name="connsiteX41" fmla="*/ 3916908 w 4299119"/>
              <a:gd name="connsiteY41" fmla="*/ 1446663 h 3084394"/>
              <a:gd name="connsiteX42" fmla="*/ 3903260 w 4299119"/>
              <a:gd name="connsiteY42" fmla="*/ 1937982 h 3084394"/>
              <a:gd name="connsiteX43" fmla="*/ 3875965 w 4299119"/>
              <a:gd name="connsiteY43" fmla="*/ 2169994 h 3084394"/>
              <a:gd name="connsiteX44" fmla="*/ 3862317 w 4299119"/>
              <a:gd name="connsiteY44" fmla="*/ 2224585 h 3084394"/>
              <a:gd name="connsiteX45" fmla="*/ 3835021 w 4299119"/>
              <a:gd name="connsiteY45" fmla="*/ 2388358 h 3084394"/>
              <a:gd name="connsiteX46" fmla="*/ 3807726 w 4299119"/>
              <a:gd name="connsiteY46" fmla="*/ 2838734 h 3084394"/>
              <a:gd name="connsiteX47" fmla="*/ 3807726 w 4299119"/>
              <a:gd name="connsiteY47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2511188 w 4299119"/>
              <a:gd name="connsiteY25" fmla="*/ 13648 h 3084394"/>
              <a:gd name="connsiteX26" fmla="*/ 2784144 w 4299119"/>
              <a:gd name="connsiteY26" fmla="*/ 68239 h 3084394"/>
              <a:gd name="connsiteX27" fmla="*/ 3043451 w 4299119"/>
              <a:gd name="connsiteY27" fmla="*/ 177421 h 3084394"/>
              <a:gd name="connsiteX28" fmla="*/ 3138985 w 4299119"/>
              <a:gd name="connsiteY28" fmla="*/ 245660 h 3084394"/>
              <a:gd name="connsiteX29" fmla="*/ 3179929 w 4299119"/>
              <a:gd name="connsiteY29" fmla="*/ 272955 h 3084394"/>
              <a:gd name="connsiteX30" fmla="*/ 3248168 w 4299119"/>
              <a:gd name="connsiteY30" fmla="*/ 327546 h 3084394"/>
              <a:gd name="connsiteX31" fmla="*/ 3343702 w 4299119"/>
              <a:gd name="connsiteY31" fmla="*/ 409433 h 3084394"/>
              <a:gd name="connsiteX32" fmla="*/ 3534771 w 4299119"/>
              <a:gd name="connsiteY32" fmla="*/ 682388 h 3084394"/>
              <a:gd name="connsiteX33" fmla="*/ 3630305 w 4299119"/>
              <a:gd name="connsiteY33" fmla="*/ 805218 h 3084394"/>
              <a:gd name="connsiteX34" fmla="*/ 3657600 w 4299119"/>
              <a:gd name="connsiteY34" fmla="*/ 873457 h 3084394"/>
              <a:gd name="connsiteX35" fmla="*/ 4067032 w 4299119"/>
              <a:gd name="connsiteY35" fmla="*/ 1146412 h 3084394"/>
              <a:gd name="connsiteX36" fmla="*/ 3794078 w 4299119"/>
              <a:gd name="connsiteY36" fmla="*/ 1105469 h 3084394"/>
              <a:gd name="connsiteX37" fmla="*/ 3848669 w 4299119"/>
              <a:gd name="connsiteY37" fmla="*/ 1187355 h 3084394"/>
              <a:gd name="connsiteX38" fmla="*/ 3875965 w 4299119"/>
              <a:gd name="connsiteY38" fmla="*/ 1228298 h 3084394"/>
              <a:gd name="connsiteX39" fmla="*/ 4299045 w 4299119"/>
              <a:gd name="connsiteY39" fmla="*/ 1555844 h 3084394"/>
              <a:gd name="connsiteX40" fmla="*/ 3916908 w 4299119"/>
              <a:gd name="connsiteY40" fmla="*/ 1446663 h 3084394"/>
              <a:gd name="connsiteX41" fmla="*/ 3903260 w 4299119"/>
              <a:gd name="connsiteY41" fmla="*/ 1937982 h 3084394"/>
              <a:gd name="connsiteX42" fmla="*/ 3875965 w 4299119"/>
              <a:gd name="connsiteY42" fmla="*/ 2169994 h 3084394"/>
              <a:gd name="connsiteX43" fmla="*/ 3862317 w 4299119"/>
              <a:gd name="connsiteY43" fmla="*/ 2224585 h 3084394"/>
              <a:gd name="connsiteX44" fmla="*/ 3835021 w 4299119"/>
              <a:gd name="connsiteY44" fmla="*/ 2388358 h 3084394"/>
              <a:gd name="connsiteX45" fmla="*/ 3807726 w 4299119"/>
              <a:gd name="connsiteY45" fmla="*/ 2838734 h 3084394"/>
              <a:gd name="connsiteX46" fmla="*/ 3807726 w 4299119"/>
              <a:gd name="connsiteY46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2784144 w 4299119"/>
              <a:gd name="connsiteY25" fmla="*/ 68239 h 3084394"/>
              <a:gd name="connsiteX26" fmla="*/ 3043451 w 4299119"/>
              <a:gd name="connsiteY26" fmla="*/ 177421 h 3084394"/>
              <a:gd name="connsiteX27" fmla="*/ 3138985 w 4299119"/>
              <a:gd name="connsiteY27" fmla="*/ 245660 h 3084394"/>
              <a:gd name="connsiteX28" fmla="*/ 3179929 w 4299119"/>
              <a:gd name="connsiteY28" fmla="*/ 272955 h 3084394"/>
              <a:gd name="connsiteX29" fmla="*/ 3248168 w 4299119"/>
              <a:gd name="connsiteY29" fmla="*/ 327546 h 3084394"/>
              <a:gd name="connsiteX30" fmla="*/ 3343702 w 4299119"/>
              <a:gd name="connsiteY30" fmla="*/ 409433 h 3084394"/>
              <a:gd name="connsiteX31" fmla="*/ 3534771 w 4299119"/>
              <a:gd name="connsiteY31" fmla="*/ 682388 h 3084394"/>
              <a:gd name="connsiteX32" fmla="*/ 3630305 w 4299119"/>
              <a:gd name="connsiteY32" fmla="*/ 805218 h 3084394"/>
              <a:gd name="connsiteX33" fmla="*/ 3657600 w 4299119"/>
              <a:gd name="connsiteY33" fmla="*/ 873457 h 3084394"/>
              <a:gd name="connsiteX34" fmla="*/ 4067032 w 4299119"/>
              <a:gd name="connsiteY34" fmla="*/ 1146412 h 3084394"/>
              <a:gd name="connsiteX35" fmla="*/ 3794078 w 4299119"/>
              <a:gd name="connsiteY35" fmla="*/ 1105469 h 3084394"/>
              <a:gd name="connsiteX36" fmla="*/ 3848669 w 4299119"/>
              <a:gd name="connsiteY36" fmla="*/ 1187355 h 3084394"/>
              <a:gd name="connsiteX37" fmla="*/ 3875965 w 4299119"/>
              <a:gd name="connsiteY37" fmla="*/ 1228298 h 3084394"/>
              <a:gd name="connsiteX38" fmla="*/ 4299045 w 4299119"/>
              <a:gd name="connsiteY38" fmla="*/ 1555844 h 3084394"/>
              <a:gd name="connsiteX39" fmla="*/ 3916908 w 4299119"/>
              <a:gd name="connsiteY39" fmla="*/ 1446663 h 3084394"/>
              <a:gd name="connsiteX40" fmla="*/ 3903260 w 4299119"/>
              <a:gd name="connsiteY40" fmla="*/ 1937982 h 3084394"/>
              <a:gd name="connsiteX41" fmla="*/ 3875965 w 4299119"/>
              <a:gd name="connsiteY41" fmla="*/ 2169994 h 3084394"/>
              <a:gd name="connsiteX42" fmla="*/ 3862317 w 4299119"/>
              <a:gd name="connsiteY42" fmla="*/ 2224585 h 3084394"/>
              <a:gd name="connsiteX43" fmla="*/ 3835021 w 4299119"/>
              <a:gd name="connsiteY43" fmla="*/ 2388358 h 3084394"/>
              <a:gd name="connsiteX44" fmla="*/ 3807726 w 4299119"/>
              <a:gd name="connsiteY44" fmla="*/ 2838734 h 3084394"/>
              <a:gd name="connsiteX45" fmla="*/ 3807726 w 4299119"/>
              <a:gd name="connsiteY45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3043451 w 4299119"/>
              <a:gd name="connsiteY25" fmla="*/ 177421 h 3084394"/>
              <a:gd name="connsiteX26" fmla="*/ 3138985 w 4299119"/>
              <a:gd name="connsiteY26" fmla="*/ 245660 h 3084394"/>
              <a:gd name="connsiteX27" fmla="*/ 3179929 w 4299119"/>
              <a:gd name="connsiteY27" fmla="*/ 272955 h 3084394"/>
              <a:gd name="connsiteX28" fmla="*/ 3248168 w 4299119"/>
              <a:gd name="connsiteY28" fmla="*/ 327546 h 3084394"/>
              <a:gd name="connsiteX29" fmla="*/ 3343702 w 4299119"/>
              <a:gd name="connsiteY29" fmla="*/ 409433 h 3084394"/>
              <a:gd name="connsiteX30" fmla="*/ 3534771 w 4299119"/>
              <a:gd name="connsiteY30" fmla="*/ 682388 h 3084394"/>
              <a:gd name="connsiteX31" fmla="*/ 3630305 w 4299119"/>
              <a:gd name="connsiteY31" fmla="*/ 805218 h 3084394"/>
              <a:gd name="connsiteX32" fmla="*/ 3657600 w 4299119"/>
              <a:gd name="connsiteY32" fmla="*/ 873457 h 3084394"/>
              <a:gd name="connsiteX33" fmla="*/ 4067032 w 4299119"/>
              <a:gd name="connsiteY33" fmla="*/ 1146412 h 3084394"/>
              <a:gd name="connsiteX34" fmla="*/ 3794078 w 4299119"/>
              <a:gd name="connsiteY34" fmla="*/ 1105469 h 3084394"/>
              <a:gd name="connsiteX35" fmla="*/ 3848669 w 4299119"/>
              <a:gd name="connsiteY35" fmla="*/ 1187355 h 3084394"/>
              <a:gd name="connsiteX36" fmla="*/ 3875965 w 4299119"/>
              <a:gd name="connsiteY36" fmla="*/ 1228298 h 3084394"/>
              <a:gd name="connsiteX37" fmla="*/ 4299045 w 4299119"/>
              <a:gd name="connsiteY37" fmla="*/ 1555844 h 3084394"/>
              <a:gd name="connsiteX38" fmla="*/ 3916908 w 4299119"/>
              <a:gd name="connsiteY38" fmla="*/ 1446663 h 3084394"/>
              <a:gd name="connsiteX39" fmla="*/ 3903260 w 4299119"/>
              <a:gd name="connsiteY39" fmla="*/ 1937982 h 3084394"/>
              <a:gd name="connsiteX40" fmla="*/ 3875965 w 4299119"/>
              <a:gd name="connsiteY40" fmla="*/ 2169994 h 3084394"/>
              <a:gd name="connsiteX41" fmla="*/ 3862317 w 4299119"/>
              <a:gd name="connsiteY41" fmla="*/ 2224585 h 3084394"/>
              <a:gd name="connsiteX42" fmla="*/ 3835021 w 4299119"/>
              <a:gd name="connsiteY42" fmla="*/ 2388358 h 3084394"/>
              <a:gd name="connsiteX43" fmla="*/ 3807726 w 4299119"/>
              <a:gd name="connsiteY43" fmla="*/ 2838734 h 3084394"/>
              <a:gd name="connsiteX44" fmla="*/ 3807726 w 4299119"/>
              <a:gd name="connsiteY44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3138985 w 4299119"/>
              <a:gd name="connsiteY25" fmla="*/ 245660 h 3084394"/>
              <a:gd name="connsiteX26" fmla="*/ 3179929 w 4299119"/>
              <a:gd name="connsiteY26" fmla="*/ 272955 h 3084394"/>
              <a:gd name="connsiteX27" fmla="*/ 3248168 w 4299119"/>
              <a:gd name="connsiteY27" fmla="*/ 327546 h 3084394"/>
              <a:gd name="connsiteX28" fmla="*/ 3343702 w 4299119"/>
              <a:gd name="connsiteY28" fmla="*/ 409433 h 3084394"/>
              <a:gd name="connsiteX29" fmla="*/ 3534771 w 4299119"/>
              <a:gd name="connsiteY29" fmla="*/ 682388 h 3084394"/>
              <a:gd name="connsiteX30" fmla="*/ 3630305 w 4299119"/>
              <a:gd name="connsiteY30" fmla="*/ 805218 h 3084394"/>
              <a:gd name="connsiteX31" fmla="*/ 3657600 w 4299119"/>
              <a:gd name="connsiteY31" fmla="*/ 873457 h 3084394"/>
              <a:gd name="connsiteX32" fmla="*/ 4067032 w 4299119"/>
              <a:gd name="connsiteY32" fmla="*/ 1146412 h 3084394"/>
              <a:gd name="connsiteX33" fmla="*/ 3794078 w 4299119"/>
              <a:gd name="connsiteY33" fmla="*/ 1105469 h 3084394"/>
              <a:gd name="connsiteX34" fmla="*/ 3848669 w 4299119"/>
              <a:gd name="connsiteY34" fmla="*/ 1187355 h 3084394"/>
              <a:gd name="connsiteX35" fmla="*/ 3875965 w 4299119"/>
              <a:gd name="connsiteY35" fmla="*/ 1228298 h 3084394"/>
              <a:gd name="connsiteX36" fmla="*/ 4299045 w 4299119"/>
              <a:gd name="connsiteY36" fmla="*/ 1555844 h 3084394"/>
              <a:gd name="connsiteX37" fmla="*/ 3916908 w 4299119"/>
              <a:gd name="connsiteY37" fmla="*/ 1446663 h 3084394"/>
              <a:gd name="connsiteX38" fmla="*/ 3903260 w 4299119"/>
              <a:gd name="connsiteY38" fmla="*/ 1937982 h 3084394"/>
              <a:gd name="connsiteX39" fmla="*/ 3875965 w 4299119"/>
              <a:gd name="connsiteY39" fmla="*/ 2169994 h 3084394"/>
              <a:gd name="connsiteX40" fmla="*/ 3862317 w 4299119"/>
              <a:gd name="connsiteY40" fmla="*/ 2224585 h 3084394"/>
              <a:gd name="connsiteX41" fmla="*/ 3835021 w 4299119"/>
              <a:gd name="connsiteY41" fmla="*/ 2388358 h 3084394"/>
              <a:gd name="connsiteX42" fmla="*/ 3807726 w 4299119"/>
              <a:gd name="connsiteY42" fmla="*/ 2838734 h 3084394"/>
              <a:gd name="connsiteX43" fmla="*/ 3807726 w 4299119"/>
              <a:gd name="connsiteY43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3138985 w 4299119"/>
              <a:gd name="connsiteY25" fmla="*/ 245660 h 3084394"/>
              <a:gd name="connsiteX26" fmla="*/ 3179929 w 4299119"/>
              <a:gd name="connsiteY26" fmla="*/ 272955 h 3084394"/>
              <a:gd name="connsiteX27" fmla="*/ 3248168 w 4299119"/>
              <a:gd name="connsiteY27" fmla="*/ 327546 h 3084394"/>
              <a:gd name="connsiteX28" fmla="*/ 3343702 w 4299119"/>
              <a:gd name="connsiteY28" fmla="*/ 409433 h 3084394"/>
              <a:gd name="connsiteX29" fmla="*/ 3630305 w 4299119"/>
              <a:gd name="connsiteY29" fmla="*/ 805218 h 3084394"/>
              <a:gd name="connsiteX30" fmla="*/ 3657600 w 4299119"/>
              <a:gd name="connsiteY30" fmla="*/ 873457 h 3084394"/>
              <a:gd name="connsiteX31" fmla="*/ 4067032 w 4299119"/>
              <a:gd name="connsiteY31" fmla="*/ 1146412 h 3084394"/>
              <a:gd name="connsiteX32" fmla="*/ 3794078 w 4299119"/>
              <a:gd name="connsiteY32" fmla="*/ 1105469 h 3084394"/>
              <a:gd name="connsiteX33" fmla="*/ 3848669 w 4299119"/>
              <a:gd name="connsiteY33" fmla="*/ 1187355 h 3084394"/>
              <a:gd name="connsiteX34" fmla="*/ 3875965 w 4299119"/>
              <a:gd name="connsiteY34" fmla="*/ 1228298 h 3084394"/>
              <a:gd name="connsiteX35" fmla="*/ 4299045 w 4299119"/>
              <a:gd name="connsiteY35" fmla="*/ 1555844 h 3084394"/>
              <a:gd name="connsiteX36" fmla="*/ 3916908 w 4299119"/>
              <a:gd name="connsiteY36" fmla="*/ 1446663 h 3084394"/>
              <a:gd name="connsiteX37" fmla="*/ 3903260 w 4299119"/>
              <a:gd name="connsiteY37" fmla="*/ 1937982 h 3084394"/>
              <a:gd name="connsiteX38" fmla="*/ 3875965 w 4299119"/>
              <a:gd name="connsiteY38" fmla="*/ 2169994 h 3084394"/>
              <a:gd name="connsiteX39" fmla="*/ 3862317 w 4299119"/>
              <a:gd name="connsiteY39" fmla="*/ 2224585 h 3084394"/>
              <a:gd name="connsiteX40" fmla="*/ 3835021 w 4299119"/>
              <a:gd name="connsiteY40" fmla="*/ 2388358 h 3084394"/>
              <a:gd name="connsiteX41" fmla="*/ 3807726 w 4299119"/>
              <a:gd name="connsiteY41" fmla="*/ 2838734 h 3084394"/>
              <a:gd name="connsiteX42" fmla="*/ 3807726 w 4299119"/>
              <a:gd name="connsiteY42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3138985 w 4299119"/>
              <a:gd name="connsiteY25" fmla="*/ 245660 h 3084394"/>
              <a:gd name="connsiteX26" fmla="*/ 3179929 w 4299119"/>
              <a:gd name="connsiteY26" fmla="*/ 272955 h 3084394"/>
              <a:gd name="connsiteX27" fmla="*/ 3248168 w 4299119"/>
              <a:gd name="connsiteY27" fmla="*/ 327546 h 3084394"/>
              <a:gd name="connsiteX28" fmla="*/ 3343702 w 4299119"/>
              <a:gd name="connsiteY28" fmla="*/ 409433 h 3084394"/>
              <a:gd name="connsiteX29" fmla="*/ 3630305 w 4299119"/>
              <a:gd name="connsiteY29" fmla="*/ 805218 h 3084394"/>
              <a:gd name="connsiteX30" fmla="*/ 3657600 w 4299119"/>
              <a:gd name="connsiteY30" fmla="*/ 873457 h 3084394"/>
              <a:gd name="connsiteX31" fmla="*/ 3589362 w 4299119"/>
              <a:gd name="connsiteY31" fmla="*/ 805218 h 3084394"/>
              <a:gd name="connsiteX32" fmla="*/ 4067032 w 4299119"/>
              <a:gd name="connsiteY32" fmla="*/ 1146412 h 3084394"/>
              <a:gd name="connsiteX33" fmla="*/ 3794078 w 4299119"/>
              <a:gd name="connsiteY33" fmla="*/ 1105469 h 3084394"/>
              <a:gd name="connsiteX34" fmla="*/ 3848669 w 4299119"/>
              <a:gd name="connsiteY34" fmla="*/ 1187355 h 3084394"/>
              <a:gd name="connsiteX35" fmla="*/ 3875965 w 4299119"/>
              <a:gd name="connsiteY35" fmla="*/ 1228298 h 3084394"/>
              <a:gd name="connsiteX36" fmla="*/ 4299045 w 4299119"/>
              <a:gd name="connsiteY36" fmla="*/ 1555844 h 3084394"/>
              <a:gd name="connsiteX37" fmla="*/ 3916908 w 4299119"/>
              <a:gd name="connsiteY37" fmla="*/ 1446663 h 3084394"/>
              <a:gd name="connsiteX38" fmla="*/ 3903260 w 4299119"/>
              <a:gd name="connsiteY38" fmla="*/ 1937982 h 3084394"/>
              <a:gd name="connsiteX39" fmla="*/ 3875965 w 4299119"/>
              <a:gd name="connsiteY39" fmla="*/ 2169994 h 3084394"/>
              <a:gd name="connsiteX40" fmla="*/ 3862317 w 4299119"/>
              <a:gd name="connsiteY40" fmla="*/ 2224585 h 3084394"/>
              <a:gd name="connsiteX41" fmla="*/ 3835021 w 4299119"/>
              <a:gd name="connsiteY41" fmla="*/ 2388358 h 3084394"/>
              <a:gd name="connsiteX42" fmla="*/ 3807726 w 4299119"/>
              <a:gd name="connsiteY42" fmla="*/ 2838734 h 3084394"/>
              <a:gd name="connsiteX43" fmla="*/ 3807726 w 4299119"/>
              <a:gd name="connsiteY43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3138985 w 4299119"/>
              <a:gd name="connsiteY25" fmla="*/ 245660 h 3084394"/>
              <a:gd name="connsiteX26" fmla="*/ 3179929 w 4299119"/>
              <a:gd name="connsiteY26" fmla="*/ 272955 h 3084394"/>
              <a:gd name="connsiteX27" fmla="*/ 3248168 w 4299119"/>
              <a:gd name="connsiteY27" fmla="*/ 327546 h 3084394"/>
              <a:gd name="connsiteX28" fmla="*/ 3343702 w 4299119"/>
              <a:gd name="connsiteY28" fmla="*/ 409433 h 3084394"/>
              <a:gd name="connsiteX29" fmla="*/ 3630305 w 4299119"/>
              <a:gd name="connsiteY29" fmla="*/ 805218 h 3084394"/>
              <a:gd name="connsiteX30" fmla="*/ 3657600 w 4299119"/>
              <a:gd name="connsiteY30" fmla="*/ 873457 h 3084394"/>
              <a:gd name="connsiteX31" fmla="*/ 4067032 w 4299119"/>
              <a:gd name="connsiteY31" fmla="*/ 1146412 h 3084394"/>
              <a:gd name="connsiteX32" fmla="*/ 3794078 w 4299119"/>
              <a:gd name="connsiteY32" fmla="*/ 1105469 h 3084394"/>
              <a:gd name="connsiteX33" fmla="*/ 3848669 w 4299119"/>
              <a:gd name="connsiteY33" fmla="*/ 1187355 h 3084394"/>
              <a:gd name="connsiteX34" fmla="*/ 3875965 w 4299119"/>
              <a:gd name="connsiteY34" fmla="*/ 1228298 h 3084394"/>
              <a:gd name="connsiteX35" fmla="*/ 4299045 w 4299119"/>
              <a:gd name="connsiteY35" fmla="*/ 1555844 h 3084394"/>
              <a:gd name="connsiteX36" fmla="*/ 3916908 w 4299119"/>
              <a:gd name="connsiteY36" fmla="*/ 1446663 h 3084394"/>
              <a:gd name="connsiteX37" fmla="*/ 3903260 w 4299119"/>
              <a:gd name="connsiteY37" fmla="*/ 1937982 h 3084394"/>
              <a:gd name="connsiteX38" fmla="*/ 3875965 w 4299119"/>
              <a:gd name="connsiteY38" fmla="*/ 2169994 h 3084394"/>
              <a:gd name="connsiteX39" fmla="*/ 3862317 w 4299119"/>
              <a:gd name="connsiteY39" fmla="*/ 2224585 h 3084394"/>
              <a:gd name="connsiteX40" fmla="*/ 3835021 w 4299119"/>
              <a:gd name="connsiteY40" fmla="*/ 2388358 h 3084394"/>
              <a:gd name="connsiteX41" fmla="*/ 3807726 w 4299119"/>
              <a:gd name="connsiteY41" fmla="*/ 2838734 h 3084394"/>
              <a:gd name="connsiteX42" fmla="*/ 3807726 w 4299119"/>
              <a:gd name="connsiteY42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3138985 w 4299119"/>
              <a:gd name="connsiteY25" fmla="*/ 245660 h 3084394"/>
              <a:gd name="connsiteX26" fmla="*/ 3179929 w 4299119"/>
              <a:gd name="connsiteY26" fmla="*/ 272955 h 3084394"/>
              <a:gd name="connsiteX27" fmla="*/ 3248168 w 4299119"/>
              <a:gd name="connsiteY27" fmla="*/ 327546 h 3084394"/>
              <a:gd name="connsiteX28" fmla="*/ 3343702 w 4299119"/>
              <a:gd name="connsiteY28" fmla="*/ 409433 h 3084394"/>
              <a:gd name="connsiteX29" fmla="*/ 3630305 w 4299119"/>
              <a:gd name="connsiteY29" fmla="*/ 805218 h 3084394"/>
              <a:gd name="connsiteX30" fmla="*/ 4067032 w 4299119"/>
              <a:gd name="connsiteY30" fmla="*/ 1146412 h 3084394"/>
              <a:gd name="connsiteX31" fmla="*/ 3794078 w 4299119"/>
              <a:gd name="connsiteY31" fmla="*/ 1105469 h 3084394"/>
              <a:gd name="connsiteX32" fmla="*/ 3848669 w 4299119"/>
              <a:gd name="connsiteY32" fmla="*/ 1187355 h 3084394"/>
              <a:gd name="connsiteX33" fmla="*/ 3875965 w 4299119"/>
              <a:gd name="connsiteY33" fmla="*/ 1228298 h 3084394"/>
              <a:gd name="connsiteX34" fmla="*/ 4299045 w 4299119"/>
              <a:gd name="connsiteY34" fmla="*/ 1555844 h 3084394"/>
              <a:gd name="connsiteX35" fmla="*/ 3916908 w 4299119"/>
              <a:gd name="connsiteY35" fmla="*/ 1446663 h 3084394"/>
              <a:gd name="connsiteX36" fmla="*/ 3903260 w 4299119"/>
              <a:gd name="connsiteY36" fmla="*/ 1937982 h 3084394"/>
              <a:gd name="connsiteX37" fmla="*/ 3875965 w 4299119"/>
              <a:gd name="connsiteY37" fmla="*/ 2169994 h 3084394"/>
              <a:gd name="connsiteX38" fmla="*/ 3862317 w 4299119"/>
              <a:gd name="connsiteY38" fmla="*/ 2224585 h 3084394"/>
              <a:gd name="connsiteX39" fmla="*/ 3835021 w 4299119"/>
              <a:gd name="connsiteY39" fmla="*/ 2388358 h 3084394"/>
              <a:gd name="connsiteX40" fmla="*/ 3807726 w 4299119"/>
              <a:gd name="connsiteY40" fmla="*/ 2838734 h 3084394"/>
              <a:gd name="connsiteX41" fmla="*/ 3807726 w 4299119"/>
              <a:gd name="connsiteY41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3138985 w 4299119"/>
              <a:gd name="connsiteY25" fmla="*/ 245660 h 3084394"/>
              <a:gd name="connsiteX26" fmla="*/ 3179929 w 4299119"/>
              <a:gd name="connsiteY26" fmla="*/ 272955 h 3084394"/>
              <a:gd name="connsiteX27" fmla="*/ 3248168 w 4299119"/>
              <a:gd name="connsiteY27" fmla="*/ 327546 h 3084394"/>
              <a:gd name="connsiteX28" fmla="*/ 3343702 w 4299119"/>
              <a:gd name="connsiteY28" fmla="*/ 409433 h 3084394"/>
              <a:gd name="connsiteX29" fmla="*/ 4067032 w 4299119"/>
              <a:gd name="connsiteY29" fmla="*/ 1146412 h 3084394"/>
              <a:gd name="connsiteX30" fmla="*/ 3794078 w 4299119"/>
              <a:gd name="connsiteY30" fmla="*/ 1105469 h 3084394"/>
              <a:gd name="connsiteX31" fmla="*/ 3848669 w 4299119"/>
              <a:gd name="connsiteY31" fmla="*/ 1187355 h 3084394"/>
              <a:gd name="connsiteX32" fmla="*/ 3875965 w 4299119"/>
              <a:gd name="connsiteY32" fmla="*/ 1228298 h 3084394"/>
              <a:gd name="connsiteX33" fmla="*/ 4299045 w 4299119"/>
              <a:gd name="connsiteY33" fmla="*/ 1555844 h 3084394"/>
              <a:gd name="connsiteX34" fmla="*/ 3916908 w 4299119"/>
              <a:gd name="connsiteY34" fmla="*/ 1446663 h 3084394"/>
              <a:gd name="connsiteX35" fmla="*/ 3903260 w 4299119"/>
              <a:gd name="connsiteY35" fmla="*/ 1937982 h 3084394"/>
              <a:gd name="connsiteX36" fmla="*/ 3875965 w 4299119"/>
              <a:gd name="connsiteY36" fmla="*/ 2169994 h 3084394"/>
              <a:gd name="connsiteX37" fmla="*/ 3862317 w 4299119"/>
              <a:gd name="connsiteY37" fmla="*/ 2224585 h 3084394"/>
              <a:gd name="connsiteX38" fmla="*/ 3835021 w 4299119"/>
              <a:gd name="connsiteY38" fmla="*/ 2388358 h 3084394"/>
              <a:gd name="connsiteX39" fmla="*/ 3807726 w 4299119"/>
              <a:gd name="connsiteY39" fmla="*/ 2838734 h 3084394"/>
              <a:gd name="connsiteX40" fmla="*/ 3807726 w 4299119"/>
              <a:gd name="connsiteY40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3138985 w 4299119"/>
              <a:gd name="connsiteY25" fmla="*/ 245660 h 3084394"/>
              <a:gd name="connsiteX26" fmla="*/ 3179929 w 4299119"/>
              <a:gd name="connsiteY26" fmla="*/ 272955 h 3084394"/>
              <a:gd name="connsiteX27" fmla="*/ 3248168 w 4299119"/>
              <a:gd name="connsiteY27" fmla="*/ 327546 h 3084394"/>
              <a:gd name="connsiteX28" fmla="*/ 3343702 w 4299119"/>
              <a:gd name="connsiteY28" fmla="*/ 409433 h 3084394"/>
              <a:gd name="connsiteX29" fmla="*/ 3794078 w 4299119"/>
              <a:gd name="connsiteY29" fmla="*/ 1105469 h 3084394"/>
              <a:gd name="connsiteX30" fmla="*/ 3848669 w 4299119"/>
              <a:gd name="connsiteY30" fmla="*/ 1187355 h 3084394"/>
              <a:gd name="connsiteX31" fmla="*/ 3875965 w 4299119"/>
              <a:gd name="connsiteY31" fmla="*/ 1228298 h 3084394"/>
              <a:gd name="connsiteX32" fmla="*/ 4299045 w 4299119"/>
              <a:gd name="connsiteY32" fmla="*/ 1555844 h 3084394"/>
              <a:gd name="connsiteX33" fmla="*/ 3916908 w 4299119"/>
              <a:gd name="connsiteY33" fmla="*/ 1446663 h 3084394"/>
              <a:gd name="connsiteX34" fmla="*/ 3903260 w 4299119"/>
              <a:gd name="connsiteY34" fmla="*/ 1937982 h 3084394"/>
              <a:gd name="connsiteX35" fmla="*/ 3875965 w 4299119"/>
              <a:gd name="connsiteY35" fmla="*/ 2169994 h 3084394"/>
              <a:gd name="connsiteX36" fmla="*/ 3862317 w 4299119"/>
              <a:gd name="connsiteY36" fmla="*/ 2224585 h 3084394"/>
              <a:gd name="connsiteX37" fmla="*/ 3835021 w 4299119"/>
              <a:gd name="connsiteY37" fmla="*/ 2388358 h 3084394"/>
              <a:gd name="connsiteX38" fmla="*/ 3807726 w 4299119"/>
              <a:gd name="connsiteY38" fmla="*/ 2838734 h 3084394"/>
              <a:gd name="connsiteX39" fmla="*/ 3807726 w 4299119"/>
              <a:gd name="connsiteY39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3138985 w 4299119"/>
              <a:gd name="connsiteY25" fmla="*/ 245660 h 3084394"/>
              <a:gd name="connsiteX26" fmla="*/ 3179929 w 4299119"/>
              <a:gd name="connsiteY26" fmla="*/ 272955 h 3084394"/>
              <a:gd name="connsiteX27" fmla="*/ 3248168 w 4299119"/>
              <a:gd name="connsiteY27" fmla="*/ 327546 h 3084394"/>
              <a:gd name="connsiteX28" fmla="*/ 3343702 w 4299119"/>
              <a:gd name="connsiteY28" fmla="*/ 409433 h 3084394"/>
              <a:gd name="connsiteX29" fmla="*/ 3848669 w 4299119"/>
              <a:gd name="connsiteY29" fmla="*/ 1187355 h 3084394"/>
              <a:gd name="connsiteX30" fmla="*/ 3875965 w 4299119"/>
              <a:gd name="connsiteY30" fmla="*/ 1228298 h 3084394"/>
              <a:gd name="connsiteX31" fmla="*/ 4299045 w 4299119"/>
              <a:gd name="connsiteY31" fmla="*/ 1555844 h 3084394"/>
              <a:gd name="connsiteX32" fmla="*/ 3916908 w 4299119"/>
              <a:gd name="connsiteY32" fmla="*/ 1446663 h 3084394"/>
              <a:gd name="connsiteX33" fmla="*/ 3903260 w 4299119"/>
              <a:gd name="connsiteY33" fmla="*/ 1937982 h 3084394"/>
              <a:gd name="connsiteX34" fmla="*/ 3875965 w 4299119"/>
              <a:gd name="connsiteY34" fmla="*/ 2169994 h 3084394"/>
              <a:gd name="connsiteX35" fmla="*/ 3862317 w 4299119"/>
              <a:gd name="connsiteY35" fmla="*/ 2224585 h 3084394"/>
              <a:gd name="connsiteX36" fmla="*/ 3835021 w 4299119"/>
              <a:gd name="connsiteY36" fmla="*/ 2388358 h 3084394"/>
              <a:gd name="connsiteX37" fmla="*/ 3807726 w 4299119"/>
              <a:gd name="connsiteY37" fmla="*/ 2838734 h 3084394"/>
              <a:gd name="connsiteX38" fmla="*/ 3807726 w 4299119"/>
              <a:gd name="connsiteY38" fmla="*/ 3084394 h 3084394"/>
              <a:gd name="connsiteX0" fmla="*/ 0 w 4299119"/>
              <a:gd name="connsiteY0" fmla="*/ 2429301 h 3084394"/>
              <a:gd name="connsiteX1" fmla="*/ 27296 w 4299119"/>
              <a:gd name="connsiteY1" fmla="*/ 2115403 h 3084394"/>
              <a:gd name="connsiteX2" fmla="*/ 54591 w 4299119"/>
              <a:gd name="connsiteY2" fmla="*/ 1965278 h 3084394"/>
              <a:gd name="connsiteX3" fmla="*/ 68239 w 4299119"/>
              <a:gd name="connsiteY3" fmla="*/ 1924334 h 3084394"/>
              <a:gd name="connsiteX4" fmla="*/ 95535 w 4299119"/>
              <a:gd name="connsiteY4" fmla="*/ 1787857 h 3084394"/>
              <a:gd name="connsiteX5" fmla="*/ 109182 w 4299119"/>
              <a:gd name="connsiteY5" fmla="*/ 1733266 h 3084394"/>
              <a:gd name="connsiteX6" fmla="*/ 150126 w 4299119"/>
              <a:gd name="connsiteY6" fmla="*/ 1678675 h 3084394"/>
              <a:gd name="connsiteX7" fmla="*/ 218365 w 4299119"/>
              <a:gd name="connsiteY7" fmla="*/ 1487606 h 3084394"/>
              <a:gd name="connsiteX8" fmla="*/ 327547 w 4299119"/>
              <a:gd name="connsiteY8" fmla="*/ 1282890 h 3084394"/>
              <a:gd name="connsiteX9" fmla="*/ 341194 w 4299119"/>
              <a:gd name="connsiteY9" fmla="*/ 1241946 h 3084394"/>
              <a:gd name="connsiteX10" fmla="*/ 382138 w 4299119"/>
              <a:gd name="connsiteY10" fmla="*/ 1187355 h 3084394"/>
              <a:gd name="connsiteX11" fmla="*/ 450376 w 4299119"/>
              <a:gd name="connsiteY11" fmla="*/ 1064525 h 3084394"/>
              <a:gd name="connsiteX12" fmla="*/ 736979 w 4299119"/>
              <a:gd name="connsiteY12" fmla="*/ 682388 h 3084394"/>
              <a:gd name="connsiteX13" fmla="*/ 791571 w 4299119"/>
              <a:gd name="connsiteY13" fmla="*/ 627797 h 3084394"/>
              <a:gd name="connsiteX14" fmla="*/ 1009935 w 4299119"/>
              <a:gd name="connsiteY14" fmla="*/ 395785 h 3084394"/>
              <a:gd name="connsiteX15" fmla="*/ 1146412 w 4299119"/>
              <a:gd name="connsiteY15" fmla="*/ 300251 h 3084394"/>
              <a:gd name="connsiteX16" fmla="*/ 1201003 w 4299119"/>
              <a:gd name="connsiteY16" fmla="*/ 259307 h 3084394"/>
              <a:gd name="connsiteX17" fmla="*/ 1255594 w 4299119"/>
              <a:gd name="connsiteY17" fmla="*/ 232012 h 3084394"/>
              <a:gd name="connsiteX18" fmla="*/ 1351129 w 4299119"/>
              <a:gd name="connsiteY18" fmla="*/ 163773 h 3084394"/>
              <a:gd name="connsiteX19" fmla="*/ 1405720 w 4299119"/>
              <a:gd name="connsiteY19" fmla="*/ 136478 h 3084394"/>
              <a:gd name="connsiteX20" fmla="*/ 1473959 w 4299119"/>
              <a:gd name="connsiteY20" fmla="*/ 95534 h 3084394"/>
              <a:gd name="connsiteX21" fmla="*/ 1528550 w 4299119"/>
              <a:gd name="connsiteY21" fmla="*/ 81887 h 3084394"/>
              <a:gd name="connsiteX22" fmla="*/ 1596788 w 4299119"/>
              <a:gd name="connsiteY22" fmla="*/ 54591 h 3084394"/>
              <a:gd name="connsiteX23" fmla="*/ 1787857 w 4299119"/>
              <a:gd name="connsiteY23" fmla="*/ 13648 h 3084394"/>
              <a:gd name="connsiteX24" fmla="*/ 1965278 w 4299119"/>
              <a:gd name="connsiteY24" fmla="*/ 0 h 3084394"/>
              <a:gd name="connsiteX25" fmla="*/ 3138985 w 4299119"/>
              <a:gd name="connsiteY25" fmla="*/ 245660 h 3084394"/>
              <a:gd name="connsiteX26" fmla="*/ 3179929 w 4299119"/>
              <a:gd name="connsiteY26" fmla="*/ 272955 h 3084394"/>
              <a:gd name="connsiteX27" fmla="*/ 3248168 w 4299119"/>
              <a:gd name="connsiteY27" fmla="*/ 327546 h 3084394"/>
              <a:gd name="connsiteX28" fmla="*/ 3343702 w 4299119"/>
              <a:gd name="connsiteY28" fmla="*/ 409433 h 3084394"/>
              <a:gd name="connsiteX29" fmla="*/ 3848669 w 4299119"/>
              <a:gd name="connsiteY29" fmla="*/ 1187355 h 3084394"/>
              <a:gd name="connsiteX30" fmla="*/ 4299045 w 4299119"/>
              <a:gd name="connsiteY30" fmla="*/ 1555844 h 3084394"/>
              <a:gd name="connsiteX31" fmla="*/ 3916908 w 4299119"/>
              <a:gd name="connsiteY31" fmla="*/ 1446663 h 3084394"/>
              <a:gd name="connsiteX32" fmla="*/ 3903260 w 4299119"/>
              <a:gd name="connsiteY32" fmla="*/ 1937982 h 3084394"/>
              <a:gd name="connsiteX33" fmla="*/ 3875965 w 4299119"/>
              <a:gd name="connsiteY33" fmla="*/ 2169994 h 3084394"/>
              <a:gd name="connsiteX34" fmla="*/ 3862317 w 4299119"/>
              <a:gd name="connsiteY34" fmla="*/ 2224585 h 3084394"/>
              <a:gd name="connsiteX35" fmla="*/ 3835021 w 4299119"/>
              <a:gd name="connsiteY35" fmla="*/ 2388358 h 3084394"/>
              <a:gd name="connsiteX36" fmla="*/ 3807726 w 4299119"/>
              <a:gd name="connsiteY36" fmla="*/ 2838734 h 3084394"/>
              <a:gd name="connsiteX37" fmla="*/ 3807726 w 4299119"/>
              <a:gd name="connsiteY37" fmla="*/ 3084394 h 3084394"/>
              <a:gd name="connsiteX0" fmla="*/ 0 w 4311575"/>
              <a:gd name="connsiteY0" fmla="*/ 2429301 h 3084394"/>
              <a:gd name="connsiteX1" fmla="*/ 27296 w 4311575"/>
              <a:gd name="connsiteY1" fmla="*/ 2115403 h 3084394"/>
              <a:gd name="connsiteX2" fmla="*/ 54591 w 4311575"/>
              <a:gd name="connsiteY2" fmla="*/ 1965278 h 3084394"/>
              <a:gd name="connsiteX3" fmla="*/ 68239 w 4311575"/>
              <a:gd name="connsiteY3" fmla="*/ 1924334 h 3084394"/>
              <a:gd name="connsiteX4" fmla="*/ 95535 w 4311575"/>
              <a:gd name="connsiteY4" fmla="*/ 1787857 h 3084394"/>
              <a:gd name="connsiteX5" fmla="*/ 109182 w 4311575"/>
              <a:gd name="connsiteY5" fmla="*/ 1733266 h 3084394"/>
              <a:gd name="connsiteX6" fmla="*/ 150126 w 4311575"/>
              <a:gd name="connsiteY6" fmla="*/ 1678675 h 3084394"/>
              <a:gd name="connsiteX7" fmla="*/ 218365 w 4311575"/>
              <a:gd name="connsiteY7" fmla="*/ 1487606 h 3084394"/>
              <a:gd name="connsiteX8" fmla="*/ 327547 w 4311575"/>
              <a:gd name="connsiteY8" fmla="*/ 1282890 h 3084394"/>
              <a:gd name="connsiteX9" fmla="*/ 341194 w 4311575"/>
              <a:gd name="connsiteY9" fmla="*/ 1241946 h 3084394"/>
              <a:gd name="connsiteX10" fmla="*/ 382138 w 4311575"/>
              <a:gd name="connsiteY10" fmla="*/ 1187355 h 3084394"/>
              <a:gd name="connsiteX11" fmla="*/ 450376 w 4311575"/>
              <a:gd name="connsiteY11" fmla="*/ 1064525 h 3084394"/>
              <a:gd name="connsiteX12" fmla="*/ 736979 w 4311575"/>
              <a:gd name="connsiteY12" fmla="*/ 682388 h 3084394"/>
              <a:gd name="connsiteX13" fmla="*/ 791571 w 4311575"/>
              <a:gd name="connsiteY13" fmla="*/ 627797 h 3084394"/>
              <a:gd name="connsiteX14" fmla="*/ 1009935 w 4311575"/>
              <a:gd name="connsiteY14" fmla="*/ 395785 h 3084394"/>
              <a:gd name="connsiteX15" fmla="*/ 1146412 w 4311575"/>
              <a:gd name="connsiteY15" fmla="*/ 300251 h 3084394"/>
              <a:gd name="connsiteX16" fmla="*/ 1201003 w 4311575"/>
              <a:gd name="connsiteY16" fmla="*/ 259307 h 3084394"/>
              <a:gd name="connsiteX17" fmla="*/ 1255594 w 4311575"/>
              <a:gd name="connsiteY17" fmla="*/ 232012 h 3084394"/>
              <a:gd name="connsiteX18" fmla="*/ 1351129 w 4311575"/>
              <a:gd name="connsiteY18" fmla="*/ 163773 h 3084394"/>
              <a:gd name="connsiteX19" fmla="*/ 1405720 w 4311575"/>
              <a:gd name="connsiteY19" fmla="*/ 136478 h 3084394"/>
              <a:gd name="connsiteX20" fmla="*/ 1473959 w 4311575"/>
              <a:gd name="connsiteY20" fmla="*/ 95534 h 3084394"/>
              <a:gd name="connsiteX21" fmla="*/ 1528550 w 4311575"/>
              <a:gd name="connsiteY21" fmla="*/ 81887 h 3084394"/>
              <a:gd name="connsiteX22" fmla="*/ 1596788 w 4311575"/>
              <a:gd name="connsiteY22" fmla="*/ 54591 h 3084394"/>
              <a:gd name="connsiteX23" fmla="*/ 1787857 w 4311575"/>
              <a:gd name="connsiteY23" fmla="*/ 13648 h 3084394"/>
              <a:gd name="connsiteX24" fmla="*/ 1965278 w 4311575"/>
              <a:gd name="connsiteY24" fmla="*/ 0 h 3084394"/>
              <a:gd name="connsiteX25" fmla="*/ 3138985 w 4311575"/>
              <a:gd name="connsiteY25" fmla="*/ 245660 h 3084394"/>
              <a:gd name="connsiteX26" fmla="*/ 3179929 w 4311575"/>
              <a:gd name="connsiteY26" fmla="*/ 272955 h 3084394"/>
              <a:gd name="connsiteX27" fmla="*/ 3248168 w 4311575"/>
              <a:gd name="connsiteY27" fmla="*/ 327546 h 3084394"/>
              <a:gd name="connsiteX28" fmla="*/ 3343702 w 4311575"/>
              <a:gd name="connsiteY28" fmla="*/ 409433 h 3084394"/>
              <a:gd name="connsiteX29" fmla="*/ 4299045 w 4311575"/>
              <a:gd name="connsiteY29" fmla="*/ 1555844 h 3084394"/>
              <a:gd name="connsiteX30" fmla="*/ 3916908 w 4311575"/>
              <a:gd name="connsiteY30" fmla="*/ 1446663 h 3084394"/>
              <a:gd name="connsiteX31" fmla="*/ 3903260 w 4311575"/>
              <a:gd name="connsiteY31" fmla="*/ 1937982 h 3084394"/>
              <a:gd name="connsiteX32" fmla="*/ 3875965 w 4311575"/>
              <a:gd name="connsiteY32" fmla="*/ 2169994 h 3084394"/>
              <a:gd name="connsiteX33" fmla="*/ 3862317 w 4311575"/>
              <a:gd name="connsiteY33" fmla="*/ 2224585 h 3084394"/>
              <a:gd name="connsiteX34" fmla="*/ 3835021 w 4311575"/>
              <a:gd name="connsiteY34" fmla="*/ 2388358 h 3084394"/>
              <a:gd name="connsiteX35" fmla="*/ 3807726 w 4311575"/>
              <a:gd name="connsiteY35" fmla="*/ 2838734 h 3084394"/>
              <a:gd name="connsiteX36" fmla="*/ 3807726 w 4311575"/>
              <a:gd name="connsiteY36" fmla="*/ 3084394 h 3084394"/>
              <a:gd name="connsiteX0" fmla="*/ 0 w 3916908"/>
              <a:gd name="connsiteY0" fmla="*/ 2429301 h 3084394"/>
              <a:gd name="connsiteX1" fmla="*/ 27296 w 3916908"/>
              <a:gd name="connsiteY1" fmla="*/ 2115403 h 3084394"/>
              <a:gd name="connsiteX2" fmla="*/ 54591 w 3916908"/>
              <a:gd name="connsiteY2" fmla="*/ 1965278 h 3084394"/>
              <a:gd name="connsiteX3" fmla="*/ 68239 w 3916908"/>
              <a:gd name="connsiteY3" fmla="*/ 1924334 h 3084394"/>
              <a:gd name="connsiteX4" fmla="*/ 95535 w 3916908"/>
              <a:gd name="connsiteY4" fmla="*/ 1787857 h 3084394"/>
              <a:gd name="connsiteX5" fmla="*/ 109182 w 3916908"/>
              <a:gd name="connsiteY5" fmla="*/ 1733266 h 3084394"/>
              <a:gd name="connsiteX6" fmla="*/ 150126 w 3916908"/>
              <a:gd name="connsiteY6" fmla="*/ 1678675 h 3084394"/>
              <a:gd name="connsiteX7" fmla="*/ 218365 w 3916908"/>
              <a:gd name="connsiteY7" fmla="*/ 1487606 h 3084394"/>
              <a:gd name="connsiteX8" fmla="*/ 327547 w 3916908"/>
              <a:gd name="connsiteY8" fmla="*/ 1282890 h 3084394"/>
              <a:gd name="connsiteX9" fmla="*/ 341194 w 3916908"/>
              <a:gd name="connsiteY9" fmla="*/ 1241946 h 3084394"/>
              <a:gd name="connsiteX10" fmla="*/ 382138 w 3916908"/>
              <a:gd name="connsiteY10" fmla="*/ 1187355 h 3084394"/>
              <a:gd name="connsiteX11" fmla="*/ 450376 w 3916908"/>
              <a:gd name="connsiteY11" fmla="*/ 1064525 h 3084394"/>
              <a:gd name="connsiteX12" fmla="*/ 736979 w 3916908"/>
              <a:gd name="connsiteY12" fmla="*/ 682388 h 3084394"/>
              <a:gd name="connsiteX13" fmla="*/ 791571 w 3916908"/>
              <a:gd name="connsiteY13" fmla="*/ 627797 h 3084394"/>
              <a:gd name="connsiteX14" fmla="*/ 1009935 w 3916908"/>
              <a:gd name="connsiteY14" fmla="*/ 395785 h 3084394"/>
              <a:gd name="connsiteX15" fmla="*/ 1146412 w 3916908"/>
              <a:gd name="connsiteY15" fmla="*/ 300251 h 3084394"/>
              <a:gd name="connsiteX16" fmla="*/ 1201003 w 3916908"/>
              <a:gd name="connsiteY16" fmla="*/ 259307 h 3084394"/>
              <a:gd name="connsiteX17" fmla="*/ 1255594 w 3916908"/>
              <a:gd name="connsiteY17" fmla="*/ 232012 h 3084394"/>
              <a:gd name="connsiteX18" fmla="*/ 1351129 w 3916908"/>
              <a:gd name="connsiteY18" fmla="*/ 163773 h 3084394"/>
              <a:gd name="connsiteX19" fmla="*/ 1405720 w 3916908"/>
              <a:gd name="connsiteY19" fmla="*/ 136478 h 3084394"/>
              <a:gd name="connsiteX20" fmla="*/ 1473959 w 3916908"/>
              <a:gd name="connsiteY20" fmla="*/ 95534 h 3084394"/>
              <a:gd name="connsiteX21" fmla="*/ 1528550 w 3916908"/>
              <a:gd name="connsiteY21" fmla="*/ 81887 h 3084394"/>
              <a:gd name="connsiteX22" fmla="*/ 1596788 w 3916908"/>
              <a:gd name="connsiteY22" fmla="*/ 54591 h 3084394"/>
              <a:gd name="connsiteX23" fmla="*/ 1787857 w 3916908"/>
              <a:gd name="connsiteY23" fmla="*/ 13648 h 3084394"/>
              <a:gd name="connsiteX24" fmla="*/ 1965278 w 3916908"/>
              <a:gd name="connsiteY24" fmla="*/ 0 h 3084394"/>
              <a:gd name="connsiteX25" fmla="*/ 3138985 w 3916908"/>
              <a:gd name="connsiteY25" fmla="*/ 245660 h 3084394"/>
              <a:gd name="connsiteX26" fmla="*/ 3179929 w 3916908"/>
              <a:gd name="connsiteY26" fmla="*/ 272955 h 3084394"/>
              <a:gd name="connsiteX27" fmla="*/ 3248168 w 3916908"/>
              <a:gd name="connsiteY27" fmla="*/ 327546 h 3084394"/>
              <a:gd name="connsiteX28" fmla="*/ 3343702 w 3916908"/>
              <a:gd name="connsiteY28" fmla="*/ 409433 h 3084394"/>
              <a:gd name="connsiteX29" fmla="*/ 3916908 w 3916908"/>
              <a:gd name="connsiteY29" fmla="*/ 1446663 h 3084394"/>
              <a:gd name="connsiteX30" fmla="*/ 3903260 w 3916908"/>
              <a:gd name="connsiteY30" fmla="*/ 1937982 h 3084394"/>
              <a:gd name="connsiteX31" fmla="*/ 3875965 w 3916908"/>
              <a:gd name="connsiteY31" fmla="*/ 2169994 h 3084394"/>
              <a:gd name="connsiteX32" fmla="*/ 3862317 w 3916908"/>
              <a:gd name="connsiteY32" fmla="*/ 2224585 h 3084394"/>
              <a:gd name="connsiteX33" fmla="*/ 3835021 w 3916908"/>
              <a:gd name="connsiteY33" fmla="*/ 2388358 h 3084394"/>
              <a:gd name="connsiteX34" fmla="*/ 3807726 w 3916908"/>
              <a:gd name="connsiteY34" fmla="*/ 2838734 h 3084394"/>
              <a:gd name="connsiteX35" fmla="*/ 3807726 w 3916908"/>
              <a:gd name="connsiteY35" fmla="*/ 3084394 h 3084394"/>
              <a:gd name="connsiteX0" fmla="*/ 0 w 3937277"/>
              <a:gd name="connsiteY0" fmla="*/ 2429301 h 3084394"/>
              <a:gd name="connsiteX1" fmla="*/ 27296 w 3937277"/>
              <a:gd name="connsiteY1" fmla="*/ 2115403 h 3084394"/>
              <a:gd name="connsiteX2" fmla="*/ 54591 w 3937277"/>
              <a:gd name="connsiteY2" fmla="*/ 1965278 h 3084394"/>
              <a:gd name="connsiteX3" fmla="*/ 68239 w 3937277"/>
              <a:gd name="connsiteY3" fmla="*/ 1924334 h 3084394"/>
              <a:gd name="connsiteX4" fmla="*/ 95535 w 3937277"/>
              <a:gd name="connsiteY4" fmla="*/ 1787857 h 3084394"/>
              <a:gd name="connsiteX5" fmla="*/ 109182 w 3937277"/>
              <a:gd name="connsiteY5" fmla="*/ 1733266 h 3084394"/>
              <a:gd name="connsiteX6" fmla="*/ 150126 w 3937277"/>
              <a:gd name="connsiteY6" fmla="*/ 1678675 h 3084394"/>
              <a:gd name="connsiteX7" fmla="*/ 218365 w 3937277"/>
              <a:gd name="connsiteY7" fmla="*/ 1487606 h 3084394"/>
              <a:gd name="connsiteX8" fmla="*/ 327547 w 3937277"/>
              <a:gd name="connsiteY8" fmla="*/ 1282890 h 3084394"/>
              <a:gd name="connsiteX9" fmla="*/ 341194 w 3937277"/>
              <a:gd name="connsiteY9" fmla="*/ 1241946 h 3084394"/>
              <a:gd name="connsiteX10" fmla="*/ 382138 w 3937277"/>
              <a:gd name="connsiteY10" fmla="*/ 1187355 h 3084394"/>
              <a:gd name="connsiteX11" fmla="*/ 450376 w 3937277"/>
              <a:gd name="connsiteY11" fmla="*/ 1064525 h 3084394"/>
              <a:gd name="connsiteX12" fmla="*/ 736979 w 3937277"/>
              <a:gd name="connsiteY12" fmla="*/ 682388 h 3084394"/>
              <a:gd name="connsiteX13" fmla="*/ 791571 w 3937277"/>
              <a:gd name="connsiteY13" fmla="*/ 627797 h 3084394"/>
              <a:gd name="connsiteX14" fmla="*/ 1009935 w 3937277"/>
              <a:gd name="connsiteY14" fmla="*/ 395785 h 3084394"/>
              <a:gd name="connsiteX15" fmla="*/ 1146412 w 3937277"/>
              <a:gd name="connsiteY15" fmla="*/ 300251 h 3084394"/>
              <a:gd name="connsiteX16" fmla="*/ 1201003 w 3937277"/>
              <a:gd name="connsiteY16" fmla="*/ 259307 h 3084394"/>
              <a:gd name="connsiteX17" fmla="*/ 1255594 w 3937277"/>
              <a:gd name="connsiteY17" fmla="*/ 232012 h 3084394"/>
              <a:gd name="connsiteX18" fmla="*/ 1351129 w 3937277"/>
              <a:gd name="connsiteY18" fmla="*/ 163773 h 3084394"/>
              <a:gd name="connsiteX19" fmla="*/ 1405720 w 3937277"/>
              <a:gd name="connsiteY19" fmla="*/ 136478 h 3084394"/>
              <a:gd name="connsiteX20" fmla="*/ 1473959 w 3937277"/>
              <a:gd name="connsiteY20" fmla="*/ 95534 h 3084394"/>
              <a:gd name="connsiteX21" fmla="*/ 1528550 w 3937277"/>
              <a:gd name="connsiteY21" fmla="*/ 81887 h 3084394"/>
              <a:gd name="connsiteX22" fmla="*/ 1596788 w 3937277"/>
              <a:gd name="connsiteY22" fmla="*/ 54591 h 3084394"/>
              <a:gd name="connsiteX23" fmla="*/ 1787857 w 3937277"/>
              <a:gd name="connsiteY23" fmla="*/ 13648 h 3084394"/>
              <a:gd name="connsiteX24" fmla="*/ 1965278 w 3937277"/>
              <a:gd name="connsiteY24" fmla="*/ 0 h 3084394"/>
              <a:gd name="connsiteX25" fmla="*/ 3138985 w 3937277"/>
              <a:gd name="connsiteY25" fmla="*/ 245660 h 3084394"/>
              <a:gd name="connsiteX26" fmla="*/ 3179929 w 3937277"/>
              <a:gd name="connsiteY26" fmla="*/ 272955 h 3084394"/>
              <a:gd name="connsiteX27" fmla="*/ 3248168 w 3937277"/>
              <a:gd name="connsiteY27" fmla="*/ 327546 h 3084394"/>
              <a:gd name="connsiteX28" fmla="*/ 3343702 w 3937277"/>
              <a:gd name="connsiteY28" fmla="*/ 409433 h 3084394"/>
              <a:gd name="connsiteX29" fmla="*/ 3903260 w 3937277"/>
              <a:gd name="connsiteY29" fmla="*/ 1937982 h 3084394"/>
              <a:gd name="connsiteX30" fmla="*/ 3875965 w 3937277"/>
              <a:gd name="connsiteY30" fmla="*/ 2169994 h 3084394"/>
              <a:gd name="connsiteX31" fmla="*/ 3862317 w 3937277"/>
              <a:gd name="connsiteY31" fmla="*/ 2224585 h 3084394"/>
              <a:gd name="connsiteX32" fmla="*/ 3835021 w 3937277"/>
              <a:gd name="connsiteY32" fmla="*/ 2388358 h 3084394"/>
              <a:gd name="connsiteX33" fmla="*/ 3807726 w 3937277"/>
              <a:gd name="connsiteY33" fmla="*/ 2838734 h 3084394"/>
              <a:gd name="connsiteX34" fmla="*/ 3807726 w 3937277"/>
              <a:gd name="connsiteY34" fmla="*/ 3084394 h 3084394"/>
              <a:gd name="connsiteX0" fmla="*/ 0 w 3937277"/>
              <a:gd name="connsiteY0" fmla="*/ 2429301 h 3084394"/>
              <a:gd name="connsiteX1" fmla="*/ 27296 w 3937277"/>
              <a:gd name="connsiteY1" fmla="*/ 2115403 h 3084394"/>
              <a:gd name="connsiteX2" fmla="*/ 54591 w 3937277"/>
              <a:gd name="connsiteY2" fmla="*/ 1965278 h 3084394"/>
              <a:gd name="connsiteX3" fmla="*/ 68239 w 3937277"/>
              <a:gd name="connsiteY3" fmla="*/ 1924334 h 3084394"/>
              <a:gd name="connsiteX4" fmla="*/ 95535 w 3937277"/>
              <a:gd name="connsiteY4" fmla="*/ 1787857 h 3084394"/>
              <a:gd name="connsiteX5" fmla="*/ 109182 w 3937277"/>
              <a:gd name="connsiteY5" fmla="*/ 1733266 h 3084394"/>
              <a:gd name="connsiteX6" fmla="*/ 150126 w 3937277"/>
              <a:gd name="connsiteY6" fmla="*/ 1678675 h 3084394"/>
              <a:gd name="connsiteX7" fmla="*/ 218365 w 3937277"/>
              <a:gd name="connsiteY7" fmla="*/ 1487606 h 3084394"/>
              <a:gd name="connsiteX8" fmla="*/ 327547 w 3937277"/>
              <a:gd name="connsiteY8" fmla="*/ 1282890 h 3084394"/>
              <a:gd name="connsiteX9" fmla="*/ 341194 w 3937277"/>
              <a:gd name="connsiteY9" fmla="*/ 1241946 h 3084394"/>
              <a:gd name="connsiteX10" fmla="*/ 382138 w 3937277"/>
              <a:gd name="connsiteY10" fmla="*/ 1187355 h 3084394"/>
              <a:gd name="connsiteX11" fmla="*/ 450376 w 3937277"/>
              <a:gd name="connsiteY11" fmla="*/ 1064525 h 3084394"/>
              <a:gd name="connsiteX12" fmla="*/ 736979 w 3937277"/>
              <a:gd name="connsiteY12" fmla="*/ 682388 h 3084394"/>
              <a:gd name="connsiteX13" fmla="*/ 791571 w 3937277"/>
              <a:gd name="connsiteY13" fmla="*/ 627797 h 3084394"/>
              <a:gd name="connsiteX14" fmla="*/ 1009935 w 3937277"/>
              <a:gd name="connsiteY14" fmla="*/ 395785 h 3084394"/>
              <a:gd name="connsiteX15" fmla="*/ 1146412 w 3937277"/>
              <a:gd name="connsiteY15" fmla="*/ 300251 h 3084394"/>
              <a:gd name="connsiteX16" fmla="*/ 1201003 w 3937277"/>
              <a:gd name="connsiteY16" fmla="*/ 259307 h 3084394"/>
              <a:gd name="connsiteX17" fmla="*/ 1255594 w 3937277"/>
              <a:gd name="connsiteY17" fmla="*/ 232012 h 3084394"/>
              <a:gd name="connsiteX18" fmla="*/ 1351129 w 3937277"/>
              <a:gd name="connsiteY18" fmla="*/ 163773 h 3084394"/>
              <a:gd name="connsiteX19" fmla="*/ 1405720 w 3937277"/>
              <a:gd name="connsiteY19" fmla="*/ 136478 h 3084394"/>
              <a:gd name="connsiteX20" fmla="*/ 1528550 w 3937277"/>
              <a:gd name="connsiteY20" fmla="*/ 81887 h 3084394"/>
              <a:gd name="connsiteX21" fmla="*/ 1596788 w 3937277"/>
              <a:gd name="connsiteY21" fmla="*/ 54591 h 3084394"/>
              <a:gd name="connsiteX22" fmla="*/ 1787857 w 3937277"/>
              <a:gd name="connsiteY22" fmla="*/ 13648 h 3084394"/>
              <a:gd name="connsiteX23" fmla="*/ 1965278 w 3937277"/>
              <a:gd name="connsiteY23" fmla="*/ 0 h 3084394"/>
              <a:gd name="connsiteX24" fmla="*/ 3138985 w 3937277"/>
              <a:gd name="connsiteY24" fmla="*/ 245660 h 3084394"/>
              <a:gd name="connsiteX25" fmla="*/ 3179929 w 3937277"/>
              <a:gd name="connsiteY25" fmla="*/ 272955 h 3084394"/>
              <a:gd name="connsiteX26" fmla="*/ 3248168 w 3937277"/>
              <a:gd name="connsiteY26" fmla="*/ 327546 h 3084394"/>
              <a:gd name="connsiteX27" fmla="*/ 3343702 w 3937277"/>
              <a:gd name="connsiteY27" fmla="*/ 409433 h 3084394"/>
              <a:gd name="connsiteX28" fmla="*/ 3903260 w 3937277"/>
              <a:gd name="connsiteY28" fmla="*/ 1937982 h 3084394"/>
              <a:gd name="connsiteX29" fmla="*/ 3875965 w 3937277"/>
              <a:gd name="connsiteY29" fmla="*/ 2169994 h 3084394"/>
              <a:gd name="connsiteX30" fmla="*/ 3862317 w 3937277"/>
              <a:gd name="connsiteY30" fmla="*/ 2224585 h 3084394"/>
              <a:gd name="connsiteX31" fmla="*/ 3835021 w 3937277"/>
              <a:gd name="connsiteY31" fmla="*/ 2388358 h 3084394"/>
              <a:gd name="connsiteX32" fmla="*/ 3807726 w 3937277"/>
              <a:gd name="connsiteY32" fmla="*/ 2838734 h 3084394"/>
              <a:gd name="connsiteX33" fmla="*/ 3807726 w 3937277"/>
              <a:gd name="connsiteY33" fmla="*/ 3084394 h 3084394"/>
              <a:gd name="connsiteX0" fmla="*/ 0 w 3937277"/>
              <a:gd name="connsiteY0" fmla="*/ 2429301 h 3084394"/>
              <a:gd name="connsiteX1" fmla="*/ 27296 w 3937277"/>
              <a:gd name="connsiteY1" fmla="*/ 2115403 h 3084394"/>
              <a:gd name="connsiteX2" fmla="*/ 54591 w 3937277"/>
              <a:gd name="connsiteY2" fmla="*/ 1965278 h 3084394"/>
              <a:gd name="connsiteX3" fmla="*/ 68239 w 3937277"/>
              <a:gd name="connsiteY3" fmla="*/ 1924334 h 3084394"/>
              <a:gd name="connsiteX4" fmla="*/ 95535 w 3937277"/>
              <a:gd name="connsiteY4" fmla="*/ 1787857 h 3084394"/>
              <a:gd name="connsiteX5" fmla="*/ 109182 w 3937277"/>
              <a:gd name="connsiteY5" fmla="*/ 1733266 h 3084394"/>
              <a:gd name="connsiteX6" fmla="*/ 150126 w 3937277"/>
              <a:gd name="connsiteY6" fmla="*/ 1678675 h 3084394"/>
              <a:gd name="connsiteX7" fmla="*/ 218365 w 3937277"/>
              <a:gd name="connsiteY7" fmla="*/ 1487606 h 3084394"/>
              <a:gd name="connsiteX8" fmla="*/ 327547 w 3937277"/>
              <a:gd name="connsiteY8" fmla="*/ 1282890 h 3084394"/>
              <a:gd name="connsiteX9" fmla="*/ 341194 w 3937277"/>
              <a:gd name="connsiteY9" fmla="*/ 1241946 h 3084394"/>
              <a:gd name="connsiteX10" fmla="*/ 382138 w 3937277"/>
              <a:gd name="connsiteY10" fmla="*/ 1187355 h 3084394"/>
              <a:gd name="connsiteX11" fmla="*/ 450376 w 3937277"/>
              <a:gd name="connsiteY11" fmla="*/ 1064525 h 3084394"/>
              <a:gd name="connsiteX12" fmla="*/ 736979 w 3937277"/>
              <a:gd name="connsiteY12" fmla="*/ 682388 h 3084394"/>
              <a:gd name="connsiteX13" fmla="*/ 791571 w 3937277"/>
              <a:gd name="connsiteY13" fmla="*/ 627797 h 3084394"/>
              <a:gd name="connsiteX14" fmla="*/ 1009935 w 3937277"/>
              <a:gd name="connsiteY14" fmla="*/ 395785 h 3084394"/>
              <a:gd name="connsiteX15" fmla="*/ 1146412 w 3937277"/>
              <a:gd name="connsiteY15" fmla="*/ 300251 h 3084394"/>
              <a:gd name="connsiteX16" fmla="*/ 1201003 w 3937277"/>
              <a:gd name="connsiteY16" fmla="*/ 259307 h 3084394"/>
              <a:gd name="connsiteX17" fmla="*/ 1255594 w 3937277"/>
              <a:gd name="connsiteY17" fmla="*/ 232012 h 3084394"/>
              <a:gd name="connsiteX18" fmla="*/ 1351129 w 3937277"/>
              <a:gd name="connsiteY18" fmla="*/ 163773 h 3084394"/>
              <a:gd name="connsiteX19" fmla="*/ 1528550 w 3937277"/>
              <a:gd name="connsiteY19" fmla="*/ 81887 h 3084394"/>
              <a:gd name="connsiteX20" fmla="*/ 1596788 w 3937277"/>
              <a:gd name="connsiteY20" fmla="*/ 54591 h 3084394"/>
              <a:gd name="connsiteX21" fmla="*/ 1787857 w 3937277"/>
              <a:gd name="connsiteY21" fmla="*/ 13648 h 3084394"/>
              <a:gd name="connsiteX22" fmla="*/ 1965278 w 3937277"/>
              <a:gd name="connsiteY22" fmla="*/ 0 h 3084394"/>
              <a:gd name="connsiteX23" fmla="*/ 3138985 w 3937277"/>
              <a:gd name="connsiteY23" fmla="*/ 245660 h 3084394"/>
              <a:gd name="connsiteX24" fmla="*/ 3179929 w 3937277"/>
              <a:gd name="connsiteY24" fmla="*/ 272955 h 3084394"/>
              <a:gd name="connsiteX25" fmla="*/ 3248168 w 3937277"/>
              <a:gd name="connsiteY25" fmla="*/ 327546 h 3084394"/>
              <a:gd name="connsiteX26" fmla="*/ 3343702 w 3937277"/>
              <a:gd name="connsiteY26" fmla="*/ 409433 h 3084394"/>
              <a:gd name="connsiteX27" fmla="*/ 3903260 w 3937277"/>
              <a:gd name="connsiteY27" fmla="*/ 1937982 h 3084394"/>
              <a:gd name="connsiteX28" fmla="*/ 3875965 w 3937277"/>
              <a:gd name="connsiteY28" fmla="*/ 2169994 h 3084394"/>
              <a:gd name="connsiteX29" fmla="*/ 3862317 w 3937277"/>
              <a:gd name="connsiteY29" fmla="*/ 2224585 h 3084394"/>
              <a:gd name="connsiteX30" fmla="*/ 3835021 w 3937277"/>
              <a:gd name="connsiteY30" fmla="*/ 2388358 h 3084394"/>
              <a:gd name="connsiteX31" fmla="*/ 3807726 w 3937277"/>
              <a:gd name="connsiteY31" fmla="*/ 2838734 h 3084394"/>
              <a:gd name="connsiteX32" fmla="*/ 3807726 w 3937277"/>
              <a:gd name="connsiteY32" fmla="*/ 3084394 h 3084394"/>
              <a:gd name="connsiteX0" fmla="*/ 0 w 3937277"/>
              <a:gd name="connsiteY0" fmla="*/ 2429301 h 3084394"/>
              <a:gd name="connsiteX1" fmla="*/ 27296 w 3937277"/>
              <a:gd name="connsiteY1" fmla="*/ 2115403 h 3084394"/>
              <a:gd name="connsiteX2" fmla="*/ 54591 w 3937277"/>
              <a:gd name="connsiteY2" fmla="*/ 1965278 h 3084394"/>
              <a:gd name="connsiteX3" fmla="*/ 68239 w 3937277"/>
              <a:gd name="connsiteY3" fmla="*/ 1924334 h 3084394"/>
              <a:gd name="connsiteX4" fmla="*/ 95535 w 3937277"/>
              <a:gd name="connsiteY4" fmla="*/ 1787857 h 3084394"/>
              <a:gd name="connsiteX5" fmla="*/ 109182 w 3937277"/>
              <a:gd name="connsiteY5" fmla="*/ 1733266 h 3084394"/>
              <a:gd name="connsiteX6" fmla="*/ 150126 w 3937277"/>
              <a:gd name="connsiteY6" fmla="*/ 1678675 h 3084394"/>
              <a:gd name="connsiteX7" fmla="*/ 218365 w 3937277"/>
              <a:gd name="connsiteY7" fmla="*/ 1487606 h 3084394"/>
              <a:gd name="connsiteX8" fmla="*/ 327547 w 3937277"/>
              <a:gd name="connsiteY8" fmla="*/ 1282890 h 3084394"/>
              <a:gd name="connsiteX9" fmla="*/ 341194 w 3937277"/>
              <a:gd name="connsiteY9" fmla="*/ 1241946 h 3084394"/>
              <a:gd name="connsiteX10" fmla="*/ 382138 w 3937277"/>
              <a:gd name="connsiteY10" fmla="*/ 1187355 h 3084394"/>
              <a:gd name="connsiteX11" fmla="*/ 450376 w 3937277"/>
              <a:gd name="connsiteY11" fmla="*/ 1064525 h 3084394"/>
              <a:gd name="connsiteX12" fmla="*/ 736979 w 3937277"/>
              <a:gd name="connsiteY12" fmla="*/ 682388 h 3084394"/>
              <a:gd name="connsiteX13" fmla="*/ 791571 w 3937277"/>
              <a:gd name="connsiteY13" fmla="*/ 627797 h 3084394"/>
              <a:gd name="connsiteX14" fmla="*/ 1009935 w 3937277"/>
              <a:gd name="connsiteY14" fmla="*/ 395785 h 3084394"/>
              <a:gd name="connsiteX15" fmla="*/ 1146412 w 3937277"/>
              <a:gd name="connsiteY15" fmla="*/ 300251 h 3084394"/>
              <a:gd name="connsiteX16" fmla="*/ 1201003 w 3937277"/>
              <a:gd name="connsiteY16" fmla="*/ 259307 h 3084394"/>
              <a:gd name="connsiteX17" fmla="*/ 1255594 w 3937277"/>
              <a:gd name="connsiteY17" fmla="*/ 232012 h 3084394"/>
              <a:gd name="connsiteX18" fmla="*/ 1528550 w 3937277"/>
              <a:gd name="connsiteY18" fmla="*/ 81887 h 3084394"/>
              <a:gd name="connsiteX19" fmla="*/ 1596788 w 3937277"/>
              <a:gd name="connsiteY19" fmla="*/ 54591 h 3084394"/>
              <a:gd name="connsiteX20" fmla="*/ 1787857 w 3937277"/>
              <a:gd name="connsiteY20" fmla="*/ 13648 h 3084394"/>
              <a:gd name="connsiteX21" fmla="*/ 1965278 w 3937277"/>
              <a:gd name="connsiteY21" fmla="*/ 0 h 3084394"/>
              <a:gd name="connsiteX22" fmla="*/ 3138985 w 3937277"/>
              <a:gd name="connsiteY22" fmla="*/ 245660 h 3084394"/>
              <a:gd name="connsiteX23" fmla="*/ 3179929 w 3937277"/>
              <a:gd name="connsiteY23" fmla="*/ 272955 h 3084394"/>
              <a:gd name="connsiteX24" fmla="*/ 3248168 w 3937277"/>
              <a:gd name="connsiteY24" fmla="*/ 327546 h 3084394"/>
              <a:gd name="connsiteX25" fmla="*/ 3343702 w 3937277"/>
              <a:gd name="connsiteY25" fmla="*/ 409433 h 3084394"/>
              <a:gd name="connsiteX26" fmla="*/ 3903260 w 3937277"/>
              <a:gd name="connsiteY26" fmla="*/ 1937982 h 3084394"/>
              <a:gd name="connsiteX27" fmla="*/ 3875965 w 3937277"/>
              <a:gd name="connsiteY27" fmla="*/ 2169994 h 3084394"/>
              <a:gd name="connsiteX28" fmla="*/ 3862317 w 3937277"/>
              <a:gd name="connsiteY28" fmla="*/ 2224585 h 3084394"/>
              <a:gd name="connsiteX29" fmla="*/ 3835021 w 3937277"/>
              <a:gd name="connsiteY29" fmla="*/ 2388358 h 3084394"/>
              <a:gd name="connsiteX30" fmla="*/ 3807726 w 3937277"/>
              <a:gd name="connsiteY30" fmla="*/ 2838734 h 3084394"/>
              <a:gd name="connsiteX31" fmla="*/ 3807726 w 3937277"/>
              <a:gd name="connsiteY31" fmla="*/ 3084394 h 3084394"/>
              <a:gd name="connsiteX0" fmla="*/ 0 w 3937277"/>
              <a:gd name="connsiteY0" fmla="*/ 2429301 h 3084394"/>
              <a:gd name="connsiteX1" fmla="*/ 27296 w 3937277"/>
              <a:gd name="connsiteY1" fmla="*/ 2115403 h 3084394"/>
              <a:gd name="connsiteX2" fmla="*/ 54591 w 3937277"/>
              <a:gd name="connsiteY2" fmla="*/ 1965278 h 3084394"/>
              <a:gd name="connsiteX3" fmla="*/ 68239 w 3937277"/>
              <a:gd name="connsiteY3" fmla="*/ 1924334 h 3084394"/>
              <a:gd name="connsiteX4" fmla="*/ 95535 w 3937277"/>
              <a:gd name="connsiteY4" fmla="*/ 1787857 h 3084394"/>
              <a:gd name="connsiteX5" fmla="*/ 109182 w 3937277"/>
              <a:gd name="connsiteY5" fmla="*/ 1733266 h 3084394"/>
              <a:gd name="connsiteX6" fmla="*/ 150126 w 3937277"/>
              <a:gd name="connsiteY6" fmla="*/ 1678675 h 3084394"/>
              <a:gd name="connsiteX7" fmla="*/ 218365 w 3937277"/>
              <a:gd name="connsiteY7" fmla="*/ 1487606 h 3084394"/>
              <a:gd name="connsiteX8" fmla="*/ 327547 w 3937277"/>
              <a:gd name="connsiteY8" fmla="*/ 1282890 h 3084394"/>
              <a:gd name="connsiteX9" fmla="*/ 341194 w 3937277"/>
              <a:gd name="connsiteY9" fmla="*/ 1241946 h 3084394"/>
              <a:gd name="connsiteX10" fmla="*/ 382138 w 3937277"/>
              <a:gd name="connsiteY10" fmla="*/ 1187355 h 3084394"/>
              <a:gd name="connsiteX11" fmla="*/ 450376 w 3937277"/>
              <a:gd name="connsiteY11" fmla="*/ 1064525 h 3084394"/>
              <a:gd name="connsiteX12" fmla="*/ 736979 w 3937277"/>
              <a:gd name="connsiteY12" fmla="*/ 682388 h 3084394"/>
              <a:gd name="connsiteX13" fmla="*/ 791571 w 3937277"/>
              <a:gd name="connsiteY13" fmla="*/ 627797 h 3084394"/>
              <a:gd name="connsiteX14" fmla="*/ 1009935 w 3937277"/>
              <a:gd name="connsiteY14" fmla="*/ 395785 h 3084394"/>
              <a:gd name="connsiteX15" fmla="*/ 1146412 w 3937277"/>
              <a:gd name="connsiteY15" fmla="*/ 300251 h 3084394"/>
              <a:gd name="connsiteX16" fmla="*/ 1201003 w 3937277"/>
              <a:gd name="connsiteY16" fmla="*/ 259307 h 3084394"/>
              <a:gd name="connsiteX17" fmla="*/ 1528550 w 3937277"/>
              <a:gd name="connsiteY17" fmla="*/ 81887 h 3084394"/>
              <a:gd name="connsiteX18" fmla="*/ 1596788 w 3937277"/>
              <a:gd name="connsiteY18" fmla="*/ 54591 h 3084394"/>
              <a:gd name="connsiteX19" fmla="*/ 1787857 w 3937277"/>
              <a:gd name="connsiteY19" fmla="*/ 13648 h 3084394"/>
              <a:gd name="connsiteX20" fmla="*/ 1965278 w 3937277"/>
              <a:gd name="connsiteY20" fmla="*/ 0 h 3084394"/>
              <a:gd name="connsiteX21" fmla="*/ 3138985 w 3937277"/>
              <a:gd name="connsiteY21" fmla="*/ 245660 h 3084394"/>
              <a:gd name="connsiteX22" fmla="*/ 3179929 w 3937277"/>
              <a:gd name="connsiteY22" fmla="*/ 272955 h 3084394"/>
              <a:gd name="connsiteX23" fmla="*/ 3248168 w 3937277"/>
              <a:gd name="connsiteY23" fmla="*/ 327546 h 3084394"/>
              <a:gd name="connsiteX24" fmla="*/ 3343702 w 3937277"/>
              <a:gd name="connsiteY24" fmla="*/ 409433 h 3084394"/>
              <a:gd name="connsiteX25" fmla="*/ 3903260 w 3937277"/>
              <a:gd name="connsiteY25" fmla="*/ 1937982 h 3084394"/>
              <a:gd name="connsiteX26" fmla="*/ 3875965 w 3937277"/>
              <a:gd name="connsiteY26" fmla="*/ 2169994 h 3084394"/>
              <a:gd name="connsiteX27" fmla="*/ 3862317 w 3937277"/>
              <a:gd name="connsiteY27" fmla="*/ 2224585 h 3084394"/>
              <a:gd name="connsiteX28" fmla="*/ 3835021 w 3937277"/>
              <a:gd name="connsiteY28" fmla="*/ 2388358 h 3084394"/>
              <a:gd name="connsiteX29" fmla="*/ 3807726 w 3937277"/>
              <a:gd name="connsiteY29" fmla="*/ 2838734 h 3084394"/>
              <a:gd name="connsiteX30" fmla="*/ 3807726 w 3937277"/>
              <a:gd name="connsiteY30" fmla="*/ 3084394 h 3084394"/>
              <a:gd name="connsiteX0" fmla="*/ 0 w 3937277"/>
              <a:gd name="connsiteY0" fmla="*/ 2429301 h 3084394"/>
              <a:gd name="connsiteX1" fmla="*/ 27296 w 3937277"/>
              <a:gd name="connsiteY1" fmla="*/ 2115403 h 3084394"/>
              <a:gd name="connsiteX2" fmla="*/ 54591 w 3937277"/>
              <a:gd name="connsiteY2" fmla="*/ 1965278 h 3084394"/>
              <a:gd name="connsiteX3" fmla="*/ 68239 w 3937277"/>
              <a:gd name="connsiteY3" fmla="*/ 1924334 h 3084394"/>
              <a:gd name="connsiteX4" fmla="*/ 95535 w 3937277"/>
              <a:gd name="connsiteY4" fmla="*/ 1787857 h 3084394"/>
              <a:gd name="connsiteX5" fmla="*/ 109182 w 3937277"/>
              <a:gd name="connsiteY5" fmla="*/ 1733266 h 3084394"/>
              <a:gd name="connsiteX6" fmla="*/ 150126 w 3937277"/>
              <a:gd name="connsiteY6" fmla="*/ 1678675 h 3084394"/>
              <a:gd name="connsiteX7" fmla="*/ 218365 w 3937277"/>
              <a:gd name="connsiteY7" fmla="*/ 1487606 h 3084394"/>
              <a:gd name="connsiteX8" fmla="*/ 327547 w 3937277"/>
              <a:gd name="connsiteY8" fmla="*/ 1282890 h 3084394"/>
              <a:gd name="connsiteX9" fmla="*/ 341194 w 3937277"/>
              <a:gd name="connsiteY9" fmla="*/ 1241946 h 3084394"/>
              <a:gd name="connsiteX10" fmla="*/ 382138 w 3937277"/>
              <a:gd name="connsiteY10" fmla="*/ 1187355 h 3084394"/>
              <a:gd name="connsiteX11" fmla="*/ 450376 w 3937277"/>
              <a:gd name="connsiteY11" fmla="*/ 1064525 h 3084394"/>
              <a:gd name="connsiteX12" fmla="*/ 736979 w 3937277"/>
              <a:gd name="connsiteY12" fmla="*/ 682388 h 3084394"/>
              <a:gd name="connsiteX13" fmla="*/ 791571 w 3937277"/>
              <a:gd name="connsiteY13" fmla="*/ 627797 h 3084394"/>
              <a:gd name="connsiteX14" fmla="*/ 1009935 w 3937277"/>
              <a:gd name="connsiteY14" fmla="*/ 395785 h 3084394"/>
              <a:gd name="connsiteX15" fmla="*/ 1146412 w 3937277"/>
              <a:gd name="connsiteY15" fmla="*/ 300251 h 3084394"/>
              <a:gd name="connsiteX16" fmla="*/ 1528550 w 3937277"/>
              <a:gd name="connsiteY16" fmla="*/ 81887 h 3084394"/>
              <a:gd name="connsiteX17" fmla="*/ 1596788 w 3937277"/>
              <a:gd name="connsiteY17" fmla="*/ 54591 h 3084394"/>
              <a:gd name="connsiteX18" fmla="*/ 1787857 w 3937277"/>
              <a:gd name="connsiteY18" fmla="*/ 13648 h 3084394"/>
              <a:gd name="connsiteX19" fmla="*/ 1965278 w 3937277"/>
              <a:gd name="connsiteY19" fmla="*/ 0 h 3084394"/>
              <a:gd name="connsiteX20" fmla="*/ 3138985 w 3937277"/>
              <a:gd name="connsiteY20" fmla="*/ 245660 h 3084394"/>
              <a:gd name="connsiteX21" fmla="*/ 3179929 w 3937277"/>
              <a:gd name="connsiteY21" fmla="*/ 272955 h 3084394"/>
              <a:gd name="connsiteX22" fmla="*/ 3248168 w 3937277"/>
              <a:gd name="connsiteY22" fmla="*/ 327546 h 3084394"/>
              <a:gd name="connsiteX23" fmla="*/ 3343702 w 3937277"/>
              <a:gd name="connsiteY23" fmla="*/ 409433 h 3084394"/>
              <a:gd name="connsiteX24" fmla="*/ 3903260 w 3937277"/>
              <a:gd name="connsiteY24" fmla="*/ 1937982 h 3084394"/>
              <a:gd name="connsiteX25" fmla="*/ 3875965 w 3937277"/>
              <a:gd name="connsiteY25" fmla="*/ 2169994 h 3084394"/>
              <a:gd name="connsiteX26" fmla="*/ 3862317 w 3937277"/>
              <a:gd name="connsiteY26" fmla="*/ 2224585 h 3084394"/>
              <a:gd name="connsiteX27" fmla="*/ 3835021 w 3937277"/>
              <a:gd name="connsiteY27" fmla="*/ 2388358 h 3084394"/>
              <a:gd name="connsiteX28" fmla="*/ 3807726 w 3937277"/>
              <a:gd name="connsiteY28" fmla="*/ 2838734 h 3084394"/>
              <a:gd name="connsiteX29" fmla="*/ 3807726 w 3937277"/>
              <a:gd name="connsiteY29" fmla="*/ 3084394 h 3084394"/>
              <a:gd name="connsiteX0" fmla="*/ 0 w 3937277"/>
              <a:gd name="connsiteY0" fmla="*/ 2429301 h 3084394"/>
              <a:gd name="connsiteX1" fmla="*/ 27296 w 3937277"/>
              <a:gd name="connsiteY1" fmla="*/ 2115403 h 3084394"/>
              <a:gd name="connsiteX2" fmla="*/ 54591 w 3937277"/>
              <a:gd name="connsiteY2" fmla="*/ 1965278 h 3084394"/>
              <a:gd name="connsiteX3" fmla="*/ 68239 w 3937277"/>
              <a:gd name="connsiteY3" fmla="*/ 1924334 h 3084394"/>
              <a:gd name="connsiteX4" fmla="*/ 95535 w 3937277"/>
              <a:gd name="connsiteY4" fmla="*/ 1787857 h 3084394"/>
              <a:gd name="connsiteX5" fmla="*/ 109182 w 3937277"/>
              <a:gd name="connsiteY5" fmla="*/ 1733266 h 3084394"/>
              <a:gd name="connsiteX6" fmla="*/ 150126 w 3937277"/>
              <a:gd name="connsiteY6" fmla="*/ 1678675 h 3084394"/>
              <a:gd name="connsiteX7" fmla="*/ 218365 w 3937277"/>
              <a:gd name="connsiteY7" fmla="*/ 1487606 h 3084394"/>
              <a:gd name="connsiteX8" fmla="*/ 327547 w 3937277"/>
              <a:gd name="connsiteY8" fmla="*/ 1282890 h 3084394"/>
              <a:gd name="connsiteX9" fmla="*/ 341194 w 3937277"/>
              <a:gd name="connsiteY9" fmla="*/ 1241946 h 3084394"/>
              <a:gd name="connsiteX10" fmla="*/ 382138 w 3937277"/>
              <a:gd name="connsiteY10" fmla="*/ 1187355 h 3084394"/>
              <a:gd name="connsiteX11" fmla="*/ 450376 w 3937277"/>
              <a:gd name="connsiteY11" fmla="*/ 1064525 h 3084394"/>
              <a:gd name="connsiteX12" fmla="*/ 736979 w 3937277"/>
              <a:gd name="connsiteY12" fmla="*/ 682388 h 3084394"/>
              <a:gd name="connsiteX13" fmla="*/ 791571 w 3937277"/>
              <a:gd name="connsiteY13" fmla="*/ 627797 h 3084394"/>
              <a:gd name="connsiteX14" fmla="*/ 1009935 w 3937277"/>
              <a:gd name="connsiteY14" fmla="*/ 395785 h 3084394"/>
              <a:gd name="connsiteX15" fmla="*/ 1528550 w 3937277"/>
              <a:gd name="connsiteY15" fmla="*/ 81887 h 3084394"/>
              <a:gd name="connsiteX16" fmla="*/ 1596788 w 3937277"/>
              <a:gd name="connsiteY16" fmla="*/ 54591 h 3084394"/>
              <a:gd name="connsiteX17" fmla="*/ 1787857 w 3937277"/>
              <a:gd name="connsiteY17" fmla="*/ 13648 h 3084394"/>
              <a:gd name="connsiteX18" fmla="*/ 1965278 w 3937277"/>
              <a:gd name="connsiteY18" fmla="*/ 0 h 3084394"/>
              <a:gd name="connsiteX19" fmla="*/ 3138985 w 3937277"/>
              <a:gd name="connsiteY19" fmla="*/ 245660 h 3084394"/>
              <a:gd name="connsiteX20" fmla="*/ 3179929 w 3937277"/>
              <a:gd name="connsiteY20" fmla="*/ 272955 h 3084394"/>
              <a:gd name="connsiteX21" fmla="*/ 3248168 w 3937277"/>
              <a:gd name="connsiteY21" fmla="*/ 327546 h 3084394"/>
              <a:gd name="connsiteX22" fmla="*/ 3343702 w 3937277"/>
              <a:gd name="connsiteY22" fmla="*/ 409433 h 3084394"/>
              <a:gd name="connsiteX23" fmla="*/ 3903260 w 3937277"/>
              <a:gd name="connsiteY23" fmla="*/ 1937982 h 3084394"/>
              <a:gd name="connsiteX24" fmla="*/ 3875965 w 3937277"/>
              <a:gd name="connsiteY24" fmla="*/ 2169994 h 3084394"/>
              <a:gd name="connsiteX25" fmla="*/ 3862317 w 3937277"/>
              <a:gd name="connsiteY25" fmla="*/ 2224585 h 3084394"/>
              <a:gd name="connsiteX26" fmla="*/ 3835021 w 3937277"/>
              <a:gd name="connsiteY26" fmla="*/ 2388358 h 3084394"/>
              <a:gd name="connsiteX27" fmla="*/ 3807726 w 3937277"/>
              <a:gd name="connsiteY27" fmla="*/ 2838734 h 3084394"/>
              <a:gd name="connsiteX28" fmla="*/ 3807726 w 3937277"/>
              <a:gd name="connsiteY28" fmla="*/ 3084394 h 3084394"/>
              <a:gd name="connsiteX0" fmla="*/ 0 w 3937277"/>
              <a:gd name="connsiteY0" fmla="*/ 2429301 h 3084394"/>
              <a:gd name="connsiteX1" fmla="*/ 27296 w 3937277"/>
              <a:gd name="connsiteY1" fmla="*/ 2115403 h 3084394"/>
              <a:gd name="connsiteX2" fmla="*/ 54591 w 3937277"/>
              <a:gd name="connsiteY2" fmla="*/ 1965278 h 3084394"/>
              <a:gd name="connsiteX3" fmla="*/ 68239 w 3937277"/>
              <a:gd name="connsiteY3" fmla="*/ 1924334 h 3084394"/>
              <a:gd name="connsiteX4" fmla="*/ 95535 w 3937277"/>
              <a:gd name="connsiteY4" fmla="*/ 1787857 h 3084394"/>
              <a:gd name="connsiteX5" fmla="*/ 109182 w 3937277"/>
              <a:gd name="connsiteY5" fmla="*/ 1733266 h 3084394"/>
              <a:gd name="connsiteX6" fmla="*/ 150126 w 3937277"/>
              <a:gd name="connsiteY6" fmla="*/ 1678675 h 3084394"/>
              <a:gd name="connsiteX7" fmla="*/ 218365 w 3937277"/>
              <a:gd name="connsiteY7" fmla="*/ 1487606 h 3084394"/>
              <a:gd name="connsiteX8" fmla="*/ 327547 w 3937277"/>
              <a:gd name="connsiteY8" fmla="*/ 1282890 h 3084394"/>
              <a:gd name="connsiteX9" fmla="*/ 341194 w 3937277"/>
              <a:gd name="connsiteY9" fmla="*/ 1241946 h 3084394"/>
              <a:gd name="connsiteX10" fmla="*/ 382138 w 3937277"/>
              <a:gd name="connsiteY10" fmla="*/ 1187355 h 3084394"/>
              <a:gd name="connsiteX11" fmla="*/ 450376 w 3937277"/>
              <a:gd name="connsiteY11" fmla="*/ 1064525 h 3084394"/>
              <a:gd name="connsiteX12" fmla="*/ 736979 w 3937277"/>
              <a:gd name="connsiteY12" fmla="*/ 682388 h 3084394"/>
              <a:gd name="connsiteX13" fmla="*/ 791571 w 3937277"/>
              <a:gd name="connsiteY13" fmla="*/ 627797 h 3084394"/>
              <a:gd name="connsiteX14" fmla="*/ 1528550 w 3937277"/>
              <a:gd name="connsiteY14" fmla="*/ 81887 h 3084394"/>
              <a:gd name="connsiteX15" fmla="*/ 1596788 w 3937277"/>
              <a:gd name="connsiteY15" fmla="*/ 54591 h 3084394"/>
              <a:gd name="connsiteX16" fmla="*/ 1787857 w 3937277"/>
              <a:gd name="connsiteY16" fmla="*/ 13648 h 3084394"/>
              <a:gd name="connsiteX17" fmla="*/ 1965278 w 3937277"/>
              <a:gd name="connsiteY17" fmla="*/ 0 h 3084394"/>
              <a:gd name="connsiteX18" fmla="*/ 3138985 w 3937277"/>
              <a:gd name="connsiteY18" fmla="*/ 245660 h 3084394"/>
              <a:gd name="connsiteX19" fmla="*/ 3179929 w 3937277"/>
              <a:gd name="connsiteY19" fmla="*/ 272955 h 3084394"/>
              <a:gd name="connsiteX20" fmla="*/ 3248168 w 3937277"/>
              <a:gd name="connsiteY20" fmla="*/ 327546 h 3084394"/>
              <a:gd name="connsiteX21" fmla="*/ 3343702 w 3937277"/>
              <a:gd name="connsiteY21" fmla="*/ 409433 h 3084394"/>
              <a:gd name="connsiteX22" fmla="*/ 3903260 w 3937277"/>
              <a:gd name="connsiteY22" fmla="*/ 1937982 h 3084394"/>
              <a:gd name="connsiteX23" fmla="*/ 3875965 w 3937277"/>
              <a:gd name="connsiteY23" fmla="*/ 2169994 h 3084394"/>
              <a:gd name="connsiteX24" fmla="*/ 3862317 w 3937277"/>
              <a:gd name="connsiteY24" fmla="*/ 2224585 h 3084394"/>
              <a:gd name="connsiteX25" fmla="*/ 3835021 w 3937277"/>
              <a:gd name="connsiteY25" fmla="*/ 2388358 h 3084394"/>
              <a:gd name="connsiteX26" fmla="*/ 3807726 w 3937277"/>
              <a:gd name="connsiteY26" fmla="*/ 2838734 h 3084394"/>
              <a:gd name="connsiteX27" fmla="*/ 3807726 w 3937277"/>
              <a:gd name="connsiteY27" fmla="*/ 3084394 h 3084394"/>
              <a:gd name="connsiteX0" fmla="*/ 0 w 3937277"/>
              <a:gd name="connsiteY0" fmla="*/ 2429301 h 3084394"/>
              <a:gd name="connsiteX1" fmla="*/ 27296 w 3937277"/>
              <a:gd name="connsiteY1" fmla="*/ 2115403 h 3084394"/>
              <a:gd name="connsiteX2" fmla="*/ 54591 w 3937277"/>
              <a:gd name="connsiteY2" fmla="*/ 1965278 h 3084394"/>
              <a:gd name="connsiteX3" fmla="*/ 68239 w 3937277"/>
              <a:gd name="connsiteY3" fmla="*/ 1924334 h 3084394"/>
              <a:gd name="connsiteX4" fmla="*/ 95535 w 3937277"/>
              <a:gd name="connsiteY4" fmla="*/ 1787857 h 3084394"/>
              <a:gd name="connsiteX5" fmla="*/ 109182 w 3937277"/>
              <a:gd name="connsiteY5" fmla="*/ 1733266 h 3084394"/>
              <a:gd name="connsiteX6" fmla="*/ 150126 w 3937277"/>
              <a:gd name="connsiteY6" fmla="*/ 1678675 h 3084394"/>
              <a:gd name="connsiteX7" fmla="*/ 218365 w 3937277"/>
              <a:gd name="connsiteY7" fmla="*/ 1487606 h 3084394"/>
              <a:gd name="connsiteX8" fmla="*/ 327547 w 3937277"/>
              <a:gd name="connsiteY8" fmla="*/ 1282890 h 3084394"/>
              <a:gd name="connsiteX9" fmla="*/ 341194 w 3937277"/>
              <a:gd name="connsiteY9" fmla="*/ 1241946 h 3084394"/>
              <a:gd name="connsiteX10" fmla="*/ 382138 w 3937277"/>
              <a:gd name="connsiteY10" fmla="*/ 1187355 h 3084394"/>
              <a:gd name="connsiteX11" fmla="*/ 450376 w 3937277"/>
              <a:gd name="connsiteY11" fmla="*/ 1064525 h 3084394"/>
              <a:gd name="connsiteX12" fmla="*/ 736979 w 3937277"/>
              <a:gd name="connsiteY12" fmla="*/ 682388 h 3084394"/>
              <a:gd name="connsiteX13" fmla="*/ 791571 w 3937277"/>
              <a:gd name="connsiteY13" fmla="*/ 627797 h 3084394"/>
              <a:gd name="connsiteX14" fmla="*/ 1528550 w 3937277"/>
              <a:gd name="connsiteY14" fmla="*/ 81887 h 3084394"/>
              <a:gd name="connsiteX15" fmla="*/ 1787857 w 3937277"/>
              <a:gd name="connsiteY15" fmla="*/ 13648 h 3084394"/>
              <a:gd name="connsiteX16" fmla="*/ 1965278 w 3937277"/>
              <a:gd name="connsiteY16" fmla="*/ 0 h 3084394"/>
              <a:gd name="connsiteX17" fmla="*/ 3138985 w 3937277"/>
              <a:gd name="connsiteY17" fmla="*/ 245660 h 3084394"/>
              <a:gd name="connsiteX18" fmla="*/ 3179929 w 3937277"/>
              <a:gd name="connsiteY18" fmla="*/ 272955 h 3084394"/>
              <a:gd name="connsiteX19" fmla="*/ 3248168 w 3937277"/>
              <a:gd name="connsiteY19" fmla="*/ 327546 h 3084394"/>
              <a:gd name="connsiteX20" fmla="*/ 3343702 w 3937277"/>
              <a:gd name="connsiteY20" fmla="*/ 409433 h 3084394"/>
              <a:gd name="connsiteX21" fmla="*/ 3903260 w 3937277"/>
              <a:gd name="connsiteY21" fmla="*/ 1937982 h 3084394"/>
              <a:gd name="connsiteX22" fmla="*/ 3875965 w 3937277"/>
              <a:gd name="connsiteY22" fmla="*/ 2169994 h 3084394"/>
              <a:gd name="connsiteX23" fmla="*/ 3862317 w 3937277"/>
              <a:gd name="connsiteY23" fmla="*/ 2224585 h 3084394"/>
              <a:gd name="connsiteX24" fmla="*/ 3835021 w 3937277"/>
              <a:gd name="connsiteY24" fmla="*/ 2388358 h 3084394"/>
              <a:gd name="connsiteX25" fmla="*/ 3807726 w 3937277"/>
              <a:gd name="connsiteY25" fmla="*/ 2838734 h 3084394"/>
              <a:gd name="connsiteX26" fmla="*/ 3807726 w 3937277"/>
              <a:gd name="connsiteY26" fmla="*/ 3084394 h 3084394"/>
              <a:gd name="connsiteX0" fmla="*/ 0 w 3937277"/>
              <a:gd name="connsiteY0" fmla="*/ 2464842 h 3119935"/>
              <a:gd name="connsiteX1" fmla="*/ 27296 w 3937277"/>
              <a:gd name="connsiteY1" fmla="*/ 2150944 h 3119935"/>
              <a:gd name="connsiteX2" fmla="*/ 54591 w 3937277"/>
              <a:gd name="connsiteY2" fmla="*/ 2000819 h 3119935"/>
              <a:gd name="connsiteX3" fmla="*/ 68239 w 3937277"/>
              <a:gd name="connsiteY3" fmla="*/ 1959875 h 3119935"/>
              <a:gd name="connsiteX4" fmla="*/ 95535 w 3937277"/>
              <a:gd name="connsiteY4" fmla="*/ 1823398 h 3119935"/>
              <a:gd name="connsiteX5" fmla="*/ 109182 w 3937277"/>
              <a:gd name="connsiteY5" fmla="*/ 1768807 h 3119935"/>
              <a:gd name="connsiteX6" fmla="*/ 150126 w 3937277"/>
              <a:gd name="connsiteY6" fmla="*/ 1714216 h 3119935"/>
              <a:gd name="connsiteX7" fmla="*/ 218365 w 3937277"/>
              <a:gd name="connsiteY7" fmla="*/ 1523147 h 3119935"/>
              <a:gd name="connsiteX8" fmla="*/ 327547 w 3937277"/>
              <a:gd name="connsiteY8" fmla="*/ 1318431 h 3119935"/>
              <a:gd name="connsiteX9" fmla="*/ 341194 w 3937277"/>
              <a:gd name="connsiteY9" fmla="*/ 1277487 h 3119935"/>
              <a:gd name="connsiteX10" fmla="*/ 382138 w 3937277"/>
              <a:gd name="connsiteY10" fmla="*/ 1222896 h 3119935"/>
              <a:gd name="connsiteX11" fmla="*/ 450376 w 3937277"/>
              <a:gd name="connsiteY11" fmla="*/ 1100066 h 3119935"/>
              <a:gd name="connsiteX12" fmla="*/ 736979 w 3937277"/>
              <a:gd name="connsiteY12" fmla="*/ 717929 h 3119935"/>
              <a:gd name="connsiteX13" fmla="*/ 791571 w 3937277"/>
              <a:gd name="connsiteY13" fmla="*/ 663338 h 3119935"/>
              <a:gd name="connsiteX14" fmla="*/ 1787857 w 3937277"/>
              <a:gd name="connsiteY14" fmla="*/ 49189 h 3119935"/>
              <a:gd name="connsiteX15" fmla="*/ 1965278 w 3937277"/>
              <a:gd name="connsiteY15" fmla="*/ 35541 h 3119935"/>
              <a:gd name="connsiteX16" fmla="*/ 3138985 w 3937277"/>
              <a:gd name="connsiteY16" fmla="*/ 281201 h 3119935"/>
              <a:gd name="connsiteX17" fmla="*/ 3179929 w 3937277"/>
              <a:gd name="connsiteY17" fmla="*/ 308496 h 3119935"/>
              <a:gd name="connsiteX18" fmla="*/ 3248168 w 3937277"/>
              <a:gd name="connsiteY18" fmla="*/ 363087 h 3119935"/>
              <a:gd name="connsiteX19" fmla="*/ 3343702 w 3937277"/>
              <a:gd name="connsiteY19" fmla="*/ 444974 h 3119935"/>
              <a:gd name="connsiteX20" fmla="*/ 3903260 w 3937277"/>
              <a:gd name="connsiteY20" fmla="*/ 1973523 h 3119935"/>
              <a:gd name="connsiteX21" fmla="*/ 3875965 w 3937277"/>
              <a:gd name="connsiteY21" fmla="*/ 2205535 h 3119935"/>
              <a:gd name="connsiteX22" fmla="*/ 3862317 w 3937277"/>
              <a:gd name="connsiteY22" fmla="*/ 2260126 h 3119935"/>
              <a:gd name="connsiteX23" fmla="*/ 3835021 w 3937277"/>
              <a:gd name="connsiteY23" fmla="*/ 2423899 h 3119935"/>
              <a:gd name="connsiteX24" fmla="*/ 3807726 w 3937277"/>
              <a:gd name="connsiteY24" fmla="*/ 2874275 h 3119935"/>
              <a:gd name="connsiteX25" fmla="*/ 3807726 w 3937277"/>
              <a:gd name="connsiteY25" fmla="*/ 3119935 h 3119935"/>
              <a:gd name="connsiteX0" fmla="*/ 0 w 3937277"/>
              <a:gd name="connsiteY0" fmla="*/ 2429301 h 3084394"/>
              <a:gd name="connsiteX1" fmla="*/ 27296 w 3937277"/>
              <a:gd name="connsiteY1" fmla="*/ 2115403 h 3084394"/>
              <a:gd name="connsiteX2" fmla="*/ 54591 w 3937277"/>
              <a:gd name="connsiteY2" fmla="*/ 1965278 h 3084394"/>
              <a:gd name="connsiteX3" fmla="*/ 68239 w 3937277"/>
              <a:gd name="connsiteY3" fmla="*/ 1924334 h 3084394"/>
              <a:gd name="connsiteX4" fmla="*/ 95535 w 3937277"/>
              <a:gd name="connsiteY4" fmla="*/ 1787857 h 3084394"/>
              <a:gd name="connsiteX5" fmla="*/ 109182 w 3937277"/>
              <a:gd name="connsiteY5" fmla="*/ 1733266 h 3084394"/>
              <a:gd name="connsiteX6" fmla="*/ 150126 w 3937277"/>
              <a:gd name="connsiteY6" fmla="*/ 1678675 h 3084394"/>
              <a:gd name="connsiteX7" fmla="*/ 218365 w 3937277"/>
              <a:gd name="connsiteY7" fmla="*/ 1487606 h 3084394"/>
              <a:gd name="connsiteX8" fmla="*/ 327547 w 3937277"/>
              <a:gd name="connsiteY8" fmla="*/ 1282890 h 3084394"/>
              <a:gd name="connsiteX9" fmla="*/ 341194 w 3937277"/>
              <a:gd name="connsiteY9" fmla="*/ 1241946 h 3084394"/>
              <a:gd name="connsiteX10" fmla="*/ 382138 w 3937277"/>
              <a:gd name="connsiteY10" fmla="*/ 1187355 h 3084394"/>
              <a:gd name="connsiteX11" fmla="*/ 450376 w 3937277"/>
              <a:gd name="connsiteY11" fmla="*/ 1064525 h 3084394"/>
              <a:gd name="connsiteX12" fmla="*/ 736979 w 3937277"/>
              <a:gd name="connsiteY12" fmla="*/ 682388 h 3084394"/>
              <a:gd name="connsiteX13" fmla="*/ 791571 w 3937277"/>
              <a:gd name="connsiteY13" fmla="*/ 627797 h 3084394"/>
              <a:gd name="connsiteX14" fmla="*/ 1965278 w 3937277"/>
              <a:gd name="connsiteY14" fmla="*/ 0 h 3084394"/>
              <a:gd name="connsiteX15" fmla="*/ 3138985 w 3937277"/>
              <a:gd name="connsiteY15" fmla="*/ 245660 h 3084394"/>
              <a:gd name="connsiteX16" fmla="*/ 3179929 w 3937277"/>
              <a:gd name="connsiteY16" fmla="*/ 272955 h 3084394"/>
              <a:gd name="connsiteX17" fmla="*/ 3248168 w 3937277"/>
              <a:gd name="connsiteY17" fmla="*/ 327546 h 3084394"/>
              <a:gd name="connsiteX18" fmla="*/ 3343702 w 3937277"/>
              <a:gd name="connsiteY18" fmla="*/ 409433 h 3084394"/>
              <a:gd name="connsiteX19" fmla="*/ 3903260 w 3937277"/>
              <a:gd name="connsiteY19" fmla="*/ 1937982 h 3084394"/>
              <a:gd name="connsiteX20" fmla="*/ 3875965 w 3937277"/>
              <a:gd name="connsiteY20" fmla="*/ 2169994 h 3084394"/>
              <a:gd name="connsiteX21" fmla="*/ 3862317 w 3937277"/>
              <a:gd name="connsiteY21" fmla="*/ 2224585 h 3084394"/>
              <a:gd name="connsiteX22" fmla="*/ 3835021 w 3937277"/>
              <a:gd name="connsiteY22" fmla="*/ 2388358 h 3084394"/>
              <a:gd name="connsiteX23" fmla="*/ 3807726 w 3937277"/>
              <a:gd name="connsiteY23" fmla="*/ 2838734 h 3084394"/>
              <a:gd name="connsiteX24" fmla="*/ 3807726 w 3937277"/>
              <a:gd name="connsiteY24" fmla="*/ 3084394 h 3084394"/>
              <a:gd name="connsiteX0" fmla="*/ 0 w 3937277"/>
              <a:gd name="connsiteY0" fmla="*/ 2205728 h 2860821"/>
              <a:gd name="connsiteX1" fmla="*/ 27296 w 3937277"/>
              <a:gd name="connsiteY1" fmla="*/ 1891830 h 2860821"/>
              <a:gd name="connsiteX2" fmla="*/ 54591 w 3937277"/>
              <a:gd name="connsiteY2" fmla="*/ 1741705 h 2860821"/>
              <a:gd name="connsiteX3" fmla="*/ 68239 w 3937277"/>
              <a:gd name="connsiteY3" fmla="*/ 1700761 h 2860821"/>
              <a:gd name="connsiteX4" fmla="*/ 95535 w 3937277"/>
              <a:gd name="connsiteY4" fmla="*/ 1564284 h 2860821"/>
              <a:gd name="connsiteX5" fmla="*/ 109182 w 3937277"/>
              <a:gd name="connsiteY5" fmla="*/ 1509693 h 2860821"/>
              <a:gd name="connsiteX6" fmla="*/ 150126 w 3937277"/>
              <a:gd name="connsiteY6" fmla="*/ 1455102 h 2860821"/>
              <a:gd name="connsiteX7" fmla="*/ 218365 w 3937277"/>
              <a:gd name="connsiteY7" fmla="*/ 1264033 h 2860821"/>
              <a:gd name="connsiteX8" fmla="*/ 327547 w 3937277"/>
              <a:gd name="connsiteY8" fmla="*/ 1059317 h 2860821"/>
              <a:gd name="connsiteX9" fmla="*/ 341194 w 3937277"/>
              <a:gd name="connsiteY9" fmla="*/ 1018373 h 2860821"/>
              <a:gd name="connsiteX10" fmla="*/ 382138 w 3937277"/>
              <a:gd name="connsiteY10" fmla="*/ 963782 h 2860821"/>
              <a:gd name="connsiteX11" fmla="*/ 450376 w 3937277"/>
              <a:gd name="connsiteY11" fmla="*/ 840952 h 2860821"/>
              <a:gd name="connsiteX12" fmla="*/ 736979 w 3937277"/>
              <a:gd name="connsiteY12" fmla="*/ 458815 h 2860821"/>
              <a:gd name="connsiteX13" fmla="*/ 791571 w 3937277"/>
              <a:gd name="connsiteY13" fmla="*/ 404224 h 2860821"/>
              <a:gd name="connsiteX14" fmla="*/ 3138985 w 3937277"/>
              <a:gd name="connsiteY14" fmla="*/ 22087 h 2860821"/>
              <a:gd name="connsiteX15" fmla="*/ 3179929 w 3937277"/>
              <a:gd name="connsiteY15" fmla="*/ 49382 h 2860821"/>
              <a:gd name="connsiteX16" fmla="*/ 3248168 w 3937277"/>
              <a:gd name="connsiteY16" fmla="*/ 103973 h 2860821"/>
              <a:gd name="connsiteX17" fmla="*/ 3343702 w 3937277"/>
              <a:gd name="connsiteY17" fmla="*/ 185860 h 2860821"/>
              <a:gd name="connsiteX18" fmla="*/ 3903260 w 3937277"/>
              <a:gd name="connsiteY18" fmla="*/ 1714409 h 2860821"/>
              <a:gd name="connsiteX19" fmla="*/ 3875965 w 3937277"/>
              <a:gd name="connsiteY19" fmla="*/ 1946421 h 2860821"/>
              <a:gd name="connsiteX20" fmla="*/ 3862317 w 3937277"/>
              <a:gd name="connsiteY20" fmla="*/ 2001012 h 2860821"/>
              <a:gd name="connsiteX21" fmla="*/ 3835021 w 3937277"/>
              <a:gd name="connsiteY21" fmla="*/ 2164785 h 2860821"/>
              <a:gd name="connsiteX22" fmla="*/ 3807726 w 3937277"/>
              <a:gd name="connsiteY22" fmla="*/ 2615161 h 2860821"/>
              <a:gd name="connsiteX23" fmla="*/ 3807726 w 3937277"/>
              <a:gd name="connsiteY23" fmla="*/ 2860821 h 2860821"/>
              <a:gd name="connsiteX0" fmla="*/ 0 w 3937277"/>
              <a:gd name="connsiteY0" fmla="*/ 2209675 h 2864768"/>
              <a:gd name="connsiteX1" fmla="*/ 27296 w 3937277"/>
              <a:gd name="connsiteY1" fmla="*/ 1895777 h 2864768"/>
              <a:gd name="connsiteX2" fmla="*/ 54591 w 3937277"/>
              <a:gd name="connsiteY2" fmla="*/ 1745652 h 2864768"/>
              <a:gd name="connsiteX3" fmla="*/ 68239 w 3937277"/>
              <a:gd name="connsiteY3" fmla="*/ 1704708 h 2864768"/>
              <a:gd name="connsiteX4" fmla="*/ 95535 w 3937277"/>
              <a:gd name="connsiteY4" fmla="*/ 1568231 h 2864768"/>
              <a:gd name="connsiteX5" fmla="*/ 109182 w 3937277"/>
              <a:gd name="connsiteY5" fmla="*/ 1513640 h 2864768"/>
              <a:gd name="connsiteX6" fmla="*/ 150126 w 3937277"/>
              <a:gd name="connsiteY6" fmla="*/ 1459049 h 2864768"/>
              <a:gd name="connsiteX7" fmla="*/ 218365 w 3937277"/>
              <a:gd name="connsiteY7" fmla="*/ 1267980 h 2864768"/>
              <a:gd name="connsiteX8" fmla="*/ 327547 w 3937277"/>
              <a:gd name="connsiteY8" fmla="*/ 1063264 h 2864768"/>
              <a:gd name="connsiteX9" fmla="*/ 341194 w 3937277"/>
              <a:gd name="connsiteY9" fmla="*/ 1022320 h 2864768"/>
              <a:gd name="connsiteX10" fmla="*/ 382138 w 3937277"/>
              <a:gd name="connsiteY10" fmla="*/ 967729 h 2864768"/>
              <a:gd name="connsiteX11" fmla="*/ 450376 w 3937277"/>
              <a:gd name="connsiteY11" fmla="*/ 844899 h 2864768"/>
              <a:gd name="connsiteX12" fmla="*/ 736979 w 3937277"/>
              <a:gd name="connsiteY12" fmla="*/ 462762 h 2864768"/>
              <a:gd name="connsiteX13" fmla="*/ 3138985 w 3937277"/>
              <a:gd name="connsiteY13" fmla="*/ 26034 h 2864768"/>
              <a:gd name="connsiteX14" fmla="*/ 3179929 w 3937277"/>
              <a:gd name="connsiteY14" fmla="*/ 53329 h 2864768"/>
              <a:gd name="connsiteX15" fmla="*/ 3248168 w 3937277"/>
              <a:gd name="connsiteY15" fmla="*/ 107920 h 2864768"/>
              <a:gd name="connsiteX16" fmla="*/ 3343702 w 3937277"/>
              <a:gd name="connsiteY16" fmla="*/ 189807 h 2864768"/>
              <a:gd name="connsiteX17" fmla="*/ 3903260 w 3937277"/>
              <a:gd name="connsiteY17" fmla="*/ 1718356 h 2864768"/>
              <a:gd name="connsiteX18" fmla="*/ 3875965 w 3937277"/>
              <a:gd name="connsiteY18" fmla="*/ 1950368 h 2864768"/>
              <a:gd name="connsiteX19" fmla="*/ 3862317 w 3937277"/>
              <a:gd name="connsiteY19" fmla="*/ 2004959 h 2864768"/>
              <a:gd name="connsiteX20" fmla="*/ 3835021 w 3937277"/>
              <a:gd name="connsiteY20" fmla="*/ 2168732 h 2864768"/>
              <a:gd name="connsiteX21" fmla="*/ 3807726 w 3937277"/>
              <a:gd name="connsiteY21" fmla="*/ 2619108 h 2864768"/>
              <a:gd name="connsiteX22" fmla="*/ 3807726 w 3937277"/>
              <a:gd name="connsiteY22" fmla="*/ 2864768 h 2864768"/>
              <a:gd name="connsiteX0" fmla="*/ 0 w 3937277"/>
              <a:gd name="connsiteY0" fmla="*/ 2237647 h 2892740"/>
              <a:gd name="connsiteX1" fmla="*/ 27296 w 3937277"/>
              <a:gd name="connsiteY1" fmla="*/ 1923749 h 2892740"/>
              <a:gd name="connsiteX2" fmla="*/ 54591 w 3937277"/>
              <a:gd name="connsiteY2" fmla="*/ 1773624 h 2892740"/>
              <a:gd name="connsiteX3" fmla="*/ 68239 w 3937277"/>
              <a:gd name="connsiteY3" fmla="*/ 1732680 h 2892740"/>
              <a:gd name="connsiteX4" fmla="*/ 95535 w 3937277"/>
              <a:gd name="connsiteY4" fmla="*/ 1596203 h 2892740"/>
              <a:gd name="connsiteX5" fmla="*/ 109182 w 3937277"/>
              <a:gd name="connsiteY5" fmla="*/ 1541612 h 2892740"/>
              <a:gd name="connsiteX6" fmla="*/ 150126 w 3937277"/>
              <a:gd name="connsiteY6" fmla="*/ 1487021 h 2892740"/>
              <a:gd name="connsiteX7" fmla="*/ 218365 w 3937277"/>
              <a:gd name="connsiteY7" fmla="*/ 1295952 h 2892740"/>
              <a:gd name="connsiteX8" fmla="*/ 327547 w 3937277"/>
              <a:gd name="connsiteY8" fmla="*/ 1091236 h 2892740"/>
              <a:gd name="connsiteX9" fmla="*/ 341194 w 3937277"/>
              <a:gd name="connsiteY9" fmla="*/ 1050292 h 2892740"/>
              <a:gd name="connsiteX10" fmla="*/ 382138 w 3937277"/>
              <a:gd name="connsiteY10" fmla="*/ 995701 h 2892740"/>
              <a:gd name="connsiteX11" fmla="*/ 450376 w 3937277"/>
              <a:gd name="connsiteY11" fmla="*/ 872871 h 2892740"/>
              <a:gd name="connsiteX12" fmla="*/ 3138985 w 3937277"/>
              <a:gd name="connsiteY12" fmla="*/ 54006 h 2892740"/>
              <a:gd name="connsiteX13" fmla="*/ 3179929 w 3937277"/>
              <a:gd name="connsiteY13" fmla="*/ 81301 h 2892740"/>
              <a:gd name="connsiteX14" fmla="*/ 3248168 w 3937277"/>
              <a:gd name="connsiteY14" fmla="*/ 135892 h 2892740"/>
              <a:gd name="connsiteX15" fmla="*/ 3343702 w 3937277"/>
              <a:gd name="connsiteY15" fmla="*/ 217779 h 2892740"/>
              <a:gd name="connsiteX16" fmla="*/ 3903260 w 3937277"/>
              <a:gd name="connsiteY16" fmla="*/ 1746328 h 2892740"/>
              <a:gd name="connsiteX17" fmla="*/ 3875965 w 3937277"/>
              <a:gd name="connsiteY17" fmla="*/ 1978340 h 2892740"/>
              <a:gd name="connsiteX18" fmla="*/ 3862317 w 3937277"/>
              <a:gd name="connsiteY18" fmla="*/ 2032931 h 2892740"/>
              <a:gd name="connsiteX19" fmla="*/ 3835021 w 3937277"/>
              <a:gd name="connsiteY19" fmla="*/ 2196704 h 2892740"/>
              <a:gd name="connsiteX20" fmla="*/ 3807726 w 3937277"/>
              <a:gd name="connsiteY20" fmla="*/ 2647080 h 2892740"/>
              <a:gd name="connsiteX21" fmla="*/ 3807726 w 3937277"/>
              <a:gd name="connsiteY21" fmla="*/ 2892740 h 2892740"/>
              <a:gd name="connsiteX0" fmla="*/ 0 w 3937277"/>
              <a:gd name="connsiteY0" fmla="*/ 2246693 h 2901786"/>
              <a:gd name="connsiteX1" fmla="*/ 27296 w 3937277"/>
              <a:gd name="connsiteY1" fmla="*/ 1932795 h 2901786"/>
              <a:gd name="connsiteX2" fmla="*/ 54591 w 3937277"/>
              <a:gd name="connsiteY2" fmla="*/ 1782670 h 2901786"/>
              <a:gd name="connsiteX3" fmla="*/ 68239 w 3937277"/>
              <a:gd name="connsiteY3" fmla="*/ 1741726 h 2901786"/>
              <a:gd name="connsiteX4" fmla="*/ 95535 w 3937277"/>
              <a:gd name="connsiteY4" fmla="*/ 1605249 h 2901786"/>
              <a:gd name="connsiteX5" fmla="*/ 109182 w 3937277"/>
              <a:gd name="connsiteY5" fmla="*/ 1550658 h 2901786"/>
              <a:gd name="connsiteX6" fmla="*/ 150126 w 3937277"/>
              <a:gd name="connsiteY6" fmla="*/ 1496067 h 2901786"/>
              <a:gd name="connsiteX7" fmla="*/ 218365 w 3937277"/>
              <a:gd name="connsiteY7" fmla="*/ 1304998 h 2901786"/>
              <a:gd name="connsiteX8" fmla="*/ 327547 w 3937277"/>
              <a:gd name="connsiteY8" fmla="*/ 1100282 h 2901786"/>
              <a:gd name="connsiteX9" fmla="*/ 341194 w 3937277"/>
              <a:gd name="connsiteY9" fmla="*/ 1059338 h 2901786"/>
              <a:gd name="connsiteX10" fmla="*/ 382138 w 3937277"/>
              <a:gd name="connsiteY10" fmla="*/ 1004747 h 2901786"/>
              <a:gd name="connsiteX11" fmla="*/ 3138985 w 3937277"/>
              <a:gd name="connsiteY11" fmla="*/ 63052 h 2901786"/>
              <a:gd name="connsiteX12" fmla="*/ 3179929 w 3937277"/>
              <a:gd name="connsiteY12" fmla="*/ 90347 h 2901786"/>
              <a:gd name="connsiteX13" fmla="*/ 3248168 w 3937277"/>
              <a:gd name="connsiteY13" fmla="*/ 144938 h 2901786"/>
              <a:gd name="connsiteX14" fmla="*/ 3343702 w 3937277"/>
              <a:gd name="connsiteY14" fmla="*/ 226825 h 2901786"/>
              <a:gd name="connsiteX15" fmla="*/ 3903260 w 3937277"/>
              <a:gd name="connsiteY15" fmla="*/ 1755374 h 2901786"/>
              <a:gd name="connsiteX16" fmla="*/ 3875965 w 3937277"/>
              <a:gd name="connsiteY16" fmla="*/ 1987386 h 2901786"/>
              <a:gd name="connsiteX17" fmla="*/ 3862317 w 3937277"/>
              <a:gd name="connsiteY17" fmla="*/ 2041977 h 2901786"/>
              <a:gd name="connsiteX18" fmla="*/ 3835021 w 3937277"/>
              <a:gd name="connsiteY18" fmla="*/ 2205750 h 2901786"/>
              <a:gd name="connsiteX19" fmla="*/ 3807726 w 3937277"/>
              <a:gd name="connsiteY19" fmla="*/ 2656126 h 2901786"/>
              <a:gd name="connsiteX20" fmla="*/ 3807726 w 3937277"/>
              <a:gd name="connsiteY20" fmla="*/ 2901786 h 2901786"/>
              <a:gd name="connsiteX0" fmla="*/ 0 w 3937277"/>
              <a:gd name="connsiteY0" fmla="*/ 2250718 h 2905811"/>
              <a:gd name="connsiteX1" fmla="*/ 27296 w 3937277"/>
              <a:gd name="connsiteY1" fmla="*/ 1936820 h 2905811"/>
              <a:gd name="connsiteX2" fmla="*/ 54591 w 3937277"/>
              <a:gd name="connsiteY2" fmla="*/ 1786695 h 2905811"/>
              <a:gd name="connsiteX3" fmla="*/ 68239 w 3937277"/>
              <a:gd name="connsiteY3" fmla="*/ 1745751 h 2905811"/>
              <a:gd name="connsiteX4" fmla="*/ 95535 w 3937277"/>
              <a:gd name="connsiteY4" fmla="*/ 1609274 h 2905811"/>
              <a:gd name="connsiteX5" fmla="*/ 109182 w 3937277"/>
              <a:gd name="connsiteY5" fmla="*/ 1554683 h 2905811"/>
              <a:gd name="connsiteX6" fmla="*/ 150126 w 3937277"/>
              <a:gd name="connsiteY6" fmla="*/ 1500092 h 2905811"/>
              <a:gd name="connsiteX7" fmla="*/ 218365 w 3937277"/>
              <a:gd name="connsiteY7" fmla="*/ 1309023 h 2905811"/>
              <a:gd name="connsiteX8" fmla="*/ 327547 w 3937277"/>
              <a:gd name="connsiteY8" fmla="*/ 1104307 h 2905811"/>
              <a:gd name="connsiteX9" fmla="*/ 341194 w 3937277"/>
              <a:gd name="connsiteY9" fmla="*/ 1063363 h 2905811"/>
              <a:gd name="connsiteX10" fmla="*/ 3138985 w 3937277"/>
              <a:gd name="connsiteY10" fmla="*/ 67077 h 2905811"/>
              <a:gd name="connsiteX11" fmla="*/ 3179929 w 3937277"/>
              <a:gd name="connsiteY11" fmla="*/ 94372 h 2905811"/>
              <a:gd name="connsiteX12" fmla="*/ 3248168 w 3937277"/>
              <a:gd name="connsiteY12" fmla="*/ 148963 h 2905811"/>
              <a:gd name="connsiteX13" fmla="*/ 3343702 w 3937277"/>
              <a:gd name="connsiteY13" fmla="*/ 230850 h 2905811"/>
              <a:gd name="connsiteX14" fmla="*/ 3903260 w 3937277"/>
              <a:gd name="connsiteY14" fmla="*/ 1759399 h 2905811"/>
              <a:gd name="connsiteX15" fmla="*/ 3875965 w 3937277"/>
              <a:gd name="connsiteY15" fmla="*/ 1991411 h 2905811"/>
              <a:gd name="connsiteX16" fmla="*/ 3862317 w 3937277"/>
              <a:gd name="connsiteY16" fmla="*/ 2046002 h 2905811"/>
              <a:gd name="connsiteX17" fmla="*/ 3835021 w 3937277"/>
              <a:gd name="connsiteY17" fmla="*/ 2209775 h 2905811"/>
              <a:gd name="connsiteX18" fmla="*/ 3807726 w 3937277"/>
              <a:gd name="connsiteY18" fmla="*/ 2660151 h 2905811"/>
              <a:gd name="connsiteX19" fmla="*/ 3807726 w 3937277"/>
              <a:gd name="connsiteY19" fmla="*/ 2905811 h 2905811"/>
              <a:gd name="connsiteX0" fmla="*/ 0 w 3911784"/>
              <a:gd name="connsiteY0" fmla="*/ 2250718 h 2905811"/>
              <a:gd name="connsiteX1" fmla="*/ 27296 w 3911784"/>
              <a:gd name="connsiteY1" fmla="*/ 1936820 h 2905811"/>
              <a:gd name="connsiteX2" fmla="*/ 54591 w 3911784"/>
              <a:gd name="connsiteY2" fmla="*/ 1786695 h 2905811"/>
              <a:gd name="connsiteX3" fmla="*/ 68239 w 3911784"/>
              <a:gd name="connsiteY3" fmla="*/ 1745751 h 2905811"/>
              <a:gd name="connsiteX4" fmla="*/ 95535 w 3911784"/>
              <a:gd name="connsiteY4" fmla="*/ 1609274 h 2905811"/>
              <a:gd name="connsiteX5" fmla="*/ 109182 w 3911784"/>
              <a:gd name="connsiteY5" fmla="*/ 1554683 h 2905811"/>
              <a:gd name="connsiteX6" fmla="*/ 150126 w 3911784"/>
              <a:gd name="connsiteY6" fmla="*/ 1500092 h 2905811"/>
              <a:gd name="connsiteX7" fmla="*/ 218365 w 3911784"/>
              <a:gd name="connsiteY7" fmla="*/ 1309023 h 2905811"/>
              <a:gd name="connsiteX8" fmla="*/ 327547 w 3911784"/>
              <a:gd name="connsiteY8" fmla="*/ 1104307 h 2905811"/>
              <a:gd name="connsiteX9" fmla="*/ 341194 w 3911784"/>
              <a:gd name="connsiteY9" fmla="*/ 1063363 h 2905811"/>
              <a:gd name="connsiteX10" fmla="*/ 3138985 w 3911784"/>
              <a:gd name="connsiteY10" fmla="*/ 67077 h 2905811"/>
              <a:gd name="connsiteX11" fmla="*/ 3179929 w 3911784"/>
              <a:gd name="connsiteY11" fmla="*/ 94372 h 2905811"/>
              <a:gd name="connsiteX12" fmla="*/ 3248168 w 3911784"/>
              <a:gd name="connsiteY12" fmla="*/ 148963 h 2905811"/>
              <a:gd name="connsiteX13" fmla="*/ 3343702 w 3911784"/>
              <a:gd name="connsiteY13" fmla="*/ 230850 h 2905811"/>
              <a:gd name="connsiteX14" fmla="*/ 3875965 w 3911784"/>
              <a:gd name="connsiteY14" fmla="*/ 1991411 h 2905811"/>
              <a:gd name="connsiteX15" fmla="*/ 3862317 w 3911784"/>
              <a:gd name="connsiteY15" fmla="*/ 2046002 h 2905811"/>
              <a:gd name="connsiteX16" fmla="*/ 3835021 w 3911784"/>
              <a:gd name="connsiteY16" fmla="*/ 2209775 h 2905811"/>
              <a:gd name="connsiteX17" fmla="*/ 3807726 w 3911784"/>
              <a:gd name="connsiteY17" fmla="*/ 2660151 h 2905811"/>
              <a:gd name="connsiteX18" fmla="*/ 3807726 w 3911784"/>
              <a:gd name="connsiteY18" fmla="*/ 2905811 h 2905811"/>
              <a:gd name="connsiteX0" fmla="*/ 0 w 3905792"/>
              <a:gd name="connsiteY0" fmla="*/ 2250718 h 2905811"/>
              <a:gd name="connsiteX1" fmla="*/ 27296 w 3905792"/>
              <a:gd name="connsiteY1" fmla="*/ 1936820 h 2905811"/>
              <a:gd name="connsiteX2" fmla="*/ 54591 w 3905792"/>
              <a:gd name="connsiteY2" fmla="*/ 1786695 h 2905811"/>
              <a:gd name="connsiteX3" fmla="*/ 68239 w 3905792"/>
              <a:gd name="connsiteY3" fmla="*/ 1745751 h 2905811"/>
              <a:gd name="connsiteX4" fmla="*/ 95535 w 3905792"/>
              <a:gd name="connsiteY4" fmla="*/ 1609274 h 2905811"/>
              <a:gd name="connsiteX5" fmla="*/ 109182 w 3905792"/>
              <a:gd name="connsiteY5" fmla="*/ 1554683 h 2905811"/>
              <a:gd name="connsiteX6" fmla="*/ 150126 w 3905792"/>
              <a:gd name="connsiteY6" fmla="*/ 1500092 h 2905811"/>
              <a:gd name="connsiteX7" fmla="*/ 218365 w 3905792"/>
              <a:gd name="connsiteY7" fmla="*/ 1309023 h 2905811"/>
              <a:gd name="connsiteX8" fmla="*/ 327547 w 3905792"/>
              <a:gd name="connsiteY8" fmla="*/ 1104307 h 2905811"/>
              <a:gd name="connsiteX9" fmla="*/ 341194 w 3905792"/>
              <a:gd name="connsiteY9" fmla="*/ 1063363 h 2905811"/>
              <a:gd name="connsiteX10" fmla="*/ 3138985 w 3905792"/>
              <a:gd name="connsiteY10" fmla="*/ 67077 h 2905811"/>
              <a:gd name="connsiteX11" fmla="*/ 3179929 w 3905792"/>
              <a:gd name="connsiteY11" fmla="*/ 94372 h 2905811"/>
              <a:gd name="connsiteX12" fmla="*/ 3248168 w 3905792"/>
              <a:gd name="connsiteY12" fmla="*/ 148963 h 2905811"/>
              <a:gd name="connsiteX13" fmla="*/ 3343702 w 3905792"/>
              <a:gd name="connsiteY13" fmla="*/ 230850 h 2905811"/>
              <a:gd name="connsiteX14" fmla="*/ 3875965 w 3905792"/>
              <a:gd name="connsiteY14" fmla="*/ 1991411 h 2905811"/>
              <a:gd name="connsiteX15" fmla="*/ 3835021 w 3905792"/>
              <a:gd name="connsiteY15" fmla="*/ 2209775 h 2905811"/>
              <a:gd name="connsiteX16" fmla="*/ 3807726 w 3905792"/>
              <a:gd name="connsiteY16" fmla="*/ 2660151 h 2905811"/>
              <a:gd name="connsiteX17" fmla="*/ 3807726 w 3905792"/>
              <a:gd name="connsiteY17" fmla="*/ 2905811 h 2905811"/>
              <a:gd name="connsiteX0" fmla="*/ 0 w 3835021"/>
              <a:gd name="connsiteY0" fmla="*/ 2250718 h 2905811"/>
              <a:gd name="connsiteX1" fmla="*/ 27296 w 3835021"/>
              <a:gd name="connsiteY1" fmla="*/ 1936820 h 2905811"/>
              <a:gd name="connsiteX2" fmla="*/ 54591 w 3835021"/>
              <a:gd name="connsiteY2" fmla="*/ 1786695 h 2905811"/>
              <a:gd name="connsiteX3" fmla="*/ 68239 w 3835021"/>
              <a:gd name="connsiteY3" fmla="*/ 1745751 h 2905811"/>
              <a:gd name="connsiteX4" fmla="*/ 95535 w 3835021"/>
              <a:gd name="connsiteY4" fmla="*/ 1609274 h 2905811"/>
              <a:gd name="connsiteX5" fmla="*/ 109182 w 3835021"/>
              <a:gd name="connsiteY5" fmla="*/ 1554683 h 2905811"/>
              <a:gd name="connsiteX6" fmla="*/ 150126 w 3835021"/>
              <a:gd name="connsiteY6" fmla="*/ 1500092 h 2905811"/>
              <a:gd name="connsiteX7" fmla="*/ 218365 w 3835021"/>
              <a:gd name="connsiteY7" fmla="*/ 1309023 h 2905811"/>
              <a:gd name="connsiteX8" fmla="*/ 327547 w 3835021"/>
              <a:gd name="connsiteY8" fmla="*/ 1104307 h 2905811"/>
              <a:gd name="connsiteX9" fmla="*/ 341194 w 3835021"/>
              <a:gd name="connsiteY9" fmla="*/ 1063363 h 2905811"/>
              <a:gd name="connsiteX10" fmla="*/ 3138985 w 3835021"/>
              <a:gd name="connsiteY10" fmla="*/ 67077 h 2905811"/>
              <a:gd name="connsiteX11" fmla="*/ 3179929 w 3835021"/>
              <a:gd name="connsiteY11" fmla="*/ 94372 h 2905811"/>
              <a:gd name="connsiteX12" fmla="*/ 3248168 w 3835021"/>
              <a:gd name="connsiteY12" fmla="*/ 148963 h 2905811"/>
              <a:gd name="connsiteX13" fmla="*/ 3343702 w 3835021"/>
              <a:gd name="connsiteY13" fmla="*/ 230850 h 2905811"/>
              <a:gd name="connsiteX14" fmla="*/ 3835021 w 3835021"/>
              <a:gd name="connsiteY14" fmla="*/ 2209775 h 2905811"/>
              <a:gd name="connsiteX15" fmla="*/ 3807726 w 3835021"/>
              <a:gd name="connsiteY15" fmla="*/ 2660151 h 2905811"/>
              <a:gd name="connsiteX16" fmla="*/ 3807726 w 3835021"/>
              <a:gd name="connsiteY16" fmla="*/ 2905811 h 2905811"/>
              <a:gd name="connsiteX0" fmla="*/ 0 w 3807726"/>
              <a:gd name="connsiteY0" fmla="*/ 2250718 h 2905811"/>
              <a:gd name="connsiteX1" fmla="*/ 27296 w 3807726"/>
              <a:gd name="connsiteY1" fmla="*/ 1936820 h 2905811"/>
              <a:gd name="connsiteX2" fmla="*/ 54591 w 3807726"/>
              <a:gd name="connsiteY2" fmla="*/ 1786695 h 2905811"/>
              <a:gd name="connsiteX3" fmla="*/ 68239 w 3807726"/>
              <a:gd name="connsiteY3" fmla="*/ 1745751 h 2905811"/>
              <a:gd name="connsiteX4" fmla="*/ 95535 w 3807726"/>
              <a:gd name="connsiteY4" fmla="*/ 1609274 h 2905811"/>
              <a:gd name="connsiteX5" fmla="*/ 109182 w 3807726"/>
              <a:gd name="connsiteY5" fmla="*/ 1554683 h 2905811"/>
              <a:gd name="connsiteX6" fmla="*/ 150126 w 3807726"/>
              <a:gd name="connsiteY6" fmla="*/ 1500092 h 2905811"/>
              <a:gd name="connsiteX7" fmla="*/ 218365 w 3807726"/>
              <a:gd name="connsiteY7" fmla="*/ 1309023 h 2905811"/>
              <a:gd name="connsiteX8" fmla="*/ 327547 w 3807726"/>
              <a:gd name="connsiteY8" fmla="*/ 1104307 h 2905811"/>
              <a:gd name="connsiteX9" fmla="*/ 341194 w 3807726"/>
              <a:gd name="connsiteY9" fmla="*/ 1063363 h 2905811"/>
              <a:gd name="connsiteX10" fmla="*/ 3138985 w 3807726"/>
              <a:gd name="connsiteY10" fmla="*/ 67077 h 2905811"/>
              <a:gd name="connsiteX11" fmla="*/ 3179929 w 3807726"/>
              <a:gd name="connsiteY11" fmla="*/ 94372 h 2905811"/>
              <a:gd name="connsiteX12" fmla="*/ 3248168 w 3807726"/>
              <a:gd name="connsiteY12" fmla="*/ 148963 h 2905811"/>
              <a:gd name="connsiteX13" fmla="*/ 3343702 w 3807726"/>
              <a:gd name="connsiteY13" fmla="*/ 230850 h 2905811"/>
              <a:gd name="connsiteX14" fmla="*/ 3807726 w 3807726"/>
              <a:gd name="connsiteY14" fmla="*/ 2660151 h 2905811"/>
              <a:gd name="connsiteX15" fmla="*/ 3807726 w 3807726"/>
              <a:gd name="connsiteY15" fmla="*/ 2905811 h 2905811"/>
              <a:gd name="connsiteX0" fmla="*/ 0 w 3807726"/>
              <a:gd name="connsiteY0" fmla="*/ 2239117 h 2894210"/>
              <a:gd name="connsiteX1" fmla="*/ 27296 w 3807726"/>
              <a:gd name="connsiteY1" fmla="*/ 1925219 h 2894210"/>
              <a:gd name="connsiteX2" fmla="*/ 54591 w 3807726"/>
              <a:gd name="connsiteY2" fmla="*/ 1775094 h 2894210"/>
              <a:gd name="connsiteX3" fmla="*/ 68239 w 3807726"/>
              <a:gd name="connsiteY3" fmla="*/ 1734150 h 2894210"/>
              <a:gd name="connsiteX4" fmla="*/ 95535 w 3807726"/>
              <a:gd name="connsiteY4" fmla="*/ 1597673 h 2894210"/>
              <a:gd name="connsiteX5" fmla="*/ 109182 w 3807726"/>
              <a:gd name="connsiteY5" fmla="*/ 1543082 h 2894210"/>
              <a:gd name="connsiteX6" fmla="*/ 150126 w 3807726"/>
              <a:gd name="connsiteY6" fmla="*/ 1488491 h 2894210"/>
              <a:gd name="connsiteX7" fmla="*/ 218365 w 3807726"/>
              <a:gd name="connsiteY7" fmla="*/ 1297422 h 2894210"/>
              <a:gd name="connsiteX8" fmla="*/ 327547 w 3807726"/>
              <a:gd name="connsiteY8" fmla="*/ 1092706 h 2894210"/>
              <a:gd name="connsiteX9" fmla="*/ 341194 w 3807726"/>
              <a:gd name="connsiteY9" fmla="*/ 1051762 h 2894210"/>
              <a:gd name="connsiteX10" fmla="*/ 3138985 w 3807726"/>
              <a:gd name="connsiteY10" fmla="*/ 55476 h 2894210"/>
              <a:gd name="connsiteX11" fmla="*/ 3248168 w 3807726"/>
              <a:gd name="connsiteY11" fmla="*/ 137362 h 2894210"/>
              <a:gd name="connsiteX12" fmla="*/ 3343702 w 3807726"/>
              <a:gd name="connsiteY12" fmla="*/ 219249 h 2894210"/>
              <a:gd name="connsiteX13" fmla="*/ 3807726 w 3807726"/>
              <a:gd name="connsiteY13" fmla="*/ 2648550 h 2894210"/>
              <a:gd name="connsiteX14" fmla="*/ 3807726 w 3807726"/>
              <a:gd name="connsiteY14" fmla="*/ 2894210 h 2894210"/>
              <a:gd name="connsiteX0" fmla="*/ 0 w 3807726"/>
              <a:gd name="connsiteY0" fmla="*/ 2435150 h 3090243"/>
              <a:gd name="connsiteX1" fmla="*/ 27296 w 3807726"/>
              <a:gd name="connsiteY1" fmla="*/ 2121252 h 3090243"/>
              <a:gd name="connsiteX2" fmla="*/ 54591 w 3807726"/>
              <a:gd name="connsiteY2" fmla="*/ 1971127 h 3090243"/>
              <a:gd name="connsiteX3" fmla="*/ 68239 w 3807726"/>
              <a:gd name="connsiteY3" fmla="*/ 1930183 h 3090243"/>
              <a:gd name="connsiteX4" fmla="*/ 95535 w 3807726"/>
              <a:gd name="connsiteY4" fmla="*/ 1793706 h 3090243"/>
              <a:gd name="connsiteX5" fmla="*/ 109182 w 3807726"/>
              <a:gd name="connsiteY5" fmla="*/ 1739115 h 3090243"/>
              <a:gd name="connsiteX6" fmla="*/ 150126 w 3807726"/>
              <a:gd name="connsiteY6" fmla="*/ 1684524 h 3090243"/>
              <a:gd name="connsiteX7" fmla="*/ 218365 w 3807726"/>
              <a:gd name="connsiteY7" fmla="*/ 1493455 h 3090243"/>
              <a:gd name="connsiteX8" fmla="*/ 327547 w 3807726"/>
              <a:gd name="connsiteY8" fmla="*/ 1288739 h 3090243"/>
              <a:gd name="connsiteX9" fmla="*/ 341194 w 3807726"/>
              <a:gd name="connsiteY9" fmla="*/ 1247795 h 3090243"/>
              <a:gd name="connsiteX10" fmla="*/ 3138985 w 3807726"/>
              <a:gd name="connsiteY10" fmla="*/ 251509 h 3090243"/>
              <a:gd name="connsiteX11" fmla="*/ 3521123 w 3807726"/>
              <a:gd name="connsiteY11" fmla="*/ 5849 h 3090243"/>
              <a:gd name="connsiteX12" fmla="*/ 3343702 w 3807726"/>
              <a:gd name="connsiteY12" fmla="*/ 415282 h 3090243"/>
              <a:gd name="connsiteX13" fmla="*/ 3807726 w 3807726"/>
              <a:gd name="connsiteY13" fmla="*/ 2844583 h 3090243"/>
              <a:gd name="connsiteX14" fmla="*/ 3807726 w 3807726"/>
              <a:gd name="connsiteY14" fmla="*/ 3090243 h 3090243"/>
              <a:gd name="connsiteX0" fmla="*/ 0 w 3807726"/>
              <a:gd name="connsiteY0" fmla="*/ 2460689 h 3115782"/>
              <a:gd name="connsiteX1" fmla="*/ 27296 w 3807726"/>
              <a:gd name="connsiteY1" fmla="*/ 2146791 h 3115782"/>
              <a:gd name="connsiteX2" fmla="*/ 54591 w 3807726"/>
              <a:gd name="connsiteY2" fmla="*/ 1996666 h 3115782"/>
              <a:gd name="connsiteX3" fmla="*/ 68239 w 3807726"/>
              <a:gd name="connsiteY3" fmla="*/ 1955722 h 3115782"/>
              <a:gd name="connsiteX4" fmla="*/ 95535 w 3807726"/>
              <a:gd name="connsiteY4" fmla="*/ 1819245 h 3115782"/>
              <a:gd name="connsiteX5" fmla="*/ 109182 w 3807726"/>
              <a:gd name="connsiteY5" fmla="*/ 1764654 h 3115782"/>
              <a:gd name="connsiteX6" fmla="*/ 150126 w 3807726"/>
              <a:gd name="connsiteY6" fmla="*/ 1710063 h 3115782"/>
              <a:gd name="connsiteX7" fmla="*/ 218365 w 3807726"/>
              <a:gd name="connsiteY7" fmla="*/ 1518994 h 3115782"/>
              <a:gd name="connsiteX8" fmla="*/ 327547 w 3807726"/>
              <a:gd name="connsiteY8" fmla="*/ 1314278 h 3115782"/>
              <a:gd name="connsiteX9" fmla="*/ 341194 w 3807726"/>
              <a:gd name="connsiteY9" fmla="*/ 1273334 h 3115782"/>
              <a:gd name="connsiteX10" fmla="*/ 2784143 w 3807726"/>
              <a:gd name="connsiteY10" fmla="*/ 167866 h 3115782"/>
              <a:gd name="connsiteX11" fmla="*/ 3521123 w 3807726"/>
              <a:gd name="connsiteY11" fmla="*/ 31388 h 3115782"/>
              <a:gd name="connsiteX12" fmla="*/ 3343702 w 3807726"/>
              <a:gd name="connsiteY12" fmla="*/ 440821 h 3115782"/>
              <a:gd name="connsiteX13" fmla="*/ 3807726 w 3807726"/>
              <a:gd name="connsiteY13" fmla="*/ 2870122 h 3115782"/>
              <a:gd name="connsiteX14" fmla="*/ 3807726 w 3807726"/>
              <a:gd name="connsiteY14" fmla="*/ 3115782 h 3115782"/>
              <a:gd name="connsiteX0" fmla="*/ 0 w 3807726"/>
              <a:gd name="connsiteY0" fmla="*/ 2564599 h 3219692"/>
              <a:gd name="connsiteX1" fmla="*/ 27296 w 3807726"/>
              <a:gd name="connsiteY1" fmla="*/ 2250701 h 3219692"/>
              <a:gd name="connsiteX2" fmla="*/ 54591 w 3807726"/>
              <a:gd name="connsiteY2" fmla="*/ 2100576 h 3219692"/>
              <a:gd name="connsiteX3" fmla="*/ 68239 w 3807726"/>
              <a:gd name="connsiteY3" fmla="*/ 2059632 h 3219692"/>
              <a:gd name="connsiteX4" fmla="*/ 95535 w 3807726"/>
              <a:gd name="connsiteY4" fmla="*/ 1923155 h 3219692"/>
              <a:gd name="connsiteX5" fmla="*/ 109182 w 3807726"/>
              <a:gd name="connsiteY5" fmla="*/ 1868564 h 3219692"/>
              <a:gd name="connsiteX6" fmla="*/ 150126 w 3807726"/>
              <a:gd name="connsiteY6" fmla="*/ 1813973 h 3219692"/>
              <a:gd name="connsiteX7" fmla="*/ 218365 w 3807726"/>
              <a:gd name="connsiteY7" fmla="*/ 1622904 h 3219692"/>
              <a:gd name="connsiteX8" fmla="*/ 327547 w 3807726"/>
              <a:gd name="connsiteY8" fmla="*/ 1418188 h 3219692"/>
              <a:gd name="connsiteX9" fmla="*/ 341194 w 3807726"/>
              <a:gd name="connsiteY9" fmla="*/ 1377244 h 3219692"/>
              <a:gd name="connsiteX10" fmla="*/ 2784143 w 3807726"/>
              <a:gd name="connsiteY10" fmla="*/ 271776 h 3219692"/>
              <a:gd name="connsiteX11" fmla="*/ 3480180 w 3807726"/>
              <a:gd name="connsiteY11" fmla="*/ 12468 h 3219692"/>
              <a:gd name="connsiteX12" fmla="*/ 3343702 w 3807726"/>
              <a:gd name="connsiteY12" fmla="*/ 544731 h 3219692"/>
              <a:gd name="connsiteX13" fmla="*/ 3807726 w 3807726"/>
              <a:gd name="connsiteY13" fmla="*/ 2974032 h 3219692"/>
              <a:gd name="connsiteX14" fmla="*/ 3807726 w 3807726"/>
              <a:gd name="connsiteY14" fmla="*/ 3219692 h 3219692"/>
              <a:gd name="connsiteX0" fmla="*/ 0 w 3807726"/>
              <a:gd name="connsiteY0" fmla="*/ 2561356 h 3216449"/>
              <a:gd name="connsiteX1" fmla="*/ 27296 w 3807726"/>
              <a:gd name="connsiteY1" fmla="*/ 2247458 h 3216449"/>
              <a:gd name="connsiteX2" fmla="*/ 54591 w 3807726"/>
              <a:gd name="connsiteY2" fmla="*/ 2097333 h 3216449"/>
              <a:gd name="connsiteX3" fmla="*/ 68239 w 3807726"/>
              <a:gd name="connsiteY3" fmla="*/ 2056389 h 3216449"/>
              <a:gd name="connsiteX4" fmla="*/ 95535 w 3807726"/>
              <a:gd name="connsiteY4" fmla="*/ 1919912 h 3216449"/>
              <a:gd name="connsiteX5" fmla="*/ 109182 w 3807726"/>
              <a:gd name="connsiteY5" fmla="*/ 1865321 h 3216449"/>
              <a:gd name="connsiteX6" fmla="*/ 150126 w 3807726"/>
              <a:gd name="connsiteY6" fmla="*/ 1810730 h 3216449"/>
              <a:gd name="connsiteX7" fmla="*/ 218365 w 3807726"/>
              <a:gd name="connsiteY7" fmla="*/ 1619661 h 3216449"/>
              <a:gd name="connsiteX8" fmla="*/ 327547 w 3807726"/>
              <a:gd name="connsiteY8" fmla="*/ 1414945 h 3216449"/>
              <a:gd name="connsiteX9" fmla="*/ 341194 w 3807726"/>
              <a:gd name="connsiteY9" fmla="*/ 1374001 h 3216449"/>
              <a:gd name="connsiteX10" fmla="*/ 2784143 w 3807726"/>
              <a:gd name="connsiteY10" fmla="*/ 268533 h 3216449"/>
              <a:gd name="connsiteX11" fmla="*/ 3480180 w 3807726"/>
              <a:gd name="connsiteY11" fmla="*/ 9225 h 3216449"/>
              <a:gd name="connsiteX12" fmla="*/ 3657601 w 3807726"/>
              <a:gd name="connsiteY12" fmla="*/ 486897 h 3216449"/>
              <a:gd name="connsiteX13" fmla="*/ 3807726 w 3807726"/>
              <a:gd name="connsiteY13" fmla="*/ 2970789 h 3216449"/>
              <a:gd name="connsiteX14" fmla="*/ 3807726 w 3807726"/>
              <a:gd name="connsiteY14" fmla="*/ 3216449 h 3216449"/>
              <a:gd name="connsiteX0" fmla="*/ 0 w 3807726"/>
              <a:gd name="connsiteY0" fmla="*/ 2626591 h 3281684"/>
              <a:gd name="connsiteX1" fmla="*/ 27296 w 3807726"/>
              <a:gd name="connsiteY1" fmla="*/ 2312693 h 3281684"/>
              <a:gd name="connsiteX2" fmla="*/ 54591 w 3807726"/>
              <a:gd name="connsiteY2" fmla="*/ 2162568 h 3281684"/>
              <a:gd name="connsiteX3" fmla="*/ 68239 w 3807726"/>
              <a:gd name="connsiteY3" fmla="*/ 2121624 h 3281684"/>
              <a:gd name="connsiteX4" fmla="*/ 95535 w 3807726"/>
              <a:gd name="connsiteY4" fmla="*/ 1985147 h 3281684"/>
              <a:gd name="connsiteX5" fmla="*/ 109182 w 3807726"/>
              <a:gd name="connsiteY5" fmla="*/ 1930556 h 3281684"/>
              <a:gd name="connsiteX6" fmla="*/ 150126 w 3807726"/>
              <a:gd name="connsiteY6" fmla="*/ 1875965 h 3281684"/>
              <a:gd name="connsiteX7" fmla="*/ 218365 w 3807726"/>
              <a:gd name="connsiteY7" fmla="*/ 1684896 h 3281684"/>
              <a:gd name="connsiteX8" fmla="*/ 327547 w 3807726"/>
              <a:gd name="connsiteY8" fmla="*/ 1480180 h 3281684"/>
              <a:gd name="connsiteX9" fmla="*/ 341194 w 3807726"/>
              <a:gd name="connsiteY9" fmla="*/ 1439236 h 3281684"/>
              <a:gd name="connsiteX10" fmla="*/ 2784143 w 3807726"/>
              <a:gd name="connsiteY10" fmla="*/ 333768 h 3281684"/>
              <a:gd name="connsiteX11" fmla="*/ 3480180 w 3807726"/>
              <a:gd name="connsiteY11" fmla="*/ 6221 h 3281684"/>
              <a:gd name="connsiteX12" fmla="*/ 3657601 w 3807726"/>
              <a:gd name="connsiteY12" fmla="*/ 552132 h 3281684"/>
              <a:gd name="connsiteX13" fmla="*/ 3807726 w 3807726"/>
              <a:gd name="connsiteY13" fmla="*/ 3036024 h 3281684"/>
              <a:gd name="connsiteX14" fmla="*/ 3807726 w 3807726"/>
              <a:gd name="connsiteY14" fmla="*/ 3281684 h 3281684"/>
              <a:gd name="connsiteX0" fmla="*/ 0 w 3807726"/>
              <a:gd name="connsiteY0" fmla="*/ 2626591 h 3281684"/>
              <a:gd name="connsiteX1" fmla="*/ 27296 w 3807726"/>
              <a:gd name="connsiteY1" fmla="*/ 2312693 h 3281684"/>
              <a:gd name="connsiteX2" fmla="*/ 54591 w 3807726"/>
              <a:gd name="connsiteY2" fmla="*/ 2162568 h 3281684"/>
              <a:gd name="connsiteX3" fmla="*/ 68239 w 3807726"/>
              <a:gd name="connsiteY3" fmla="*/ 2121624 h 3281684"/>
              <a:gd name="connsiteX4" fmla="*/ 95535 w 3807726"/>
              <a:gd name="connsiteY4" fmla="*/ 1985147 h 3281684"/>
              <a:gd name="connsiteX5" fmla="*/ 109182 w 3807726"/>
              <a:gd name="connsiteY5" fmla="*/ 1930556 h 3281684"/>
              <a:gd name="connsiteX6" fmla="*/ 150126 w 3807726"/>
              <a:gd name="connsiteY6" fmla="*/ 1875965 h 3281684"/>
              <a:gd name="connsiteX7" fmla="*/ 218365 w 3807726"/>
              <a:gd name="connsiteY7" fmla="*/ 1684896 h 3281684"/>
              <a:gd name="connsiteX8" fmla="*/ 327547 w 3807726"/>
              <a:gd name="connsiteY8" fmla="*/ 1480180 h 3281684"/>
              <a:gd name="connsiteX9" fmla="*/ 341194 w 3807726"/>
              <a:gd name="connsiteY9" fmla="*/ 1439236 h 3281684"/>
              <a:gd name="connsiteX10" fmla="*/ 2784143 w 3807726"/>
              <a:gd name="connsiteY10" fmla="*/ 333768 h 3281684"/>
              <a:gd name="connsiteX11" fmla="*/ 3480180 w 3807726"/>
              <a:gd name="connsiteY11" fmla="*/ 6221 h 3281684"/>
              <a:gd name="connsiteX12" fmla="*/ 3657601 w 3807726"/>
              <a:gd name="connsiteY12" fmla="*/ 552132 h 3281684"/>
              <a:gd name="connsiteX13" fmla="*/ 3807726 w 3807726"/>
              <a:gd name="connsiteY13" fmla="*/ 3036024 h 3281684"/>
              <a:gd name="connsiteX14" fmla="*/ 3807726 w 3807726"/>
              <a:gd name="connsiteY14" fmla="*/ 3281684 h 3281684"/>
              <a:gd name="connsiteX0" fmla="*/ 0 w 3807726"/>
              <a:gd name="connsiteY0" fmla="*/ 2626591 h 3281684"/>
              <a:gd name="connsiteX1" fmla="*/ 27296 w 3807726"/>
              <a:gd name="connsiteY1" fmla="*/ 2312693 h 3281684"/>
              <a:gd name="connsiteX2" fmla="*/ 54591 w 3807726"/>
              <a:gd name="connsiteY2" fmla="*/ 2162568 h 3281684"/>
              <a:gd name="connsiteX3" fmla="*/ 68239 w 3807726"/>
              <a:gd name="connsiteY3" fmla="*/ 2121624 h 3281684"/>
              <a:gd name="connsiteX4" fmla="*/ 95535 w 3807726"/>
              <a:gd name="connsiteY4" fmla="*/ 1985147 h 3281684"/>
              <a:gd name="connsiteX5" fmla="*/ 109182 w 3807726"/>
              <a:gd name="connsiteY5" fmla="*/ 1930556 h 3281684"/>
              <a:gd name="connsiteX6" fmla="*/ 150126 w 3807726"/>
              <a:gd name="connsiteY6" fmla="*/ 1875965 h 3281684"/>
              <a:gd name="connsiteX7" fmla="*/ 218365 w 3807726"/>
              <a:gd name="connsiteY7" fmla="*/ 1684896 h 3281684"/>
              <a:gd name="connsiteX8" fmla="*/ 327547 w 3807726"/>
              <a:gd name="connsiteY8" fmla="*/ 1480180 h 3281684"/>
              <a:gd name="connsiteX9" fmla="*/ 341194 w 3807726"/>
              <a:gd name="connsiteY9" fmla="*/ 1439236 h 3281684"/>
              <a:gd name="connsiteX10" fmla="*/ 2784143 w 3807726"/>
              <a:gd name="connsiteY10" fmla="*/ 333768 h 3281684"/>
              <a:gd name="connsiteX11" fmla="*/ 3480180 w 3807726"/>
              <a:gd name="connsiteY11" fmla="*/ 6221 h 3281684"/>
              <a:gd name="connsiteX12" fmla="*/ 3657601 w 3807726"/>
              <a:gd name="connsiteY12" fmla="*/ 552132 h 3281684"/>
              <a:gd name="connsiteX13" fmla="*/ 3807726 w 3807726"/>
              <a:gd name="connsiteY13" fmla="*/ 3036024 h 3281684"/>
              <a:gd name="connsiteX14" fmla="*/ 3807726 w 3807726"/>
              <a:gd name="connsiteY14" fmla="*/ 3281684 h 3281684"/>
              <a:gd name="connsiteX0" fmla="*/ 0 w 3807726"/>
              <a:gd name="connsiteY0" fmla="*/ 2627785 h 3282878"/>
              <a:gd name="connsiteX1" fmla="*/ 27296 w 3807726"/>
              <a:gd name="connsiteY1" fmla="*/ 2313887 h 3282878"/>
              <a:gd name="connsiteX2" fmla="*/ 54591 w 3807726"/>
              <a:gd name="connsiteY2" fmla="*/ 2163762 h 3282878"/>
              <a:gd name="connsiteX3" fmla="*/ 68239 w 3807726"/>
              <a:gd name="connsiteY3" fmla="*/ 2122818 h 3282878"/>
              <a:gd name="connsiteX4" fmla="*/ 95535 w 3807726"/>
              <a:gd name="connsiteY4" fmla="*/ 1986341 h 3282878"/>
              <a:gd name="connsiteX5" fmla="*/ 109182 w 3807726"/>
              <a:gd name="connsiteY5" fmla="*/ 1931750 h 3282878"/>
              <a:gd name="connsiteX6" fmla="*/ 150126 w 3807726"/>
              <a:gd name="connsiteY6" fmla="*/ 1877159 h 3282878"/>
              <a:gd name="connsiteX7" fmla="*/ 218365 w 3807726"/>
              <a:gd name="connsiteY7" fmla="*/ 1686090 h 3282878"/>
              <a:gd name="connsiteX8" fmla="*/ 327547 w 3807726"/>
              <a:gd name="connsiteY8" fmla="*/ 1481374 h 3282878"/>
              <a:gd name="connsiteX9" fmla="*/ 341194 w 3807726"/>
              <a:gd name="connsiteY9" fmla="*/ 1440430 h 3282878"/>
              <a:gd name="connsiteX10" fmla="*/ 2879678 w 3807726"/>
              <a:gd name="connsiteY10" fmla="*/ 321314 h 3282878"/>
              <a:gd name="connsiteX11" fmla="*/ 3480180 w 3807726"/>
              <a:gd name="connsiteY11" fmla="*/ 7415 h 3282878"/>
              <a:gd name="connsiteX12" fmla="*/ 3657601 w 3807726"/>
              <a:gd name="connsiteY12" fmla="*/ 553326 h 3282878"/>
              <a:gd name="connsiteX13" fmla="*/ 3807726 w 3807726"/>
              <a:gd name="connsiteY13" fmla="*/ 3037218 h 3282878"/>
              <a:gd name="connsiteX14" fmla="*/ 3807726 w 3807726"/>
              <a:gd name="connsiteY14" fmla="*/ 3282878 h 3282878"/>
              <a:gd name="connsiteX0" fmla="*/ 0 w 3807726"/>
              <a:gd name="connsiteY0" fmla="*/ 2633382 h 3288475"/>
              <a:gd name="connsiteX1" fmla="*/ 27296 w 3807726"/>
              <a:gd name="connsiteY1" fmla="*/ 2319484 h 3288475"/>
              <a:gd name="connsiteX2" fmla="*/ 54591 w 3807726"/>
              <a:gd name="connsiteY2" fmla="*/ 2169359 h 3288475"/>
              <a:gd name="connsiteX3" fmla="*/ 68239 w 3807726"/>
              <a:gd name="connsiteY3" fmla="*/ 2128415 h 3288475"/>
              <a:gd name="connsiteX4" fmla="*/ 95535 w 3807726"/>
              <a:gd name="connsiteY4" fmla="*/ 1991938 h 3288475"/>
              <a:gd name="connsiteX5" fmla="*/ 109182 w 3807726"/>
              <a:gd name="connsiteY5" fmla="*/ 1937347 h 3288475"/>
              <a:gd name="connsiteX6" fmla="*/ 150126 w 3807726"/>
              <a:gd name="connsiteY6" fmla="*/ 1882756 h 3288475"/>
              <a:gd name="connsiteX7" fmla="*/ 218365 w 3807726"/>
              <a:gd name="connsiteY7" fmla="*/ 1691687 h 3288475"/>
              <a:gd name="connsiteX8" fmla="*/ 327547 w 3807726"/>
              <a:gd name="connsiteY8" fmla="*/ 1486971 h 3288475"/>
              <a:gd name="connsiteX9" fmla="*/ 341194 w 3807726"/>
              <a:gd name="connsiteY9" fmla="*/ 1446027 h 3288475"/>
              <a:gd name="connsiteX10" fmla="*/ 2879678 w 3807726"/>
              <a:gd name="connsiteY10" fmla="*/ 326911 h 3288475"/>
              <a:gd name="connsiteX11" fmla="*/ 3480180 w 3807726"/>
              <a:gd name="connsiteY11" fmla="*/ 13012 h 3288475"/>
              <a:gd name="connsiteX12" fmla="*/ 3657601 w 3807726"/>
              <a:gd name="connsiteY12" fmla="*/ 558923 h 3288475"/>
              <a:gd name="connsiteX13" fmla="*/ 3807726 w 3807726"/>
              <a:gd name="connsiteY13" fmla="*/ 3042815 h 3288475"/>
              <a:gd name="connsiteX14" fmla="*/ 3807726 w 3807726"/>
              <a:gd name="connsiteY14" fmla="*/ 3288475 h 3288475"/>
              <a:gd name="connsiteX0" fmla="*/ 0 w 3807726"/>
              <a:gd name="connsiteY0" fmla="*/ 2628090 h 3283183"/>
              <a:gd name="connsiteX1" fmla="*/ 27296 w 3807726"/>
              <a:gd name="connsiteY1" fmla="*/ 2314192 h 3283183"/>
              <a:gd name="connsiteX2" fmla="*/ 54591 w 3807726"/>
              <a:gd name="connsiteY2" fmla="*/ 2164067 h 3283183"/>
              <a:gd name="connsiteX3" fmla="*/ 68239 w 3807726"/>
              <a:gd name="connsiteY3" fmla="*/ 2123123 h 3283183"/>
              <a:gd name="connsiteX4" fmla="*/ 95535 w 3807726"/>
              <a:gd name="connsiteY4" fmla="*/ 1986646 h 3283183"/>
              <a:gd name="connsiteX5" fmla="*/ 109182 w 3807726"/>
              <a:gd name="connsiteY5" fmla="*/ 1932055 h 3283183"/>
              <a:gd name="connsiteX6" fmla="*/ 150126 w 3807726"/>
              <a:gd name="connsiteY6" fmla="*/ 1877464 h 3283183"/>
              <a:gd name="connsiteX7" fmla="*/ 218365 w 3807726"/>
              <a:gd name="connsiteY7" fmla="*/ 1686395 h 3283183"/>
              <a:gd name="connsiteX8" fmla="*/ 327547 w 3807726"/>
              <a:gd name="connsiteY8" fmla="*/ 1481679 h 3283183"/>
              <a:gd name="connsiteX9" fmla="*/ 2879678 w 3807726"/>
              <a:gd name="connsiteY9" fmla="*/ 321619 h 3283183"/>
              <a:gd name="connsiteX10" fmla="*/ 3480180 w 3807726"/>
              <a:gd name="connsiteY10" fmla="*/ 7720 h 3283183"/>
              <a:gd name="connsiteX11" fmla="*/ 3657601 w 3807726"/>
              <a:gd name="connsiteY11" fmla="*/ 553631 h 3283183"/>
              <a:gd name="connsiteX12" fmla="*/ 3807726 w 3807726"/>
              <a:gd name="connsiteY12" fmla="*/ 3037523 h 3283183"/>
              <a:gd name="connsiteX13" fmla="*/ 3807726 w 3807726"/>
              <a:gd name="connsiteY13" fmla="*/ 3283183 h 3283183"/>
              <a:gd name="connsiteX0" fmla="*/ 0 w 3807726"/>
              <a:gd name="connsiteY0" fmla="*/ 2629981 h 3285074"/>
              <a:gd name="connsiteX1" fmla="*/ 27296 w 3807726"/>
              <a:gd name="connsiteY1" fmla="*/ 2316083 h 3285074"/>
              <a:gd name="connsiteX2" fmla="*/ 54591 w 3807726"/>
              <a:gd name="connsiteY2" fmla="*/ 2165958 h 3285074"/>
              <a:gd name="connsiteX3" fmla="*/ 68239 w 3807726"/>
              <a:gd name="connsiteY3" fmla="*/ 2125014 h 3285074"/>
              <a:gd name="connsiteX4" fmla="*/ 95535 w 3807726"/>
              <a:gd name="connsiteY4" fmla="*/ 1988537 h 3285074"/>
              <a:gd name="connsiteX5" fmla="*/ 109182 w 3807726"/>
              <a:gd name="connsiteY5" fmla="*/ 1933946 h 3285074"/>
              <a:gd name="connsiteX6" fmla="*/ 150126 w 3807726"/>
              <a:gd name="connsiteY6" fmla="*/ 1879355 h 3285074"/>
              <a:gd name="connsiteX7" fmla="*/ 218365 w 3807726"/>
              <a:gd name="connsiteY7" fmla="*/ 1688286 h 3285074"/>
              <a:gd name="connsiteX8" fmla="*/ 2879678 w 3807726"/>
              <a:gd name="connsiteY8" fmla="*/ 323510 h 3285074"/>
              <a:gd name="connsiteX9" fmla="*/ 3480180 w 3807726"/>
              <a:gd name="connsiteY9" fmla="*/ 9611 h 3285074"/>
              <a:gd name="connsiteX10" fmla="*/ 3657601 w 3807726"/>
              <a:gd name="connsiteY10" fmla="*/ 555522 h 3285074"/>
              <a:gd name="connsiteX11" fmla="*/ 3807726 w 3807726"/>
              <a:gd name="connsiteY11" fmla="*/ 3039414 h 3285074"/>
              <a:gd name="connsiteX12" fmla="*/ 3807726 w 3807726"/>
              <a:gd name="connsiteY12" fmla="*/ 3285074 h 3285074"/>
              <a:gd name="connsiteX0" fmla="*/ 0 w 3807726"/>
              <a:gd name="connsiteY0" fmla="*/ 2632493 h 3287586"/>
              <a:gd name="connsiteX1" fmla="*/ 27296 w 3807726"/>
              <a:gd name="connsiteY1" fmla="*/ 2318595 h 3287586"/>
              <a:gd name="connsiteX2" fmla="*/ 54591 w 3807726"/>
              <a:gd name="connsiteY2" fmla="*/ 2168470 h 3287586"/>
              <a:gd name="connsiteX3" fmla="*/ 68239 w 3807726"/>
              <a:gd name="connsiteY3" fmla="*/ 2127526 h 3287586"/>
              <a:gd name="connsiteX4" fmla="*/ 95535 w 3807726"/>
              <a:gd name="connsiteY4" fmla="*/ 1991049 h 3287586"/>
              <a:gd name="connsiteX5" fmla="*/ 109182 w 3807726"/>
              <a:gd name="connsiteY5" fmla="*/ 1936458 h 3287586"/>
              <a:gd name="connsiteX6" fmla="*/ 150126 w 3807726"/>
              <a:gd name="connsiteY6" fmla="*/ 1881867 h 3287586"/>
              <a:gd name="connsiteX7" fmla="*/ 2879678 w 3807726"/>
              <a:gd name="connsiteY7" fmla="*/ 326022 h 3287586"/>
              <a:gd name="connsiteX8" fmla="*/ 3480180 w 3807726"/>
              <a:gd name="connsiteY8" fmla="*/ 12123 h 3287586"/>
              <a:gd name="connsiteX9" fmla="*/ 3657601 w 3807726"/>
              <a:gd name="connsiteY9" fmla="*/ 558034 h 3287586"/>
              <a:gd name="connsiteX10" fmla="*/ 3807726 w 3807726"/>
              <a:gd name="connsiteY10" fmla="*/ 3041926 h 3287586"/>
              <a:gd name="connsiteX11" fmla="*/ 3807726 w 3807726"/>
              <a:gd name="connsiteY11" fmla="*/ 3287586 h 3287586"/>
              <a:gd name="connsiteX0" fmla="*/ 99612 w 3907338"/>
              <a:gd name="connsiteY0" fmla="*/ 2633382 h 3288475"/>
              <a:gd name="connsiteX1" fmla="*/ 126908 w 3907338"/>
              <a:gd name="connsiteY1" fmla="*/ 2319484 h 3288475"/>
              <a:gd name="connsiteX2" fmla="*/ 154203 w 3907338"/>
              <a:gd name="connsiteY2" fmla="*/ 2169359 h 3288475"/>
              <a:gd name="connsiteX3" fmla="*/ 167851 w 3907338"/>
              <a:gd name="connsiteY3" fmla="*/ 2128415 h 3288475"/>
              <a:gd name="connsiteX4" fmla="*/ 195147 w 3907338"/>
              <a:gd name="connsiteY4" fmla="*/ 1991938 h 3288475"/>
              <a:gd name="connsiteX5" fmla="*/ 208794 w 3907338"/>
              <a:gd name="connsiteY5" fmla="*/ 1937347 h 3288475"/>
              <a:gd name="connsiteX6" fmla="*/ 2979290 w 3907338"/>
              <a:gd name="connsiteY6" fmla="*/ 326911 h 3288475"/>
              <a:gd name="connsiteX7" fmla="*/ 3579792 w 3907338"/>
              <a:gd name="connsiteY7" fmla="*/ 13012 h 3288475"/>
              <a:gd name="connsiteX8" fmla="*/ 3757213 w 3907338"/>
              <a:gd name="connsiteY8" fmla="*/ 558923 h 3288475"/>
              <a:gd name="connsiteX9" fmla="*/ 3907338 w 3907338"/>
              <a:gd name="connsiteY9" fmla="*/ 3042815 h 3288475"/>
              <a:gd name="connsiteX10" fmla="*/ 3907338 w 3907338"/>
              <a:gd name="connsiteY10" fmla="*/ 3288475 h 3288475"/>
              <a:gd name="connsiteX0" fmla="*/ 117601 w 3925327"/>
              <a:gd name="connsiteY0" fmla="*/ 2634358 h 3289451"/>
              <a:gd name="connsiteX1" fmla="*/ 144897 w 3925327"/>
              <a:gd name="connsiteY1" fmla="*/ 2320460 h 3289451"/>
              <a:gd name="connsiteX2" fmla="*/ 172192 w 3925327"/>
              <a:gd name="connsiteY2" fmla="*/ 2170335 h 3289451"/>
              <a:gd name="connsiteX3" fmla="*/ 185840 w 3925327"/>
              <a:gd name="connsiteY3" fmla="*/ 2129391 h 3289451"/>
              <a:gd name="connsiteX4" fmla="*/ 213136 w 3925327"/>
              <a:gd name="connsiteY4" fmla="*/ 1992914 h 3289451"/>
              <a:gd name="connsiteX5" fmla="*/ 2997279 w 3925327"/>
              <a:gd name="connsiteY5" fmla="*/ 327887 h 3289451"/>
              <a:gd name="connsiteX6" fmla="*/ 3597781 w 3925327"/>
              <a:gd name="connsiteY6" fmla="*/ 13988 h 3289451"/>
              <a:gd name="connsiteX7" fmla="*/ 3775202 w 3925327"/>
              <a:gd name="connsiteY7" fmla="*/ 559899 h 3289451"/>
              <a:gd name="connsiteX8" fmla="*/ 3925327 w 3925327"/>
              <a:gd name="connsiteY8" fmla="*/ 3043791 h 3289451"/>
              <a:gd name="connsiteX9" fmla="*/ 3925327 w 3925327"/>
              <a:gd name="connsiteY9" fmla="*/ 3289451 h 3289451"/>
              <a:gd name="connsiteX0" fmla="*/ 143936 w 3951662"/>
              <a:gd name="connsiteY0" fmla="*/ 2637217 h 3292310"/>
              <a:gd name="connsiteX1" fmla="*/ 171232 w 3951662"/>
              <a:gd name="connsiteY1" fmla="*/ 2323319 h 3292310"/>
              <a:gd name="connsiteX2" fmla="*/ 198527 w 3951662"/>
              <a:gd name="connsiteY2" fmla="*/ 2173194 h 3292310"/>
              <a:gd name="connsiteX3" fmla="*/ 212175 w 3951662"/>
              <a:gd name="connsiteY3" fmla="*/ 2132250 h 3292310"/>
              <a:gd name="connsiteX4" fmla="*/ 3023614 w 3951662"/>
              <a:gd name="connsiteY4" fmla="*/ 330746 h 3292310"/>
              <a:gd name="connsiteX5" fmla="*/ 3624116 w 3951662"/>
              <a:gd name="connsiteY5" fmla="*/ 16847 h 3292310"/>
              <a:gd name="connsiteX6" fmla="*/ 3801537 w 3951662"/>
              <a:gd name="connsiteY6" fmla="*/ 562758 h 3292310"/>
              <a:gd name="connsiteX7" fmla="*/ 3951662 w 3951662"/>
              <a:gd name="connsiteY7" fmla="*/ 3046650 h 3292310"/>
              <a:gd name="connsiteX8" fmla="*/ 3951662 w 3951662"/>
              <a:gd name="connsiteY8" fmla="*/ 3292310 h 3292310"/>
              <a:gd name="connsiteX0" fmla="*/ 162156 w 3969882"/>
              <a:gd name="connsiteY0" fmla="*/ 2638198 h 3293291"/>
              <a:gd name="connsiteX1" fmla="*/ 189452 w 3969882"/>
              <a:gd name="connsiteY1" fmla="*/ 2324300 h 3293291"/>
              <a:gd name="connsiteX2" fmla="*/ 216747 w 3969882"/>
              <a:gd name="connsiteY2" fmla="*/ 2174175 h 3293291"/>
              <a:gd name="connsiteX3" fmla="*/ 3041834 w 3969882"/>
              <a:gd name="connsiteY3" fmla="*/ 331727 h 3293291"/>
              <a:gd name="connsiteX4" fmla="*/ 3642336 w 3969882"/>
              <a:gd name="connsiteY4" fmla="*/ 17828 h 3293291"/>
              <a:gd name="connsiteX5" fmla="*/ 3819757 w 3969882"/>
              <a:gd name="connsiteY5" fmla="*/ 563739 h 3293291"/>
              <a:gd name="connsiteX6" fmla="*/ 3969882 w 3969882"/>
              <a:gd name="connsiteY6" fmla="*/ 3047631 h 3293291"/>
              <a:gd name="connsiteX7" fmla="*/ 3969882 w 3969882"/>
              <a:gd name="connsiteY7" fmla="*/ 3293291 h 3293291"/>
              <a:gd name="connsiteX0" fmla="*/ 191421 w 3999147"/>
              <a:gd name="connsiteY0" fmla="*/ 2642304 h 3297397"/>
              <a:gd name="connsiteX1" fmla="*/ 218717 w 3999147"/>
              <a:gd name="connsiteY1" fmla="*/ 2328406 h 3297397"/>
              <a:gd name="connsiteX2" fmla="*/ 3071099 w 3999147"/>
              <a:gd name="connsiteY2" fmla="*/ 335833 h 3297397"/>
              <a:gd name="connsiteX3" fmla="*/ 3671601 w 3999147"/>
              <a:gd name="connsiteY3" fmla="*/ 21934 h 3297397"/>
              <a:gd name="connsiteX4" fmla="*/ 3849022 w 3999147"/>
              <a:gd name="connsiteY4" fmla="*/ 567845 h 3297397"/>
              <a:gd name="connsiteX5" fmla="*/ 3999147 w 3999147"/>
              <a:gd name="connsiteY5" fmla="*/ 3051737 h 3297397"/>
              <a:gd name="connsiteX6" fmla="*/ 3999147 w 3999147"/>
              <a:gd name="connsiteY6" fmla="*/ 3297397 h 3297397"/>
              <a:gd name="connsiteX0" fmla="*/ 29912 w 4151536"/>
              <a:gd name="connsiteY0" fmla="*/ 2628657 h 3297397"/>
              <a:gd name="connsiteX1" fmla="*/ 371106 w 4151536"/>
              <a:gd name="connsiteY1" fmla="*/ 2328406 h 3297397"/>
              <a:gd name="connsiteX2" fmla="*/ 3223488 w 4151536"/>
              <a:gd name="connsiteY2" fmla="*/ 335833 h 3297397"/>
              <a:gd name="connsiteX3" fmla="*/ 3823990 w 4151536"/>
              <a:gd name="connsiteY3" fmla="*/ 21934 h 3297397"/>
              <a:gd name="connsiteX4" fmla="*/ 4001411 w 4151536"/>
              <a:gd name="connsiteY4" fmla="*/ 567845 h 3297397"/>
              <a:gd name="connsiteX5" fmla="*/ 4151536 w 4151536"/>
              <a:gd name="connsiteY5" fmla="*/ 3051737 h 3297397"/>
              <a:gd name="connsiteX6" fmla="*/ 4151536 w 4151536"/>
              <a:gd name="connsiteY6" fmla="*/ 3297397 h 3297397"/>
              <a:gd name="connsiteX0" fmla="*/ 0 w 4121624"/>
              <a:gd name="connsiteY0" fmla="*/ 2628657 h 3297397"/>
              <a:gd name="connsiteX1" fmla="*/ 341194 w 4121624"/>
              <a:gd name="connsiteY1" fmla="*/ 2328406 h 3297397"/>
              <a:gd name="connsiteX2" fmla="*/ 3193576 w 4121624"/>
              <a:gd name="connsiteY2" fmla="*/ 335833 h 3297397"/>
              <a:gd name="connsiteX3" fmla="*/ 3794078 w 4121624"/>
              <a:gd name="connsiteY3" fmla="*/ 21934 h 3297397"/>
              <a:gd name="connsiteX4" fmla="*/ 3971499 w 4121624"/>
              <a:gd name="connsiteY4" fmla="*/ 567845 h 3297397"/>
              <a:gd name="connsiteX5" fmla="*/ 4121624 w 4121624"/>
              <a:gd name="connsiteY5" fmla="*/ 3051737 h 3297397"/>
              <a:gd name="connsiteX6" fmla="*/ 4121624 w 4121624"/>
              <a:gd name="connsiteY6" fmla="*/ 3297397 h 3297397"/>
              <a:gd name="connsiteX0" fmla="*/ 0 w 4176215"/>
              <a:gd name="connsiteY0" fmla="*/ 2628657 h 3297397"/>
              <a:gd name="connsiteX1" fmla="*/ 395785 w 4176215"/>
              <a:gd name="connsiteY1" fmla="*/ 2328406 h 3297397"/>
              <a:gd name="connsiteX2" fmla="*/ 3248167 w 4176215"/>
              <a:gd name="connsiteY2" fmla="*/ 335833 h 3297397"/>
              <a:gd name="connsiteX3" fmla="*/ 3848669 w 4176215"/>
              <a:gd name="connsiteY3" fmla="*/ 21934 h 3297397"/>
              <a:gd name="connsiteX4" fmla="*/ 4026090 w 4176215"/>
              <a:gd name="connsiteY4" fmla="*/ 567845 h 3297397"/>
              <a:gd name="connsiteX5" fmla="*/ 4176215 w 4176215"/>
              <a:gd name="connsiteY5" fmla="*/ 3051737 h 3297397"/>
              <a:gd name="connsiteX6" fmla="*/ 4176215 w 4176215"/>
              <a:gd name="connsiteY6" fmla="*/ 3297397 h 3297397"/>
              <a:gd name="connsiteX0" fmla="*/ 0 w 4176215"/>
              <a:gd name="connsiteY0" fmla="*/ 2607372 h 3276112"/>
              <a:gd name="connsiteX1" fmla="*/ 395785 w 4176215"/>
              <a:gd name="connsiteY1" fmla="*/ 2307121 h 3276112"/>
              <a:gd name="connsiteX2" fmla="*/ 2756847 w 4176215"/>
              <a:gd name="connsiteY2" fmla="*/ 601151 h 3276112"/>
              <a:gd name="connsiteX3" fmla="*/ 3848669 w 4176215"/>
              <a:gd name="connsiteY3" fmla="*/ 649 h 3276112"/>
              <a:gd name="connsiteX4" fmla="*/ 4026090 w 4176215"/>
              <a:gd name="connsiteY4" fmla="*/ 546560 h 3276112"/>
              <a:gd name="connsiteX5" fmla="*/ 4176215 w 4176215"/>
              <a:gd name="connsiteY5" fmla="*/ 3030452 h 3276112"/>
              <a:gd name="connsiteX6" fmla="*/ 4176215 w 4176215"/>
              <a:gd name="connsiteY6" fmla="*/ 3276112 h 3276112"/>
              <a:gd name="connsiteX0" fmla="*/ 0 w 4176215"/>
              <a:gd name="connsiteY0" fmla="*/ 2617797 h 3286537"/>
              <a:gd name="connsiteX1" fmla="*/ 395785 w 4176215"/>
              <a:gd name="connsiteY1" fmla="*/ 2317546 h 3286537"/>
              <a:gd name="connsiteX2" fmla="*/ 2402005 w 4176215"/>
              <a:gd name="connsiteY2" fmla="*/ 870883 h 3286537"/>
              <a:gd name="connsiteX3" fmla="*/ 3848669 w 4176215"/>
              <a:gd name="connsiteY3" fmla="*/ 11074 h 3286537"/>
              <a:gd name="connsiteX4" fmla="*/ 4026090 w 4176215"/>
              <a:gd name="connsiteY4" fmla="*/ 556985 h 3286537"/>
              <a:gd name="connsiteX5" fmla="*/ 4176215 w 4176215"/>
              <a:gd name="connsiteY5" fmla="*/ 3040877 h 3286537"/>
              <a:gd name="connsiteX6" fmla="*/ 4176215 w 4176215"/>
              <a:gd name="connsiteY6" fmla="*/ 3286537 h 3286537"/>
              <a:gd name="connsiteX0" fmla="*/ 0 w 4176215"/>
              <a:gd name="connsiteY0" fmla="*/ 2616044 h 3284784"/>
              <a:gd name="connsiteX1" fmla="*/ 395785 w 4176215"/>
              <a:gd name="connsiteY1" fmla="*/ 2315793 h 3284784"/>
              <a:gd name="connsiteX2" fmla="*/ 2402005 w 4176215"/>
              <a:gd name="connsiteY2" fmla="*/ 869130 h 3284784"/>
              <a:gd name="connsiteX3" fmla="*/ 3848669 w 4176215"/>
              <a:gd name="connsiteY3" fmla="*/ 9321 h 3284784"/>
              <a:gd name="connsiteX4" fmla="*/ 4053385 w 4176215"/>
              <a:gd name="connsiteY4" fmla="*/ 1401393 h 3284784"/>
              <a:gd name="connsiteX5" fmla="*/ 4176215 w 4176215"/>
              <a:gd name="connsiteY5" fmla="*/ 3039124 h 3284784"/>
              <a:gd name="connsiteX6" fmla="*/ 4176215 w 4176215"/>
              <a:gd name="connsiteY6" fmla="*/ 3284784 h 3284784"/>
              <a:gd name="connsiteX0" fmla="*/ 0 w 4176215"/>
              <a:gd name="connsiteY0" fmla="*/ 2616044 h 3284784"/>
              <a:gd name="connsiteX1" fmla="*/ 395785 w 4176215"/>
              <a:gd name="connsiteY1" fmla="*/ 2315793 h 3284784"/>
              <a:gd name="connsiteX2" fmla="*/ 2402005 w 4176215"/>
              <a:gd name="connsiteY2" fmla="*/ 869130 h 3284784"/>
              <a:gd name="connsiteX3" fmla="*/ 3848669 w 4176215"/>
              <a:gd name="connsiteY3" fmla="*/ 9321 h 3284784"/>
              <a:gd name="connsiteX4" fmla="*/ 4053385 w 4176215"/>
              <a:gd name="connsiteY4" fmla="*/ 1401393 h 3284784"/>
              <a:gd name="connsiteX5" fmla="*/ 4176215 w 4176215"/>
              <a:gd name="connsiteY5" fmla="*/ 3284784 h 3284784"/>
              <a:gd name="connsiteX0" fmla="*/ 0 w 4080680"/>
              <a:gd name="connsiteY0" fmla="*/ 2616044 h 3434909"/>
              <a:gd name="connsiteX1" fmla="*/ 395785 w 4080680"/>
              <a:gd name="connsiteY1" fmla="*/ 2315793 h 3434909"/>
              <a:gd name="connsiteX2" fmla="*/ 2402005 w 4080680"/>
              <a:gd name="connsiteY2" fmla="*/ 869130 h 3434909"/>
              <a:gd name="connsiteX3" fmla="*/ 3848669 w 4080680"/>
              <a:gd name="connsiteY3" fmla="*/ 9321 h 3434909"/>
              <a:gd name="connsiteX4" fmla="*/ 4053385 w 4080680"/>
              <a:gd name="connsiteY4" fmla="*/ 1401393 h 3434909"/>
              <a:gd name="connsiteX5" fmla="*/ 4080680 w 4080680"/>
              <a:gd name="connsiteY5" fmla="*/ 3434909 h 3434909"/>
              <a:gd name="connsiteX0" fmla="*/ 0 w 4080680"/>
              <a:gd name="connsiteY0" fmla="*/ 2616805 h 3435670"/>
              <a:gd name="connsiteX1" fmla="*/ 2402005 w 4080680"/>
              <a:gd name="connsiteY1" fmla="*/ 869891 h 3435670"/>
              <a:gd name="connsiteX2" fmla="*/ 3848669 w 4080680"/>
              <a:gd name="connsiteY2" fmla="*/ 10082 h 3435670"/>
              <a:gd name="connsiteX3" fmla="*/ 4053385 w 4080680"/>
              <a:gd name="connsiteY3" fmla="*/ 1402154 h 3435670"/>
              <a:gd name="connsiteX4" fmla="*/ 4080680 w 4080680"/>
              <a:gd name="connsiteY4" fmla="*/ 3435670 h 3435670"/>
              <a:gd name="connsiteX0" fmla="*/ 0 w 4080680"/>
              <a:gd name="connsiteY0" fmla="*/ 7330156 h 8149021"/>
              <a:gd name="connsiteX1" fmla="*/ 2402005 w 4080680"/>
              <a:gd name="connsiteY1" fmla="*/ 5583242 h 8149021"/>
              <a:gd name="connsiteX2" fmla="*/ 3671248 w 4080680"/>
              <a:gd name="connsiteY2" fmla="*/ 1308 h 8149021"/>
              <a:gd name="connsiteX3" fmla="*/ 4053385 w 4080680"/>
              <a:gd name="connsiteY3" fmla="*/ 6115505 h 8149021"/>
              <a:gd name="connsiteX4" fmla="*/ 4080680 w 4080680"/>
              <a:gd name="connsiteY4" fmla="*/ 8149021 h 8149021"/>
              <a:gd name="connsiteX0" fmla="*/ 0 w 4080680"/>
              <a:gd name="connsiteY0" fmla="*/ 7389272 h 8208137"/>
              <a:gd name="connsiteX1" fmla="*/ 2402005 w 4080680"/>
              <a:gd name="connsiteY1" fmla="*/ 5642358 h 8208137"/>
              <a:gd name="connsiteX2" fmla="*/ 3671248 w 4080680"/>
              <a:gd name="connsiteY2" fmla="*/ 60424 h 8208137"/>
              <a:gd name="connsiteX3" fmla="*/ 4039738 w 4080680"/>
              <a:gd name="connsiteY3" fmla="*/ 2694442 h 8208137"/>
              <a:gd name="connsiteX4" fmla="*/ 4080680 w 4080680"/>
              <a:gd name="connsiteY4" fmla="*/ 8208137 h 8208137"/>
              <a:gd name="connsiteX0" fmla="*/ 0 w 4100066"/>
              <a:gd name="connsiteY0" fmla="*/ 7330483 h 8149348"/>
              <a:gd name="connsiteX1" fmla="*/ 259307 w 4100066"/>
              <a:gd name="connsiteY1" fmla="*/ 3058733 h 8149348"/>
              <a:gd name="connsiteX2" fmla="*/ 3671248 w 4100066"/>
              <a:gd name="connsiteY2" fmla="*/ 1635 h 8149348"/>
              <a:gd name="connsiteX3" fmla="*/ 4039738 w 4100066"/>
              <a:gd name="connsiteY3" fmla="*/ 2635653 h 8149348"/>
              <a:gd name="connsiteX4" fmla="*/ 4080680 w 4100066"/>
              <a:gd name="connsiteY4" fmla="*/ 8149348 h 8149348"/>
              <a:gd name="connsiteX0" fmla="*/ 0 w 8071564"/>
              <a:gd name="connsiteY0" fmla="*/ 6661743 h 8149348"/>
              <a:gd name="connsiteX1" fmla="*/ 4230805 w 8071564"/>
              <a:gd name="connsiteY1" fmla="*/ 3058733 h 8149348"/>
              <a:gd name="connsiteX2" fmla="*/ 7642746 w 8071564"/>
              <a:gd name="connsiteY2" fmla="*/ 1635 h 8149348"/>
              <a:gd name="connsiteX3" fmla="*/ 8011236 w 8071564"/>
              <a:gd name="connsiteY3" fmla="*/ 2635653 h 8149348"/>
              <a:gd name="connsiteX4" fmla="*/ 8052178 w 8071564"/>
              <a:gd name="connsiteY4" fmla="*/ 8149348 h 8149348"/>
              <a:gd name="connsiteX0" fmla="*/ 0 w 8087939"/>
              <a:gd name="connsiteY0" fmla="*/ 6660285 h 8147890"/>
              <a:gd name="connsiteX1" fmla="*/ 3944202 w 8087939"/>
              <a:gd name="connsiteY1" fmla="*/ 2770672 h 8147890"/>
              <a:gd name="connsiteX2" fmla="*/ 7642746 w 8087939"/>
              <a:gd name="connsiteY2" fmla="*/ 177 h 8147890"/>
              <a:gd name="connsiteX3" fmla="*/ 8011236 w 8087939"/>
              <a:gd name="connsiteY3" fmla="*/ 2634195 h 8147890"/>
              <a:gd name="connsiteX4" fmla="*/ 8052178 w 8087939"/>
              <a:gd name="connsiteY4" fmla="*/ 8147890 h 8147890"/>
              <a:gd name="connsiteX0" fmla="*/ 0 w 7774041"/>
              <a:gd name="connsiteY0" fmla="*/ 6441921 h 8147890"/>
              <a:gd name="connsiteX1" fmla="*/ 3630304 w 7774041"/>
              <a:gd name="connsiteY1" fmla="*/ 2770672 h 8147890"/>
              <a:gd name="connsiteX2" fmla="*/ 7328848 w 7774041"/>
              <a:gd name="connsiteY2" fmla="*/ 177 h 8147890"/>
              <a:gd name="connsiteX3" fmla="*/ 7697338 w 7774041"/>
              <a:gd name="connsiteY3" fmla="*/ 2634195 h 8147890"/>
              <a:gd name="connsiteX4" fmla="*/ 7738280 w 7774041"/>
              <a:gd name="connsiteY4" fmla="*/ 8147890 h 8147890"/>
              <a:gd name="connsiteX0" fmla="*/ 0 w 7767690"/>
              <a:gd name="connsiteY0" fmla="*/ 6442307 h 8148276"/>
              <a:gd name="connsiteX1" fmla="*/ 3739486 w 7767690"/>
              <a:gd name="connsiteY1" fmla="*/ 2880240 h 8148276"/>
              <a:gd name="connsiteX2" fmla="*/ 7328848 w 7767690"/>
              <a:gd name="connsiteY2" fmla="*/ 563 h 8148276"/>
              <a:gd name="connsiteX3" fmla="*/ 7697338 w 7767690"/>
              <a:gd name="connsiteY3" fmla="*/ 2634581 h 8148276"/>
              <a:gd name="connsiteX4" fmla="*/ 7738280 w 7767690"/>
              <a:gd name="connsiteY4" fmla="*/ 8148276 h 8148276"/>
              <a:gd name="connsiteX0" fmla="*/ 0 w 7767690"/>
              <a:gd name="connsiteY0" fmla="*/ 6442307 h 8148276"/>
              <a:gd name="connsiteX1" fmla="*/ 3739486 w 7767690"/>
              <a:gd name="connsiteY1" fmla="*/ 2880240 h 8148276"/>
              <a:gd name="connsiteX2" fmla="*/ 7328848 w 7767690"/>
              <a:gd name="connsiteY2" fmla="*/ 563 h 8148276"/>
              <a:gd name="connsiteX3" fmla="*/ 7697338 w 7767690"/>
              <a:gd name="connsiteY3" fmla="*/ 2634581 h 8148276"/>
              <a:gd name="connsiteX4" fmla="*/ 7738280 w 7767690"/>
              <a:gd name="connsiteY4" fmla="*/ 8148276 h 8148276"/>
              <a:gd name="connsiteX0" fmla="*/ 0 w 7767690"/>
              <a:gd name="connsiteY0" fmla="*/ 6442307 h 8148276"/>
              <a:gd name="connsiteX1" fmla="*/ 3739486 w 7767690"/>
              <a:gd name="connsiteY1" fmla="*/ 2880240 h 8148276"/>
              <a:gd name="connsiteX2" fmla="*/ 7328848 w 7767690"/>
              <a:gd name="connsiteY2" fmla="*/ 563 h 8148276"/>
              <a:gd name="connsiteX3" fmla="*/ 7697338 w 7767690"/>
              <a:gd name="connsiteY3" fmla="*/ 2634581 h 8148276"/>
              <a:gd name="connsiteX4" fmla="*/ 7738280 w 7767690"/>
              <a:gd name="connsiteY4" fmla="*/ 8148276 h 8148276"/>
              <a:gd name="connsiteX0" fmla="*/ 0 w 7772441"/>
              <a:gd name="connsiteY0" fmla="*/ 6484465 h 8190434"/>
              <a:gd name="connsiteX1" fmla="*/ 3739486 w 7772441"/>
              <a:gd name="connsiteY1" fmla="*/ 2922398 h 8190434"/>
              <a:gd name="connsiteX2" fmla="*/ 7328848 w 7772441"/>
              <a:gd name="connsiteY2" fmla="*/ 42721 h 8190434"/>
              <a:gd name="connsiteX3" fmla="*/ 7697338 w 7772441"/>
              <a:gd name="connsiteY3" fmla="*/ 2676739 h 8190434"/>
              <a:gd name="connsiteX4" fmla="*/ 7738280 w 7772441"/>
              <a:gd name="connsiteY4" fmla="*/ 8190434 h 8190434"/>
              <a:gd name="connsiteX0" fmla="*/ 0 w 7821876"/>
              <a:gd name="connsiteY0" fmla="*/ 6443545 h 8149514"/>
              <a:gd name="connsiteX1" fmla="*/ 3739486 w 7821876"/>
              <a:gd name="connsiteY1" fmla="*/ 2881478 h 8149514"/>
              <a:gd name="connsiteX2" fmla="*/ 7328848 w 7821876"/>
              <a:gd name="connsiteY2" fmla="*/ 1801 h 8149514"/>
              <a:gd name="connsiteX3" fmla="*/ 7697338 w 7821876"/>
              <a:gd name="connsiteY3" fmla="*/ 2635819 h 8149514"/>
              <a:gd name="connsiteX4" fmla="*/ 7738280 w 7821876"/>
              <a:gd name="connsiteY4" fmla="*/ 8149514 h 8149514"/>
              <a:gd name="connsiteX0" fmla="*/ 0 w 7827167"/>
              <a:gd name="connsiteY0" fmla="*/ 6461026 h 8166995"/>
              <a:gd name="connsiteX1" fmla="*/ 3739486 w 7827167"/>
              <a:gd name="connsiteY1" fmla="*/ 2898959 h 8166995"/>
              <a:gd name="connsiteX2" fmla="*/ 7328848 w 7827167"/>
              <a:gd name="connsiteY2" fmla="*/ 19282 h 8166995"/>
              <a:gd name="connsiteX3" fmla="*/ 7697338 w 7827167"/>
              <a:gd name="connsiteY3" fmla="*/ 2653300 h 8166995"/>
              <a:gd name="connsiteX4" fmla="*/ 7738280 w 7827167"/>
              <a:gd name="connsiteY4" fmla="*/ 8166995 h 8166995"/>
              <a:gd name="connsiteX0" fmla="*/ 0 w 7799575"/>
              <a:gd name="connsiteY0" fmla="*/ 6487443 h 8193412"/>
              <a:gd name="connsiteX1" fmla="*/ 3739486 w 7799575"/>
              <a:gd name="connsiteY1" fmla="*/ 2925376 h 8193412"/>
              <a:gd name="connsiteX2" fmla="*/ 7274257 w 7799575"/>
              <a:gd name="connsiteY2" fmla="*/ 18403 h 8193412"/>
              <a:gd name="connsiteX3" fmla="*/ 7697338 w 7799575"/>
              <a:gd name="connsiteY3" fmla="*/ 2679717 h 8193412"/>
              <a:gd name="connsiteX4" fmla="*/ 7738280 w 7799575"/>
              <a:gd name="connsiteY4" fmla="*/ 8193412 h 8193412"/>
              <a:gd name="connsiteX0" fmla="*/ 0 w 7738280"/>
              <a:gd name="connsiteY0" fmla="*/ 6641466 h 8347435"/>
              <a:gd name="connsiteX1" fmla="*/ 3739486 w 7738280"/>
              <a:gd name="connsiteY1" fmla="*/ 3079399 h 8347435"/>
              <a:gd name="connsiteX2" fmla="*/ 7274257 w 7738280"/>
              <a:gd name="connsiteY2" fmla="*/ 172426 h 8347435"/>
              <a:gd name="connsiteX3" fmla="*/ 7738280 w 7738280"/>
              <a:gd name="connsiteY3" fmla="*/ 8347435 h 8347435"/>
              <a:gd name="connsiteX0" fmla="*/ 0 w 7839245"/>
              <a:gd name="connsiteY0" fmla="*/ 6393894 h 8099863"/>
              <a:gd name="connsiteX1" fmla="*/ 3739486 w 7839245"/>
              <a:gd name="connsiteY1" fmla="*/ 2831827 h 8099863"/>
              <a:gd name="connsiteX2" fmla="*/ 7492621 w 7839245"/>
              <a:gd name="connsiteY2" fmla="*/ 184161 h 8099863"/>
              <a:gd name="connsiteX3" fmla="*/ 7738280 w 7839245"/>
              <a:gd name="connsiteY3" fmla="*/ 8099863 h 8099863"/>
              <a:gd name="connsiteX0" fmla="*/ 0 w 7741628"/>
              <a:gd name="connsiteY0" fmla="*/ 6419879 h 8125848"/>
              <a:gd name="connsiteX1" fmla="*/ 3739486 w 7741628"/>
              <a:gd name="connsiteY1" fmla="*/ 2857812 h 8125848"/>
              <a:gd name="connsiteX2" fmla="*/ 7315200 w 7741628"/>
              <a:gd name="connsiteY2" fmla="*/ 182851 h 8125848"/>
              <a:gd name="connsiteX3" fmla="*/ 7738280 w 7741628"/>
              <a:gd name="connsiteY3" fmla="*/ 8125848 h 8125848"/>
              <a:gd name="connsiteX0" fmla="*/ 0 w 7741725"/>
              <a:gd name="connsiteY0" fmla="*/ 6237031 h 7943000"/>
              <a:gd name="connsiteX1" fmla="*/ 3739486 w 7741725"/>
              <a:gd name="connsiteY1" fmla="*/ 2674964 h 7943000"/>
              <a:gd name="connsiteX2" fmla="*/ 7315200 w 7741725"/>
              <a:gd name="connsiteY2" fmla="*/ 3 h 7943000"/>
              <a:gd name="connsiteX3" fmla="*/ 7697340 w 7741725"/>
              <a:gd name="connsiteY3" fmla="*/ 2688614 h 7943000"/>
              <a:gd name="connsiteX4" fmla="*/ 7738280 w 7741725"/>
              <a:gd name="connsiteY4" fmla="*/ 7943000 h 7943000"/>
              <a:gd name="connsiteX0" fmla="*/ 0 w 7790106"/>
              <a:gd name="connsiteY0" fmla="*/ 6237065 h 7943034"/>
              <a:gd name="connsiteX1" fmla="*/ 3739486 w 7790106"/>
              <a:gd name="connsiteY1" fmla="*/ 2674998 h 7943034"/>
              <a:gd name="connsiteX2" fmla="*/ 7315200 w 7790106"/>
              <a:gd name="connsiteY2" fmla="*/ 37 h 7943034"/>
              <a:gd name="connsiteX3" fmla="*/ 7765579 w 7790106"/>
              <a:gd name="connsiteY3" fmla="*/ 2729591 h 7943034"/>
              <a:gd name="connsiteX4" fmla="*/ 7738280 w 7790106"/>
              <a:gd name="connsiteY4" fmla="*/ 7943034 h 7943034"/>
              <a:gd name="connsiteX0" fmla="*/ 0 w 7793420"/>
              <a:gd name="connsiteY0" fmla="*/ 6237065 h 7943034"/>
              <a:gd name="connsiteX1" fmla="*/ 3739486 w 7793420"/>
              <a:gd name="connsiteY1" fmla="*/ 2674998 h 7943034"/>
              <a:gd name="connsiteX2" fmla="*/ 7315200 w 7793420"/>
              <a:gd name="connsiteY2" fmla="*/ 37 h 7943034"/>
              <a:gd name="connsiteX3" fmla="*/ 7765579 w 7793420"/>
              <a:gd name="connsiteY3" fmla="*/ 2729591 h 7943034"/>
              <a:gd name="connsiteX4" fmla="*/ 7738280 w 7793420"/>
              <a:gd name="connsiteY4" fmla="*/ 7943034 h 7943034"/>
              <a:gd name="connsiteX0" fmla="*/ 0 w 7793420"/>
              <a:gd name="connsiteY0" fmla="*/ 6237065 h 7943034"/>
              <a:gd name="connsiteX1" fmla="*/ 3739486 w 7793420"/>
              <a:gd name="connsiteY1" fmla="*/ 2674998 h 7943034"/>
              <a:gd name="connsiteX2" fmla="*/ 7315200 w 7793420"/>
              <a:gd name="connsiteY2" fmla="*/ 37 h 7943034"/>
              <a:gd name="connsiteX3" fmla="*/ 7765579 w 7793420"/>
              <a:gd name="connsiteY3" fmla="*/ 2729591 h 7943034"/>
              <a:gd name="connsiteX4" fmla="*/ 7738280 w 7793420"/>
              <a:gd name="connsiteY4" fmla="*/ 7943034 h 7943034"/>
              <a:gd name="connsiteX0" fmla="*/ 0 w 7793420"/>
              <a:gd name="connsiteY0" fmla="*/ 6237065 h 7943034"/>
              <a:gd name="connsiteX1" fmla="*/ 3739486 w 7793420"/>
              <a:gd name="connsiteY1" fmla="*/ 2674998 h 7943034"/>
              <a:gd name="connsiteX2" fmla="*/ 7315200 w 7793420"/>
              <a:gd name="connsiteY2" fmla="*/ 37 h 7943034"/>
              <a:gd name="connsiteX3" fmla="*/ 7765579 w 7793420"/>
              <a:gd name="connsiteY3" fmla="*/ 2729591 h 7943034"/>
              <a:gd name="connsiteX4" fmla="*/ 7738280 w 7793420"/>
              <a:gd name="connsiteY4" fmla="*/ 7943034 h 7943034"/>
              <a:gd name="connsiteX0" fmla="*/ 0 w 7793420"/>
              <a:gd name="connsiteY0" fmla="*/ 6237065 h 7943034"/>
              <a:gd name="connsiteX1" fmla="*/ 3739486 w 7793420"/>
              <a:gd name="connsiteY1" fmla="*/ 2674998 h 7943034"/>
              <a:gd name="connsiteX2" fmla="*/ 7315200 w 7793420"/>
              <a:gd name="connsiteY2" fmla="*/ 37 h 7943034"/>
              <a:gd name="connsiteX3" fmla="*/ 7765579 w 7793420"/>
              <a:gd name="connsiteY3" fmla="*/ 2729591 h 7943034"/>
              <a:gd name="connsiteX4" fmla="*/ 7738280 w 7793420"/>
              <a:gd name="connsiteY4" fmla="*/ 7943034 h 7943034"/>
              <a:gd name="connsiteX0" fmla="*/ 0 w 7793420"/>
              <a:gd name="connsiteY0" fmla="*/ 6237028 h 7942997"/>
              <a:gd name="connsiteX1" fmla="*/ 3739486 w 7793420"/>
              <a:gd name="connsiteY1" fmla="*/ 2674961 h 7942997"/>
              <a:gd name="connsiteX2" fmla="*/ 7315200 w 7793420"/>
              <a:gd name="connsiteY2" fmla="*/ 0 h 7942997"/>
              <a:gd name="connsiteX3" fmla="*/ 7765579 w 7793420"/>
              <a:gd name="connsiteY3" fmla="*/ 2729554 h 7942997"/>
              <a:gd name="connsiteX4" fmla="*/ 7738280 w 7793420"/>
              <a:gd name="connsiteY4" fmla="*/ 7942997 h 7942997"/>
              <a:gd name="connsiteX0" fmla="*/ 0 w 7745074"/>
              <a:gd name="connsiteY0" fmla="*/ 6237028 h 7942997"/>
              <a:gd name="connsiteX1" fmla="*/ 3739486 w 7745074"/>
              <a:gd name="connsiteY1" fmla="*/ 2674961 h 7942997"/>
              <a:gd name="connsiteX2" fmla="*/ 7315200 w 7745074"/>
              <a:gd name="connsiteY2" fmla="*/ 0 h 7942997"/>
              <a:gd name="connsiteX3" fmla="*/ 7738280 w 7745074"/>
              <a:gd name="connsiteY3" fmla="*/ 7942997 h 7942997"/>
              <a:gd name="connsiteX0" fmla="*/ 0 w 7738280"/>
              <a:gd name="connsiteY0" fmla="*/ 6455392 h 8161361"/>
              <a:gd name="connsiteX1" fmla="*/ 3739486 w 7738280"/>
              <a:gd name="connsiteY1" fmla="*/ 2893325 h 8161361"/>
              <a:gd name="connsiteX2" fmla="*/ 7287904 w 7738280"/>
              <a:gd name="connsiteY2" fmla="*/ 0 h 8161361"/>
              <a:gd name="connsiteX3" fmla="*/ 7738280 w 7738280"/>
              <a:gd name="connsiteY3" fmla="*/ 8161361 h 8161361"/>
              <a:gd name="connsiteX0" fmla="*/ 0 w 7738280"/>
              <a:gd name="connsiteY0" fmla="*/ 6455392 h 8161361"/>
              <a:gd name="connsiteX1" fmla="*/ 3739486 w 7738280"/>
              <a:gd name="connsiteY1" fmla="*/ 2893325 h 8161361"/>
              <a:gd name="connsiteX2" fmla="*/ 7287904 w 7738280"/>
              <a:gd name="connsiteY2" fmla="*/ 0 h 8161361"/>
              <a:gd name="connsiteX3" fmla="*/ 7738280 w 7738280"/>
              <a:gd name="connsiteY3" fmla="*/ 8161361 h 8161361"/>
              <a:gd name="connsiteX0" fmla="*/ 0 w 7738280"/>
              <a:gd name="connsiteY0" fmla="*/ 6455392 h 8161361"/>
              <a:gd name="connsiteX1" fmla="*/ 3739486 w 7738280"/>
              <a:gd name="connsiteY1" fmla="*/ 2893325 h 8161361"/>
              <a:gd name="connsiteX2" fmla="*/ 7287904 w 7738280"/>
              <a:gd name="connsiteY2" fmla="*/ 0 h 8161361"/>
              <a:gd name="connsiteX3" fmla="*/ 7738280 w 7738280"/>
              <a:gd name="connsiteY3" fmla="*/ 8161361 h 8161361"/>
              <a:gd name="connsiteX0" fmla="*/ 0 w 7739989"/>
              <a:gd name="connsiteY0" fmla="*/ 6455392 h 8161361"/>
              <a:gd name="connsiteX1" fmla="*/ 3739486 w 7739989"/>
              <a:gd name="connsiteY1" fmla="*/ 2893325 h 8161361"/>
              <a:gd name="connsiteX2" fmla="*/ 7287904 w 7739989"/>
              <a:gd name="connsiteY2" fmla="*/ 0 h 8161361"/>
              <a:gd name="connsiteX3" fmla="*/ 7738280 w 7739989"/>
              <a:gd name="connsiteY3" fmla="*/ 8161361 h 8161361"/>
              <a:gd name="connsiteX0" fmla="*/ 0 w 7739989"/>
              <a:gd name="connsiteY0" fmla="*/ 6455392 h 8161361"/>
              <a:gd name="connsiteX1" fmla="*/ 3739486 w 7739989"/>
              <a:gd name="connsiteY1" fmla="*/ 2893325 h 8161361"/>
              <a:gd name="connsiteX2" fmla="*/ 7287904 w 7739989"/>
              <a:gd name="connsiteY2" fmla="*/ 0 h 8161361"/>
              <a:gd name="connsiteX3" fmla="*/ 7738280 w 7739989"/>
              <a:gd name="connsiteY3" fmla="*/ 8161361 h 8161361"/>
              <a:gd name="connsiteX0" fmla="*/ 0 w 7739989"/>
              <a:gd name="connsiteY0" fmla="*/ 6466225 h 8172194"/>
              <a:gd name="connsiteX1" fmla="*/ 7287904 w 7739989"/>
              <a:gd name="connsiteY1" fmla="*/ 10833 h 8172194"/>
              <a:gd name="connsiteX2" fmla="*/ 7738280 w 7739989"/>
              <a:gd name="connsiteY2" fmla="*/ 8172194 h 8172194"/>
              <a:gd name="connsiteX0" fmla="*/ 0 w 7603511"/>
              <a:gd name="connsiteY0" fmla="*/ 6357258 h 8172409"/>
              <a:gd name="connsiteX1" fmla="*/ 7151426 w 7603511"/>
              <a:gd name="connsiteY1" fmla="*/ 11048 h 8172409"/>
              <a:gd name="connsiteX2" fmla="*/ 7601802 w 7603511"/>
              <a:gd name="connsiteY2" fmla="*/ 8172409 h 8172409"/>
              <a:gd name="connsiteX0" fmla="*/ 0 w 7603511"/>
              <a:gd name="connsiteY0" fmla="*/ 6346210 h 8161361"/>
              <a:gd name="connsiteX1" fmla="*/ 7151426 w 7603511"/>
              <a:gd name="connsiteY1" fmla="*/ 0 h 8161361"/>
              <a:gd name="connsiteX2" fmla="*/ 7601802 w 7603511"/>
              <a:gd name="connsiteY2" fmla="*/ 8161361 h 8161361"/>
              <a:gd name="connsiteX0" fmla="*/ 0 w 7603511"/>
              <a:gd name="connsiteY0" fmla="*/ 6346210 h 8161361"/>
              <a:gd name="connsiteX1" fmla="*/ 7151426 w 7603511"/>
              <a:gd name="connsiteY1" fmla="*/ 0 h 8161361"/>
              <a:gd name="connsiteX2" fmla="*/ 7601802 w 7603511"/>
              <a:gd name="connsiteY2" fmla="*/ 8161361 h 8161361"/>
              <a:gd name="connsiteX0" fmla="*/ 0 w 7601802"/>
              <a:gd name="connsiteY0" fmla="*/ 6346210 h 8161361"/>
              <a:gd name="connsiteX1" fmla="*/ 7151426 w 7601802"/>
              <a:gd name="connsiteY1" fmla="*/ 0 h 8161361"/>
              <a:gd name="connsiteX2" fmla="*/ 7601802 w 7601802"/>
              <a:gd name="connsiteY2" fmla="*/ 8161361 h 8161361"/>
              <a:gd name="connsiteX0" fmla="*/ 0 w 7603824"/>
              <a:gd name="connsiteY0" fmla="*/ 6223380 h 8038531"/>
              <a:gd name="connsiteX1" fmla="*/ 7178722 w 7603824"/>
              <a:gd name="connsiteY1" fmla="*/ 0 h 8038531"/>
              <a:gd name="connsiteX2" fmla="*/ 7601802 w 7603824"/>
              <a:gd name="connsiteY2" fmla="*/ 8038531 h 8038531"/>
              <a:gd name="connsiteX0" fmla="*/ 0 w 7601802"/>
              <a:gd name="connsiteY0" fmla="*/ 6291619 h 8106770"/>
              <a:gd name="connsiteX1" fmla="*/ 7137778 w 7601802"/>
              <a:gd name="connsiteY1" fmla="*/ 0 h 8106770"/>
              <a:gd name="connsiteX2" fmla="*/ 7601802 w 7601802"/>
              <a:gd name="connsiteY2" fmla="*/ 8106770 h 8106770"/>
              <a:gd name="connsiteX0" fmla="*/ 0 w 7910146"/>
              <a:gd name="connsiteY0" fmla="*/ 6610595 h 8106770"/>
              <a:gd name="connsiteX1" fmla="*/ 7446122 w 7910146"/>
              <a:gd name="connsiteY1" fmla="*/ 0 h 8106770"/>
              <a:gd name="connsiteX2" fmla="*/ 7910146 w 7910146"/>
              <a:gd name="connsiteY2" fmla="*/ 8106770 h 8106770"/>
              <a:gd name="connsiteX0" fmla="*/ 0 w 8601262"/>
              <a:gd name="connsiteY0" fmla="*/ 6599962 h 8106770"/>
              <a:gd name="connsiteX1" fmla="*/ 8137238 w 8601262"/>
              <a:gd name="connsiteY1" fmla="*/ 0 h 8106770"/>
              <a:gd name="connsiteX2" fmla="*/ 8601262 w 8601262"/>
              <a:gd name="connsiteY2" fmla="*/ 8106770 h 8106770"/>
              <a:gd name="connsiteX0" fmla="*/ 123483 w 8724745"/>
              <a:gd name="connsiteY0" fmla="*/ 6616753 h 8123561"/>
              <a:gd name="connsiteX1" fmla="*/ 809363 w 8724745"/>
              <a:gd name="connsiteY1" fmla="*/ 6018317 h 8123561"/>
              <a:gd name="connsiteX2" fmla="*/ 8260721 w 8724745"/>
              <a:gd name="connsiteY2" fmla="*/ 16791 h 8123561"/>
              <a:gd name="connsiteX3" fmla="*/ 8724745 w 8724745"/>
              <a:gd name="connsiteY3" fmla="*/ 8123561 h 8123561"/>
              <a:gd name="connsiteX0" fmla="*/ 46968 w 8648230"/>
              <a:gd name="connsiteY0" fmla="*/ 6615037 h 8121845"/>
              <a:gd name="connsiteX1" fmla="*/ 892336 w 8648230"/>
              <a:gd name="connsiteY1" fmla="*/ 6643922 h 8121845"/>
              <a:gd name="connsiteX2" fmla="*/ 8184206 w 8648230"/>
              <a:gd name="connsiteY2" fmla="*/ 15075 h 8121845"/>
              <a:gd name="connsiteX3" fmla="*/ 8648230 w 8648230"/>
              <a:gd name="connsiteY3" fmla="*/ 8121845 h 8121845"/>
              <a:gd name="connsiteX0" fmla="*/ 91475 w 8692737"/>
              <a:gd name="connsiteY0" fmla="*/ 6615037 h 8121845"/>
              <a:gd name="connsiteX1" fmla="*/ 936843 w 8692737"/>
              <a:gd name="connsiteY1" fmla="*/ 6643922 h 8121845"/>
              <a:gd name="connsiteX2" fmla="*/ 8228713 w 8692737"/>
              <a:gd name="connsiteY2" fmla="*/ 15075 h 8121845"/>
              <a:gd name="connsiteX3" fmla="*/ 8692737 w 8692737"/>
              <a:gd name="connsiteY3" fmla="*/ 8121845 h 8121845"/>
              <a:gd name="connsiteX0" fmla="*/ 0 w 11440155"/>
              <a:gd name="connsiteY0" fmla="*/ 6413018 h 8121845"/>
              <a:gd name="connsiteX1" fmla="*/ 3684261 w 11440155"/>
              <a:gd name="connsiteY1" fmla="*/ 6643922 h 8121845"/>
              <a:gd name="connsiteX2" fmla="*/ 10976131 w 11440155"/>
              <a:gd name="connsiteY2" fmla="*/ 15075 h 8121845"/>
              <a:gd name="connsiteX3" fmla="*/ 11440155 w 11440155"/>
              <a:gd name="connsiteY3" fmla="*/ 8121845 h 8121845"/>
              <a:gd name="connsiteX0" fmla="*/ 0 w 11440155"/>
              <a:gd name="connsiteY0" fmla="*/ 6413018 h 8121845"/>
              <a:gd name="connsiteX1" fmla="*/ 3684261 w 11440155"/>
              <a:gd name="connsiteY1" fmla="*/ 6643922 h 8121845"/>
              <a:gd name="connsiteX2" fmla="*/ 10976131 w 11440155"/>
              <a:gd name="connsiteY2" fmla="*/ 15075 h 8121845"/>
              <a:gd name="connsiteX3" fmla="*/ 11440155 w 11440155"/>
              <a:gd name="connsiteY3" fmla="*/ 8121845 h 8121845"/>
              <a:gd name="connsiteX0" fmla="*/ 0 w 11525216"/>
              <a:gd name="connsiteY0" fmla="*/ 6359856 h 8121845"/>
              <a:gd name="connsiteX1" fmla="*/ 3769322 w 11525216"/>
              <a:gd name="connsiteY1" fmla="*/ 6643922 h 8121845"/>
              <a:gd name="connsiteX2" fmla="*/ 11061192 w 11525216"/>
              <a:gd name="connsiteY2" fmla="*/ 15075 h 8121845"/>
              <a:gd name="connsiteX3" fmla="*/ 11525216 w 11525216"/>
              <a:gd name="connsiteY3" fmla="*/ 8121845 h 8121845"/>
              <a:gd name="connsiteX0" fmla="*/ 0 w 11525216"/>
              <a:gd name="connsiteY0" fmla="*/ 6359856 h 8121845"/>
              <a:gd name="connsiteX1" fmla="*/ 3769322 w 11525216"/>
              <a:gd name="connsiteY1" fmla="*/ 6643922 h 8121845"/>
              <a:gd name="connsiteX2" fmla="*/ 11061192 w 11525216"/>
              <a:gd name="connsiteY2" fmla="*/ 15075 h 8121845"/>
              <a:gd name="connsiteX3" fmla="*/ 11525216 w 11525216"/>
              <a:gd name="connsiteY3" fmla="*/ 8121845 h 8121845"/>
              <a:gd name="connsiteX0" fmla="*/ 0 w 11525216"/>
              <a:gd name="connsiteY0" fmla="*/ 6359779 h 8121768"/>
              <a:gd name="connsiteX1" fmla="*/ 3726791 w 11525216"/>
              <a:gd name="connsiteY1" fmla="*/ 6675743 h 8121768"/>
              <a:gd name="connsiteX2" fmla="*/ 11061192 w 11525216"/>
              <a:gd name="connsiteY2" fmla="*/ 14998 h 8121768"/>
              <a:gd name="connsiteX3" fmla="*/ 11525216 w 11525216"/>
              <a:gd name="connsiteY3" fmla="*/ 8121768 h 8121768"/>
              <a:gd name="connsiteX0" fmla="*/ 0 w 11525216"/>
              <a:gd name="connsiteY0" fmla="*/ 6359779 h 8121768"/>
              <a:gd name="connsiteX1" fmla="*/ 3726791 w 11525216"/>
              <a:gd name="connsiteY1" fmla="*/ 6675743 h 8121768"/>
              <a:gd name="connsiteX2" fmla="*/ 11061192 w 11525216"/>
              <a:gd name="connsiteY2" fmla="*/ 14998 h 8121768"/>
              <a:gd name="connsiteX3" fmla="*/ 11525216 w 11525216"/>
              <a:gd name="connsiteY3" fmla="*/ 8121768 h 8121768"/>
              <a:gd name="connsiteX0" fmla="*/ 0 w 11525216"/>
              <a:gd name="connsiteY0" fmla="*/ 6359933 h 8121922"/>
              <a:gd name="connsiteX1" fmla="*/ 3726791 w 11525216"/>
              <a:gd name="connsiteY1" fmla="*/ 6675897 h 8121922"/>
              <a:gd name="connsiteX2" fmla="*/ 11061192 w 11525216"/>
              <a:gd name="connsiteY2" fmla="*/ 15152 h 8121922"/>
              <a:gd name="connsiteX3" fmla="*/ 11525216 w 11525216"/>
              <a:gd name="connsiteY3" fmla="*/ 8121922 h 8121922"/>
              <a:gd name="connsiteX0" fmla="*/ 0 w 11525216"/>
              <a:gd name="connsiteY0" fmla="*/ 6344781 h 8106770"/>
              <a:gd name="connsiteX1" fmla="*/ 3726791 w 11525216"/>
              <a:gd name="connsiteY1" fmla="*/ 6660745 h 8106770"/>
              <a:gd name="connsiteX2" fmla="*/ 11061192 w 11525216"/>
              <a:gd name="connsiteY2" fmla="*/ 0 h 8106770"/>
              <a:gd name="connsiteX3" fmla="*/ 11525216 w 11525216"/>
              <a:gd name="connsiteY3" fmla="*/ 8106770 h 8106770"/>
              <a:gd name="connsiteX0" fmla="*/ 0 w 11525216"/>
              <a:gd name="connsiteY0" fmla="*/ 6344781 h 8106770"/>
              <a:gd name="connsiteX1" fmla="*/ 3726791 w 11525216"/>
              <a:gd name="connsiteY1" fmla="*/ 6660745 h 8106770"/>
              <a:gd name="connsiteX2" fmla="*/ 11061192 w 11525216"/>
              <a:gd name="connsiteY2" fmla="*/ 0 h 8106770"/>
              <a:gd name="connsiteX3" fmla="*/ 11525216 w 11525216"/>
              <a:gd name="connsiteY3" fmla="*/ 8106770 h 8106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25216" h="8106770">
                <a:moveTo>
                  <a:pt x="0" y="6344781"/>
                </a:moveTo>
                <a:cubicBezTo>
                  <a:pt x="731001" y="6351367"/>
                  <a:pt x="2072874" y="6527362"/>
                  <a:pt x="3726791" y="6660745"/>
                </a:cubicBezTo>
                <a:cubicBezTo>
                  <a:pt x="5082997" y="5496955"/>
                  <a:pt x="9082743" y="786810"/>
                  <a:pt x="11061192" y="0"/>
                </a:cubicBezTo>
                <a:cubicBezTo>
                  <a:pt x="11563885" y="318447"/>
                  <a:pt x="11518961" y="6301854"/>
                  <a:pt x="11525216" y="8106770"/>
                </a:cubicBezTo>
              </a:path>
            </a:pathLst>
          </a:custGeom>
          <a:noFill/>
          <a:ln w="165100" cmpd="sng">
            <a:solidFill>
              <a:schemeClr val="accent1">
                <a:lumMod val="60000"/>
                <a:lumOff val="40000"/>
                <a:alpha val="5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7"/>
          </a:p>
        </p:txBody>
      </p:sp>
      <p:graphicFrame>
        <p:nvGraphicFramePr>
          <p:cNvPr id="5" name="Таблица 8">
            <a:extLst>
              <a:ext uri="{FF2B5EF4-FFF2-40B4-BE49-F238E27FC236}">
                <a16:creationId xmlns:a16="http://schemas.microsoft.com/office/drawing/2014/main" id="{8D33742A-BF6F-4CC5-8BCB-D98DBC1C2804}"/>
              </a:ext>
            </a:extLst>
          </p:cNvPr>
          <p:cNvGraphicFramePr>
            <a:graphicFrameLocks noGrp="1"/>
          </p:cNvGraphicFramePr>
          <p:nvPr/>
        </p:nvGraphicFramePr>
        <p:xfrm>
          <a:off x="1723721" y="1335885"/>
          <a:ext cx="3452370" cy="16611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21970">
                  <a:extLst>
                    <a:ext uri="{9D8B030D-6E8A-4147-A177-3AD203B41FA5}">
                      <a16:colId xmlns:a16="http://schemas.microsoft.com/office/drawing/2014/main" val="102762731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510892177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Контур</a:t>
                      </a:r>
                      <a:r>
                        <a:rPr lang="en-US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:</a:t>
                      </a:r>
                      <a:endParaRPr lang="ru-RU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11LAC22CP00</a:t>
                      </a:r>
                      <a:r>
                        <a:rPr lang="ru-RU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1,</a:t>
                      </a:r>
                    </a:p>
                    <a:p>
                      <a:r>
                        <a:rPr lang="en-US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11LAC22CP00</a:t>
                      </a:r>
                      <a:r>
                        <a:rPr lang="ru-RU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2,</a:t>
                      </a:r>
                    </a:p>
                    <a:p>
                      <a:r>
                        <a:rPr lang="en-US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11LAC22CP00</a:t>
                      </a:r>
                      <a:r>
                        <a:rPr lang="ru-RU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3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379698361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Марка</a:t>
                      </a:r>
                      <a:r>
                        <a:rPr lang="en-US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:</a:t>
                      </a:r>
                      <a:endParaRPr lang="ru-RU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10CFA6010</a:t>
                      </a:r>
                      <a:endParaRPr lang="ru-RU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95815102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Откуда</a:t>
                      </a:r>
                      <a:r>
                        <a:rPr lang="en-US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:</a:t>
                      </a:r>
                      <a:endParaRPr lang="ru-RU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10CFA03</a:t>
                      </a:r>
                      <a:endParaRPr lang="ru-RU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413973505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Куда</a:t>
                      </a:r>
                      <a:r>
                        <a:rPr lang="en-US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:</a:t>
                      </a:r>
                      <a:endParaRPr lang="ru-RU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10CJF01</a:t>
                      </a:r>
                      <a:endParaRPr lang="ru-RU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273672656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Модель</a:t>
                      </a:r>
                      <a:r>
                        <a:rPr lang="en-US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:</a:t>
                      </a:r>
                      <a:endParaRPr lang="ru-RU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КВВГЭ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94915811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77708A-F264-409E-9639-202D93F85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561" y="5550713"/>
            <a:ext cx="7497809" cy="380952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2FF6BCC-BA41-496C-A25C-79E01FBE2F63}"/>
              </a:ext>
            </a:extLst>
          </p:cNvPr>
          <p:cNvSpPr/>
          <p:nvPr/>
        </p:nvSpPr>
        <p:spPr>
          <a:xfrm>
            <a:off x="1723721" y="3540915"/>
            <a:ext cx="3452370" cy="4381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67" dirty="0"/>
              <a:t>Показать в проекте</a:t>
            </a: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228F1C65-F5FD-41C7-BF0B-F375D7740D9A}"/>
              </a:ext>
            </a:extLst>
          </p:cNvPr>
          <p:cNvSpPr/>
          <p:nvPr/>
        </p:nvSpPr>
        <p:spPr>
          <a:xfrm>
            <a:off x="3556443" y="4118116"/>
            <a:ext cx="567310" cy="1293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7"/>
          </a:p>
        </p:txBody>
      </p:sp>
    </p:spTree>
    <p:extLst>
      <p:ext uri="{BB962C8B-B14F-4D97-AF65-F5344CB8AC3E}">
        <p14:creationId xmlns:p14="http://schemas.microsoft.com/office/powerpoint/2010/main" val="257129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xfrm>
            <a:off x="6701686" y="1074871"/>
            <a:ext cx="4983430" cy="84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70000"/>
              </a:lnSpc>
              <a:spcBef>
                <a:spcPts val="0"/>
              </a:spcBef>
              <a:buSzPts val="1750"/>
            </a:pPr>
            <a:r>
              <a:rPr lang="ru-RU" sz="1750" dirty="0"/>
              <a:t>На стадии строительства и проектирования находятся 24 энергопредприятий, 5 нефтехимических предприятий, 42 НПЗ.</a:t>
            </a:r>
          </a:p>
          <a:p>
            <a:pPr marL="0" lvl="0" indent="0">
              <a:lnSpc>
                <a:spcPct val="70000"/>
              </a:lnSpc>
              <a:spcBef>
                <a:spcPts val="0"/>
              </a:spcBef>
              <a:buSzPts val="1750"/>
            </a:pPr>
            <a:r>
              <a:rPr lang="ru-RU" sz="1750" dirty="0"/>
              <a:t>По оценке PAM – 950 клиентов.</a:t>
            </a:r>
          </a:p>
        </p:txBody>
      </p:sp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xfrm>
            <a:off x="463243" y="166968"/>
            <a:ext cx="5226067" cy="1057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9"/>
              <a:buFont typeface="Calibri"/>
              <a:buNone/>
            </a:pPr>
            <a:r>
              <a:rPr lang="en-US" sz="3959" b="1" dirty="0">
                <a:solidFill>
                  <a:schemeClr val="accent1"/>
                </a:solidFill>
              </a:rPr>
              <a:t>Оценка</a:t>
            </a:r>
            <a:br>
              <a:rPr lang="en-US" sz="3959" b="1" dirty="0">
                <a:solidFill>
                  <a:schemeClr val="accent1"/>
                </a:solidFill>
              </a:rPr>
            </a:br>
            <a:r>
              <a:rPr lang="en-US" sz="3959" b="1" dirty="0">
                <a:solidFill>
                  <a:srgbClr val="002060"/>
                </a:solidFill>
              </a:rPr>
              <a:t>Потенциала рынка</a:t>
            </a:r>
            <a:endParaRPr sz="3959" dirty="0">
              <a:solidFill>
                <a:srgbClr val="002060"/>
              </a:solidFill>
            </a:endParaRPr>
          </a:p>
        </p:txBody>
      </p:sp>
      <p:sp>
        <p:nvSpPr>
          <p:cNvPr id="173" name="Google Shape;173;p27"/>
          <p:cNvSpPr txBox="1">
            <a:spLocks noGrp="1"/>
          </p:cNvSpPr>
          <p:nvPr>
            <p:ph type="body" idx="3"/>
          </p:nvPr>
        </p:nvSpPr>
        <p:spPr>
          <a:xfrm>
            <a:off x="463243" y="5916787"/>
            <a:ext cx="5631109" cy="768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80000"/>
              </a:lnSpc>
              <a:buSzPts val="2000"/>
            </a:pPr>
            <a:r>
              <a:rPr lang="ru-RU" sz="2000" dirty="0"/>
              <a:t>Оценка</a:t>
            </a:r>
            <a:r>
              <a:rPr lang="en-US" sz="2000" dirty="0"/>
              <a:t> </a:t>
            </a:r>
            <a:r>
              <a:rPr lang="ru-RU" sz="2000" dirty="0"/>
              <a:t>при среднегодовой стоимости лицензии в 600 тыс. руб.</a:t>
            </a:r>
            <a:endParaRPr sz="2000" dirty="0"/>
          </a:p>
        </p:txBody>
      </p:sp>
      <p:sp>
        <p:nvSpPr>
          <p:cNvPr id="174" name="Google Shape;174;p27"/>
          <p:cNvSpPr/>
          <p:nvPr/>
        </p:nvSpPr>
        <p:spPr>
          <a:xfrm>
            <a:off x="5800657" y="695662"/>
            <a:ext cx="648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6649879" y="584258"/>
            <a:ext cx="4163123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PAM</a:t>
            </a: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5928129" y="727275"/>
            <a:ext cx="39305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7"/>
          <p:cNvSpPr txBox="1"/>
          <p:nvPr/>
        </p:nvSpPr>
        <p:spPr>
          <a:xfrm>
            <a:off x="6649879" y="2556979"/>
            <a:ext cx="4983430" cy="976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7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432 энергопредприятий, 38 нефтехимических предприятий, 44 НПЗ, 365 инжиниринговых организаций.</a:t>
            </a:r>
            <a:r>
              <a:rPr lang="en-US" sz="1750" b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70000"/>
              </a:lnSpc>
              <a:spcBef>
                <a:spcPts val="1000"/>
              </a:spcBef>
              <a:buClr>
                <a:schemeClr val="lt1"/>
              </a:buClr>
              <a:buSzPts val="1750"/>
            </a:pPr>
            <a:r>
              <a:rPr lang="ru-RU" sz="17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По оценке TAM – 879 клиентов.</a:t>
            </a:r>
            <a:endParaRPr sz="175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7"/>
          <p:cNvSpPr/>
          <p:nvPr/>
        </p:nvSpPr>
        <p:spPr>
          <a:xfrm>
            <a:off x="5800657" y="2215526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6649879" y="2104122"/>
            <a:ext cx="4163123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ru-RU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</a:t>
            </a:r>
          </a:p>
        </p:txBody>
      </p:sp>
      <p:sp>
        <p:nvSpPr>
          <p:cNvPr id="180" name="Google Shape;180;p27"/>
          <p:cNvSpPr txBox="1"/>
          <p:nvPr/>
        </p:nvSpPr>
        <p:spPr>
          <a:xfrm>
            <a:off x="5800657" y="2156565"/>
            <a:ext cx="648000" cy="76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7"/>
          <p:cNvSpPr txBox="1"/>
          <p:nvPr/>
        </p:nvSpPr>
        <p:spPr>
          <a:xfrm>
            <a:off x="6701686" y="4113786"/>
            <a:ext cx="4983430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7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Всего на рынке VR/AR конкурентами обслуживаются 32 организации. </a:t>
            </a:r>
          </a:p>
          <a:p>
            <a:pPr lvl="0"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7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По оценке SAM – 32 клиента.</a:t>
            </a:r>
          </a:p>
        </p:txBody>
      </p:sp>
      <p:sp>
        <p:nvSpPr>
          <p:cNvPr id="182" name="Google Shape;182;p27"/>
          <p:cNvSpPr/>
          <p:nvPr/>
        </p:nvSpPr>
        <p:spPr>
          <a:xfrm>
            <a:off x="5834088" y="3729840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7"/>
          <p:cNvSpPr txBox="1"/>
          <p:nvPr/>
        </p:nvSpPr>
        <p:spPr>
          <a:xfrm>
            <a:off x="6683310" y="3618436"/>
            <a:ext cx="4129692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ru-RU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</a:t>
            </a:r>
          </a:p>
        </p:txBody>
      </p:sp>
      <p:sp>
        <p:nvSpPr>
          <p:cNvPr id="184" name="Google Shape;184;p27"/>
          <p:cNvSpPr txBox="1"/>
          <p:nvPr/>
        </p:nvSpPr>
        <p:spPr>
          <a:xfrm>
            <a:off x="5822366" y="3674668"/>
            <a:ext cx="663898" cy="7594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7"/>
          <p:cNvSpPr txBox="1"/>
          <p:nvPr/>
        </p:nvSpPr>
        <p:spPr>
          <a:xfrm>
            <a:off x="6701686" y="5633650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7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На начальном этапе мы готовы предложить свой продукт 5 клиентам.</a:t>
            </a:r>
          </a:p>
          <a:p>
            <a:pPr lvl="0"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7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По оценке SOM – 5 клиентов.</a:t>
            </a:r>
          </a:p>
        </p:txBody>
      </p:sp>
      <p:sp>
        <p:nvSpPr>
          <p:cNvPr id="186" name="Google Shape;186;p27"/>
          <p:cNvSpPr/>
          <p:nvPr/>
        </p:nvSpPr>
        <p:spPr>
          <a:xfrm>
            <a:off x="5834088" y="5249704"/>
            <a:ext cx="648000" cy="6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6683310" y="5138300"/>
            <a:ext cx="4129692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lang="ru-RU"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5706616" y="5241437"/>
            <a:ext cx="775472" cy="675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9A20F27-220F-4A63-A262-0FF2697E39F3}"/>
              </a:ext>
            </a:extLst>
          </p:cNvPr>
          <p:cNvGrpSpPr/>
          <p:nvPr/>
        </p:nvGrpSpPr>
        <p:grpSpPr>
          <a:xfrm>
            <a:off x="737411" y="1314297"/>
            <a:ext cx="4675510" cy="4675510"/>
            <a:chOff x="737411" y="1314297"/>
            <a:chExt cx="4675510" cy="4675510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DAB37E02-79D6-45D6-B576-D98F5030B233}"/>
                </a:ext>
              </a:extLst>
            </p:cNvPr>
            <p:cNvGrpSpPr/>
            <p:nvPr/>
          </p:nvGrpSpPr>
          <p:grpSpPr>
            <a:xfrm>
              <a:off x="737411" y="1314297"/>
              <a:ext cx="4675510" cy="4675510"/>
              <a:chOff x="513334" y="1376533"/>
              <a:chExt cx="4675510" cy="4675510"/>
            </a:xfrm>
          </p:grpSpPr>
          <p:sp>
            <p:nvSpPr>
              <p:cNvPr id="43" name="Овал 42">
                <a:extLst>
                  <a:ext uri="{FF2B5EF4-FFF2-40B4-BE49-F238E27FC236}">
                    <a16:creationId xmlns:a16="http://schemas.microsoft.com/office/drawing/2014/main" id="{3967FD2B-40A5-4393-96D3-566D6D946AB8}"/>
                  </a:ext>
                </a:extLst>
              </p:cNvPr>
              <p:cNvSpPr/>
              <p:nvPr/>
            </p:nvSpPr>
            <p:spPr>
              <a:xfrm>
                <a:off x="513334" y="1376533"/>
                <a:ext cx="4675510" cy="467551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36277E76-E692-440F-B502-0FABA850DAED}"/>
                  </a:ext>
                </a:extLst>
              </p:cNvPr>
              <p:cNvSpPr/>
              <p:nvPr/>
            </p:nvSpPr>
            <p:spPr>
              <a:xfrm>
                <a:off x="791487" y="1932840"/>
                <a:ext cx="4119203" cy="411920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Овал 44">
                <a:extLst>
                  <a:ext uri="{FF2B5EF4-FFF2-40B4-BE49-F238E27FC236}">
                    <a16:creationId xmlns:a16="http://schemas.microsoft.com/office/drawing/2014/main" id="{20807311-F5F1-4908-8A9A-EBE016C61F2E}"/>
                  </a:ext>
                </a:extLst>
              </p:cNvPr>
              <p:cNvSpPr/>
              <p:nvPr/>
            </p:nvSpPr>
            <p:spPr>
              <a:xfrm>
                <a:off x="1180725" y="2711317"/>
                <a:ext cx="3340726" cy="334072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6" name="Овал 45">
                <a:extLst>
                  <a:ext uri="{FF2B5EF4-FFF2-40B4-BE49-F238E27FC236}">
                    <a16:creationId xmlns:a16="http://schemas.microsoft.com/office/drawing/2014/main" id="{6CF11A6D-8D35-4E44-A960-462CBBB9FC97}"/>
                  </a:ext>
                </a:extLst>
              </p:cNvPr>
              <p:cNvSpPr/>
              <p:nvPr/>
            </p:nvSpPr>
            <p:spPr>
              <a:xfrm>
                <a:off x="1593158" y="3536184"/>
                <a:ext cx="2515859" cy="2515859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6" name="Google Shape;175;p27">
              <a:extLst>
                <a:ext uri="{FF2B5EF4-FFF2-40B4-BE49-F238E27FC236}">
                  <a16:creationId xmlns:a16="http://schemas.microsoft.com/office/drawing/2014/main" id="{51761A39-9C32-484D-BDB7-718E5EDCCAB3}"/>
                </a:ext>
              </a:extLst>
            </p:cNvPr>
            <p:cNvSpPr txBox="1"/>
            <p:nvPr/>
          </p:nvSpPr>
          <p:spPr>
            <a:xfrm>
              <a:off x="1972805" y="1496857"/>
              <a:ext cx="2204718" cy="364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ru-RU" sz="20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570 млн. руб./год </a:t>
              </a:r>
              <a:endParaRPr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79;p27">
              <a:extLst>
                <a:ext uri="{FF2B5EF4-FFF2-40B4-BE49-F238E27FC236}">
                  <a16:creationId xmlns:a16="http://schemas.microsoft.com/office/drawing/2014/main" id="{A6B40CFA-C484-4733-83E4-D463996EBCAF}"/>
                </a:ext>
              </a:extLst>
            </p:cNvPr>
            <p:cNvSpPr txBox="1"/>
            <p:nvPr/>
          </p:nvSpPr>
          <p:spPr>
            <a:xfrm>
              <a:off x="2014826" y="2144911"/>
              <a:ext cx="2204719" cy="348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ru-RU" sz="18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en-US" sz="18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24.4</a:t>
              </a:r>
              <a:r>
                <a:rPr lang="ru-RU" sz="18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млн. руб./год </a:t>
              </a:r>
            </a:p>
          </p:txBody>
        </p:sp>
        <p:sp>
          <p:nvSpPr>
            <p:cNvPr id="40" name="Google Shape;183;p27">
              <a:extLst>
                <a:ext uri="{FF2B5EF4-FFF2-40B4-BE49-F238E27FC236}">
                  <a16:creationId xmlns:a16="http://schemas.microsoft.com/office/drawing/2014/main" id="{76ADE531-2AB7-4342-A7E7-986021E727F6}"/>
                </a:ext>
              </a:extLst>
            </p:cNvPr>
            <p:cNvSpPr txBox="1"/>
            <p:nvPr/>
          </p:nvSpPr>
          <p:spPr>
            <a:xfrm>
              <a:off x="2014826" y="3014775"/>
              <a:ext cx="2111802" cy="4496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18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19.2</a:t>
              </a:r>
              <a:r>
                <a:rPr lang="ru-RU" sz="18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млн. руб./год </a:t>
              </a:r>
            </a:p>
          </p:txBody>
        </p:sp>
        <p:sp>
          <p:nvSpPr>
            <p:cNvPr id="41" name="Google Shape;183;p27">
              <a:extLst>
                <a:ext uri="{FF2B5EF4-FFF2-40B4-BE49-F238E27FC236}">
                  <a16:creationId xmlns:a16="http://schemas.microsoft.com/office/drawing/2014/main" id="{3804439A-D1CD-48BD-A6F5-3D0F4E90A530}"/>
                </a:ext>
              </a:extLst>
            </p:cNvPr>
            <p:cNvSpPr txBox="1"/>
            <p:nvPr/>
          </p:nvSpPr>
          <p:spPr>
            <a:xfrm>
              <a:off x="2019263" y="4507061"/>
              <a:ext cx="2111802" cy="4496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18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млн. руб./год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</a:rPr>
              <a:t>Бизнес Модель</a:t>
            </a:r>
            <a:endParaRPr sz="38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99D68E-C265-0CDB-3910-98ED33971BB9}"/>
              </a:ext>
            </a:extLst>
          </p:cNvPr>
          <p:cNvSpPr/>
          <p:nvPr/>
        </p:nvSpPr>
        <p:spPr>
          <a:xfrm>
            <a:off x="-58615" y="6424246"/>
            <a:ext cx="12274062" cy="4337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0ECD37E-1962-43F1-986A-D8B9D32422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247115"/>
              </p:ext>
            </p:extLst>
          </p:nvPr>
        </p:nvGraphicFramePr>
        <p:xfrm>
          <a:off x="838201" y="1893725"/>
          <a:ext cx="10515599" cy="45305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2861">
                  <a:extLst>
                    <a:ext uri="{9D8B030D-6E8A-4147-A177-3AD203B41FA5}">
                      <a16:colId xmlns:a16="http://schemas.microsoft.com/office/drawing/2014/main" val="2078753604"/>
                    </a:ext>
                  </a:extLst>
                </a:gridCol>
                <a:gridCol w="1823836">
                  <a:extLst>
                    <a:ext uri="{9D8B030D-6E8A-4147-A177-3AD203B41FA5}">
                      <a16:colId xmlns:a16="http://schemas.microsoft.com/office/drawing/2014/main" val="2353168540"/>
                    </a:ext>
                  </a:extLst>
                </a:gridCol>
                <a:gridCol w="2748758">
                  <a:extLst>
                    <a:ext uri="{9D8B030D-6E8A-4147-A177-3AD203B41FA5}">
                      <a16:colId xmlns:a16="http://schemas.microsoft.com/office/drawing/2014/main" val="3189419267"/>
                    </a:ext>
                  </a:extLst>
                </a:gridCol>
                <a:gridCol w="2748758">
                  <a:extLst>
                    <a:ext uri="{9D8B030D-6E8A-4147-A177-3AD203B41FA5}">
                      <a16:colId xmlns:a16="http://schemas.microsoft.com/office/drawing/2014/main" val="3048710745"/>
                    </a:ext>
                  </a:extLst>
                </a:gridCol>
                <a:gridCol w="1651386">
                  <a:extLst>
                    <a:ext uri="{9D8B030D-6E8A-4147-A177-3AD203B41FA5}">
                      <a16:colId xmlns:a16="http://schemas.microsoft.com/office/drawing/2014/main" val="3915006884"/>
                    </a:ext>
                  </a:extLst>
                </a:gridCol>
              </a:tblGrid>
              <a:tr h="4662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Недостатки существующих способов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Решение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Уникальное торговое предложение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Несправедливое преимущество (Секретный ингредиент от копирования)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Сегмент покупателей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5094740"/>
                  </a:ext>
                </a:extLst>
              </a:tr>
              <a:tr h="1225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 - Увеличение затрат на подготовку и аттестацию персонала;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 Не всегда уменьшает риски травматизма;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 Сложность взаимодействия</a:t>
                      </a:r>
                      <a:r>
                        <a:rPr lang="en-US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Улучшение взаимодействия работников с технологическим оборудованием за счёт интеграции AR технологий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 Возможность хранить и выводить информацию по всем устройствам, датчикам, приводам и т.д. (цифровой двойник объекта).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 Возможность взаимодействия со SCADA-системой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Незначительная конкуренция.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Уникальная разработка по требованиям предприятия к системе.</a:t>
                      </a:r>
                    </a:p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Последующая поддержка, изменение и масштабирование системы.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 Эксплуатирующие организации.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 Генерирующие компании.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 Инжиниринговые компании.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 Монтажные и наладочные организации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058938614"/>
                  </a:ext>
                </a:extLst>
              </a:tr>
              <a:tr h="415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Существующие 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способы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Ключевые метрики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Концепция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Каналы продаж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Ранние последователи (что сподвигло искать новые решения)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2236721"/>
                  </a:ext>
                </a:extLst>
              </a:tr>
              <a:tr h="15296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 Ничего не менять</a:t>
                      </a:r>
                      <a:r>
                        <a:rPr lang="en-US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;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 Увеличение сроков обучения и подготовки персонала</a:t>
                      </a:r>
                      <a:r>
                        <a:rPr lang="en-US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Прибыль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Количество подписок за обучение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Количество лицензий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Работники используют клиентское приложение и подключаются к AR очкам. Приложение взаимодействует с сервером и выводит соответствующую информацию.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Презентация/ КП  для потенциальных инвесторов/партнеров.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Публикации/сюжеты в СМИ.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Презентации на отраслевых форумах/конференциях.</a:t>
                      </a:r>
                    </a:p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Публикации в научно-технических журналах.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Создание собственного сайта и продвижение его в поисковых системах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Предприятия с достаточно сложным и территориально распределённым объектом, с достаточно сложной системой автоматизации трудной для восприятия (чаще всего атомные станции, ГРЭС и т.д.)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765935945"/>
                  </a:ext>
                </a:extLst>
              </a:tr>
              <a:tr h="162461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Стуктура затрат</a:t>
                      </a:r>
                      <a:endParaRPr lang="ru-RU" sz="1050" b="1" i="0" u="none" strike="noStrike">
                        <a:solidFill>
                          <a:srgbClr val="5A5A5A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Денежные потоки</a:t>
                      </a:r>
                      <a:endParaRPr lang="ru-RU" sz="1050" b="1" i="0" u="none" strike="noStrike">
                        <a:solidFill>
                          <a:srgbClr val="5A5A5A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19364"/>
                  </a:ext>
                </a:extLst>
              </a:tr>
              <a:tr h="618195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Поставка аппаратного обеспечения (сервер, сетевое оборудование и AR-очки)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ЗП сотрудникам (программистам и наладчикам)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Хостинг веб-сайта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Маркетинг и продвижение в поисковых системах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оплаты за обучение сотрудника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оплаты за подписку</a:t>
                      </a:r>
                      <a:b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оплата за внедрение, наладку и тех. поддержку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95286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b="1" dirty="0">
                <a:solidFill>
                  <a:schemeClr val="bg1"/>
                </a:solidFill>
              </a:rPr>
              <a:t>Экономика проекта</a:t>
            </a:r>
            <a:endParaRPr sz="38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99D68E-C265-0CDB-3910-98ED33971BB9}"/>
              </a:ext>
            </a:extLst>
          </p:cNvPr>
          <p:cNvSpPr/>
          <p:nvPr/>
        </p:nvSpPr>
        <p:spPr>
          <a:xfrm>
            <a:off x="-58615" y="6424246"/>
            <a:ext cx="12274062" cy="4337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3EE8299-B009-4287-9693-BE6F5C0F2C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057593"/>
              </p:ext>
            </p:extLst>
          </p:nvPr>
        </p:nvGraphicFramePr>
        <p:xfrm>
          <a:off x="1062273" y="2428191"/>
          <a:ext cx="10067453" cy="32586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94026">
                  <a:extLst>
                    <a:ext uri="{9D8B030D-6E8A-4147-A177-3AD203B41FA5}">
                      <a16:colId xmlns:a16="http://schemas.microsoft.com/office/drawing/2014/main" val="3264254655"/>
                    </a:ext>
                  </a:extLst>
                </a:gridCol>
                <a:gridCol w="2932815">
                  <a:extLst>
                    <a:ext uri="{9D8B030D-6E8A-4147-A177-3AD203B41FA5}">
                      <a16:colId xmlns:a16="http://schemas.microsoft.com/office/drawing/2014/main" val="2563296714"/>
                    </a:ext>
                  </a:extLst>
                </a:gridCol>
                <a:gridCol w="2340612">
                  <a:extLst>
                    <a:ext uri="{9D8B030D-6E8A-4147-A177-3AD203B41FA5}">
                      <a16:colId xmlns:a16="http://schemas.microsoft.com/office/drawing/2014/main" val="3414956743"/>
                    </a:ext>
                  </a:extLst>
                </a:gridCol>
              </a:tblGrid>
              <a:tr h="2308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Как считать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Значение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681543"/>
                  </a:ext>
                </a:extLst>
              </a:tr>
              <a:tr h="67285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NPV (ЧДД - чистый дисконтированный доход),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Сумма дисконтированных денежных потоков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1 946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4213198"/>
                  </a:ext>
                </a:extLst>
              </a:tr>
              <a:tr h="3364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IRR (ВНД - внутренняя норма доходности)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35,6%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0794466"/>
                  </a:ext>
                </a:extLst>
              </a:tr>
              <a:tr h="3364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Расходы на проект (всего), 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Сумма расходов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20 546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25299197"/>
                  </a:ext>
                </a:extLst>
              </a:tr>
              <a:tr h="3364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Средний доход в год, тыс. руб.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Среднее значение доходов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4 430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2932942"/>
                  </a:ext>
                </a:extLst>
              </a:tr>
              <a:tr h="5046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Простой срок окупаемости проекта, лет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Расходы на проект/ средний доход в год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4,6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872164"/>
                  </a:ext>
                </a:extLst>
              </a:tr>
              <a:tr h="3364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Дисконтированный срок окупаемости проекта, лет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6276523"/>
                  </a:ext>
                </a:extLst>
              </a:tr>
              <a:tr h="5046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Индекс доходности, 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средний доход в  год/расходы на проект*100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21,6%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0506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06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</a:rPr>
              <a:t>КОНКУРЕНТЫ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6CA260-01FD-3F0C-2023-4BD4CD91C40C}"/>
              </a:ext>
            </a:extLst>
          </p:cNvPr>
          <p:cNvSpPr/>
          <p:nvPr/>
        </p:nvSpPr>
        <p:spPr>
          <a:xfrm flipV="1">
            <a:off x="0" y="6492874"/>
            <a:ext cx="12192000" cy="3815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AA0F3B92-A6C8-46B8-A5B1-A8383B972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921781"/>
              </p:ext>
            </p:extLst>
          </p:nvPr>
        </p:nvGraphicFramePr>
        <p:xfrm>
          <a:off x="1620571" y="2067906"/>
          <a:ext cx="10248522" cy="4027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4233">
                  <a:extLst>
                    <a:ext uri="{9D8B030D-6E8A-4147-A177-3AD203B41FA5}">
                      <a16:colId xmlns:a16="http://schemas.microsoft.com/office/drawing/2014/main" val="3295700463"/>
                    </a:ext>
                  </a:extLst>
                </a:gridCol>
                <a:gridCol w="1294645">
                  <a:extLst>
                    <a:ext uri="{9D8B030D-6E8A-4147-A177-3AD203B41FA5}">
                      <a16:colId xmlns:a16="http://schemas.microsoft.com/office/drawing/2014/main" val="1060848212"/>
                    </a:ext>
                  </a:extLst>
                </a:gridCol>
                <a:gridCol w="1285592">
                  <a:extLst>
                    <a:ext uri="{9D8B030D-6E8A-4147-A177-3AD203B41FA5}">
                      <a16:colId xmlns:a16="http://schemas.microsoft.com/office/drawing/2014/main" val="3818234843"/>
                    </a:ext>
                  </a:extLst>
                </a:gridCol>
                <a:gridCol w="1385181">
                  <a:extLst>
                    <a:ext uri="{9D8B030D-6E8A-4147-A177-3AD203B41FA5}">
                      <a16:colId xmlns:a16="http://schemas.microsoft.com/office/drawing/2014/main" val="910287832"/>
                    </a:ext>
                  </a:extLst>
                </a:gridCol>
                <a:gridCol w="1663682">
                  <a:extLst>
                    <a:ext uri="{9D8B030D-6E8A-4147-A177-3AD203B41FA5}">
                      <a16:colId xmlns:a16="http://schemas.microsoft.com/office/drawing/2014/main" val="1144916115"/>
                    </a:ext>
                  </a:extLst>
                </a:gridCol>
                <a:gridCol w="1532191">
                  <a:extLst>
                    <a:ext uri="{9D8B030D-6E8A-4147-A177-3AD203B41FA5}">
                      <a16:colId xmlns:a16="http://schemas.microsoft.com/office/drawing/2014/main" val="2395932895"/>
                    </a:ext>
                  </a:extLst>
                </a:gridCol>
                <a:gridCol w="1692998">
                  <a:extLst>
                    <a:ext uri="{9D8B030D-6E8A-4147-A177-3AD203B41FA5}">
                      <a16:colId xmlns:a16="http://schemas.microsoft.com/office/drawing/2014/main" val="1937401882"/>
                    </a:ext>
                  </a:extLst>
                </a:gridCol>
              </a:tblGrid>
              <a:tr h="1059076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Наш продукт</a:t>
                      </a:r>
                    </a:p>
                  </a:txBody>
                  <a:tcPr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575699"/>
                  </a:ext>
                </a:extLst>
              </a:tr>
              <a:tr h="208144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3D </a:t>
                      </a:r>
                      <a:r>
                        <a:rPr lang="ru-RU" dirty="0"/>
                        <a:t>макеты и стенды, тренажеры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Каталог готовых тренажеров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Демонстративные приложения и макеты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Макеты, визуализации, тренажеры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Тренажеры, виртуальная модель, интеграция информационной инфраструктуры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Платформа «ИКСАР», формирование инструкций и отчётности, «удаленный эксперт»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Информационная система, привязка 3</a:t>
                      </a:r>
                      <a:r>
                        <a:rPr lang="en-US" dirty="0"/>
                        <a:t>D</a:t>
                      </a:r>
                      <a:r>
                        <a:rPr lang="ru-RU" dirty="0"/>
                        <a:t> элементов к реальному миру, тренажеры, интеграция </a:t>
                      </a:r>
                      <a:r>
                        <a:rPr lang="en-US" dirty="0"/>
                        <a:t>SCADA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8323671"/>
                  </a:ext>
                </a:extLst>
              </a:tr>
              <a:tr h="88655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1-1.8</a:t>
                      </a:r>
                      <a:r>
                        <a:rPr lang="ru-RU" dirty="0"/>
                        <a:t> </a:t>
                      </a:r>
                      <a:r>
                        <a:rPr lang="ru-RU" b="0" dirty="0"/>
                        <a:t>млн.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1.5 </a:t>
                      </a:r>
                      <a:r>
                        <a:rPr lang="ru-RU" b="0" dirty="0"/>
                        <a:t>млн.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 2 </a:t>
                      </a:r>
                      <a:r>
                        <a:rPr lang="ru-RU" b="0" dirty="0"/>
                        <a:t>млн.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до 1 </a:t>
                      </a:r>
                      <a:r>
                        <a:rPr lang="ru-RU" b="0" dirty="0"/>
                        <a:t>млн.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 3.5 млн.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1.4 млн.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 1 </a:t>
                      </a:r>
                      <a:r>
                        <a:rPr lang="ru-RU" b="0" dirty="0"/>
                        <a:t>млн.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985581"/>
                  </a:ext>
                </a:extLst>
              </a:tr>
            </a:tbl>
          </a:graphicData>
        </a:graphic>
      </p:graphicFrame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E2BA6FD9-692F-443A-8CEE-781E1D299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468823"/>
              </p:ext>
            </p:extLst>
          </p:nvPr>
        </p:nvGraphicFramePr>
        <p:xfrm>
          <a:off x="325536" y="3114391"/>
          <a:ext cx="1213553" cy="298058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13553">
                  <a:extLst>
                    <a:ext uri="{9D8B030D-6E8A-4147-A177-3AD203B41FA5}">
                      <a16:colId xmlns:a16="http://schemas.microsoft.com/office/drawing/2014/main" val="1945868365"/>
                    </a:ext>
                  </a:extLst>
                </a:gridCol>
              </a:tblGrid>
              <a:tr h="2107268">
                <a:tc>
                  <a:txBody>
                    <a:bodyPr/>
                    <a:lstStyle/>
                    <a:p>
                      <a:pPr algn="ctr"/>
                      <a:r>
                        <a:rPr lang="ru-RU" b="0" dirty="0"/>
                        <a:t>Тип </a:t>
                      </a:r>
                      <a:r>
                        <a:rPr lang="en-US" b="0" dirty="0"/>
                        <a:t>AR </a:t>
                      </a:r>
                      <a:r>
                        <a:rPr lang="ru-RU" b="0" dirty="0"/>
                        <a:t>проекта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8438192"/>
                  </a:ext>
                </a:extLst>
              </a:tr>
              <a:tr h="873321">
                <a:tc>
                  <a:txBody>
                    <a:bodyPr/>
                    <a:lstStyle/>
                    <a:p>
                      <a:pPr algn="ctr"/>
                      <a:r>
                        <a:rPr lang="ru-RU" b="0" dirty="0"/>
                        <a:t>Цена,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215598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DF702C-CFE3-46F1-B74B-E887CB311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554" y="2324243"/>
            <a:ext cx="1203704" cy="4473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E0798C-FE66-48B6-B184-4361C4A20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426" y="2166731"/>
            <a:ext cx="764323" cy="7624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BEA158-4E5D-4CAA-94A3-C82D5126D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725" y="2207435"/>
            <a:ext cx="622888" cy="6228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6004FD-DE86-4054-8AA8-1FA847F6213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49091" y="2409574"/>
            <a:ext cx="1171421" cy="2825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2BA1DE-D976-45F1-BED0-82C9D01278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0138" y="2370301"/>
            <a:ext cx="1114038" cy="44561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26ABAF6-E860-430E-903E-DCFBD40549F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076" t="29887" r="16312" b="29962"/>
          <a:stretch/>
        </p:blipFill>
        <p:spPr>
          <a:xfrm>
            <a:off x="7035231" y="2324243"/>
            <a:ext cx="1489366" cy="447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 err="1">
                <a:solidFill>
                  <a:schemeClr val="bg1"/>
                </a:solidFill>
              </a:rPr>
              <a:t>Текущее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состояние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проекта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CD30A0-6F20-4E7E-835A-0C3381EC927E}"/>
              </a:ext>
            </a:extLst>
          </p:cNvPr>
          <p:cNvSpPr/>
          <p:nvPr/>
        </p:nvSpPr>
        <p:spPr>
          <a:xfrm>
            <a:off x="1" y="6286500"/>
            <a:ext cx="12192000" cy="5715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ACEA0684-D965-41C3-8AF5-508FE04A6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003" y="1828043"/>
            <a:ext cx="7083994" cy="445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84F93E2-A3A0-4439-94BA-0C4F9CBD85CC}"/>
              </a:ext>
            </a:extLst>
          </p:cNvPr>
          <p:cNvSpPr/>
          <p:nvPr/>
        </p:nvSpPr>
        <p:spPr>
          <a:xfrm>
            <a:off x="2781300" y="5210175"/>
            <a:ext cx="6856698" cy="93910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 err="1"/>
              <a:t>План</a:t>
            </a:r>
            <a:r>
              <a:rPr lang="en-US" b="1" dirty="0"/>
              <a:t> </a:t>
            </a:r>
            <a:r>
              <a:rPr lang="en-US" b="1" dirty="0" err="1"/>
              <a:t>развития</a:t>
            </a:r>
            <a:r>
              <a:rPr lang="en-US" b="1" dirty="0"/>
              <a:t> </a:t>
            </a:r>
            <a:r>
              <a:rPr lang="en-US" b="1" dirty="0" err="1"/>
              <a:t>проекта</a:t>
            </a:r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3C4FD4-3C8E-16DC-1EE3-1062478250D5}"/>
              </a:ext>
            </a:extLst>
          </p:cNvPr>
          <p:cNvSpPr/>
          <p:nvPr/>
        </p:nvSpPr>
        <p:spPr>
          <a:xfrm>
            <a:off x="0" y="6429375"/>
            <a:ext cx="12192000" cy="4286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DC24E27-88FB-4E01-8D8C-3BEBDFD128A0}"/>
              </a:ext>
            </a:extLst>
          </p:cNvPr>
          <p:cNvGrpSpPr/>
          <p:nvPr/>
        </p:nvGrpSpPr>
        <p:grpSpPr>
          <a:xfrm>
            <a:off x="1705595" y="4790087"/>
            <a:ext cx="9231977" cy="659426"/>
            <a:chOff x="1440559" y="3776663"/>
            <a:chExt cx="9231977" cy="659426"/>
          </a:xfrm>
        </p:grpSpPr>
        <p:sp>
          <p:nvSpPr>
            <p:cNvPr id="240" name="Google Shape;240;p31"/>
            <p:cNvSpPr/>
            <p:nvPr/>
          </p:nvSpPr>
          <p:spPr>
            <a:xfrm>
              <a:off x="9799311" y="3776663"/>
              <a:ext cx="873225" cy="65942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34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6681D276-2A88-4625-A134-E0A7E1310BB2}"/>
                </a:ext>
              </a:extLst>
            </p:cNvPr>
            <p:cNvGrpSpPr/>
            <p:nvPr/>
          </p:nvGrpSpPr>
          <p:grpSpPr>
            <a:xfrm>
              <a:off x="1440559" y="3940952"/>
              <a:ext cx="8358752" cy="330671"/>
              <a:chOff x="1440559" y="3940952"/>
              <a:chExt cx="4726609" cy="330671"/>
            </a:xfrm>
          </p:grpSpPr>
          <p:sp>
            <p:nvSpPr>
              <p:cNvPr id="93" name="Rectangle 5">
                <a:extLst>
                  <a:ext uri="{FF2B5EF4-FFF2-40B4-BE49-F238E27FC236}">
                    <a16:creationId xmlns:a16="http://schemas.microsoft.com/office/drawing/2014/main" id="{609EE86A-FF2C-4634-AE51-177EED01DE09}"/>
                  </a:ext>
                </a:extLst>
              </p:cNvPr>
              <p:cNvSpPr/>
              <p:nvPr/>
            </p:nvSpPr>
            <p:spPr>
              <a:xfrm>
                <a:off x="1440559" y="3940952"/>
                <a:ext cx="1575536" cy="330671"/>
              </a:xfrm>
              <a:prstGeom prst="rect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Rectangle 6">
                <a:extLst>
                  <a:ext uri="{FF2B5EF4-FFF2-40B4-BE49-F238E27FC236}">
                    <a16:creationId xmlns:a16="http://schemas.microsoft.com/office/drawing/2014/main" id="{E17120BF-78BB-4E06-8EBF-3906B8EC0869}"/>
                  </a:ext>
                </a:extLst>
              </p:cNvPr>
              <p:cNvSpPr/>
              <p:nvPr/>
            </p:nvSpPr>
            <p:spPr>
              <a:xfrm>
                <a:off x="3016095" y="3940952"/>
                <a:ext cx="1575536" cy="330671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Rectangle 7">
                <a:extLst>
                  <a:ext uri="{FF2B5EF4-FFF2-40B4-BE49-F238E27FC236}">
                    <a16:creationId xmlns:a16="http://schemas.microsoft.com/office/drawing/2014/main" id="{73916D19-53A1-4999-B0E1-2D2E3871EB98}"/>
                  </a:ext>
                </a:extLst>
              </p:cNvPr>
              <p:cNvSpPr/>
              <p:nvPr/>
            </p:nvSpPr>
            <p:spPr>
              <a:xfrm>
                <a:off x="4591632" y="3940952"/>
                <a:ext cx="1575536" cy="330671"/>
              </a:xfrm>
              <a:prstGeom prst="rect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4A2F562-6320-402A-8F6F-9EACA5F94D62}"/>
              </a:ext>
            </a:extLst>
          </p:cNvPr>
          <p:cNvGrpSpPr/>
          <p:nvPr/>
        </p:nvGrpSpPr>
        <p:grpSpPr>
          <a:xfrm>
            <a:off x="1413946" y="4471610"/>
            <a:ext cx="565344" cy="933331"/>
            <a:chOff x="1016802" y="3455625"/>
            <a:chExt cx="565344" cy="933331"/>
          </a:xfrm>
        </p:grpSpPr>
        <p:grpSp>
          <p:nvGrpSpPr>
            <p:cNvPr id="28" name="Group 73">
              <a:extLst>
                <a:ext uri="{FF2B5EF4-FFF2-40B4-BE49-F238E27FC236}">
                  <a16:creationId xmlns:a16="http://schemas.microsoft.com/office/drawing/2014/main" id="{5379C5BE-ED5D-48BD-800A-0C87502AF3AF}"/>
                </a:ext>
              </a:extLst>
            </p:cNvPr>
            <p:cNvGrpSpPr/>
            <p:nvPr/>
          </p:nvGrpSpPr>
          <p:grpSpPr>
            <a:xfrm>
              <a:off x="1016802" y="3823617"/>
              <a:ext cx="565344" cy="565339"/>
              <a:chOff x="1601299" y="3556426"/>
              <a:chExt cx="565344" cy="565339"/>
            </a:xfrm>
          </p:grpSpPr>
          <p:sp>
            <p:nvSpPr>
              <p:cNvPr id="91" name="Oval 11">
                <a:extLst>
                  <a:ext uri="{FF2B5EF4-FFF2-40B4-BE49-F238E27FC236}">
                    <a16:creationId xmlns:a16="http://schemas.microsoft.com/office/drawing/2014/main" id="{2651CEFF-2CCD-4F1B-B309-EB316A2B043B}"/>
                  </a:ext>
                </a:extLst>
              </p:cNvPr>
              <p:cNvSpPr/>
              <p:nvPr/>
            </p:nvSpPr>
            <p:spPr>
              <a:xfrm>
                <a:off x="1601299" y="3556426"/>
                <a:ext cx="565344" cy="565339"/>
              </a:xfrm>
              <a:prstGeom prst="ellipse">
                <a:avLst/>
              </a:prstGeom>
              <a:solidFill>
                <a:schemeClr val="accent2">
                  <a:alpha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Oval 12">
                <a:extLst>
                  <a:ext uri="{FF2B5EF4-FFF2-40B4-BE49-F238E27FC236}">
                    <a16:creationId xmlns:a16="http://schemas.microsoft.com/office/drawing/2014/main" id="{B1CBBFC6-DEF3-4FA8-8A68-E6CFE07DBC43}"/>
                  </a:ext>
                </a:extLst>
              </p:cNvPr>
              <p:cNvSpPr/>
              <p:nvPr/>
            </p:nvSpPr>
            <p:spPr>
              <a:xfrm>
                <a:off x="1718636" y="3673760"/>
                <a:ext cx="330671" cy="330671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F5858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1</a:t>
                </a:r>
              </a:p>
            </p:txBody>
          </p:sp>
        </p:grpSp>
        <p:cxnSp>
          <p:nvCxnSpPr>
            <p:cNvPr id="35" name="Straight Connector 25">
              <a:extLst>
                <a:ext uri="{FF2B5EF4-FFF2-40B4-BE49-F238E27FC236}">
                  <a16:creationId xmlns:a16="http://schemas.microsoft.com/office/drawing/2014/main" id="{6849DFCD-211C-4B7D-91F9-3F3FADE8B19B}"/>
                </a:ext>
              </a:extLst>
            </p:cNvPr>
            <p:cNvCxnSpPr/>
            <p:nvPr/>
          </p:nvCxnSpPr>
          <p:spPr>
            <a:xfrm>
              <a:off x="1299474" y="3455625"/>
              <a:ext cx="0" cy="485325"/>
            </a:xfrm>
            <a:prstGeom prst="line">
              <a:avLst/>
            </a:prstGeom>
            <a:noFill/>
            <a:ln w="1270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  <a:headEnd type="oval"/>
            </a:ln>
            <a:effectLst/>
          </p:spPr>
        </p:cxn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492F1FA-4D33-4A34-9A01-944B310C01DA}"/>
              </a:ext>
            </a:extLst>
          </p:cNvPr>
          <p:cNvGrpSpPr/>
          <p:nvPr/>
        </p:nvGrpSpPr>
        <p:grpSpPr>
          <a:xfrm>
            <a:off x="7013377" y="4469049"/>
            <a:ext cx="565344" cy="933331"/>
            <a:chOff x="6748341" y="3455625"/>
            <a:chExt cx="565344" cy="933331"/>
          </a:xfrm>
        </p:grpSpPr>
        <p:grpSp>
          <p:nvGrpSpPr>
            <p:cNvPr id="30" name="Group 75">
              <a:extLst>
                <a:ext uri="{FF2B5EF4-FFF2-40B4-BE49-F238E27FC236}">
                  <a16:creationId xmlns:a16="http://schemas.microsoft.com/office/drawing/2014/main" id="{139F9D4A-BE56-4B8D-9D5F-F76FA943D1C8}"/>
                </a:ext>
              </a:extLst>
            </p:cNvPr>
            <p:cNvGrpSpPr/>
            <p:nvPr/>
          </p:nvGrpSpPr>
          <p:grpSpPr>
            <a:xfrm>
              <a:off x="6748341" y="3823617"/>
              <a:ext cx="565344" cy="565339"/>
              <a:chOff x="4404126" y="3556426"/>
              <a:chExt cx="565344" cy="565339"/>
            </a:xfrm>
          </p:grpSpPr>
          <p:sp>
            <p:nvSpPr>
              <p:cNvPr id="87" name="Oval 15">
                <a:extLst>
                  <a:ext uri="{FF2B5EF4-FFF2-40B4-BE49-F238E27FC236}">
                    <a16:creationId xmlns:a16="http://schemas.microsoft.com/office/drawing/2014/main" id="{D85765C2-6774-4A5D-81DF-FBA1055C2B64}"/>
                  </a:ext>
                </a:extLst>
              </p:cNvPr>
              <p:cNvSpPr/>
              <p:nvPr/>
            </p:nvSpPr>
            <p:spPr>
              <a:xfrm>
                <a:off x="4404126" y="3556426"/>
                <a:ext cx="565344" cy="565339"/>
              </a:xfrm>
              <a:prstGeom prst="ellipse">
                <a:avLst/>
              </a:prstGeom>
              <a:solidFill>
                <a:schemeClr val="accent2">
                  <a:alpha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Oval 16">
                <a:extLst>
                  <a:ext uri="{FF2B5EF4-FFF2-40B4-BE49-F238E27FC236}">
                    <a16:creationId xmlns:a16="http://schemas.microsoft.com/office/drawing/2014/main" id="{C578C07A-3C48-4B3B-B20E-A90973C1D441}"/>
                  </a:ext>
                </a:extLst>
              </p:cNvPr>
              <p:cNvSpPr/>
              <p:nvPr/>
            </p:nvSpPr>
            <p:spPr>
              <a:xfrm>
                <a:off x="4521463" y="3673760"/>
                <a:ext cx="330671" cy="330671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F5858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3</a:t>
                </a:r>
              </a:p>
            </p:txBody>
          </p:sp>
        </p:grpSp>
        <p:cxnSp>
          <p:nvCxnSpPr>
            <p:cNvPr id="36" name="Straight Connector 26">
              <a:extLst>
                <a:ext uri="{FF2B5EF4-FFF2-40B4-BE49-F238E27FC236}">
                  <a16:creationId xmlns:a16="http://schemas.microsoft.com/office/drawing/2014/main" id="{0E60C5A9-EF92-412E-BC03-140333E44CE6}"/>
                </a:ext>
              </a:extLst>
            </p:cNvPr>
            <p:cNvCxnSpPr/>
            <p:nvPr/>
          </p:nvCxnSpPr>
          <p:spPr>
            <a:xfrm>
              <a:off x="7031013" y="3455625"/>
              <a:ext cx="0" cy="485325"/>
            </a:xfrm>
            <a:prstGeom prst="line">
              <a:avLst/>
            </a:prstGeom>
            <a:noFill/>
            <a:ln w="1270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  <a:headEnd type="oval"/>
            </a:ln>
            <a:effectLst/>
          </p:spPr>
        </p:cxnSp>
      </p:grp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3C5D4DD0-09F7-46D4-A6EE-91D015B0C6C6}"/>
              </a:ext>
            </a:extLst>
          </p:cNvPr>
          <p:cNvSpPr txBox="1">
            <a:spLocks/>
          </p:cNvSpPr>
          <p:nvPr/>
        </p:nvSpPr>
        <p:spPr>
          <a:xfrm>
            <a:off x="994850" y="5487968"/>
            <a:ext cx="1493297" cy="2492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январь </a:t>
            </a:r>
            <a:r>
              <a:rPr lang="id-ID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2024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C84D2EC-61D9-45BC-AF89-6B26ACF74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012" y="2041467"/>
            <a:ext cx="689166" cy="68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EAEAF535-48B5-48D5-9B58-CE49BE7ABC99}"/>
              </a:ext>
            </a:extLst>
          </p:cNvPr>
          <p:cNvSpPr txBox="1">
            <a:spLocks/>
          </p:cNvSpPr>
          <p:nvPr/>
        </p:nvSpPr>
        <p:spPr>
          <a:xfrm>
            <a:off x="48667" y="2831566"/>
            <a:ext cx="3158480" cy="92486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Подготовка и разработка:</a:t>
            </a:r>
          </a:p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Аналитика и маркетинговое исследование, разработка прототипа, тестирование.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8B37E1CE-4DE7-493F-A3E8-9E7F9A8AE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095" y="2053706"/>
            <a:ext cx="675311" cy="67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432CCDDB-E237-44F4-A629-6D6A6FBCEB66}"/>
              </a:ext>
            </a:extLst>
          </p:cNvPr>
          <p:cNvSpPr txBox="1">
            <a:spLocks/>
          </p:cNvSpPr>
          <p:nvPr/>
        </p:nvSpPr>
        <p:spPr>
          <a:xfrm>
            <a:off x="808155" y="4070475"/>
            <a:ext cx="1794879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1.16 млн. руб.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3D8946-F054-4E19-86A5-B12BEE7E8F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786" y="2058680"/>
            <a:ext cx="836615" cy="6899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E8544A7-F17F-4455-BF44-8F81B696AC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5841" y="2103124"/>
            <a:ext cx="725118" cy="614131"/>
          </a:xfrm>
          <a:prstGeom prst="rect">
            <a:avLst/>
          </a:prstGeom>
        </p:spPr>
      </p:pic>
      <p:sp>
        <p:nvSpPr>
          <p:cNvPr id="116" name="Content Placeholder 2">
            <a:extLst>
              <a:ext uri="{FF2B5EF4-FFF2-40B4-BE49-F238E27FC236}">
                <a16:creationId xmlns:a16="http://schemas.microsoft.com/office/drawing/2014/main" id="{71ACB138-3998-4CB4-A83A-DFBCA072BC01}"/>
              </a:ext>
            </a:extLst>
          </p:cNvPr>
          <p:cNvSpPr txBox="1">
            <a:spLocks/>
          </p:cNvSpPr>
          <p:nvPr/>
        </p:nvSpPr>
        <p:spPr>
          <a:xfrm>
            <a:off x="3763148" y="5478586"/>
            <a:ext cx="1493297" cy="2492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май </a:t>
            </a:r>
            <a:r>
              <a:rPr lang="id-ID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2024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51AB66D3-4F4E-432C-8270-03649C61D109}"/>
              </a:ext>
            </a:extLst>
          </p:cNvPr>
          <p:cNvSpPr txBox="1">
            <a:spLocks/>
          </p:cNvSpPr>
          <p:nvPr/>
        </p:nvSpPr>
        <p:spPr>
          <a:xfrm>
            <a:off x="6531446" y="5478586"/>
            <a:ext cx="1493297" cy="2492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июль </a:t>
            </a:r>
            <a:r>
              <a:rPr lang="id-ID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2024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9" name="Content Placeholder 2">
            <a:extLst>
              <a:ext uri="{FF2B5EF4-FFF2-40B4-BE49-F238E27FC236}">
                <a16:creationId xmlns:a16="http://schemas.microsoft.com/office/drawing/2014/main" id="{B37A1467-5B19-45C2-A1CD-613021B877C7}"/>
              </a:ext>
            </a:extLst>
          </p:cNvPr>
          <p:cNvSpPr txBox="1">
            <a:spLocks/>
          </p:cNvSpPr>
          <p:nvPr/>
        </p:nvSpPr>
        <p:spPr>
          <a:xfrm>
            <a:off x="9329602" y="5469071"/>
            <a:ext cx="1493297" cy="2492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ноябрь </a:t>
            </a:r>
            <a:r>
              <a:rPr lang="id-ID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2024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0" name="Content Placeholder 2">
            <a:extLst>
              <a:ext uri="{FF2B5EF4-FFF2-40B4-BE49-F238E27FC236}">
                <a16:creationId xmlns:a16="http://schemas.microsoft.com/office/drawing/2014/main" id="{5084B185-41C2-49BC-A646-D50BA1EE1F52}"/>
              </a:ext>
            </a:extLst>
          </p:cNvPr>
          <p:cNvSpPr txBox="1">
            <a:spLocks/>
          </p:cNvSpPr>
          <p:nvPr/>
        </p:nvSpPr>
        <p:spPr>
          <a:xfrm>
            <a:off x="3632655" y="4105212"/>
            <a:ext cx="1718380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0.94 млн. руб.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1" name="Content Placeholder 2">
            <a:extLst>
              <a:ext uri="{FF2B5EF4-FFF2-40B4-BE49-F238E27FC236}">
                <a16:creationId xmlns:a16="http://schemas.microsoft.com/office/drawing/2014/main" id="{BCC80B6D-EFE3-40B3-B328-DF75A16F893D}"/>
              </a:ext>
            </a:extLst>
          </p:cNvPr>
          <p:cNvSpPr txBox="1">
            <a:spLocks/>
          </p:cNvSpPr>
          <p:nvPr/>
        </p:nvSpPr>
        <p:spPr>
          <a:xfrm>
            <a:off x="6436859" y="4117137"/>
            <a:ext cx="1718380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0.75 млн. руб.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9BF312A4-F5AF-4A20-B1FA-1690CB70F198}"/>
              </a:ext>
            </a:extLst>
          </p:cNvPr>
          <p:cNvSpPr txBox="1">
            <a:spLocks/>
          </p:cNvSpPr>
          <p:nvPr/>
        </p:nvSpPr>
        <p:spPr>
          <a:xfrm>
            <a:off x="9205157" y="4114125"/>
            <a:ext cx="1718380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0.45 млн. руб.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E3567BB-25BD-4F16-AA5D-B22C7F2A4ECD}"/>
              </a:ext>
            </a:extLst>
          </p:cNvPr>
          <p:cNvGrpSpPr/>
          <p:nvPr/>
        </p:nvGrpSpPr>
        <p:grpSpPr>
          <a:xfrm>
            <a:off x="4227125" y="4469048"/>
            <a:ext cx="565344" cy="933332"/>
            <a:chOff x="3962089" y="3455624"/>
            <a:chExt cx="565344" cy="933332"/>
          </a:xfrm>
        </p:grpSpPr>
        <p:grpSp>
          <p:nvGrpSpPr>
            <p:cNvPr id="29" name="Group 74">
              <a:extLst>
                <a:ext uri="{FF2B5EF4-FFF2-40B4-BE49-F238E27FC236}">
                  <a16:creationId xmlns:a16="http://schemas.microsoft.com/office/drawing/2014/main" id="{E715D415-C0D5-400E-BDA5-46F182F6CF1F}"/>
                </a:ext>
              </a:extLst>
            </p:cNvPr>
            <p:cNvGrpSpPr/>
            <p:nvPr/>
          </p:nvGrpSpPr>
          <p:grpSpPr>
            <a:xfrm>
              <a:off x="3962089" y="3823617"/>
              <a:ext cx="565344" cy="565339"/>
              <a:chOff x="3005102" y="3556426"/>
              <a:chExt cx="565344" cy="565339"/>
            </a:xfrm>
          </p:grpSpPr>
          <p:sp>
            <p:nvSpPr>
              <p:cNvPr id="89" name="Oval 13">
                <a:extLst>
                  <a:ext uri="{FF2B5EF4-FFF2-40B4-BE49-F238E27FC236}">
                    <a16:creationId xmlns:a16="http://schemas.microsoft.com/office/drawing/2014/main" id="{6D06E721-C9F0-4260-B2C6-CD603F002D5F}"/>
                  </a:ext>
                </a:extLst>
              </p:cNvPr>
              <p:cNvSpPr/>
              <p:nvPr/>
            </p:nvSpPr>
            <p:spPr>
              <a:xfrm>
                <a:off x="3005102" y="3556426"/>
                <a:ext cx="565344" cy="56533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Oval 14">
                <a:extLst>
                  <a:ext uri="{FF2B5EF4-FFF2-40B4-BE49-F238E27FC236}">
                    <a16:creationId xmlns:a16="http://schemas.microsoft.com/office/drawing/2014/main" id="{3143CDAA-9476-42FD-8480-0089D1F7F3E3}"/>
                  </a:ext>
                </a:extLst>
              </p:cNvPr>
              <p:cNvSpPr/>
              <p:nvPr/>
            </p:nvSpPr>
            <p:spPr>
              <a:xfrm>
                <a:off x="3122439" y="3673760"/>
                <a:ext cx="330671" cy="330671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F5858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2</a:t>
                </a:r>
              </a:p>
            </p:txBody>
          </p:sp>
        </p:grpSp>
        <p:cxnSp>
          <p:nvCxnSpPr>
            <p:cNvPr id="123" name="Straight Connector 26">
              <a:extLst>
                <a:ext uri="{FF2B5EF4-FFF2-40B4-BE49-F238E27FC236}">
                  <a16:creationId xmlns:a16="http://schemas.microsoft.com/office/drawing/2014/main" id="{5C3470A1-9F47-4D6A-AA7A-327C099EC38D}"/>
                </a:ext>
              </a:extLst>
            </p:cNvPr>
            <p:cNvCxnSpPr/>
            <p:nvPr/>
          </p:nvCxnSpPr>
          <p:spPr>
            <a:xfrm>
              <a:off x="4244760" y="3455624"/>
              <a:ext cx="0" cy="485325"/>
            </a:xfrm>
            <a:prstGeom prst="line">
              <a:avLst/>
            </a:prstGeom>
            <a:noFill/>
            <a:ln w="1270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  <a:headEnd type="oval"/>
            </a:ln>
            <a:effectLst/>
          </p:spPr>
        </p:cxn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7044D0F4-2413-4A3D-95B8-89B9AFD5DFA7}"/>
              </a:ext>
            </a:extLst>
          </p:cNvPr>
          <p:cNvGrpSpPr/>
          <p:nvPr/>
        </p:nvGrpSpPr>
        <p:grpSpPr>
          <a:xfrm>
            <a:off x="9793579" y="4469047"/>
            <a:ext cx="565344" cy="933333"/>
            <a:chOff x="9528543" y="3455623"/>
            <a:chExt cx="565344" cy="933333"/>
          </a:xfrm>
        </p:grpSpPr>
        <p:grpSp>
          <p:nvGrpSpPr>
            <p:cNvPr id="31" name="Group 76">
              <a:extLst>
                <a:ext uri="{FF2B5EF4-FFF2-40B4-BE49-F238E27FC236}">
                  <a16:creationId xmlns:a16="http://schemas.microsoft.com/office/drawing/2014/main" id="{1F72BA61-A634-4183-9030-8BB78E34032E}"/>
                </a:ext>
              </a:extLst>
            </p:cNvPr>
            <p:cNvGrpSpPr/>
            <p:nvPr/>
          </p:nvGrpSpPr>
          <p:grpSpPr>
            <a:xfrm>
              <a:off x="9528543" y="3823617"/>
              <a:ext cx="565344" cy="565339"/>
              <a:chOff x="5812706" y="3556426"/>
              <a:chExt cx="565344" cy="565339"/>
            </a:xfrm>
          </p:grpSpPr>
          <p:sp>
            <p:nvSpPr>
              <p:cNvPr id="85" name="Oval 17">
                <a:extLst>
                  <a:ext uri="{FF2B5EF4-FFF2-40B4-BE49-F238E27FC236}">
                    <a16:creationId xmlns:a16="http://schemas.microsoft.com/office/drawing/2014/main" id="{9DE21D7B-D944-4503-954F-594E644561B5}"/>
                  </a:ext>
                </a:extLst>
              </p:cNvPr>
              <p:cNvSpPr/>
              <p:nvPr/>
            </p:nvSpPr>
            <p:spPr>
              <a:xfrm>
                <a:off x="5812706" y="3556426"/>
                <a:ext cx="565344" cy="56533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Oval 18">
                <a:extLst>
                  <a:ext uri="{FF2B5EF4-FFF2-40B4-BE49-F238E27FC236}">
                    <a16:creationId xmlns:a16="http://schemas.microsoft.com/office/drawing/2014/main" id="{765342F5-799E-49B2-98EE-8189BC955419}"/>
                  </a:ext>
                </a:extLst>
              </p:cNvPr>
              <p:cNvSpPr/>
              <p:nvPr/>
            </p:nvSpPr>
            <p:spPr>
              <a:xfrm>
                <a:off x="5930043" y="3673760"/>
                <a:ext cx="330671" cy="330671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F5858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4</a:t>
                </a:r>
              </a:p>
            </p:txBody>
          </p:sp>
        </p:grpSp>
        <p:cxnSp>
          <p:nvCxnSpPr>
            <p:cNvPr id="127" name="Straight Connector 26">
              <a:extLst>
                <a:ext uri="{FF2B5EF4-FFF2-40B4-BE49-F238E27FC236}">
                  <a16:creationId xmlns:a16="http://schemas.microsoft.com/office/drawing/2014/main" id="{970420F0-0E84-414A-8229-F566C85D0837}"/>
                </a:ext>
              </a:extLst>
            </p:cNvPr>
            <p:cNvCxnSpPr/>
            <p:nvPr/>
          </p:nvCxnSpPr>
          <p:spPr>
            <a:xfrm>
              <a:off x="9811214" y="3455623"/>
              <a:ext cx="0" cy="485325"/>
            </a:xfrm>
            <a:prstGeom prst="line">
              <a:avLst/>
            </a:prstGeom>
            <a:noFill/>
            <a:ln w="1270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  <a:headEnd type="oval"/>
            </a:ln>
            <a:effectLst/>
          </p:spPr>
        </p:cxnSp>
      </p:grpSp>
      <p:sp>
        <p:nvSpPr>
          <p:cNvPr id="129" name="Content Placeholder 2">
            <a:extLst>
              <a:ext uri="{FF2B5EF4-FFF2-40B4-BE49-F238E27FC236}">
                <a16:creationId xmlns:a16="http://schemas.microsoft.com/office/drawing/2014/main" id="{57851E7C-7153-481F-8610-CE8E40BA3CB9}"/>
              </a:ext>
            </a:extLst>
          </p:cNvPr>
          <p:cNvSpPr txBox="1">
            <a:spLocks/>
          </p:cNvSpPr>
          <p:nvPr/>
        </p:nvSpPr>
        <p:spPr>
          <a:xfrm>
            <a:off x="3116670" y="2793982"/>
            <a:ext cx="2786251" cy="118494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Исследования:</a:t>
            </a:r>
          </a:p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Оптимизация и доработка, экономическая оценка, согласование правовых аспектов.</a:t>
            </a:r>
          </a:p>
        </p:txBody>
      </p:sp>
      <p:sp>
        <p:nvSpPr>
          <p:cNvPr id="130" name="Content Placeholder 2">
            <a:extLst>
              <a:ext uri="{FF2B5EF4-FFF2-40B4-BE49-F238E27FC236}">
                <a16:creationId xmlns:a16="http://schemas.microsoft.com/office/drawing/2014/main" id="{CBCE09E9-1784-4FA9-A2DE-AC7F7EC5C5A6}"/>
              </a:ext>
            </a:extLst>
          </p:cNvPr>
          <p:cNvSpPr txBox="1">
            <a:spLocks/>
          </p:cNvSpPr>
          <p:nvPr/>
        </p:nvSpPr>
        <p:spPr>
          <a:xfrm>
            <a:off x="5902922" y="2832085"/>
            <a:ext cx="2914450" cy="100181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Запуск и пилотное внедрение:</a:t>
            </a:r>
          </a:p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Сертификация продукта,</a:t>
            </a:r>
          </a:p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контрактное производство,</a:t>
            </a:r>
          </a:p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вывод продукта на рынок.</a:t>
            </a:r>
          </a:p>
        </p:txBody>
      </p:sp>
      <p:sp>
        <p:nvSpPr>
          <p:cNvPr id="131" name="Content Placeholder 2">
            <a:extLst>
              <a:ext uri="{FF2B5EF4-FFF2-40B4-BE49-F238E27FC236}">
                <a16:creationId xmlns:a16="http://schemas.microsoft.com/office/drawing/2014/main" id="{DA4EBB13-7D5B-40B5-BBF1-026E641FB167}"/>
              </a:ext>
            </a:extLst>
          </p:cNvPr>
          <p:cNvSpPr txBox="1">
            <a:spLocks/>
          </p:cNvSpPr>
          <p:nvPr/>
        </p:nvSpPr>
        <p:spPr>
          <a:xfrm>
            <a:off x="8671222" y="2819894"/>
            <a:ext cx="3081010" cy="114646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Масштабирование и коммерциализация:</a:t>
            </a:r>
          </a:p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Увеличение продаж, маркетинг продукта, контрактное производство.</a:t>
            </a:r>
          </a:p>
        </p:txBody>
      </p:sp>
      <p:sp>
        <p:nvSpPr>
          <p:cNvPr id="132" name="Content Placeholder 2">
            <a:extLst>
              <a:ext uri="{FF2B5EF4-FFF2-40B4-BE49-F238E27FC236}">
                <a16:creationId xmlns:a16="http://schemas.microsoft.com/office/drawing/2014/main" id="{494BE383-4EBF-4BB3-8998-E64A066A4FD4}"/>
              </a:ext>
            </a:extLst>
          </p:cNvPr>
          <p:cNvSpPr txBox="1">
            <a:spLocks/>
          </p:cNvSpPr>
          <p:nvPr/>
        </p:nvSpPr>
        <p:spPr>
          <a:xfrm>
            <a:off x="2272877" y="4642207"/>
            <a:ext cx="1493297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en-US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</a:t>
            </a:r>
            <a:r>
              <a:rPr lang="ru-RU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мес.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3" name="Content Placeholder 2">
            <a:extLst>
              <a:ext uri="{FF2B5EF4-FFF2-40B4-BE49-F238E27FC236}">
                <a16:creationId xmlns:a16="http://schemas.microsoft.com/office/drawing/2014/main" id="{EA393767-ABC4-4C40-B105-52071F662EB7}"/>
              </a:ext>
            </a:extLst>
          </p:cNvPr>
          <p:cNvSpPr txBox="1">
            <a:spLocks/>
          </p:cNvSpPr>
          <p:nvPr/>
        </p:nvSpPr>
        <p:spPr>
          <a:xfrm>
            <a:off x="5168753" y="4642207"/>
            <a:ext cx="1493297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lang="en-US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ru-RU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мес.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4" name="Content Placeholder 2">
            <a:extLst>
              <a:ext uri="{FF2B5EF4-FFF2-40B4-BE49-F238E27FC236}">
                <a16:creationId xmlns:a16="http://schemas.microsoft.com/office/drawing/2014/main" id="{3FCAC453-C37F-4F7E-9D3C-798E87EDCF6E}"/>
              </a:ext>
            </a:extLst>
          </p:cNvPr>
          <p:cNvSpPr txBox="1">
            <a:spLocks/>
          </p:cNvSpPr>
          <p:nvPr/>
        </p:nvSpPr>
        <p:spPr>
          <a:xfrm>
            <a:off x="8386364" y="4621977"/>
            <a:ext cx="889560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lang="en-US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ru-RU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мес.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5" name="Content Placeholder 2">
            <a:extLst>
              <a:ext uri="{FF2B5EF4-FFF2-40B4-BE49-F238E27FC236}">
                <a16:creationId xmlns:a16="http://schemas.microsoft.com/office/drawing/2014/main" id="{F778B41A-FDE4-449D-8AF4-25949FDDB9CD}"/>
              </a:ext>
            </a:extLst>
          </p:cNvPr>
          <p:cNvSpPr txBox="1">
            <a:spLocks/>
          </p:cNvSpPr>
          <p:nvPr/>
        </p:nvSpPr>
        <p:spPr>
          <a:xfrm>
            <a:off x="11147346" y="4898976"/>
            <a:ext cx="921216" cy="49859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январь </a:t>
            </a:r>
            <a:r>
              <a:rPr lang="id-ID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</a:t>
            </a:r>
            <a:r>
              <a:rPr lang="ru-RU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lang="id-ID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6" name="Content Placeholder 2">
            <a:extLst>
              <a:ext uri="{FF2B5EF4-FFF2-40B4-BE49-F238E27FC236}">
                <a16:creationId xmlns:a16="http://schemas.microsoft.com/office/drawing/2014/main" id="{AB2F6999-C406-4B82-833D-D04F97C82418}"/>
              </a:ext>
            </a:extLst>
          </p:cNvPr>
          <p:cNvSpPr txBox="1">
            <a:spLocks/>
          </p:cNvSpPr>
          <p:nvPr/>
        </p:nvSpPr>
        <p:spPr>
          <a:xfrm>
            <a:off x="4629482" y="5930972"/>
            <a:ext cx="3066919" cy="3323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id-ID"/>
            </a:defPPr>
            <a:lvl1pPr algn="ctr">
              <a:defRPr sz="14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Aft>
                <a:spcPts val="300"/>
              </a:spcAft>
              <a:buClrTx/>
              <a:defRPr/>
            </a:pPr>
            <a:r>
              <a:rPr lang="ru-RU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ИТОГО</a:t>
            </a:r>
            <a:r>
              <a:rPr lang="en-US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3.3 </a:t>
            </a:r>
            <a:r>
              <a:rPr lang="ru-RU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млн. руб.</a:t>
            </a:r>
            <a:r>
              <a:rPr lang="en-US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5400" b="1"/>
              <a:t>КОМАНДА</a:t>
            </a:r>
            <a:endParaRPr sz="540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788062-CB22-D38D-3038-ADF8ABF5775F}"/>
              </a:ext>
            </a:extLst>
          </p:cNvPr>
          <p:cNvSpPr/>
          <p:nvPr/>
        </p:nvSpPr>
        <p:spPr>
          <a:xfrm>
            <a:off x="0" y="6415088"/>
            <a:ext cx="12191998" cy="4429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8BBEA952-C8D1-4303-9B5A-3CF84F86CA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7" t="28959" r="10498" b="16657"/>
          <a:stretch/>
        </p:blipFill>
        <p:spPr bwMode="auto">
          <a:xfrm>
            <a:off x="5231432" y="2162969"/>
            <a:ext cx="1515790" cy="180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EC60E4-EA0E-4178-99FB-69506F1348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42"/>
          <a:stretch/>
        </p:blipFill>
        <p:spPr>
          <a:xfrm>
            <a:off x="1526263" y="2162970"/>
            <a:ext cx="1586654" cy="180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FF5F5B-4F0B-4B43-B5A0-478B105DF677}"/>
              </a:ext>
            </a:extLst>
          </p:cNvPr>
          <p:cNvSpPr txBox="1"/>
          <p:nvPr/>
        </p:nvSpPr>
        <p:spPr>
          <a:xfrm>
            <a:off x="1239590" y="4180342"/>
            <a:ext cx="23727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pc="-90" dirty="0">
                <a:solidFill>
                  <a:srgbClr val="033473"/>
                </a:solidFill>
              </a:rPr>
              <a:t>Антон Владимирович</a:t>
            </a:r>
            <a:r>
              <a:rPr lang="ru-RU" dirty="0">
                <a:solidFill>
                  <a:srgbClr val="033473"/>
                </a:solidFill>
              </a:rPr>
              <a:t> ГОЛУБЕВ</a:t>
            </a:r>
          </a:p>
          <a:p>
            <a:pPr algn="ctr"/>
            <a:endParaRPr lang="ru-RU" b="1" dirty="0">
              <a:solidFill>
                <a:srgbClr val="033473"/>
              </a:solidFill>
            </a:endParaRPr>
          </a:p>
          <a:p>
            <a:r>
              <a:rPr lang="ru-RU" dirty="0">
                <a:solidFill>
                  <a:srgbClr val="033473"/>
                </a:solidFill>
              </a:rPr>
              <a:t>Научный руководитель</a:t>
            </a:r>
          </a:p>
          <a:p>
            <a:endParaRPr lang="ru-RU" dirty="0">
              <a:solidFill>
                <a:srgbClr val="033473"/>
              </a:solidFill>
            </a:endParaRPr>
          </a:p>
          <a:p>
            <a:r>
              <a:rPr lang="ru-RU" dirty="0">
                <a:solidFill>
                  <a:srgbClr val="033473"/>
                </a:solidFill>
                <a:latin typeface="Arial" pitchFamily="34" charset="0"/>
                <a:cs typeface="Arial" pitchFamily="34" charset="0"/>
              </a:rPr>
              <a:t>зав. каф. систем управления, доцент, к.т.н.</a:t>
            </a:r>
            <a:endParaRPr lang="ru-RU" dirty="0">
              <a:solidFill>
                <a:srgbClr val="033473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8E434D-EC89-4C98-80B6-F0F29C16A152}"/>
              </a:ext>
            </a:extLst>
          </p:cNvPr>
          <p:cNvSpPr txBox="1"/>
          <p:nvPr/>
        </p:nvSpPr>
        <p:spPr>
          <a:xfrm>
            <a:off x="5163414" y="4180342"/>
            <a:ext cx="18651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pc="-90" dirty="0">
                <a:solidFill>
                  <a:srgbClr val="033473"/>
                </a:solidFill>
              </a:rPr>
              <a:t>Артём Юрьевич</a:t>
            </a:r>
            <a:r>
              <a:rPr lang="ru-RU" dirty="0">
                <a:solidFill>
                  <a:srgbClr val="033473"/>
                </a:solidFill>
              </a:rPr>
              <a:t> ТРИФОНОВ</a:t>
            </a:r>
          </a:p>
          <a:p>
            <a:pPr algn="ctr"/>
            <a:endParaRPr lang="ru-RU" b="1" dirty="0">
              <a:solidFill>
                <a:srgbClr val="033473"/>
              </a:solidFill>
            </a:endParaRPr>
          </a:p>
          <a:p>
            <a:r>
              <a:rPr lang="ru-RU" dirty="0">
                <a:solidFill>
                  <a:srgbClr val="033473"/>
                </a:solidFill>
              </a:rPr>
              <a:t>Лидер проекта</a:t>
            </a:r>
          </a:p>
          <a:p>
            <a:endParaRPr lang="ru-RU" dirty="0">
              <a:solidFill>
                <a:srgbClr val="033473"/>
              </a:solidFill>
            </a:endParaRPr>
          </a:p>
          <a:p>
            <a:r>
              <a:rPr lang="ru-RU" dirty="0">
                <a:solidFill>
                  <a:srgbClr val="033473"/>
                </a:solidFill>
                <a:latin typeface="Arial" pitchFamily="34" charset="0"/>
                <a:cs typeface="Arial" pitchFamily="34" charset="0"/>
              </a:rPr>
              <a:t>ассистент каф. систем управления, аспирант 2 курса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36919A-6AF9-4E9A-8F4D-9FFCA0C63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5737" y="2162969"/>
            <a:ext cx="1800000" cy="180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8E6790-1648-4F9F-B0CE-D9CD5C27490E}"/>
              </a:ext>
            </a:extLst>
          </p:cNvPr>
          <p:cNvSpPr txBox="1"/>
          <p:nvPr/>
        </p:nvSpPr>
        <p:spPr>
          <a:xfrm>
            <a:off x="8681053" y="4180342"/>
            <a:ext cx="21693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pc="-90" dirty="0">
                <a:solidFill>
                  <a:srgbClr val="033473"/>
                </a:solidFill>
              </a:rPr>
              <a:t>Тимур Иванович</a:t>
            </a:r>
            <a:r>
              <a:rPr lang="ru-RU" dirty="0">
                <a:solidFill>
                  <a:srgbClr val="033473"/>
                </a:solidFill>
              </a:rPr>
              <a:t> ТАРАКАНОВ</a:t>
            </a:r>
          </a:p>
          <a:p>
            <a:pPr algn="ctr"/>
            <a:endParaRPr lang="ru-RU" b="1" dirty="0">
              <a:solidFill>
                <a:srgbClr val="033473"/>
              </a:solidFill>
            </a:endParaRPr>
          </a:p>
          <a:p>
            <a:r>
              <a:rPr lang="ru-RU" dirty="0" err="1">
                <a:solidFill>
                  <a:srgbClr val="033473"/>
                </a:solidFill>
              </a:rPr>
              <a:t>Трекер</a:t>
            </a:r>
            <a:r>
              <a:rPr lang="ru-RU" dirty="0">
                <a:solidFill>
                  <a:srgbClr val="033473"/>
                </a:solidFill>
              </a:rPr>
              <a:t> проекта</a:t>
            </a:r>
          </a:p>
          <a:p>
            <a:endParaRPr lang="ru-RU" dirty="0">
              <a:solidFill>
                <a:srgbClr val="033473"/>
              </a:solidFill>
            </a:endParaRPr>
          </a:p>
          <a:p>
            <a:pPr algn="just"/>
            <a:r>
              <a:rPr lang="ru-RU" dirty="0">
                <a:solidFill>
                  <a:srgbClr val="033473"/>
                </a:solidFill>
                <a:latin typeface="Arial" pitchFamily="34" charset="0"/>
                <a:cs typeface="Arial" pitchFamily="34" charset="0"/>
              </a:rPr>
              <a:t>бизнес-эксперт, ментор, бизнес-тренер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 txBox="1"/>
          <p:nvPr/>
        </p:nvSpPr>
        <p:spPr>
          <a:xfrm>
            <a:off x="1870350" y="1828194"/>
            <a:ext cx="8451300" cy="1643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lt1"/>
              </a:buClr>
              <a:buSzPts val="7200"/>
            </a:pPr>
            <a:r>
              <a:rPr lang="ru-RU" sz="5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Открой для себя новый мир с </a:t>
            </a:r>
            <a:r>
              <a:rPr lang="en-US" sz="5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</a:t>
            </a:r>
            <a:r>
              <a:rPr lang="ru-RU" sz="5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4500" dirty="0"/>
          </a:p>
        </p:txBody>
      </p:sp>
      <p:sp>
        <p:nvSpPr>
          <p:cNvPr id="5" name="Google Shape;273;p33">
            <a:extLst>
              <a:ext uri="{FF2B5EF4-FFF2-40B4-BE49-F238E27FC236}">
                <a16:creationId xmlns:a16="http://schemas.microsoft.com/office/drawing/2014/main" id="{D50097C9-9949-41A6-B264-37DB09B8E368}"/>
              </a:ext>
            </a:extLst>
          </p:cNvPr>
          <p:cNvSpPr txBox="1"/>
          <p:nvPr/>
        </p:nvSpPr>
        <p:spPr>
          <a:xfrm>
            <a:off x="390900" y="5874139"/>
            <a:ext cx="114102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8(9</a:t>
            </a:r>
            <a:r>
              <a:rPr lang="ru-RU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r>
              <a:rPr lang="en-US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ru-RU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840</a:t>
            </a:r>
            <a:r>
              <a:rPr lang="en-US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ru-RU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lang="en-US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ru-RU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2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амопрезентаци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33473"/>
      </a:accent1>
      <a:accent2>
        <a:srgbClr val="034873"/>
      </a:accent2>
      <a:accent3>
        <a:srgbClr val="FBB812"/>
      </a:accent3>
      <a:accent4>
        <a:srgbClr val="F2B84B"/>
      </a:accent4>
      <a:accent5>
        <a:srgbClr val="F2F2F2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1023</Words>
  <Application>Microsoft Office PowerPoint</Application>
  <PresentationFormat>Широкоэкранный</PresentationFormat>
  <Paragraphs>189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Tahoma</vt:lpstr>
      <vt:lpstr>Тема Office</vt:lpstr>
      <vt:lpstr>Технология дополненной реальности с использованием AR-очков</vt:lpstr>
      <vt:lpstr>АКТУАЛЬНОСТЬ</vt:lpstr>
      <vt:lpstr>ПРОБЛЕМА </vt:lpstr>
      <vt:lpstr>РЕШЕНИЕ</vt:lpstr>
      <vt:lpstr>РЕШЕНИЕ</vt:lpstr>
      <vt:lpstr>Презентация PowerPoint</vt:lpstr>
      <vt:lpstr>Презентация PowerPoint</vt:lpstr>
      <vt:lpstr>Оценка Потенциала рынка</vt:lpstr>
      <vt:lpstr>Бизнес Модель</vt:lpstr>
      <vt:lpstr>Экономика проекта</vt:lpstr>
      <vt:lpstr>  КОНКУРЕНТЫ</vt:lpstr>
      <vt:lpstr>Текущее состояние проекта</vt:lpstr>
      <vt:lpstr>План развития проекта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Артем Трифонов</dc:creator>
  <cp:lastModifiedBy>Артем Трифонов</cp:lastModifiedBy>
  <cp:revision>24</cp:revision>
  <dcterms:modified xsi:type="dcterms:W3CDTF">2023-12-04T08:36:34Z</dcterms:modified>
</cp:coreProperties>
</file>