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58" r:id="rId5"/>
    <p:sldId id="259" r:id="rId6"/>
    <p:sldId id="261" r:id="rId7"/>
    <p:sldId id="262" r:id="rId8"/>
    <p:sldId id="263" r:id="rId9"/>
    <p:sldId id="264" r:id="rId10"/>
    <p:sldId id="266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D4DD02-6F20-4D0F-87B7-C0566E1272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401E902-4F3F-4164-9686-2CD862DEF1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9C6A081-A062-4849-9662-03DD28C4F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9A864-8C33-4B35-90B6-D607B7F6AE66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72EE71B-136C-4FF9-97A7-F618B858D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70FD010-B54A-4BC1-95D5-8A58DE146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7479E-72A9-471A-8CD6-55C9B5EA15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3985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E79466-7211-433A-8857-B9517F334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968E3EE-6E57-4E5A-8EE4-737AEE8B28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446EE8B-A15F-4AA0-BA17-F284FA2CE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9A864-8C33-4B35-90B6-D607B7F6AE66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C33A099-D40B-4BE7-AE04-47147F40F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D0182A-8CF7-423F-8761-780B9E7DB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7479E-72A9-471A-8CD6-55C9B5EA15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5795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BBBA43-0177-40E2-9137-2FBDC9EC56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E7F18AE-FCCA-41E0-AD50-01B642907A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E675BA-97ED-4068-A048-561FECB1C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9A864-8C33-4B35-90B6-D607B7F6AE66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0F0CD6E-5584-4351-825E-5B26BFB07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E357AB9-9BA5-4D88-A8F3-283D63411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7479E-72A9-471A-8CD6-55C9B5EA15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4580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2C06CF-5682-4C2C-BB68-850071F6E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B71B3F9-5283-4253-A9EA-E74510A638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BBC7FF6-564F-464D-A069-95D5EFFDFC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E8DC7EE-B96D-403D-A9ED-990AD29ED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9A864-8C33-4B35-90B6-D607B7F6AE66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BC8B084-5D47-4ABD-BD07-B9930FDF4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A296C83-A145-4BF1-AA44-5DDEE30ED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7479E-72A9-471A-8CD6-55C9B5EA15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2770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2C17A6-0A94-4C66-A2A4-F363C2E27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9D43693-D057-4717-85D9-547284DDE5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953D09D-4137-4653-BDF6-7B452882C6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D9E188F-522D-452B-898F-382E6812F3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C27DABB-B83B-48FA-88AE-9151294F92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FCF5330-5341-487B-AAA2-3AF8DD626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9A864-8C33-4B35-90B6-D607B7F6AE66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4BD8E28-FB77-41A8-9FCF-B6C0E7D50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B2C6F20-60A3-49F1-92BE-A3B91F27C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7479E-72A9-471A-8CD6-55C9B5EA15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7782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24F363-1680-467B-9C40-0765318EB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96138A3-C4F6-4E6C-A189-7E4AAB10B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9A864-8C33-4B35-90B6-D607B7F6AE66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EA7ED38-3A5B-4456-AE38-92C592CC3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203050A-EB25-4FED-8F53-0C027199D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7479E-72A9-471A-8CD6-55C9B5EA15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1286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2EB2BF8-6E18-4914-A8E5-E0B066ABF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9A864-8C33-4B35-90B6-D607B7F6AE66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3C33C24-9946-489A-AEEF-FCF12341F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040884D-2069-487C-AC0C-F2FCE9D69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7479E-72A9-471A-8CD6-55C9B5EA15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82807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38B057-0266-4BA1-8CF2-142830588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6B220DE-07C4-46BE-B867-735A7BECAB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4237233-D2DF-40B5-B016-5189FDDD74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598BC65-53E5-4520-817B-DBA118D13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9A864-8C33-4B35-90B6-D607B7F6AE66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B435AC9-9E49-4FC6-B283-4280476F6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89C4286-DE19-4FC6-AC15-754B0AF9D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7479E-72A9-471A-8CD6-55C9B5EA15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2805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75F236-24C4-40FE-B736-E1EB985BA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F93E0E0-81B1-40FB-87D7-AC47E27CEA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2D1BEE1-15E3-4FB7-AD5F-40FDC33AAA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C64DE81-1955-4F60-9741-F959124EA2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9A864-8C33-4B35-90B6-D607B7F6AE66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E12798E-D164-475A-9808-1ADEA7A9B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68FD7FF-64C3-46BA-BB1E-ADF4E53BA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7479E-72A9-471A-8CD6-55C9B5EA15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1981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A306C6-C1B5-44AA-95A8-D0A181997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F6B9CEC-753F-48FD-9870-C2443B8AA6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7443EC8-F726-4BB1-A233-5937501B6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9A864-8C33-4B35-90B6-D607B7F6AE66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BB2ABD-FFE6-457A-8F07-0F7B1278F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47FB742-4972-4EFA-A337-9B31983E1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7479E-72A9-471A-8CD6-55C9B5EA15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4794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63A2901-CD06-4E9D-BA54-D4364B9DA7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AEB72D1-BC10-4635-BE81-BC10FAA18D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F313E42-DB2A-40DD-A39B-BF40B380B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9A864-8C33-4B35-90B6-D607B7F6AE66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1B7F387-DA24-4F1C-A6A8-174DC3280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1582604-7FE3-4E12-8C14-B1A763446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7479E-72A9-471A-8CD6-55C9B5EA15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150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E779D3-8DC9-45D7-859C-04C64CA7A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BA145D0-B5F7-4112-8EAE-F1D6420F1E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2F56862-0FF9-49E3-A21B-7531D40798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C9A864-8C33-4B35-90B6-D607B7F6AE66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E5D5AA-1D6C-4D24-B834-0107D6FE43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CA116F5-3D78-470C-AA29-05DE138567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97479E-72A9-471A-8CD6-55C9B5EA15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3143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BAB22F-8F87-448F-9AEE-124F8166119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проекта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6D58F03-FFA0-4C23-A4BF-26BB0BF34EF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бота для работы с 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изображениями и QR-кодами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65015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92C4AD-7395-4E50-838A-89387124A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457200"/>
            <a:ext cx="3932237" cy="530225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DC123A3-19D8-4591-AAF7-F12B97CEF0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6612" y="1282989"/>
            <a:ext cx="4212503" cy="4881563"/>
          </a:xfrm>
        </p:spPr>
        <p:txBody>
          <a:bodyPr>
            <a:normAutofit lnSpcReduction="10000"/>
          </a:bodyPr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Актуальность обусловлена пандемией COVID-19, которая ускорила переход к бесконтактным технологиям: рестораны используют QR-меню, музеи — QR-экскурсии, а бизнес — QR для быстрого доступа к сайтам. Без удобных инструментов для генерации и чтения QR-кодов пользователи сталкиваются с неудобствами, такими как необходимость установки отдельных приложений. Бот решает эту проблему, предлагая простой интерфейс внутри мессенджера.</a:t>
            </a: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Разработка бота актуальна из-за роста мобильных приложений: Telegram имеет более 800 миллионов активных пользователей по всему миру, что делает его идеальной платформой для интеграции таких инструментов.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B2827CBC-C35B-4A05-BDE2-BBE591710E01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81643" y="1837531"/>
            <a:ext cx="3286125" cy="318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165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2533B1-FF48-4435-9211-C60A63964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457200"/>
            <a:ext cx="3935413" cy="530225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3AD5F107-A1FD-4E05-A0FF-BD01FDB5FF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987425"/>
            <a:ext cx="10515600" cy="4881563"/>
          </a:xfrm>
        </p:spPr>
        <p:txBody>
          <a:bodyPr>
            <a:normAutofit fontScale="92500"/>
          </a:bodyPr>
          <a:lstStyle/>
          <a:p>
            <a:pPr indent="450215" algn="just">
              <a:lnSpc>
                <a:spcPct val="150000"/>
              </a:lnSpc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эпоху цифровизации, где информация передается мгновенно, QR-коды упрощают взаимодействие между физическим и цифровым мирами. Например: </a:t>
            </a: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"/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 бизнеса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компании используют QR для маркетинга — сканирование кода ведет на сайт с акциями. Бот позволяет быстро создавать такие коды без специализированного ПО, снижая затраты.</a:t>
            </a: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"/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 повседневной жизни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в транспорте (метро, автобусы) QR-коды заменяют билеты; в здравоохранении — хранят сертификаты вакцинации. Бот делает это доступным без установки дополнительных приложений, что особенно полезно для пожилых людей или тех, у кого ограничен объем памяти на устройстве.</a:t>
            </a: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"/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 образования и общества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учителя могут генерировать QR для ссылок на материалы, а активисты — для распространения информации. В мире, где 5,3 миллиарда человек используют интернет (данные на 2023 год), но не все имеют продвинутые навыки, такой бот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democratizes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доступ к технологиям.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88470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F16388-757E-4EDA-A0FA-9461E6055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636" y="457200"/>
            <a:ext cx="3848389" cy="530225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835F2E0-B23A-4B6D-B657-5B481867D2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995363"/>
            <a:ext cx="3932237" cy="4873625"/>
          </a:xfrm>
        </p:spPr>
        <p:txBody>
          <a:bodyPr/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Разработанный бот работает на базе API Telegram и библиотек для работы с изображениями и QR-кодами (например,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pyqrcode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или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qrcode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Python). Пользователь может загрузить изображение с QR-кодом, после чего бот распознает его содержимое и отправит извлечённый текст или ссылку. Также пользователь может ввести любую ссылку или текст, чтобы бот сгенерировал соответствующий QR-код и отправил его в виде изображения. Бот имеет простую и понятную структуру команд, поддерживает обработку ошибок (например, если изображение не содержит QR-кода) и обеспечивает быструю работу с минимальными задержками.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8420973F-A541-4D65-8471-A475DF1949E8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9739" y="987425"/>
            <a:ext cx="3199097" cy="48736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685129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243FE0-50B2-4B4B-9EB5-D305AB02E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414867"/>
            <a:ext cx="5538787" cy="582083"/>
          </a:xfrm>
        </p:spPr>
        <p:txBody>
          <a:bodyPr>
            <a:noAutofit/>
          </a:bodyPr>
          <a:lstStyle/>
          <a:p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Инструкция по установке и использованию бота</a:t>
            </a:r>
            <a:endParaRPr lang="ru-RU" sz="2000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AA7DEE6-D347-4236-B985-1D311797EF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6613" y="1281112"/>
            <a:ext cx="3503612" cy="2932545"/>
          </a:xfrm>
        </p:spPr>
        <p:txBody>
          <a:bodyPr>
            <a:norm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Пользователю необходимо скачать ZIP-архив, содержащий все необходимые файлы для работы программы. Архив размещен на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гугл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диске в описании самого бота, которого можно найти, введя в поиск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телеграм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тег @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QscanneR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qr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scanner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bot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00190782-BF3D-4A5F-B3C3-E449E29BFC35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7425" y="1281112"/>
            <a:ext cx="4867275" cy="42862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771719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58C49B0-AD0E-4D02-B703-B7F361D3A0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651933"/>
            <a:ext cx="5181600" cy="5525030"/>
          </a:xfrm>
        </p:spPr>
        <p:txBody>
          <a:bodyPr>
            <a:norm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Распаковка архива.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После скачивания архив нужно извлечь. Для этого следует нажать правой кнопкой мыши на архив и выбрать пункт «Извлечь все». После распаковки пользователь увидит несколько файлов, среди которых: основной исполняемый файл программы; установочный файл для библиотек; инструкция по установке; резервный файл (на случай, если основной не запустится).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B64A5CB-5B4C-4CFA-A237-4BC022BEBB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651933"/>
            <a:ext cx="5181600" cy="5525030"/>
          </a:xfrm>
        </p:spPr>
        <p:txBody>
          <a:bodyPr>
            <a:normAutofit/>
          </a:bodyPr>
          <a:lstStyle/>
          <a:p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3.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Установка Python. Для корректной работы программы необходимо наличие установленного интерпретатора Python. Если Python отсутствует, его можно скачать с из установочного файла python-3.11.0-amd64.exe прямо из скачанного архива. Он находится под номером 1 на рисунке 6. Важно устанавливать, согласившись с параметрами по умолчанию.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E45B52E-2F44-49AA-ACE1-449FC008D33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9579" y="3876676"/>
            <a:ext cx="1738842" cy="1719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9C13A0C-A957-4BFE-848B-123267F10B8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3584" y="3876675"/>
            <a:ext cx="2529416" cy="17197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605729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 descr="Изображение выглядит как текст, снимок экрана, программное обеспечение, Мультимедийное программное обеспечение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7AD2836-FBA1-4194-8E0F-C4056F1A8A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5188" y="987425"/>
            <a:ext cx="4801608" cy="3091069"/>
          </a:xfr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9B54F6D-3EF6-4FB4-87E5-93CF58BB04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987425"/>
            <a:ext cx="3932237" cy="4881563"/>
          </a:xfrm>
        </p:spPr>
        <p:txBody>
          <a:bodyPr/>
          <a:lstStyle/>
          <a:p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Установка библиотек. Следующим шагом необходимо запустить файл, отвечающий за установку библиотек. Название файла –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libraries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bat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При этом все требуемые пакеты будут автоматически загружены. К основным библиотекам относятся: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pyTelegramBotAPI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pyzbar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Pillow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qrcode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pil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 и другие, обеспечивающие работу с изображениями и взаимодействие с Telegram API.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1940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D42E85F-44F6-4DF6-BB16-69655A4BE8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702733"/>
            <a:ext cx="5181600" cy="5474230"/>
          </a:xfrm>
        </p:spPr>
        <p:txBody>
          <a:bodyPr/>
          <a:lstStyle/>
          <a:p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5.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Запуск программы. После завершения установки библиотек можно запустить основной файл программы (main.py). При успешном запуске откроется небольшое окно или консольное приложение, подтверждающее готовность работы. (рис.7 – консольное приложение) Если запуск не произошёл, можно воспользоваться резервным файлом, предусмотренным в архиве (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start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bat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).</a:t>
            </a:r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0BDC3EF-3251-40AC-BBC8-B9543B4672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702733"/>
            <a:ext cx="5181600" cy="5474230"/>
          </a:xfrm>
        </p:spPr>
        <p:txBody>
          <a:bodyPr/>
          <a:lstStyle/>
          <a:p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6.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Работа с ботом. Для взаимодействия с ботом нужно открыть Telegram и найти его по имени пользователя @QscanneR_qr_scanner_bot. После нажатия кнопки /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tart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бот начнет работу, написав краткое сообщение из трех эмодзи. 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5DE2DDE-8A84-46AB-AF5D-A876505CD11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1135" y="3724804"/>
            <a:ext cx="3935730" cy="1762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89EDCA5-1402-4423-A07E-6516A61FF8A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3367" y="3971792"/>
            <a:ext cx="3439265" cy="12681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960626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D01E44-283A-43A9-8896-0C9AB1427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4675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работы бота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C7466B6-F521-4F0B-A4FF-BF14DF8816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939800"/>
            <a:ext cx="5181600" cy="5237163"/>
          </a:xfrm>
        </p:spPr>
        <p:txBody>
          <a:bodyPr/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Если отправить боту изображение QR-кода, он расшифрует его и выдаст ссылку или текст. </a:t>
            </a:r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CB7EEF8-46F2-43C6-B84A-8803F0708B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939800"/>
            <a:ext cx="5181600" cy="5237163"/>
          </a:xfrm>
        </p:spPr>
        <p:txBody>
          <a:bodyPr/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Если отправить текст или ссылку, бот создаст на их основе QR-код и отправит его обратно пользователю.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59B45F8-8C07-4336-B7DA-522F5A6FA442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48"/>
          <a:stretch/>
        </p:blipFill>
        <p:spPr bwMode="auto">
          <a:xfrm>
            <a:off x="2319337" y="2607945"/>
            <a:ext cx="2219325" cy="30645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CED2A81-A820-433B-ADB3-340A25446E2F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58" b="10122"/>
          <a:stretch/>
        </p:blipFill>
        <p:spPr bwMode="auto">
          <a:xfrm>
            <a:off x="7541895" y="2692400"/>
            <a:ext cx="2442210" cy="28956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46894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>
            <a:extLst>
              <a:ext uri="{FF2B5EF4-FFF2-40B4-BE49-F238E27FC236}">
                <a16:creationId xmlns:a16="http://schemas.microsoft.com/office/drawing/2014/main" id="{D8146EF5-60A8-4E32-91B3-3C25A62D7C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889001"/>
            <a:ext cx="10302345" cy="2286000"/>
          </a:xfrm>
        </p:spPr>
        <p:txBody>
          <a:bodyPr/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Разработка Telegram-бота для конвертации QR-кодов в ссылки и наоборот является не просто техническим решением, но и отражением глобальных тенденций цифровизации, где скорость, удобство и доступность определяют успех технологий.</a:t>
            </a: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Бот решает реальные проблемы: упрощает доступ к информации, снижает барьеры для пользователей с разным уровнем цифровой грамотности и поддерживает бизнес в создании маркетинговых кампаний. Его интеграция с Telegram, одной из самых популярных платформ, обеспечивает масштабируемость и удобство, а открытость технологии QR-кодов гарантирует её дальнейшую эволюцию.</a:t>
            </a:r>
            <a:endParaRPr lang="ru-RU" dirty="0"/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31CDECD1-ED00-4E21-94D1-35251F483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76769"/>
            <a:ext cx="3932237" cy="431800"/>
          </a:xfrm>
        </p:spPr>
        <p:txBody>
          <a:bodyPr/>
          <a:lstStyle/>
          <a:p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Заключение</a:t>
            </a:r>
            <a:endParaRPr lang="ru-RU" dirty="0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3F698E1E-127E-4D22-A1B9-6697D4F1D262}"/>
              </a:ext>
            </a:extLst>
          </p:cNvPr>
          <p:cNvSpPr txBox="1">
            <a:spLocks/>
          </p:cNvSpPr>
          <p:nvPr/>
        </p:nvSpPr>
        <p:spPr>
          <a:xfrm>
            <a:off x="839787" y="3175001"/>
            <a:ext cx="4858280" cy="4318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Потенциальные улучшения и перспективы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EDF9BBC8-10F7-4009-A958-015D056220CC}"/>
              </a:ext>
            </a:extLst>
          </p:cNvPr>
          <p:cNvSpPr txBox="1">
            <a:spLocks/>
          </p:cNvSpPr>
          <p:nvPr/>
        </p:nvSpPr>
        <p:spPr>
          <a:xfrm>
            <a:off x="839788" y="3615269"/>
            <a:ext cx="10302345" cy="2286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Бот можно улучшить, добавив поддержку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мультиязычности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интеграцию с AI для распознавания сложных изображений или анализ ссылок на безопасность. Перспективы включают расширение на другие платформы (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WhatsApp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Discord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и использование в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IoT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-устройствах. С ростом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метавселенных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AR QR-коды станут еще актуальнее, делая такие боты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indispensable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60489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848</Words>
  <Application>Microsoft Office PowerPoint</Application>
  <PresentationFormat>Широкоэкранный</PresentationFormat>
  <Paragraphs>27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Symbol</vt:lpstr>
      <vt:lpstr>Times New Roman</vt:lpstr>
      <vt:lpstr>Тема Office</vt:lpstr>
      <vt:lpstr>Презентация проекта</vt:lpstr>
      <vt:lpstr>Актуальность</vt:lpstr>
      <vt:lpstr>Применение</vt:lpstr>
      <vt:lpstr>Функционал</vt:lpstr>
      <vt:lpstr>Инструкция по установке и использованию бота</vt:lpstr>
      <vt:lpstr>Презентация PowerPoint</vt:lpstr>
      <vt:lpstr>Презентация PowerPoint</vt:lpstr>
      <vt:lpstr>Презентация PowerPoint</vt:lpstr>
      <vt:lpstr>Пример работы бота</vt:lpstr>
      <vt:lpstr>Заключение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проекта</dc:title>
  <dc:creator>Павел Калмыков</dc:creator>
  <cp:lastModifiedBy>Павел Калмыков</cp:lastModifiedBy>
  <cp:revision>5</cp:revision>
  <dcterms:created xsi:type="dcterms:W3CDTF">2025-10-13T09:24:35Z</dcterms:created>
  <dcterms:modified xsi:type="dcterms:W3CDTF">2025-10-13T10:25:49Z</dcterms:modified>
</cp:coreProperties>
</file>