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2" r:id="rId6"/>
    <p:sldId id="259" r:id="rId7"/>
    <p:sldId id="260" r:id="rId8"/>
    <p:sldId id="264" r:id="rId9"/>
    <p:sldId id="265" r:id="rId10"/>
    <p:sldId id="261" r:id="rId1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341"/>
    <a:srgbClr val="3F5879"/>
    <a:srgbClr val="486489"/>
    <a:srgbClr val="663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21" d="100"/>
          <a:sy n="121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FDFB60-5F61-ABEA-8AFB-D3FBCB8744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CAD71-9A0A-9D10-6AF9-5E393DE07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53334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F14808-F260-59E7-CCFD-B735BEF12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3F587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286B23-B9C9-F12F-D6EE-4EA487CB0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AAB207-35B9-0525-EC30-38AE54351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36CE3A-E28F-A395-AAF4-55AC6A5C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5338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9D405-41F8-A522-2671-1DF43D6C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7254F-3F2B-D499-BD77-DC8621BAC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813BF5-A80C-8440-2C50-D6364EE04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7A006-713A-02D7-D8D2-1FEDCB413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7892A7-B905-B831-B546-267240AF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1863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B3C75-59B4-45A4-8852-7DAE60010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09D9F6-4F65-162C-2B8C-CCF764408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FA40A8-8873-F77A-1B4D-062732FD9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74C2F8-9A66-0614-7950-4845AA53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8DE6B9-EE31-DBD1-1CF3-00F29EE2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5252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908DB-0DE4-C986-3D26-1D06A08F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B59F74-5889-5855-D709-760DD8195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FC7D28-8445-7BDE-6BDE-2520BC6B6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C0BAD7-8E5A-83D9-EFCD-C3E5FCE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6C58FE-EC16-21CF-E43A-D1D5A2EFC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276F1D-7A97-365E-F15C-C913ECA1F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5342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F0C82-EB4A-9D09-BEB6-CFCF9717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36DA8C-5651-826C-E020-776B67290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2904A4-ED9A-B227-F826-0FF23B30A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B3EC1F-630A-DB8A-3DFF-CC12631D42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E5C6AA-B91B-5D28-E69F-E95896B347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5FFFF8E-DC62-3DBC-B741-C1279D7F0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1B1566-B9D5-CC3E-5246-E7304042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9232A9B-3287-D612-39EE-76F100D4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4210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77C20-9A31-4A52-80CC-706A89D16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A46854-889B-AD85-D2A8-1A9F7763A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4F5146-1CB5-8F3D-0BC3-8797C6DD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4B18E3-B723-DC39-A85F-2367FA4A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1529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5AA852-8EB0-3DF3-2385-BB35A980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3BF3F7-0FB9-14BC-0C8C-93A9C9E5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46171B-5DBB-6A84-11E2-34602DB8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49445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F2BCA-CF20-CC38-FEC3-F7D30E64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02BD5-579D-7CBE-7E58-5E5E464C0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A8B6A8-303F-CF0E-0D77-7FA4D9EC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B9D470-ED57-7174-58CF-87305EBF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E3D96E-07C4-5785-9542-8FBD4030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FCD2C0-240F-80BB-A53A-60B5A213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8139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A36AE-3BD9-4B95-A468-C56D5BB0E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583F6B-2891-8049-1BAE-A7F531623B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88888B-40AF-FA6C-F715-0EC3CCEE2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96B2A9-6E61-8DFC-14C5-DBD58BC3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E0C3DA-6B73-D244-DF6B-02316320C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5BD708-3D59-CEC3-E303-B80B31748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57501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8D8EB-BDF6-C6C6-F7ED-D4BE5C62E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98C41F-F7FE-A277-4781-E804576BF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367072-0B35-09BC-4C6A-E18F56A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CCF250-DD0B-E4EB-BE7C-0C7C402A2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EB394-E0C7-7024-9D61-CADF1C0B7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7598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43DE0B0-5B0C-2371-5B3E-B11A18471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66EC76-B1CD-AD23-29D4-5669FF827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85B3CF-5E36-CC7D-9535-6E4A9DA40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18915-3361-FCC2-9DE3-93F8A911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9F60F3-7A4F-78A6-D307-C8B662E0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6630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9B0CED-A3BD-C960-73B0-A120D68BBC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15477-CD3A-F530-34D6-24819BFE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9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CBC49E-37B1-B1C5-E03D-04A72DEF0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2FE455-76DC-E405-A28E-620A06D5B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FE502-1779-4699-BCA4-4EAA993183E6}" type="datetimeFigureOut">
              <a:rPr lang="ru-UA" smtClean="0"/>
              <a:t>12/5/23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A33FE3-B0C2-8936-63E9-623B359C2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C3936-3C2D-666B-1BB7-65CAAF6174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4137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3334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2CD6F-161F-7549-1405-0FACF0D10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70063"/>
            <a:ext cx="9144000" cy="2387600"/>
          </a:xfrm>
        </p:spPr>
        <p:txBody>
          <a:bodyPr/>
          <a:lstStyle/>
          <a:p>
            <a:r>
              <a:rPr lang="ru-RU" dirty="0" err="1"/>
              <a:t>Скалыватель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льда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9A6D07-F9A2-F4A2-8734-7A2D75997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738"/>
            <a:ext cx="9144000" cy="1655762"/>
          </a:xfrm>
        </p:spPr>
        <p:txBody>
          <a:bodyPr/>
          <a:lstStyle/>
          <a:p>
            <a:r>
              <a:rPr lang="ru-RU" dirty="0"/>
              <a:t>Качество и надёжность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9694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Наши цели и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Целью и задачей данной техники является очищение дорожного покрытия улиц города от слоя льда. Результат применения должен быть в обиходе коммунальных служб и тем самым добиться использования этой технике по всей России.</a:t>
            </a:r>
          </a:p>
        </p:txBody>
      </p:sp>
      <p:pic>
        <p:nvPicPr>
          <p:cNvPr id="1026" name="Picture 2" descr="https://kick-league.ru/wp-content/uploads/2022/12/1671447721_Tiktokersha-iz-Britanii-pridumala-neobychnyiy-sposob-izbezhat-padeniya-na-l-du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110" y="4082563"/>
            <a:ext cx="3345780" cy="209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265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чего?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5575"/>
            <a:ext cx="10515600" cy="4351338"/>
          </a:xfrm>
        </p:spPr>
        <p:txBody>
          <a:bodyPr/>
          <a:lstStyle/>
          <a:p>
            <a:r>
              <a:rPr lang="ru-RU" dirty="0"/>
              <a:t>Техника создана для коммунальных служб. Коммунальная служба нужна для обслуживания всех коммуникаций в городе. Она занимается ремонтом и содержанием теплосетей, водопроводов, канализации, а также вывозом мусора. Важная функция городских служб заключается в создании удобной и приятной среды для проживания в городе.</a:t>
            </a:r>
          </a:p>
        </p:txBody>
      </p:sp>
      <p:pic>
        <p:nvPicPr>
          <p:cNvPr id="5122" name="Picture 2" descr="https://i.ytimg.com/vi/Zee_Hu7cXZ0/maxresdefault.jpg?sqp=-oaymwEmCIAKENAF8quKqQMa8AEB-AH-CYAC0AWKAgwIABABGFEgWyhlMA8=&amp;rs=AOn4CLBVe5xIaZpfD1md090OvmzMiOYr5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3" r="6216" b="23549"/>
          <a:stretch/>
        </p:blipFill>
        <p:spPr bwMode="auto">
          <a:xfrm>
            <a:off x="4619625" y="4248151"/>
            <a:ext cx="2952750" cy="2247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902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4474"/>
            <a:ext cx="10515600" cy="4351338"/>
          </a:xfrm>
        </p:spPr>
        <p:txBody>
          <a:bodyPr/>
          <a:lstStyle/>
          <a:p>
            <a:r>
              <a:rPr lang="ru-RU" dirty="0" err="1"/>
              <a:t>Скалыватель</a:t>
            </a:r>
            <a:r>
              <a:rPr lang="ru-RU" dirty="0"/>
              <a:t> льда в разы сокращает время удаления наста и льда, а благодаря размерам позволяет это делать также в небольших дворах и узких переулках. Он внесет неоценимый вклад в безопасность дорожного движения при гололедице, часто становящейся причиной дорожных затруднений на городских улицах. </a:t>
            </a:r>
            <a:r>
              <a:rPr lang="ru-RU" dirty="0" err="1"/>
              <a:t>Скалыватель</a:t>
            </a:r>
            <a:r>
              <a:rPr lang="ru-RU" dirty="0"/>
              <a:t> льда предназначен для разрушения слоя накатанного снега и льда на проезжей части дорожного полотна, улицах, тротуарах и во дворах городских и сельских поселений.</a:t>
            </a:r>
          </a:p>
        </p:txBody>
      </p:sp>
      <p:pic>
        <p:nvPicPr>
          <p:cNvPr id="2050" name="Picture 2" descr="https://bawoo-russia.ru/wp-content/uploads/2022/04/photo_2019-09-16_14-46-48-800x800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3" b="13086"/>
          <a:stretch/>
        </p:blipFill>
        <p:spPr bwMode="auto">
          <a:xfrm>
            <a:off x="4693024" y="4417763"/>
            <a:ext cx="2805952" cy="19360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15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Аналоги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Достаточное количество аналогов представлены на рынке торговли. </a:t>
            </a:r>
          </a:p>
          <a:p>
            <a:pPr marL="0" indent="0">
              <a:buNone/>
            </a:pPr>
            <a:r>
              <a:rPr lang="ru-RU" dirty="0"/>
              <a:t>   Например, такие как: </a:t>
            </a:r>
          </a:p>
          <a:p>
            <a:pPr marL="0" indent="0">
              <a:buNone/>
            </a:pPr>
            <a:r>
              <a:rPr lang="ru-RU" dirty="0"/>
              <a:t>   1)                                                            2) </a:t>
            </a:r>
          </a:p>
        </p:txBody>
      </p:sp>
      <p:pic>
        <p:nvPicPr>
          <p:cNvPr id="3074" name="Picture 2" descr="https://pic.rutubelist.ru/video/5a/67/5a67f7aecf89a32fe3b203f2da6a26cb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153" y="3307828"/>
            <a:ext cx="3489820" cy="25290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tradicia-k.ru/images/news/5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763" y="3307828"/>
            <a:ext cx="3389967" cy="25290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525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Недостатки аналогов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Все виды </a:t>
            </a:r>
            <a:r>
              <a:rPr lang="ru-RU" dirty="0" err="1"/>
              <a:t>скалывателей</a:t>
            </a:r>
            <a:r>
              <a:rPr lang="ru-RU" dirty="0"/>
              <a:t> льда имеют своих недостатки. Например, на некоторых моделях диски для скалывания не могут крутиться или конструкция всей модели может быть попросту не надежна и выйдет из строя через короткий срок.</a:t>
            </a:r>
          </a:p>
        </p:txBody>
      </p:sp>
      <p:pic>
        <p:nvPicPr>
          <p:cNvPr id="4098" name="Picture 2" descr="https://sun9-77.userapi.com/impg/VuRbEv5fJgtid42bF7g-ObTOEEHQYc-AGLES8g/M-KrQJOChXY.jpg?size=900x900&amp;quality=95&amp;sign=c679d1ba8af2158918e9aef588727cc4&amp;c_uniq_tag=9BkTyTFB-eBpJnmdzziZSE9ROMkve5Gb_hyaKU1Ffqo&amp;type=album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538" y="4360302"/>
            <a:ext cx="2103532" cy="21035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sun9-77.userapi.com/impg/VuRbEv5fJgtid42bF7g-ObTOEEHQYc-AGLES8g/M-KrQJOChXY.jpg?size=900x900&amp;quality=95&amp;sign=c679d1ba8af2158918e9aef588727cc4&amp;c_uniq_tag=9BkTyTFB-eBpJnmdzziZSE9ROMkve5Gb_hyaKU1Ffqo&amp;type=album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96" y="4360302"/>
            <a:ext cx="2103532" cy="21035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centookna.ru/images/minusi_akrilovih_van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5" t="9199" r="13226" b="21153"/>
          <a:stretch/>
        </p:blipFill>
        <p:spPr bwMode="auto">
          <a:xfrm>
            <a:off x="5067300" y="4356733"/>
            <a:ext cx="2209800" cy="19744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331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всё-таки это работает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Насадка будет крепиться на мини-погрузчик. У неё будет крутиться специальный диск, при помощи которого лёд будет подсекаться и подниматься вверх за счет веса самого мини-погрузчика. </a:t>
            </a:r>
          </a:p>
        </p:txBody>
      </p:sp>
      <p:pic>
        <p:nvPicPr>
          <p:cNvPr id="6146" name="Picture 2" descr="https://i.ytimg.com/vi/2RnHJkm0HZI/maxresdefault.jpg?78570578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049" y="3428629"/>
            <a:ext cx="5201901" cy="2988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27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EE2C1F-AEA6-840C-8F72-6DF99F677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Финансовая часть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F95B5E-D763-5DC6-E4BF-D7C7F734F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Затраты нашего проекта состоят из закупки материала</a:t>
            </a:r>
            <a:r>
              <a:rPr lang="en-US" dirty="0"/>
              <a:t>,</a:t>
            </a:r>
            <a:r>
              <a:rPr lang="ru-RU" dirty="0"/>
              <a:t> и логистики доставки готового продукта к покупателю</a:t>
            </a:r>
            <a:r>
              <a:rPr lang="en-US" dirty="0"/>
              <a:t>.</a:t>
            </a:r>
          </a:p>
          <a:p>
            <a:endParaRPr lang="ru-RU" dirty="0"/>
          </a:p>
          <a:p>
            <a:r>
              <a:rPr lang="ru-RU" dirty="0"/>
              <a:t>Финальная себестоимость готового продукта равна 6500</a:t>
            </a:r>
          </a:p>
          <a:p>
            <a:endParaRPr lang="ru-RU" dirty="0"/>
          </a:p>
          <a:p>
            <a:r>
              <a:rPr lang="ru-RU" dirty="0"/>
              <a:t>Стоимость которую будет платить клиент будет колебаться от цены конкурентов и в среднем будет составлять 65000-75000 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074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F141E-A1D6-4566-BC99-9CCEAE931B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B48548-1E1C-D461-4F5E-5384EB234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17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Авторы проекта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219201"/>
            <a:ext cx="10887075" cy="5133974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Тарасов Александр Михайлович             - 89925616090</a:t>
            </a:r>
          </a:p>
          <a:p>
            <a:r>
              <a:rPr lang="ru-RU" dirty="0" err="1"/>
              <a:t>Островерхов</a:t>
            </a:r>
            <a:r>
              <a:rPr lang="ru-RU" dirty="0"/>
              <a:t> Илья Иванович            - 89521216204</a:t>
            </a:r>
          </a:p>
          <a:p>
            <a:r>
              <a:rPr lang="ru-RU" dirty="0"/>
              <a:t>Николаев Михаил </a:t>
            </a:r>
            <a:r>
              <a:rPr lang="ru-RU" dirty="0" err="1"/>
              <a:t>Виталиевич</a:t>
            </a:r>
            <a:r>
              <a:rPr lang="ru-RU" dirty="0"/>
              <a:t>            - 89290662663</a:t>
            </a:r>
          </a:p>
          <a:p>
            <a:r>
              <a:rPr lang="ru-RU" dirty="0"/>
              <a:t>Огрызков Егор Вячеславович            - 89806778869</a:t>
            </a:r>
          </a:p>
          <a:p>
            <a:r>
              <a:rPr lang="ru-RU" dirty="0" err="1"/>
              <a:t>Фиалкин</a:t>
            </a:r>
            <a:r>
              <a:rPr lang="ru-RU" dirty="0"/>
              <a:t> Иван Владимирович            - 89150628260</a:t>
            </a:r>
          </a:p>
          <a:p>
            <a:r>
              <a:rPr lang="ru-RU" dirty="0"/>
              <a:t>Куликов Дмитрий Александрович            - 89205664393</a:t>
            </a:r>
          </a:p>
          <a:p>
            <a:r>
              <a:rPr lang="ru-RU" dirty="0" err="1"/>
              <a:t>Смирягин</a:t>
            </a:r>
            <a:r>
              <a:rPr lang="ru-RU" dirty="0"/>
              <a:t> Александр Александрович</a:t>
            </a:r>
            <a:r>
              <a:rPr lang="ru-RU" b="1" dirty="0"/>
              <a:t>            - </a:t>
            </a:r>
            <a:r>
              <a:rPr lang="ru-RU" dirty="0"/>
              <a:t>89939096008</a:t>
            </a:r>
            <a:endParaRPr lang="ru-RU" b="1" dirty="0"/>
          </a:p>
          <a:p>
            <a:r>
              <a:rPr lang="ru-RU" dirty="0"/>
              <a:t>Тишкин Вячеслав Николаевич            - 89537357749</a:t>
            </a:r>
          </a:p>
        </p:txBody>
      </p:sp>
      <p:pic>
        <p:nvPicPr>
          <p:cNvPr id="7170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6064250" y="1219201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5511800" y="1752601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5768975" y="2276780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5568950" y="2753130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5737225" y="3305024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6281736" y="3790798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6797675" y="4305147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papik.pro/grafic/uploads/posts/2023-04/1681589904_papik-pro-p-logotip-sots-setei-vektor-29.pn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4" t="51112"/>
          <a:stretch/>
        </p:blipFill>
        <p:spPr bwMode="auto">
          <a:xfrm>
            <a:off x="5695950" y="4829099"/>
            <a:ext cx="876300" cy="42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3238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5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6389"/>
      </a:accent1>
      <a:accent2>
        <a:srgbClr val="C29865"/>
      </a:accent2>
      <a:accent3>
        <a:srgbClr val="A5A5A5"/>
      </a:accent3>
      <a:accent4>
        <a:srgbClr val="65405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345</Words>
  <Application>Microsoft Macintosh PowerPoint</Application>
  <PresentationFormat>Широкоэкранный</PresentationFormat>
  <Paragraphs>32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Скалыватель  льда</vt:lpstr>
      <vt:lpstr>Наши цели и задачи</vt:lpstr>
      <vt:lpstr>Для чего?</vt:lpstr>
      <vt:lpstr>Ценность</vt:lpstr>
      <vt:lpstr>Аналоги</vt:lpstr>
      <vt:lpstr>Недостатки аналогов</vt:lpstr>
      <vt:lpstr>Как всё-таки это работает ?</vt:lpstr>
      <vt:lpstr>Финансовая часть</vt:lpstr>
      <vt:lpstr>Спасибо за внимание!</vt:lpstr>
      <vt:lpstr>Авторы проекта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тарасов александр</cp:lastModifiedBy>
  <cp:revision>11</cp:revision>
  <dcterms:created xsi:type="dcterms:W3CDTF">2023-02-11T08:01:53Z</dcterms:created>
  <dcterms:modified xsi:type="dcterms:W3CDTF">2023-12-05T16:03:21Z</dcterms:modified>
</cp:coreProperties>
</file>