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138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15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2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305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3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9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93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10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0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84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7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7F75E-BB25-48ED-ABA7-64883F76C464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F810B-C5A0-42F8-9606-91D408958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5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5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334" y="0"/>
            <a:ext cx="12350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5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7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1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9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5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207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73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53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9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232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9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983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2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2</cp:revision>
  <dcterms:created xsi:type="dcterms:W3CDTF">2023-11-28T18:02:27Z</dcterms:created>
  <dcterms:modified xsi:type="dcterms:W3CDTF">2023-12-03T14:03:47Z</dcterms:modified>
</cp:coreProperties>
</file>