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1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13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1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60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66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7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0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7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83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61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250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54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360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688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804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17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81BD6-244B-416B-855C-29A2F3588FE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23B88-74B2-4908-9244-2F4372CCD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071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C6566-3B8C-4360-B58D-8B03F6684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47605"/>
            <a:ext cx="9001462" cy="882173"/>
          </a:xfrm>
        </p:spPr>
        <p:txBody>
          <a:bodyPr/>
          <a:lstStyle/>
          <a:p>
            <a:r>
              <a:rPr lang="ru-RU" dirty="0"/>
              <a:t>ИИ-диетолог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B8281E-0AD9-4046-A53E-4A71A913B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82" t="14772" r="29979" b="14777"/>
          <a:stretch/>
        </p:blipFill>
        <p:spPr>
          <a:xfrm>
            <a:off x="4279036" y="1802166"/>
            <a:ext cx="3595457" cy="33261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7519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0D5EF-B555-4B00-B3A8-9A2D860D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Суть идеи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5D8AD-ACBF-4463-A881-144A14A5F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Мы создаем ИИ, который будет совместим с фитнес-браслетами.  ИИ будет рассчитывать необходимое потребление калорий, жиров, белков и углеводов для человека сопоставимо с его физической нагрузкой. Еще ИИ решит проблему скудности рациона, ведь рецепты, составленные ИИ, будут разнообразны и подойдут каждому человеку.</a:t>
            </a:r>
          </a:p>
        </p:txBody>
      </p:sp>
    </p:spTree>
    <p:extLst>
      <p:ext uri="{BB962C8B-B14F-4D97-AF65-F5344CB8AC3E}">
        <p14:creationId xmlns:p14="http://schemas.microsoft.com/office/powerpoint/2010/main" val="1269751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E88D0-FBCB-49E6-977B-105165B0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и нынешние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DD1CE8-8F2C-4448-ABFB-5D5B43296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Множество людей страдает заболеваниями пищеварительной системы, занимаются спортом, хотят похудеть или набрать вес, но для всех необходима консультация с диетологом, который составит необходимый рацион питания, исключит некоторую еду из рациона.</a:t>
            </a:r>
          </a:p>
        </p:txBody>
      </p:sp>
    </p:spTree>
    <p:extLst>
      <p:ext uri="{BB962C8B-B14F-4D97-AF65-F5344CB8AC3E}">
        <p14:creationId xmlns:p14="http://schemas.microsoft.com/office/powerpoint/2010/main" val="24868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9169A-225C-417F-AA9E-834DB01D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C1DE19-9DA9-42FE-88E4-3518A3571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Мы же хотим предложить людям решение в виде приложения, которое будет составлять личный рацион питания для различных людей в зависимости от их ситуации.</a:t>
            </a:r>
            <a:r>
              <a:rPr lang="en-US" dirty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4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1FF1-DD5A-4ED1-AD84-918BD6BF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FCA5C-35D6-4D5F-A5D9-D130F9882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На данный момент конкурентами будут диетологи, </a:t>
            </a:r>
            <a:r>
              <a:rPr lang="ru-RU" dirty="0" err="1"/>
              <a:t>нутрициологи</a:t>
            </a:r>
            <a:r>
              <a:rPr lang="ru-RU" dirty="0"/>
              <a:t>, кафе, некоторые нейросети.</a:t>
            </a:r>
          </a:p>
        </p:txBody>
      </p:sp>
    </p:spTree>
    <p:extLst>
      <p:ext uri="{BB962C8B-B14F-4D97-AF65-F5344CB8AC3E}">
        <p14:creationId xmlns:p14="http://schemas.microsoft.com/office/powerpoint/2010/main" val="386027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F0C3A-BDFB-4B4E-A006-BBCFDE70A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27AD37-03B5-4363-B1F4-2D5BCDF6D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Целевой аудиторией будут: спортсмены, люди с расстройством пищеварительной системы и любые желающие разнообразить свой рацион разнообразными блюдами.</a:t>
            </a:r>
          </a:p>
        </p:txBody>
      </p:sp>
    </p:spTree>
    <p:extLst>
      <p:ext uri="{BB962C8B-B14F-4D97-AF65-F5344CB8AC3E}">
        <p14:creationId xmlns:p14="http://schemas.microsoft.com/office/powerpoint/2010/main" val="303015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4333D-96C2-472C-9C55-9055AA7B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Каналы привлечения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AB0A24-87C8-435F-BFAF-B6970D63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000">
              <a:buNone/>
            </a:pPr>
            <a:r>
              <a:rPr lang="ru-RU" dirty="0"/>
              <a:t>Распространять рекламу для привлечения клиентов можно на </a:t>
            </a:r>
            <a:r>
              <a:rPr lang="ru-RU" dirty="0" err="1"/>
              <a:t>ютубе</a:t>
            </a:r>
            <a:r>
              <a:rPr lang="ru-RU" dirty="0"/>
              <a:t>, в </a:t>
            </a:r>
            <a:r>
              <a:rPr lang="ru-RU" dirty="0" err="1"/>
              <a:t>соц</a:t>
            </a:r>
            <a:r>
              <a:rPr lang="ru-RU" dirty="0"/>
              <a:t> сетях, с помощью пищевых корпораций, которые будут продвигать пользование нашей нейросетью.</a:t>
            </a:r>
          </a:p>
        </p:txBody>
      </p:sp>
    </p:spTree>
    <p:extLst>
      <p:ext uri="{BB962C8B-B14F-4D97-AF65-F5344CB8AC3E}">
        <p14:creationId xmlns:p14="http://schemas.microsoft.com/office/powerpoint/2010/main" val="640511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67839-6DB0-4FEA-B156-D0AC95EAA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Дорожная карта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773715A-4D94-49CB-8748-B4598F688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493863"/>
              </p:ext>
            </p:extLst>
          </p:nvPr>
        </p:nvGraphicFramePr>
        <p:xfrm>
          <a:off x="914400" y="2120348"/>
          <a:ext cx="10353673" cy="3339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435">
                  <a:extLst>
                    <a:ext uri="{9D8B030D-6E8A-4147-A177-3AD203B41FA5}">
                      <a16:colId xmlns:a16="http://schemas.microsoft.com/office/drawing/2014/main" val="1721464172"/>
                    </a:ext>
                  </a:extLst>
                </a:gridCol>
                <a:gridCol w="781878">
                  <a:extLst>
                    <a:ext uri="{9D8B030D-6E8A-4147-A177-3AD203B41FA5}">
                      <a16:colId xmlns:a16="http://schemas.microsoft.com/office/drawing/2014/main" val="3269816693"/>
                    </a:ext>
                  </a:extLst>
                </a:gridCol>
                <a:gridCol w="8445360">
                  <a:extLst>
                    <a:ext uri="{9D8B030D-6E8A-4147-A177-3AD203B41FA5}">
                      <a16:colId xmlns:a16="http://schemas.microsoft.com/office/drawing/2014/main" val="1496349129"/>
                    </a:ext>
                  </a:extLst>
                </a:gridCol>
              </a:tblGrid>
              <a:tr h="580844">
                <a:tc>
                  <a:txBody>
                    <a:bodyPr/>
                    <a:lstStyle/>
                    <a:p>
                      <a:r>
                        <a:rPr lang="ru-RU" dirty="0"/>
                        <a:t>1 этап</a:t>
                      </a:r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Консультации с диетологами, программистами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5718832"/>
                  </a:ext>
                </a:extLst>
              </a:tr>
              <a:tr h="580844">
                <a:tc>
                  <a:txBody>
                    <a:bodyPr/>
                    <a:lstStyle/>
                    <a:p>
                      <a:r>
                        <a:rPr lang="ru-RU" dirty="0"/>
                        <a:t>2 этап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Создание нейросети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9380527"/>
                  </a:ext>
                </a:extLst>
              </a:tr>
              <a:tr h="580844">
                <a:tc>
                  <a:txBody>
                    <a:bodyPr/>
                    <a:lstStyle/>
                    <a:p>
                      <a:r>
                        <a:rPr lang="ru-RU" dirty="0"/>
                        <a:t>3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Выгрузка приложения в магазины приложений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6027"/>
                  </a:ext>
                </a:extLst>
              </a:tr>
              <a:tr h="1016172">
                <a:tc>
                  <a:txBody>
                    <a:bodyPr/>
                    <a:lstStyle/>
                    <a:p>
                      <a:r>
                        <a:rPr lang="ru-RU" dirty="0"/>
                        <a:t>4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Поиск партнеров, рекламная компания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5994"/>
                  </a:ext>
                </a:extLst>
              </a:tr>
              <a:tr h="580844">
                <a:tc>
                  <a:txBody>
                    <a:bodyPr/>
                    <a:lstStyle/>
                    <a:p>
                      <a:r>
                        <a:rPr lang="ru-RU" dirty="0"/>
                        <a:t>5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Адаптация приложения под зарубежных пользователей</a:t>
                      </a:r>
                      <a:r>
                        <a:rPr lang="ru-RU"/>
                        <a:t>, перевод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083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40</TotalTime>
  <Words>225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ИИ-диетолог</vt:lpstr>
      <vt:lpstr>Суть идеи</vt:lpstr>
      <vt:lpstr>Проблема и нынешние решения</vt:lpstr>
      <vt:lpstr>Наше решение</vt:lpstr>
      <vt:lpstr>конкуренты</vt:lpstr>
      <vt:lpstr>Целевая аудитория</vt:lpstr>
      <vt:lpstr>Каналы привлечения</vt:lpstr>
      <vt:lpstr>Дорожная карта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ИИ-диетолог</dc:title>
  <dc:creator>asd asd</dc:creator>
  <cp:lastModifiedBy>asd asd</cp:lastModifiedBy>
  <cp:revision>7</cp:revision>
  <dcterms:created xsi:type="dcterms:W3CDTF">2023-11-15T14:48:46Z</dcterms:created>
  <dcterms:modified xsi:type="dcterms:W3CDTF">2023-11-19T10:24:51Z</dcterms:modified>
</cp:coreProperties>
</file>