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311" r:id="rId3"/>
    <p:sldId id="291" r:id="rId4"/>
    <p:sldId id="292" r:id="rId5"/>
    <p:sldId id="295" r:id="rId6"/>
    <p:sldId id="296" r:id="rId7"/>
    <p:sldId id="293" r:id="rId8"/>
    <p:sldId id="294" r:id="rId9"/>
    <p:sldId id="290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15" r:id="rId18"/>
    <p:sldId id="304" r:id="rId19"/>
    <p:sldId id="305" r:id="rId20"/>
    <p:sldId id="306" r:id="rId21"/>
    <p:sldId id="309" r:id="rId22"/>
    <p:sldId id="308" r:id="rId23"/>
    <p:sldId id="310" r:id="rId24"/>
    <p:sldId id="307" r:id="rId25"/>
    <p:sldId id="316" r:id="rId26"/>
    <p:sldId id="317" r:id="rId27"/>
    <p:sldId id="318" r:id="rId28"/>
    <p:sldId id="320" r:id="rId29"/>
    <p:sldId id="319" r:id="rId30"/>
    <p:sldId id="321" r:id="rId31"/>
    <p:sldId id="313" r:id="rId32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E9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9985" autoAdjust="0"/>
    <p:restoredTop sz="94622" autoAdjust="0"/>
  </p:normalViewPr>
  <p:slideViewPr>
    <p:cSldViewPr snapToGrid="0">
      <p:cViewPr varScale="1">
        <p:scale>
          <a:sx n="87" d="100"/>
          <a:sy n="87" d="100"/>
        </p:scale>
        <p:origin x="102" y="7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9725F-1CEC-4DC3-98D6-318F6C96701C}" type="datetimeFigureOut">
              <a:rPr lang="ru-RU"/>
              <a:pPr>
                <a:defRPr/>
              </a:pPr>
              <a:t>24.07.2021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557C3-D834-449C-AD7D-F4FEEC3B0E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9FD5C-6532-495F-B0B9-7FD8DD87C614}" type="datetimeFigureOut">
              <a:rPr lang="ru-RU"/>
              <a:pPr>
                <a:defRPr/>
              </a:pPr>
              <a:t>24.07.2021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9F02B-7509-437B-9562-5190CE2F07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5750D-CC11-4134-96A4-DA6CB8E80372}" type="datetimeFigureOut">
              <a:rPr lang="ru-RU"/>
              <a:pPr>
                <a:defRPr/>
              </a:pPr>
              <a:t>24.07.2021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EAF17-EC00-4C52-8C36-780C30790D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AE0F6-E3E9-4D19-98A1-DB619ADCAE1B}" type="datetimeFigureOut">
              <a:rPr lang="ru-RU"/>
              <a:pPr>
                <a:defRPr/>
              </a:pPr>
              <a:t>24.07.2021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B8E69A-05D7-447D-B17A-4AC81DAA5E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88F0A-2D8D-4338-9F16-B4B350508208}" type="datetimeFigureOut">
              <a:rPr lang="ru-RU"/>
              <a:pPr>
                <a:defRPr/>
              </a:pPr>
              <a:t>24.07.2021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D4AE6-8684-4DB4-B462-7FA5C47F18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10A0F-E2C3-4A5B-8554-D04B900FB922}" type="datetimeFigureOut">
              <a:rPr lang="ru-RU"/>
              <a:pPr>
                <a:defRPr/>
              </a:pPr>
              <a:t>24.07.2021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91129-ACC3-4CCF-9B4C-4F5792B927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BBD1D5-F27D-4531-B2FE-0F34FBB569E6}" type="datetimeFigureOut">
              <a:rPr lang="ru-RU"/>
              <a:pPr>
                <a:defRPr/>
              </a:pPr>
              <a:t>24.07.2021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46A94-234D-4EAA-961B-066DD70E75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193A0-D4BD-48BA-81CC-AC8E390161DE}" type="datetimeFigureOut">
              <a:rPr lang="ru-RU"/>
              <a:pPr>
                <a:defRPr/>
              </a:pPr>
              <a:t>24.07.2021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5E70B-08C3-4C07-A71D-16D4272989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C1E2C-8E1E-460B-8949-15D15486EB32}" type="datetimeFigureOut">
              <a:rPr lang="ru-RU"/>
              <a:pPr>
                <a:defRPr/>
              </a:pPr>
              <a:t>24.07.2021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55C8E-AEB2-40C7-8075-F15EC8371E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208BA-55CB-4573-A671-F212088AF43C}" type="datetimeFigureOut">
              <a:rPr lang="ru-RU"/>
              <a:pPr>
                <a:defRPr/>
              </a:pPr>
              <a:t>24.07.2021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E9AD08-09C3-463D-9165-4A2DA7BAC7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90A99B-1238-48EF-8089-7E306835526F}" type="datetimeFigureOut">
              <a:rPr lang="ru-RU"/>
              <a:pPr>
                <a:defRPr/>
              </a:pPr>
              <a:t>24.07.2021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BDDD3-96BD-48EB-B5B9-DB702114EA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3F25BBF-5EF2-4679-8023-EAD894545606}" type="datetimeFigureOut">
              <a:rPr lang="ru-RU"/>
              <a:pPr>
                <a:defRPr/>
              </a:pPr>
              <a:t>24.07.2021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4029451-444B-4F2A-9C8A-10E9FE5D2B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493250" y="6045200"/>
            <a:ext cx="2133600" cy="696913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2072DED-C578-4EA4-89D7-ADA461A8BA36}" type="slidenum">
              <a:rPr lang="ru-RU" altLang="ru-RU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000">
                <a:solidFill>
                  <a:srgbClr val="000000"/>
                </a:solidFill>
                <a:latin typeface="Arial" charset="0"/>
                <a:cs typeface="Arial" charset="0"/>
              </a:rPr>
              <a:t>НТиТПФ_ТПЭ - ООО_АНТЭКС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3314" name="Прямоугольник 1"/>
          <p:cNvSpPr>
            <a:spLocks noChangeArrowheads="1"/>
          </p:cNvSpPr>
          <p:nvPr/>
        </p:nvSpPr>
        <p:spPr bwMode="auto">
          <a:xfrm>
            <a:off x="233363" y="115888"/>
            <a:ext cx="11393487" cy="576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rgbClr val="00B050"/>
                </a:solidFill>
                <a:latin typeface="Times New Roman" pitchFamily="18" charset="0"/>
              </a:rPr>
              <a:t>ООО  «Научно-техническая и торгово-промышленная фирма «Техноподземэнерго»</a:t>
            </a:r>
          </a:p>
          <a:p>
            <a:pPr algn="ctr"/>
            <a:r>
              <a:rPr lang="ru-RU" sz="2000" b="1">
                <a:solidFill>
                  <a:srgbClr val="00B050"/>
                </a:solidFill>
                <a:latin typeface="Times New Roman" pitchFamily="18" charset="0"/>
              </a:rPr>
              <a:t>ООО  «АНТЭКС» </a:t>
            </a:r>
          </a:p>
          <a:p>
            <a:pPr algn="ctr"/>
            <a:endParaRPr lang="ru-RU" sz="2400" b="1">
              <a:solidFill>
                <a:srgbClr val="000000"/>
              </a:solidFill>
              <a:latin typeface="Times New Roman" pitchFamily="18" charset="0"/>
            </a:endParaRPr>
          </a:p>
          <a:p>
            <a:pPr algn="ctr"/>
            <a:r>
              <a:rPr lang="ru-RU" sz="4000" b="1">
                <a:solidFill>
                  <a:srgbClr val="000000"/>
                </a:solidFill>
                <a:latin typeface="Times New Roman" pitchFamily="18" charset="0"/>
              </a:rPr>
              <a:t>АО  «Хабаровская топливно-энергетическая и промышленно-логистическая компания (комплекс) производства, использования и экспортных поставок водоугольного топлива и других минеральных ресурсов»  </a:t>
            </a:r>
            <a:endParaRPr lang="ru-RU" altLang="ru-RU" sz="40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altLang="ru-RU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altLang="ru-RU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altLang="ru-RU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altLang="ru-RU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ru-RU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МОСКВА-16.06.2021</a:t>
            </a:r>
          </a:p>
          <a:p>
            <a:pPr algn="ctr"/>
            <a:endParaRPr lang="ru-RU" altLang="ru-RU" b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493250" y="6045200"/>
            <a:ext cx="2133600" cy="696913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902F095-A6BC-4718-A88D-43871C1DB2C8}" type="slidenum">
              <a:rPr lang="ru-RU" altLang="ru-RU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000">
                <a:solidFill>
                  <a:srgbClr val="000000"/>
                </a:solidFill>
                <a:latin typeface="Arial" charset="0"/>
                <a:cs typeface="Arial" charset="0"/>
              </a:rPr>
              <a:t>НТиТПФ_ТПЭ - ООО_АНТЭКС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14338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3713" y="0"/>
            <a:ext cx="11133137" cy="60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493250" y="6045200"/>
            <a:ext cx="2133600" cy="696913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16C5FAA-FF5B-480B-93C8-687082462C84}" type="slidenum">
              <a:rPr lang="ru-RU" altLang="ru-RU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000">
                <a:solidFill>
                  <a:srgbClr val="000000"/>
                </a:solidFill>
                <a:latin typeface="Arial" charset="0"/>
                <a:cs typeface="Arial" charset="0"/>
              </a:rPr>
              <a:t>НТиТПФ_ТПЭ - ООО_АНТЭКС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15362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14475" y="0"/>
            <a:ext cx="77692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493250" y="6045200"/>
            <a:ext cx="2133600" cy="696913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F472EA5-B50D-4693-B6D6-C8790921CE62}" type="slidenum">
              <a:rPr lang="ru-RU" altLang="ru-RU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000">
                <a:solidFill>
                  <a:srgbClr val="000000"/>
                </a:solidFill>
                <a:latin typeface="Arial" charset="0"/>
                <a:cs typeface="Arial" charset="0"/>
              </a:rPr>
              <a:t>НТиТПФ_ТПЭ - ООО_АНТЭКС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16386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23975" y="0"/>
            <a:ext cx="8051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493250" y="6045200"/>
            <a:ext cx="2133600" cy="696913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A4DC0F0-975C-4702-A9DA-D719096520F4}" type="slidenum">
              <a:rPr lang="ru-RU" altLang="ru-RU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000">
                <a:solidFill>
                  <a:srgbClr val="000000"/>
                </a:solidFill>
                <a:latin typeface="Arial" charset="0"/>
                <a:cs typeface="Arial" charset="0"/>
              </a:rPr>
              <a:t>НТиТПФ_ТПЭ - ООО_АНТЭКС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17410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6138" y="0"/>
            <a:ext cx="84709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493250" y="6045200"/>
            <a:ext cx="2133600" cy="696913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28FCA44-372A-4625-B0B9-71D2B479B1C2}" type="slidenum">
              <a:rPr lang="ru-RU" altLang="ru-RU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000">
                <a:solidFill>
                  <a:srgbClr val="000000"/>
                </a:solidFill>
                <a:latin typeface="Arial" charset="0"/>
                <a:cs typeface="Arial" charset="0"/>
              </a:rPr>
              <a:t>НТиТПФ_ТПЭ - ООО_АНТЭКС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18434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-1077913"/>
            <a:ext cx="8680450" cy="793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493250" y="6045200"/>
            <a:ext cx="2133600" cy="696913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B7781E6-9A6B-44F1-A98B-EDDBD562756B}" type="slidenum">
              <a:rPr lang="ru-RU" altLang="ru-RU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000">
                <a:solidFill>
                  <a:srgbClr val="000000"/>
                </a:solidFill>
                <a:latin typeface="Arial" charset="0"/>
                <a:cs typeface="Arial" charset="0"/>
              </a:rPr>
              <a:t>НТиТПФ_ТПЭ - ООО_АНТЭКС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19458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6175" y="58738"/>
            <a:ext cx="7915275" cy="674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493250" y="6045200"/>
            <a:ext cx="2133600" cy="696913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C2A6C0D-041D-4B9A-B6A8-0A9C8513E390}" type="slidenum">
              <a:rPr lang="ru-RU" altLang="ru-RU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000">
                <a:solidFill>
                  <a:srgbClr val="000000"/>
                </a:solidFill>
                <a:latin typeface="Arial" charset="0"/>
                <a:cs typeface="Arial" charset="0"/>
              </a:rPr>
              <a:t>НТиТПФ_ТПЭ - ООО_АНТЭКС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20482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81088" y="0"/>
            <a:ext cx="10029825" cy="588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493250" y="6045200"/>
            <a:ext cx="2133600" cy="696913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DB1DE61-F223-414F-8294-6C27CF054148}" type="slidenum">
              <a:rPr lang="ru-RU" altLang="ru-RU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000">
                <a:solidFill>
                  <a:srgbClr val="000000"/>
                </a:solidFill>
                <a:latin typeface="Arial" charset="0"/>
                <a:cs typeface="Arial" charset="0"/>
              </a:rPr>
              <a:t>НТиТПФ_ТПЭ - ООО_АНТЭКС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21506" name="Рисунок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3475" y="0"/>
            <a:ext cx="9620250" cy="60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493250" y="6045200"/>
            <a:ext cx="2133600" cy="696913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D1615CD-8D72-46C4-8D98-281867D5730F}" type="slidenum">
              <a:rPr lang="ru-RU" altLang="ru-RU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000">
                <a:solidFill>
                  <a:srgbClr val="000000"/>
                </a:solidFill>
                <a:latin typeface="Arial" charset="0"/>
                <a:cs typeface="Arial" charset="0"/>
              </a:rPr>
              <a:t>НТиТПФ_ТПЭ - ООО_АНТЭКС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22530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4900" y="0"/>
            <a:ext cx="9840913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493250" y="6045200"/>
            <a:ext cx="2133600" cy="696913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F78085D-AB5C-46E8-A777-4E7FE949891F}" type="slidenum">
              <a:rPr lang="ru-RU" altLang="ru-RU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000">
                <a:solidFill>
                  <a:srgbClr val="000000"/>
                </a:solidFill>
                <a:latin typeface="Arial" charset="0"/>
                <a:cs typeface="Arial" charset="0"/>
              </a:rPr>
              <a:t>НТиТПФ_ТПЭ - ООО_АНТЭКС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23554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6600" y="115888"/>
            <a:ext cx="8939213" cy="592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493250" y="6045200"/>
            <a:ext cx="2133600" cy="696913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74D7F1C-6EA2-4C93-9699-384CB0140071}" type="slidenum">
              <a:rPr lang="ru-RU" altLang="ru-RU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000">
                <a:solidFill>
                  <a:srgbClr val="000000"/>
                </a:solidFill>
                <a:latin typeface="Arial" charset="0"/>
                <a:cs typeface="Arial" charset="0"/>
              </a:rPr>
              <a:t>НТиТПФ_ТПЭ - ООО_АНТЭКС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24578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588" y="0"/>
            <a:ext cx="9580562" cy="60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493250" y="6045200"/>
            <a:ext cx="2133600" cy="696913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8911882-BA5F-4811-B737-81E09683E588}" type="slidenum">
              <a:rPr lang="ru-RU" altLang="ru-RU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000">
                <a:solidFill>
                  <a:srgbClr val="000000"/>
                </a:solidFill>
                <a:latin typeface="Arial" charset="0"/>
                <a:cs typeface="Arial" charset="0"/>
              </a:rPr>
              <a:t>НТиТПФ_ТПЭ - ООО_АНТЭКС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25602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9913" y="115888"/>
            <a:ext cx="9366250" cy="590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493250" y="6045200"/>
            <a:ext cx="2133600" cy="696913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327508A-4F98-4ED2-A22C-18DA82C20883}" type="slidenum">
              <a:rPr lang="ru-RU" altLang="ru-RU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000">
                <a:solidFill>
                  <a:srgbClr val="000000"/>
                </a:solidFill>
                <a:latin typeface="Arial" charset="0"/>
                <a:cs typeface="Arial" charset="0"/>
              </a:rPr>
              <a:t>НТиТПФ_ТПЭ - ООО_АНТЭКС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26626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5" y="115888"/>
            <a:ext cx="9258300" cy="589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493250" y="6045200"/>
            <a:ext cx="2133600" cy="696913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10610FD-1E17-4C6A-8501-94984F1F6DFC}" type="slidenum">
              <a:rPr lang="ru-RU" altLang="ru-RU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000">
                <a:solidFill>
                  <a:srgbClr val="000000"/>
                </a:solidFill>
                <a:latin typeface="Arial" charset="0"/>
                <a:cs typeface="Arial" charset="0"/>
              </a:rPr>
              <a:t>НТиТПФ_ТПЭ - ООО_АНТЭКС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27650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5150" y="0"/>
            <a:ext cx="9456738" cy="60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493250" y="6045200"/>
            <a:ext cx="2133600" cy="696913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4F89CF8-220A-4717-837F-16B3B42C9FB7}" type="slidenum">
              <a:rPr lang="ru-RU" altLang="ru-RU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000">
                <a:solidFill>
                  <a:srgbClr val="000000"/>
                </a:solidFill>
                <a:latin typeface="Arial" charset="0"/>
                <a:cs typeface="Arial" charset="0"/>
              </a:rPr>
              <a:t>НТиТПФ_ТПЭ - ООО_АНТЭКС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28674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0" y="115888"/>
            <a:ext cx="9913938" cy="592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Номер слайда 5"/>
          <p:cNvSpPr txBox="1">
            <a:spLocks noGrp="1"/>
          </p:cNvSpPr>
          <p:nvPr/>
        </p:nvSpPr>
        <p:spPr bwMode="auto">
          <a:xfrm>
            <a:off x="9493250" y="6045200"/>
            <a:ext cx="2133600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B5F71249-8715-4B23-8A01-1CA119A090AC}" type="slidenum">
              <a:rPr lang="ru-RU" altLang="ru-RU" sz="1400">
                <a:solidFill>
                  <a:srgbClr val="000000"/>
                </a:solidFill>
              </a:rPr>
              <a:pPr algn="r"/>
              <a:t>17</a:t>
            </a:fld>
            <a:endParaRPr lang="ru-RU" altLang="ru-RU" sz="1400">
              <a:solidFill>
                <a:srgbClr val="000000"/>
              </a:solidFill>
            </a:endParaRPr>
          </a:p>
          <a:p>
            <a:pPr algn="r"/>
            <a:r>
              <a:rPr lang="ru-RU" altLang="ru-RU" sz="1000">
                <a:solidFill>
                  <a:srgbClr val="000000"/>
                </a:solidFill>
              </a:rPr>
              <a:t>НТиТПФ_ТПЭ - ООО_АНТЭКС</a:t>
            </a:r>
          </a:p>
          <a:p>
            <a:pPr algn="r"/>
            <a:endParaRPr lang="ru-RU" altLang="ru-RU" sz="1400">
              <a:solidFill>
                <a:srgbClr val="000000"/>
              </a:solidFill>
            </a:endParaRP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2857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71575" y="0"/>
            <a:ext cx="8102600" cy="6624638"/>
          </a:xfrm>
          <a:prstGeom prst="rect">
            <a:avLst/>
          </a:prstGeom>
          <a:noFill/>
        </p:spPr>
      </p:pic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0" y="65722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493250" y="6045200"/>
            <a:ext cx="2133600" cy="696913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7DA5D0F-7173-4A6E-856D-CB014F575D3A}" type="slidenum">
              <a:rPr lang="ru-RU" altLang="ru-RU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000">
                <a:solidFill>
                  <a:srgbClr val="000000"/>
                </a:solidFill>
                <a:latin typeface="Arial" charset="0"/>
                <a:cs typeface="Arial" charset="0"/>
              </a:rPr>
              <a:t>НТиТПФ_ТПЭ - ООО_АНТЭКС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29698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5150" y="115888"/>
            <a:ext cx="9424988" cy="592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493250" y="6045200"/>
            <a:ext cx="2133600" cy="696913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9F62470-7881-49F2-A5D7-0D21F2CFFA4A}" type="slidenum">
              <a:rPr lang="ru-RU" altLang="ru-RU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000">
                <a:solidFill>
                  <a:srgbClr val="000000"/>
                </a:solidFill>
                <a:latin typeface="Arial" charset="0"/>
                <a:cs typeface="Arial" charset="0"/>
              </a:rPr>
              <a:t>НТиТПФ_ТПЭ - ООО_АНТЭКС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30722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3088" y="0"/>
            <a:ext cx="9417050" cy="60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493250" y="6045200"/>
            <a:ext cx="2133600" cy="696913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1073BF7-4BAA-494E-A078-421BD3D60F70}" type="slidenum">
              <a:rPr lang="ru-RU" altLang="ru-RU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000">
                <a:solidFill>
                  <a:srgbClr val="000000"/>
                </a:solidFill>
                <a:latin typeface="Arial" charset="0"/>
                <a:cs typeface="Arial" charset="0"/>
              </a:rPr>
              <a:t>НТиТПФ_ТПЭ - ООО_АНТЭКС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31746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5150" y="0"/>
            <a:ext cx="8928100" cy="575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493250" y="6045200"/>
            <a:ext cx="2133600" cy="696913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E07594A-8309-4624-B78D-423848A3622A}" type="slidenum">
              <a:rPr lang="ru-RU" altLang="ru-RU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000">
                <a:solidFill>
                  <a:srgbClr val="000000"/>
                </a:solidFill>
                <a:latin typeface="Arial" charset="0"/>
                <a:cs typeface="Arial" charset="0"/>
              </a:rPr>
              <a:t>НТиТПФ_ТПЭ - ООО_АНТЭКС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32770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6588" y="347663"/>
            <a:ext cx="8856662" cy="546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493250" y="6045200"/>
            <a:ext cx="2133600" cy="696913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EE9A45D-17F1-4DAC-8C8F-720B3B50B7E9}" type="slidenum">
              <a:rPr lang="ru-RU" altLang="ru-RU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000">
                <a:solidFill>
                  <a:srgbClr val="000000"/>
                </a:solidFill>
                <a:latin typeface="Arial" charset="0"/>
                <a:cs typeface="Arial" charset="0"/>
              </a:rPr>
              <a:t>НТиТПФ_ТПЭ - ООО_АНТЭКС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33794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96975" y="115888"/>
            <a:ext cx="8296275" cy="582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493250" y="6045200"/>
            <a:ext cx="2133600" cy="696913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DDDF6F8-265D-4E53-979D-2E2A6D1891C1}" type="slidenum">
              <a:rPr lang="ru-RU" altLang="ru-RU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000">
                <a:solidFill>
                  <a:srgbClr val="000000"/>
                </a:solidFill>
                <a:latin typeface="Arial" charset="0"/>
                <a:cs typeface="Arial" charset="0"/>
              </a:rPr>
              <a:t>НТиТПФ_ТПЭ - ООО_АНТЭКС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34818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9125" y="0"/>
            <a:ext cx="10953750" cy="585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493250" y="6045200"/>
            <a:ext cx="2133600" cy="696913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A0F1B6D-4365-46F0-9DCD-5FF90DAA3CB5}" type="slidenum">
              <a:rPr lang="ru-RU" altLang="ru-RU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000">
                <a:solidFill>
                  <a:srgbClr val="000000"/>
                </a:solidFill>
                <a:latin typeface="Arial" charset="0"/>
                <a:cs typeface="Arial" charset="0"/>
              </a:rPr>
              <a:t>НТиТПФ_ТПЭ - ООО_АНТЭКС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5842" name="Rectangle 5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12192000" cy="1470025"/>
          </a:xfrm>
        </p:spPr>
        <p:txBody>
          <a:bodyPr/>
          <a:lstStyle/>
          <a:p>
            <a:pPr algn="ctr" eaLnBrk="1" hangingPunct="1"/>
            <a:r>
              <a:rPr lang="ru-RU">
                <a:solidFill>
                  <a:schemeClr val="accent1"/>
                </a:solidFill>
                <a:latin typeface="Arial" charset="0"/>
              </a:rPr>
              <a:t>Первоочередные проекты-предложения Хабаровский ТЭиПЛК</a:t>
            </a:r>
          </a:p>
        </p:txBody>
      </p:sp>
      <p:sp>
        <p:nvSpPr>
          <p:cNvPr id="35843" name="Rectangle 6"/>
          <p:cNvSpPr>
            <a:spLocks noGrp="1"/>
          </p:cNvSpPr>
          <p:nvPr>
            <p:ph type="subTitle" idx="4294967295"/>
          </p:nvPr>
        </p:nvSpPr>
        <p:spPr>
          <a:xfrm>
            <a:off x="449263" y="1633082"/>
            <a:ext cx="10596562" cy="4412117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dirty="0">
                <a:solidFill>
                  <a:srgbClr val="67E91F"/>
                </a:solidFill>
                <a:latin typeface="Arial" charset="0"/>
              </a:rPr>
              <a:t>   </a:t>
            </a:r>
            <a:r>
              <a:rPr lang="ru-RU" sz="2400" dirty="0">
                <a:solidFill>
                  <a:srgbClr val="67E91F"/>
                </a:solidFill>
                <a:latin typeface="Arial" charset="0"/>
              </a:rPr>
              <a:t>1. Худуркан  Аяно-Чумиканский углепроводный  </a:t>
            </a:r>
          </a:p>
          <a:p>
            <a:pPr marL="457200" lvl="1" indent="0" eaLnBrk="1" hangingPunct="1">
              <a:buFont typeface="Arial" charset="0"/>
              <a:buNone/>
            </a:pPr>
            <a:r>
              <a:rPr lang="ru-RU" dirty="0">
                <a:solidFill>
                  <a:srgbClr val="67E91F"/>
                </a:solidFill>
                <a:latin typeface="Arial" charset="0"/>
              </a:rPr>
              <a:t>  энерготехнологический комплекс производства и    </a:t>
            </a:r>
          </a:p>
          <a:p>
            <a:pPr marL="457200" lvl="1" indent="0" eaLnBrk="1" hangingPunct="1">
              <a:buFont typeface="Arial" charset="0"/>
              <a:buNone/>
            </a:pPr>
            <a:r>
              <a:rPr lang="ru-RU" dirty="0">
                <a:solidFill>
                  <a:srgbClr val="67E91F"/>
                </a:solidFill>
                <a:latin typeface="Arial" charset="0"/>
              </a:rPr>
              <a:t>  экспортных поставок водоугольного топлива.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400" dirty="0">
                <a:latin typeface="Arial" charset="0"/>
              </a:rPr>
              <a:t>   </a:t>
            </a:r>
            <a:r>
              <a:rPr lang="ru-RU" sz="2400" dirty="0">
                <a:solidFill>
                  <a:srgbClr val="67E91F"/>
                </a:solidFill>
                <a:latin typeface="Arial" charset="0"/>
              </a:rPr>
              <a:t>2. Модернизация и  перевод на водоугольное топливо  ТЭЦ 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400" dirty="0">
                <a:solidFill>
                  <a:srgbClr val="67E91F"/>
                </a:solidFill>
                <a:latin typeface="Arial" charset="0"/>
              </a:rPr>
              <a:t>        Советская Гавань.    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400" dirty="0">
                <a:solidFill>
                  <a:srgbClr val="67E91F"/>
                </a:solidFill>
                <a:latin typeface="Arial" charset="0"/>
              </a:rPr>
              <a:t>   3. Разработка и освоение серийного производства  плавучих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400" dirty="0">
                <a:solidFill>
                  <a:srgbClr val="67E91F"/>
                </a:solidFill>
                <a:latin typeface="Arial" charset="0"/>
              </a:rPr>
              <a:t>        энергобезопасных опреснительных станций.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400" dirty="0">
                <a:solidFill>
                  <a:srgbClr val="67E91F"/>
                </a:solidFill>
                <a:latin typeface="Arial" charset="0"/>
              </a:rPr>
              <a:t>   4. Люберецкий  опытно-экспериментальный комплекс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400" dirty="0">
                <a:solidFill>
                  <a:srgbClr val="67E91F"/>
                </a:solidFill>
                <a:latin typeface="Arial" charset="0"/>
              </a:rPr>
              <a:t>        плазмохимической  углекислотной газификации  водоугольного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400" dirty="0">
                <a:solidFill>
                  <a:srgbClr val="67E91F"/>
                </a:solidFill>
                <a:latin typeface="Arial" charset="0"/>
              </a:rPr>
              <a:t>        топлива.    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A0F1B6D-4365-46F0-9DCD-5FF90DAA3CB5}" type="slidenum">
              <a:rPr lang="ru-RU" altLang="ru-RU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000">
                <a:solidFill>
                  <a:srgbClr val="000000"/>
                </a:solidFill>
                <a:latin typeface="Arial" charset="0"/>
                <a:cs typeface="Arial" charset="0"/>
              </a:rPr>
              <a:t>НТиТПФ_ТПЭ - ООО_АНТЭКС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5842" name="Rectangle 5"/>
          <p:cNvSpPr>
            <a:spLocks noGrp="1"/>
          </p:cNvSpPr>
          <p:nvPr>
            <p:ph type="ctrTitle" idx="4294967295"/>
          </p:nvPr>
        </p:nvSpPr>
        <p:spPr>
          <a:xfrm>
            <a:off x="326570" y="0"/>
            <a:ext cx="11168744" cy="697139"/>
          </a:xfrm>
        </p:spPr>
        <p:txBody>
          <a:bodyPr/>
          <a:lstStyle/>
          <a:p>
            <a:pPr algn="ctr" eaLnBrk="1" hangingPunct="1"/>
            <a:r>
              <a:rPr lang="ru-RU" sz="2400" dirty="0">
                <a:solidFill>
                  <a:schemeClr val="accent1"/>
                </a:solidFill>
                <a:latin typeface="Arial" charset="0"/>
              </a:rPr>
              <a:t>Бизнес-идеи (предложения по  ВУТ) на Инвестиционном портале Хабаровского края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CF3FB30-523D-442E-B7B5-46AB74F833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697139"/>
            <a:ext cx="10145487" cy="565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9117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A0F1B6D-4365-46F0-9DCD-5FF90DAA3CB5}" type="slidenum">
              <a:rPr lang="ru-RU" altLang="ru-RU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000">
                <a:solidFill>
                  <a:srgbClr val="000000"/>
                </a:solidFill>
                <a:latin typeface="Arial" charset="0"/>
                <a:cs typeface="Arial" charset="0"/>
              </a:rPr>
              <a:t>НТиТПФ_ТПЭ - ООО_АНТЭКС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5842" name="Rectangle 5"/>
          <p:cNvSpPr>
            <a:spLocks noGrp="1"/>
          </p:cNvSpPr>
          <p:nvPr>
            <p:ph type="ctrTitle" idx="4294967295"/>
          </p:nvPr>
        </p:nvSpPr>
        <p:spPr>
          <a:xfrm>
            <a:off x="326570" y="0"/>
            <a:ext cx="11168744" cy="697139"/>
          </a:xfrm>
        </p:spPr>
        <p:txBody>
          <a:bodyPr/>
          <a:lstStyle/>
          <a:p>
            <a:pPr algn="ctr" eaLnBrk="1" hangingPunct="1"/>
            <a:r>
              <a:rPr lang="ru-RU" sz="2400" dirty="0">
                <a:solidFill>
                  <a:schemeClr val="accent1"/>
                </a:solidFill>
                <a:latin typeface="Arial" charset="0"/>
              </a:rPr>
              <a:t>Бизнес-идеи (предложения по  ВУТ и  ВИЭ) на Инвестиционном портале Хабаровского края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F7E2D37-8950-45EE-8680-CA8E01B42A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569" y="871506"/>
            <a:ext cx="10602687" cy="548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2459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A0F1B6D-4365-46F0-9DCD-5FF90DAA3CB5}" type="slidenum">
              <a:rPr lang="ru-RU" altLang="ru-RU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000">
                <a:solidFill>
                  <a:srgbClr val="000000"/>
                </a:solidFill>
                <a:latin typeface="Arial" charset="0"/>
                <a:cs typeface="Arial" charset="0"/>
              </a:rPr>
              <a:t>НТиТПФ_ТПЭ - ООО_АНТЭКС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5842" name="Rectangle 5"/>
          <p:cNvSpPr>
            <a:spLocks noGrp="1"/>
          </p:cNvSpPr>
          <p:nvPr>
            <p:ph type="ctrTitle" idx="4294967295"/>
          </p:nvPr>
        </p:nvSpPr>
        <p:spPr>
          <a:xfrm>
            <a:off x="326570" y="0"/>
            <a:ext cx="11168744" cy="697139"/>
          </a:xfrm>
        </p:spPr>
        <p:txBody>
          <a:bodyPr/>
          <a:lstStyle/>
          <a:p>
            <a:pPr algn="ctr" eaLnBrk="1" hangingPunct="1"/>
            <a:r>
              <a:rPr lang="ru-RU" sz="2400" dirty="0">
                <a:solidFill>
                  <a:schemeClr val="accent1"/>
                </a:solidFill>
                <a:latin typeface="Arial" charset="0"/>
              </a:rPr>
              <a:t>Инновационный проект «зеленый треугольник»   Республики Крым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2D7A829-B9F5-420C-898E-BCEC66D872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5229" y="697139"/>
            <a:ext cx="7605486" cy="571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8487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A0F1B6D-4365-46F0-9DCD-5FF90DAA3CB5}" type="slidenum">
              <a:rPr lang="ru-RU" altLang="ru-RU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000">
                <a:solidFill>
                  <a:srgbClr val="000000"/>
                </a:solidFill>
                <a:latin typeface="Arial" charset="0"/>
                <a:cs typeface="Arial" charset="0"/>
              </a:rPr>
              <a:t>НТиТПФ_ТПЭ - ООО_АНТЭКС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5842" name="Rectangle 5"/>
          <p:cNvSpPr>
            <a:spLocks noGrp="1"/>
          </p:cNvSpPr>
          <p:nvPr>
            <p:ph type="ctrTitle" idx="4294967295"/>
          </p:nvPr>
        </p:nvSpPr>
        <p:spPr>
          <a:xfrm>
            <a:off x="326570" y="0"/>
            <a:ext cx="11168744" cy="697139"/>
          </a:xfrm>
        </p:spPr>
        <p:txBody>
          <a:bodyPr/>
          <a:lstStyle/>
          <a:p>
            <a:pPr algn="ctr" eaLnBrk="1" hangingPunct="1"/>
            <a:r>
              <a:rPr lang="ru-RU" sz="2400" dirty="0">
                <a:solidFill>
                  <a:schemeClr val="accent1"/>
                </a:solidFill>
                <a:latin typeface="Arial" charset="0"/>
              </a:rPr>
              <a:t>Балаклавский инновационный проект </a:t>
            </a:r>
            <a:r>
              <a:rPr lang="ru-RU" sz="2400" i="1" dirty="0">
                <a:solidFill>
                  <a:schemeClr val="accent1"/>
                </a:solidFill>
                <a:latin typeface="Arial" charset="0"/>
              </a:rPr>
              <a:t>(предложение) </a:t>
            </a:r>
            <a:r>
              <a:rPr lang="ru-RU" sz="2400" dirty="0">
                <a:solidFill>
                  <a:schemeClr val="accent1"/>
                </a:solidFill>
                <a:latin typeface="Arial" charset="0"/>
              </a:rPr>
              <a:t>энерговодоснабжения  Севастополя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FFAD58-3A08-4582-9282-19D9E0BC859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631" y="706120"/>
            <a:ext cx="7499110" cy="57828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16200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A0F1B6D-4365-46F0-9DCD-5FF90DAA3CB5}" type="slidenum">
              <a:rPr lang="ru-RU" altLang="ru-RU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000">
                <a:solidFill>
                  <a:srgbClr val="000000"/>
                </a:solidFill>
                <a:latin typeface="Arial" charset="0"/>
                <a:cs typeface="Arial" charset="0"/>
              </a:rPr>
              <a:t>НТиТПФ_ТПЭ - ООО_АНТЭКС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5842" name="Rectangle 5"/>
          <p:cNvSpPr>
            <a:spLocks noGrp="1"/>
          </p:cNvSpPr>
          <p:nvPr>
            <p:ph type="ctrTitle" idx="4294967295"/>
          </p:nvPr>
        </p:nvSpPr>
        <p:spPr>
          <a:xfrm>
            <a:off x="326570" y="0"/>
            <a:ext cx="11168744" cy="697139"/>
          </a:xfrm>
        </p:spPr>
        <p:txBody>
          <a:bodyPr/>
          <a:lstStyle/>
          <a:p>
            <a:pPr algn="ctr" eaLnBrk="1" hangingPunct="1"/>
            <a:r>
              <a:rPr lang="ru-RU" sz="2400" dirty="0">
                <a:solidFill>
                  <a:schemeClr val="accent1"/>
                </a:solidFill>
                <a:latin typeface="Arial" charset="0"/>
              </a:rPr>
              <a:t>Инновационный проект </a:t>
            </a:r>
            <a:r>
              <a:rPr lang="ru-RU" sz="2400" i="1" dirty="0">
                <a:solidFill>
                  <a:schemeClr val="accent1"/>
                </a:solidFill>
                <a:latin typeface="Arial" charset="0"/>
              </a:rPr>
              <a:t>(предложение)  </a:t>
            </a:r>
            <a:r>
              <a:rPr lang="ru-RU" sz="2400" dirty="0">
                <a:solidFill>
                  <a:schemeClr val="accent1"/>
                </a:solidFill>
                <a:latin typeface="Arial" charset="0"/>
              </a:rPr>
              <a:t>Чумиканская приливно-ветряная гидроаккумулирующая электрическая станция Хабаровский край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A87CCF7-4232-4329-99B1-505D151736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0698" y="818708"/>
            <a:ext cx="7113181" cy="6039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072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A0F1B6D-4365-46F0-9DCD-5FF90DAA3CB5}" type="slidenum">
              <a:rPr lang="ru-RU" altLang="ru-RU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000">
                <a:solidFill>
                  <a:srgbClr val="000000"/>
                </a:solidFill>
                <a:latin typeface="Arial" charset="0"/>
                <a:cs typeface="Arial" charset="0"/>
              </a:rPr>
              <a:t>НТиТПФ_ТПЭ - ООО_АНТЭКС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1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5842" name="Rectangle 5"/>
          <p:cNvSpPr>
            <a:spLocks noGrp="1"/>
          </p:cNvSpPr>
          <p:nvPr>
            <p:ph type="ctrTitle" idx="4294967295"/>
          </p:nvPr>
        </p:nvSpPr>
        <p:spPr>
          <a:xfrm>
            <a:off x="185056" y="0"/>
            <a:ext cx="11168744" cy="697139"/>
          </a:xfrm>
        </p:spPr>
        <p:txBody>
          <a:bodyPr/>
          <a:lstStyle/>
          <a:p>
            <a:pPr algn="ctr" eaLnBrk="1" hangingPunct="1"/>
            <a:r>
              <a:rPr lang="ru-RU" sz="2400" dirty="0">
                <a:solidFill>
                  <a:schemeClr val="accent1"/>
                </a:solidFill>
                <a:latin typeface="Arial" charset="0"/>
              </a:rPr>
              <a:t>Инновационные бизнес-идеи (</a:t>
            </a:r>
            <a:r>
              <a:rPr lang="ru-RU" sz="2400" i="1" dirty="0">
                <a:solidFill>
                  <a:schemeClr val="accent1"/>
                </a:solidFill>
                <a:latin typeface="Arial" charset="0"/>
              </a:rPr>
              <a:t>проекты-предложения)  </a:t>
            </a:r>
            <a:r>
              <a:rPr lang="ru-RU" sz="2400" dirty="0">
                <a:solidFill>
                  <a:schemeClr val="accent1"/>
                </a:solidFill>
                <a:latin typeface="Arial" charset="0"/>
              </a:rPr>
              <a:t>Хабаровский  край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8CE0B02-7927-4A42-BECB-B563B4620C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838201" y="1002535"/>
            <a:ext cx="8471052" cy="5855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2189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Номер слайда 5"/>
          <p:cNvSpPr txBox="1">
            <a:spLocks noGrp="1"/>
          </p:cNvSpPr>
          <p:nvPr/>
        </p:nvSpPr>
        <p:spPr bwMode="auto">
          <a:xfrm>
            <a:off x="9493250" y="6045200"/>
            <a:ext cx="2133600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7D19DBF3-A7E7-4927-B7A3-0083C7B52D2F}" type="slidenum">
              <a:rPr lang="ru-RU" altLang="ru-RU" sz="1400">
                <a:solidFill>
                  <a:srgbClr val="000000"/>
                </a:solidFill>
              </a:rPr>
              <a:pPr algn="r"/>
              <a:t>31</a:t>
            </a:fld>
            <a:endParaRPr lang="ru-RU" altLang="ru-RU" sz="1400">
              <a:solidFill>
                <a:srgbClr val="000000"/>
              </a:solidFill>
            </a:endParaRPr>
          </a:p>
          <a:p>
            <a:pPr algn="r"/>
            <a:r>
              <a:rPr lang="ru-RU" altLang="ru-RU" sz="1000">
                <a:solidFill>
                  <a:srgbClr val="000000"/>
                </a:solidFill>
              </a:rPr>
              <a:t>НТиТПФ_ТПЭ - ООО_АНТЭКС</a:t>
            </a:r>
          </a:p>
          <a:p>
            <a:pPr algn="r"/>
            <a:endParaRPr lang="ru-RU" altLang="ru-RU" sz="1400">
              <a:solidFill>
                <a:srgbClr val="000000"/>
              </a:solidFill>
            </a:endParaRPr>
          </a:p>
        </p:txBody>
      </p:sp>
      <p:pic>
        <p:nvPicPr>
          <p:cNvPr id="36866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2789238"/>
            <a:ext cx="9144000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407</Words>
  <Application>Microsoft Office PowerPoint</Application>
  <PresentationFormat>Широкоэкранный</PresentationFormat>
  <Paragraphs>88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Первоочередные проекты-предложения Хабаровский ТЭиПЛК</vt:lpstr>
      <vt:lpstr>Бизнес-идеи (предложения по  ВУТ) на Инвестиционном портале Хабаровского края</vt:lpstr>
      <vt:lpstr>Бизнес-идеи (предложения по  ВУТ и  ВИЭ) на Инвестиционном портале Хабаровского края</vt:lpstr>
      <vt:lpstr>Инновационный проект «зеленый треугольник»   Республики Крым</vt:lpstr>
      <vt:lpstr>Балаклавский инновационный проект (предложение) энерговодоснабжения  Севастополя</vt:lpstr>
      <vt:lpstr>Инновационный проект (предложение)  Чумиканская приливно-ветряная гидроаккумулирующая электрическая станция Хабаровский край</vt:lpstr>
      <vt:lpstr>Инновационные бизнес-идеи (проекты-предложения)  Хабаровский  край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Анатолий Ильюша</dc:creator>
  <cp:lastModifiedBy>Анатолий Ильюша</cp:lastModifiedBy>
  <cp:revision>53</cp:revision>
  <dcterms:created xsi:type="dcterms:W3CDTF">2021-06-11T08:37:46Z</dcterms:created>
  <dcterms:modified xsi:type="dcterms:W3CDTF">2021-07-24T09:07:39Z</dcterms:modified>
</cp:coreProperties>
</file>