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9109D46-FCE1-4211-8210-ACD63B56490A}">
  <a:tblStyle styleId="{A9109D46-FCE1-4211-8210-ACD63B56490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22c67d0a74f_0_15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g22c67d0a74f_0_1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2c67d0a74f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22c67d0a74f_0_3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2c67d0a74f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22c67d0a74f_0_37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2c67d0a74f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22c67d0a74f_0_43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2cbdce98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22cbdce98a8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g22c67d0a74f_0_49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2c67d0a74f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g22c67d0a74f_0_50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2cbdce98a8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2cbdce98a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2c67d0a74f_0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2c67d0a74f_0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2c67d0a74f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g22c67d0a74f_0_57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g22c67d0a74f_0_58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g"/><Relationship Id="rId3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g"/><Relationship Id="rId3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9" name="Google Shape;59;p15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0" name="Google Shape;8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b="4320" l="0" r="2181" t="1756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" name="Google Shape;85;p22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22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7" name="Google Shape;8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3" name="Google Shape;9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2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7" name="Google Shape;97;p2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8" name="Google Shape;9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9" name="Google Shape;99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sz="27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15.jp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solidFill>
                  <a:schemeClr val="dk1"/>
                </a:solidFill>
              </a:rPr>
              <a:t>НАХОДКИ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456818" y="2340281"/>
            <a:ext cx="3825300" cy="5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Трансформация вторично использованных ресурсов в моду.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7978" l="5733" r="4821" t="0"/>
          <a:stretch/>
        </p:blipFill>
        <p:spPr>
          <a:xfrm>
            <a:off x="5492525" y="163062"/>
            <a:ext cx="750600" cy="772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6825" y="1883075"/>
            <a:ext cx="6579900" cy="29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Актуальность проекта можно охарактеризовать одним словом – “реабилитация”: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реабилитация природы за счет вторичного использования ресурсов;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реабилитация человека, получающего возможность дохода и инклюзии в жизнь общества;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реабилитация предметного мира за счет уменьшения количества отходов при создании модных объектов.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Данный проект рассчитан на ресурсосбережение, а также вовлечение людей с ограниченными возможностями или душевными травмами в полноценную созидательную жизнь посредством создания уникальных объектов фэшн-дизайна для широкого круга потребителей из вторсырья. </a:t>
            </a:r>
            <a:endParaRPr/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56825" y="2185775"/>
            <a:ext cx="7993200" cy="16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Люди, обладающие развитым экологическим сознанием;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Клиенты с невысоким уровнем дохода;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Благотворительные фонды и социальные организации, которые содействуют распространению и реализации продукции;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Небезразличные люди, обладающие чувством эмпатии;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Модники.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5089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56825" y="2242165"/>
            <a:ext cx="6568200" cy="18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Затруднения в поисках авторских бюджетных аксессуаров и бижутерии для себя и близких;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Желание участия в борьбе с бытовыми отходами и загрязнением окружающей среды;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Желание помогать людям с ограниченными возможностями и различными душевными травмами.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56818" y="2316031"/>
            <a:ext cx="7993200" cy="20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           Клиент + материал           студия + работа            готовый новый материал. 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Технологии вторичной переработки материалов.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Технологический задел: исследования и прототипы. 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Выгода клиента заключается в том, что человек получает уникальную вещь с историей, которая несет с собой ряд положительных моментов (экологичное использование материалов за счет их вторичного использования, помощь людям с ограниченными возможностями).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29"/>
          <p:cNvCxnSpPr/>
          <p:nvPr/>
        </p:nvCxnSpPr>
        <p:spPr>
          <a:xfrm>
            <a:off x="2405175" y="2778950"/>
            <a:ext cx="276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1" name="Google Shape;181;p29"/>
          <p:cNvCxnSpPr/>
          <p:nvPr/>
        </p:nvCxnSpPr>
        <p:spPr>
          <a:xfrm>
            <a:off x="4012050" y="2778950"/>
            <a:ext cx="276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298175" y="1752900"/>
            <a:ext cx="85263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“Находки” – это реабилитация. Это студия, дающая людям, испытавшим душевные травмы, людям с ограниченными возможностями, инвалидам или людям, потерявшим работу, доход, получаемый ремесленным способом для достижения ментального здоровья в процессе работы.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“Находки” – это место для людей, небезразличных к чужим бедам и к проблеме загрязнения окружающей среды, место для людей, любящих авторские аксессуары.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“Находки” – это доступность авторской продукции за счет вторичного использования материалов (спортивные мячи, пластиковые и стеклянные бутылки, виниловые пластинки, старые вещи и тд)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"/>
                <a:ea typeface="Raleway"/>
                <a:cs typeface="Raleway"/>
                <a:sym typeface="Raleway"/>
              </a:rPr>
              <a:t>“</a:t>
            </a:r>
            <a:r>
              <a:rPr lang="ru">
                <a:latin typeface="Raleway"/>
                <a:ea typeface="Raleway"/>
                <a:cs typeface="Raleway"/>
                <a:sym typeface="Raleway"/>
              </a:rPr>
              <a:t>Находки” – это не только про продукт и потребителя, это также и платформа предоставления работы.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627468" y="3010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1"/>
          <p:cNvSpPr txBox="1"/>
          <p:nvPr>
            <p:ph type="title"/>
          </p:nvPr>
        </p:nvSpPr>
        <p:spPr>
          <a:xfrm>
            <a:off x="627476" y="266550"/>
            <a:ext cx="16590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2" name="Google Shape;20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491" y="1292206"/>
            <a:ext cx="4702115" cy="3001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 txBox="1"/>
          <p:nvPr/>
        </p:nvSpPr>
        <p:spPr>
          <a:xfrm>
            <a:off x="488944" y="2345556"/>
            <a:ext cx="69366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БИЗНЕС-МОДЕЛЬ: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– заказы и предзаказы; </a:t>
            </a:r>
            <a:endParaRPr sz="12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– интернет-магазин;</a:t>
            </a:r>
            <a:endParaRPr sz="12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– партнерские продажи;</a:t>
            </a:r>
            <a:endParaRPr sz="12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– шеринг;</a:t>
            </a:r>
            <a:endParaRPr sz="12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– закупки со стороны фондов и продажи корпорациям.</a:t>
            </a:r>
            <a:endParaRPr sz="12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32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3"/>
          <p:cNvSpPr txBox="1"/>
          <p:nvPr>
            <p:ph idx="1" type="body"/>
          </p:nvPr>
        </p:nvSpPr>
        <p:spPr>
          <a:xfrm>
            <a:off x="375550" y="2016500"/>
            <a:ext cx="7993200" cy="9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– Изготовлены неско</a:t>
            </a:r>
            <a:r>
              <a:rPr lang="ru"/>
              <a:t>лько примеров вторичной переработки материалов для создания модного аксессуара;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– Найден партнер в лице Центра макетов и прототипов МГИК.</a:t>
            </a:r>
            <a:endParaRPr/>
          </a:p>
        </p:txBody>
      </p:sp>
      <p:sp>
        <p:nvSpPr>
          <p:cNvPr id="222" name="Google Shape;22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6" name="Google Shape;226;p33"/>
          <p:cNvPicPr preferRelativeResize="0"/>
          <p:nvPr/>
        </p:nvPicPr>
        <p:blipFill rotWithShape="1">
          <a:blip r:embed="rId3">
            <a:alphaModFix/>
          </a:blip>
          <a:srcRect b="39967" l="10679" r="18967" t="27014"/>
          <a:stretch/>
        </p:blipFill>
        <p:spPr>
          <a:xfrm>
            <a:off x="5169425" y="2717826"/>
            <a:ext cx="3429001" cy="214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2" name="Google Shape;232;p34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{A9109D46-FCE1-4211-8210-ACD63B56490A}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Крюкова Анастасия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Амельченко Анжелика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7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Ефремова Ксения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7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Ковалева Ксения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3" name="Google Shape;233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</a:t>
            </a:r>
            <a:r>
              <a:rPr lang="ru" sz="2800">
                <a:solidFill>
                  <a:schemeClr val="dk1"/>
                </a:solidFill>
              </a:rPr>
              <a:t>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4" name="Google Shape;244;p35"/>
          <p:cNvSpPr txBox="1"/>
          <p:nvPr>
            <p:ph idx="1" type="body"/>
          </p:nvPr>
        </p:nvSpPr>
        <p:spPr>
          <a:xfrm>
            <a:off x="456825" y="1433725"/>
            <a:ext cx="7973700" cy="12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</a:t>
            </a:r>
            <a:r>
              <a:rPr lang="ru" sz="1600">
                <a:solidFill>
                  <a:srgbClr val="132C40"/>
                </a:solidFill>
              </a:rPr>
              <a:t>ланы развития, основные </a:t>
            </a:r>
            <a:r>
              <a:rPr lang="ru" sz="1600">
                <a:solidFill>
                  <a:srgbClr val="132C40"/>
                </a:solidFill>
              </a:rPr>
              <a:t>укрупненные</a:t>
            </a:r>
            <a:r>
              <a:rPr lang="ru" sz="1600">
                <a:solidFill>
                  <a:srgbClr val="132C40"/>
                </a:solidFill>
              </a:rPr>
              <a:t>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Поиск инвесторов и технологического партнера;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Разработка линии продукции, отработка технологических цепочек, организация интернет-магазина;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Расширение ассортиментного ряда, поиск партнеров.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3" name="Google Shape;253;p35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{A9109D46-FCE1-4211-8210-ACD63B56490A}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4" name="Google Shape;254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ближайшие 2-4  недели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Крюкова Анастасия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asya.kott@mail.ru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+7 977 497-14-16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