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57356" y="1071546"/>
            <a:ext cx="6172200" cy="1894362"/>
          </a:xfrm>
        </p:spPr>
        <p:txBody>
          <a:bodyPr/>
          <a:lstStyle/>
          <a:p>
            <a:r>
              <a:rPr lang="ru-RU" dirty="0" smtClean="0"/>
              <a:t>ЖЕНСКОЕ КОМЬЮНИТИ</a:t>
            </a:r>
            <a:br>
              <a:rPr lang="ru-RU" dirty="0" smtClean="0"/>
            </a:br>
            <a:r>
              <a:rPr lang="ru-RU" dirty="0" smtClean="0"/>
              <a:t>«ВСЕ СВОИ»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71670" y="3071810"/>
            <a:ext cx="6172200" cy="1371600"/>
          </a:xfrm>
        </p:spPr>
        <p:txBody>
          <a:bodyPr/>
          <a:lstStyle/>
          <a:p>
            <a:r>
              <a:rPr lang="ru-RU" dirty="0" err="1" smtClean="0"/>
              <a:t>Ильбатырова</a:t>
            </a:r>
            <a:r>
              <a:rPr lang="ru-RU" dirty="0" smtClean="0"/>
              <a:t> Анастасия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Проблема: в современном обществе стали ярче проявляться такие явления, как женская </a:t>
            </a:r>
            <a:r>
              <a:rPr lang="ru-RU" dirty="0" err="1" smtClean="0"/>
              <a:t>мезогиния</a:t>
            </a:r>
            <a:r>
              <a:rPr lang="ru-RU" dirty="0" smtClean="0"/>
              <a:t>, </a:t>
            </a:r>
            <a:r>
              <a:rPr lang="ru-RU" dirty="0" err="1" smtClean="0"/>
              <a:t>харрасмент</a:t>
            </a:r>
            <a:r>
              <a:rPr lang="ru-RU" dirty="0" smtClean="0"/>
              <a:t> и </a:t>
            </a:r>
            <a:r>
              <a:rPr lang="ru-RU" dirty="0" err="1" smtClean="0"/>
              <a:t>эйджизм</a:t>
            </a:r>
            <a:r>
              <a:rPr lang="ru-RU" dirty="0" smtClean="0"/>
              <a:t>, поэтому очень важно формировать качественное окружение, способное нести новые ценности и этику в общество, призывающее развивать женское комьюнити, в котором можно развивать себя морально и физически, формируя полезную дружескую и деловую среду.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Предлагается сделать комьюнити, сообщество по интересам, в котором люди будут закрывать свои потребности в развитии, налаживанию новых отношений, поиску увлечений и многое другое. Реализовываться это будет в виде чата поддержки и офлайн встречах. Формат комьюнити представляет собой проработку членов общества в трех направлениях: тело, ум, душа.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РЕАЛИЗАЦИЯ ПРОЕКТА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ТЕЛО: встреча с сексологом, танцы, йога, бокс, </a:t>
            </a:r>
            <a:r>
              <a:rPr lang="ru-RU" dirty="0" err="1" smtClean="0"/>
              <a:t>стретчинг</a:t>
            </a:r>
            <a:r>
              <a:rPr lang="ru-RU" dirty="0" smtClean="0"/>
              <a:t>, работа с психологом и остеопатом про отношения с телом, </a:t>
            </a:r>
            <a:r>
              <a:rPr lang="ru-RU" dirty="0" err="1" smtClean="0"/>
              <a:t>бьюти</a:t>
            </a:r>
            <a:r>
              <a:rPr lang="ru-RU" dirty="0" smtClean="0"/>
              <a:t> день со стилистом и фотографом.</a:t>
            </a:r>
          </a:p>
          <a:p>
            <a:r>
              <a:rPr lang="ru-RU" dirty="0" smtClean="0"/>
              <a:t>УМ: мастер-класс по финансовой грамотности, ораторское мастерство, </a:t>
            </a:r>
            <a:r>
              <a:rPr lang="ru-RU" dirty="0" err="1" smtClean="0"/>
              <a:t>мастермайнды</a:t>
            </a:r>
            <a:r>
              <a:rPr lang="ru-RU" dirty="0" smtClean="0"/>
              <a:t>, встречи с представителями бизнеса, мастер-классы по дисциплине и </a:t>
            </a:r>
            <a:r>
              <a:rPr lang="ru-RU" dirty="0" err="1" smtClean="0"/>
              <a:t>самоменеджменту</a:t>
            </a:r>
            <a:r>
              <a:rPr lang="ru-RU" dirty="0" smtClean="0"/>
              <a:t>, лекции на тему личного бренда.</a:t>
            </a:r>
          </a:p>
          <a:p>
            <a:r>
              <a:rPr lang="ru-RU" dirty="0" smtClean="0"/>
              <a:t>ДУША: </a:t>
            </a:r>
            <a:r>
              <a:rPr lang="ru-RU" dirty="0" err="1" smtClean="0"/>
              <a:t>арт-терапия</a:t>
            </a:r>
            <a:r>
              <a:rPr lang="ru-RU" dirty="0" smtClean="0"/>
              <a:t> с психологом, художественный мастер-класс, совместный </a:t>
            </a:r>
            <a:r>
              <a:rPr lang="ru-RU" dirty="0" err="1" smtClean="0"/>
              <a:t>ретрит</a:t>
            </a:r>
            <a:r>
              <a:rPr lang="ru-RU" dirty="0" smtClean="0"/>
              <a:t>, совместное путешествие.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ПОЛУЧАЕТ КЛИЕНТ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 l="4400" t="9995" r="6632" b="8332"/>
          <a:stretch>
            <a:fillRect/>
          </a:stretch>
        </p:blipFill>
        <p:spPr bwMode="auto">
          <a:xfrm>
            <a:off x="214282" y="1428736"/>
            <a:ext cx="8581490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ТАРИФЫ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 t="13398" r="4719" b="18541"/>
          <a:stretch>
            <a:fillRect/>
          </a:stretch>
        </p:blipFill>
        <p:spPr bwMode="auto">
          <a:xfrm>
            <a:off x="357158" y="1500174"/>
            <a:ext cx="8001056" cy="3213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28596" y="5000636"/>
            <a:ext cx="5142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Можно выбрать тариф и оформить подписку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РЕАЛИЗАЦИИ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1. Цели, изучение конкурентов – 2 недели</a:t>
            </a:r>
          </a:p>
          <a:p>
            <a:r>
              <a:rPr lang="ru-RU" dirty="0" smtClean="0"/>
              <a:t>2. Разработка приложения – 2 месяца</a:t>
            </a:r>
          </a:p>
          <a:p>
            <a:r>
              <a:rPr lang="ru-RU" dirty="0" smtClean="0"/>
              <a:t>3. Маркетинг – 2 месяца</a:t>
            </a:r>
          </a:p>
          <a:p>
            <a:r>
              <a:rPr lang="ru-RU" dirty="0" smtClean="0"/>
              <a:t>4. Работа со СМИ - постоянно</a:t>
            </a:r>
          </a:p>
          <a:p>
            <a:r>
              <a:rPr lang="ru-RU" dirty="0" smtClean="0"/>
              <a:t>5. Первая встреча с участницами – через 3 </a:t>
            </a:r>
            <a:r>
              <a:rPr lang="ru-RU" dirty="0" err="1" smtClean="0"/>
              <a:t>мес</a:t>
            </a:r>
            <a:r>
              <a:rPr lang="ru-RU" dirty="0" smtClean="0"/>
              <a:t> после п.1</a:t>
            </a:r>
          </a:p>
          <a:p>
            <a:r>
              <a:rPr lang="ru-RU" dirty="0" smtClean="0"/>
              <a:t>6. Вовлечение в другие продукты нашего комьюнити - постоянно</a:t>
            </a:r>
          </a:p>
          <a:p>
            <a:r>
              <a:rPr lang="ru-RU" dirty="0" smtClean="0"/>
              <a:t>7. Непрерываемая связь с участниками - еженедельно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Планируется создание безопасного пространства, </a:t>
            </a:r>
            <a:r>
              <a:rPr lang="ru-RU" dirty="0" smtClean="0"/>
              <a:t>в котором можно проявляться, узнавать новое, быть собой, быть женщиной, дружить, развиваться и поддерживать друг друга.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i.pinimg.com/originals/89/06/63/89066313875a641c2550aa15650ef466.jpg"/>
          <p:cNvPicPr>
            <a:picLocks noChangeAspect="1" noChangeArrowheads="1"/>
          </p:cNvPicPr>
          <p:nvPr/>
        </p:nvPicPr>
        <p:blipFill>
          <a:blip r:embed="rId2"/>
          <a:srcRect t="20044" r="200" b="18018"/>
          <a:stretch>
            <a:fillRect/>
          </a:stretch>
        </p:blipFill>
        <p:spPr bwMode="auto">
          <a:xfrm>
            <a:off x="1500166" y="2285992"/>
            <a:ext cx="6330981" cy="392909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КОНТАКТЫ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err="1" smtClean="0"/>
              <a:t>Ильбатырова</a:t>
            </a:r>
            <a:r>
              <a:rPr lang="ru-RU" dirty="0" smtClean="0"/>
              <a:t> Анастасия </a:t>
            </a:r>
          </a:p>
          <a:p>
            <a:r>
              <a:rPr lang="ru-RU" dirty="0" smtClean="0"/>
              <a:t>89656585735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</TotalTime>
  <Words>199</Words>
  <PresentationFormat>Экран (4:3)</PresentationFormat>
  <Paragraphs>26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Эркер</vt:lpstr>
      <vt:lpstr>ЖЕНСКОЕ КОМЬЮНИТИ «ВСЕ СВОИ»</vt:lpstr>
      <vt:lpstr>ПРОБЛЕМА</vt:lpstr>
      <vt:lpstr>РЕШЕНИЕ</vt:lpstr>
      <vt:lpstr>РЕАЛИЗАЦИЯ ПРОЕКТА</vt:lpstr>
      <vt:lpstr>ЧТО ПОЛУЧАЕТ КЛИЕНТ</vt:lpstr>
      <vt:lpstr>ТАРИФЫ</vt:lpstr>
      <vt:lpstr>ЭТАПЫ РЕАЛИЗАЦИИ</vt:lpstr>
      <vt:lpstr>Результат</vt:lpstr>
      <vt:lpstr>КОНТАКТЫ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ЖЕНСКОЕ КОМЬЮНИТИ «ВСЕ СВОИ»</dc:title>
  <dc:creator>Руслан</dc:creator>
  <cp:lastModifiedBy>Руслан</cp:lastModifiedBy>
  <cp:revision>2</cp:revision>
  <dcterms:created xsi:type="dcterms:W3CDTF">2023-12-30T09:40:31Z</dcterms:created>
  <dcterms:modified xsi:type="dcterms:W3CDTF">2023-12-30T09:53:28Z</dcterms:modified>
</cp:coreProperties>
</file>