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0" r:id="rId2"/>
    <p:sldId id="286" r:id="rId3"/>
    <p:sldId id="281" r:id="rId4"/>
    <p:sldId id="310" r:id="rId5"/>
    <p:sldId id="311" r:id="rId6"/>
    <p:sldId id="312" r:id="rId7"/>
    <p:sldId id="315" r:id="rId8"/>
    <p:sldId id="291" r:id="rId9"/>
    <p:sldId id="307" r:id="rId10"/>
    <p:sldId id="301" r:id="rId11"/>
    <p:sldId id="314" r:id="rId12"/>
    <p:sldId id="306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FCAF17"/>
    <a:srgbClr val="B5D8E1"/>
    <a:srgbClr val="FBB3C1"/>
    <a:srgbClr val="8F00FF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80" d="100"/>
          <a:sy n="80" d="100"/>
        </p:scale>
        <p:origin x="528" y="91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атьяна Желябина" userId="b54e04895378555c" providerId="LiveId" clId="{4FEF5B91-B845-45E7-92BF-20D06AE9E85A}"/>
    <pc:docChg chg="undo redo custSel addSld delSld modSld sldOrd">
      <pc:chgData name="Татьяна Желябина" userId="b54e04895378555c" providerId="LiveId" clId="{4FEF5B91-B845-45E7-92BF-20D06AE9E85A}" dt="2023-12-03T16:54:17.530" v="1799" actId="1076"/>
      <pc:docMkLst>
        <pc:docMk/>
      </pc:docMkLst>
      <pc:sldChg chg="modSp del mod ord">
        <pc:chgData name="Татьяна Желябина" userId="b54e04895378555c" providerId="LiveId" clId="{4FEF5B91-B845-45E7-92BF-20D06AE9E85A}" dt="2023-12-03T16:43:59.272" v="1702" actId="2696"/>
        <pc:sldMkLst>
          <pc:docMk/>
          <pc:sldMk cId="0" sldId="267"/>
        </pc:sldMkLst>
        <pc:picChg chg="mod">
          <ac:chgData name="Татьяна Желябина" userId="b54e04895378555c" providerId="LiveId" clId="{4FEF5B91-B845-45E7-92BF-20D06AE9E85A}" dt="2023-12-03T15:06:40.955" v="266" actId="1076"/>
          <ac:picMkLst>
            <pc:docMk/>
            <pc:sldMk cId="0" sldId="267"/>
            <ac:picMk id="310" creationId="{95973BF3-DBEC-4948-99BC-3C0CAAB5A3AE}"/>
          </ac:picMkLst>
        </pc:picChg>
      </pc:sldChg>
      <pc:sldChg chg="del">
        <pc:chgData name="Татьяна Желябина" userId="b54e04895378555c" providerId="LiveId" clId="{4FEF5B91-B845-45E7-92BF-20D06AE9E85A}" dt="2023-12-03T16:43:44.986" v="1698" actId="2696"/>
        <pc:sldMkLst>
          <pc:docMk/>
          <pc:sldMk cId="0" sldId="268"/>
        </pc:sldMkLst>
      </pc:sldChg>
      <pc:sldChg chg="modSp mod ord">
        <pc:chgData name="Татьяна Желябина" userId="b54e04895378555c" providerId="LiveId" clId="{4FEF5B91-B845-45E7-92BF-20D06AE9E85A}" dt="2023-12-03T16:52:46.976" v="1793" actId="207"/>
        <pc:sldMkLst>
          <pc:docMk/>
          <pc:sldMk cId="0" sldId="269"/>
        </pc:sldMkLst>
        <pc:spChg chg="mod">
          <ac:chgData name="Татьяна Желябина" userId="b54e04895378555c" providerId="LiveId" clId="{4FEF5B91-B845-45E7-92BF-20D06AE9E85A}" dt="2023-12-03T16:52:34.220" v="1791" actId="207"/>
          <ac:spMkLst>
            <pc:docMk/>
            <pc:sldMk cId="0" sldId="269"/>
            <ac:spMk id="289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6:52:46.976" v="1793" actId="207"/>
          <ac:spMkLst>
            <pc:docMk/>
            <pc:sldMk cId="0" sldId="269"/>
            <ac:spMk id="290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6:52:40.950" v="1792" actId="207"/>
          <ac:spMkLst>
            <pc:docMk/>
            <pc:sldMk cId="0" sldId="269"/>
            <ac:spMk id="292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6:42:47.176" v="1695"/>
          <ac:spMkLst>
            <pc:docMk/>
            <pc:sldMk cId="0" sldId="269"/>
            <ac:spMk id="295" creationId="{00000000-0000-0000-0000-000000000000}"/>
          </ac:spMkLst>
        </pc:spChg>
      </pc:sldChg>
      <pc:sldChg chg="modSp mod">
        <pc:chgData name="Татьяна Желябина" userId="b54e04895378555c" providerId="LiveId" clId="{4FEF5B91-B845-45E7-92BF-20D06AE9E85A}" dt="2023-12-03T15:20:44.082" v="582" actId="1076"/>
        <pc:sldMkLst>
          <pc:docMk/>
          <pc:sldMk cId="1034447423" sldId="270"/>
        </pc:sldMkLst>
        <pc:spChg chg="mod">
          <ac:chgData name="Татьяна Желябина" userId="b54e04895378555c" providerId="LiveId" clId="{4FEF5B91-B845-45E7-92BF-20D06AE9E85A}" dt="2023-12-03T15:20:44.082" v="582" actId="1076"/>
          <ac:spMkLst>
            <pc:docMk/>
            <pc:sldMk cId="1034447423" sldId="270"/>
            <ac:spMk id="5" creationId="{86798840-B722-5C2F-3139-4E7945DA5850}"/>
          </ac:spMkLst>
        </pc:spChg>
        <pc:spChg chg="mod">
          <ac:chgData name="Татьяна Желябина" userId="b54e04895378555c" providerId="LiveId" clId="{4FEF5B91-B845-45E7-92BF-20D06AE9E85A}" dt="2023-12-03T15:02:06.236" v="224" actId="1076"/>
          <ac:spMkLst>
            <pc:docMk/>
            <pc:sldMk cId="1034447423" sldId="270"/>
            <ac:spMk id="9" creationId="{515364BE-F6DA-2843-A7EF-F9EDF64F5C32}"/>
          </ac:spMkLst>
        </pc:spChg>
        <pc:spChg chg="mod">
          <ac:chgData name="Татьяна Желябина" userId="b54e04895378555c" providerId="LiveId" clId="{4FEF5B91-B845-45E7-92BF-20D06AE9E85A}" dt="2023-12-03T15:01:17.496" v="216" actId="1076"/>
          <ac:spMkLst>
            <pc:docMk/>
            <pc:sldMk cId="1034447423" sldId="270"/>
            <ac:spMk id="148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5:02:00.065" v="223" actId="1076"/>
          <ac:spMkLst>
            <pc:docMk/>
            <pc:sldMk cId="1034447423" sldId="270"/>
            <ac:spMk id="149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5:01:39.366" v="218" actId="1076"/>
          <ac:spMkLst>
            <pc:docMk/>
            <pc:sldMk cId="1034447423" sldId="270"/>
            <ac:spMk id="150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5:20:40.317" v="581" actId="255"/>
          <ac:spMkLst>
            <pc:docMk/>
            <pc:sldMk cId="1034447423" sldId="270"/>
            <ac:spMk id="151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5:00:54.516" v="211" actId="1076"/>
          <ac:spMkLst>
            <pc:docMk/>
            <pc:sldMk cId="1034447423" sldId="270"/>
            <ac:spMk id="152" creationId="{00000000-0000-0000-0000-000000000000}"/>
          </ac:spMkLst>
        </pc:spChg>
        <pc:picChg chg="mod">
          <ac:chgData name="Татьяна Желябина" userId="b54e04895378555c" providerId="LiveId" clId="{4FEF5B91-B845-45E7-92BF-20D06AE9E85A}" dt="2023-12-03T15:00:58.226" v="212" actId="1076"/>
          <ac:picMkLst>
            <pc:docMk/>
            <pc:sldMk cId="1034447423" sldId="270"/>
            <ac:picMk id="2" creationId="{6B54E817-36BD-2103-7561-D27F5D8F11B6}"/>
          </ac:picMkLst>
        </pc:picChg>
        <pc:picChg chg="mod modCrop">
          <ac:chgData name="Татьяна Желябина" userId="b54e04895378555c" providerId="LiveId" clId="{4FEF5B91-B845-45E7-92BF-20D06AE9E85A}" dt="2023-12-03T15:01:44.456" v="219" actId="14100"/>
          <ac:picMkLst>
            <pc:docMk/>
            <pc:sldMk cId="1034447423" sldId="270"/>
            <ac:picMk id="153" creationId="{00000000-0000-0000-0000-000000000000}"/>
          </ac:picMkLst>
        </pc:picChg>
      </pc:sldChg>
      <pc:sldChg chg="addSp delSp modSp mod">
        <pc:chgData name="Татьяна Желябина" userId="b54e04895378555c" providerId="LiveId" clId="{4FEF5B91-B845-45E7-92BF-20D06AE9E85A}" dt="2023-12-03T16:44:42.819" v="1711" actId="207"/>
        <pc:sldMkLst>
          <pc:docMk/>
          <pc:sldMk cId="375830483" sldId="281"/>
        </pc:sldMkLst>
        <pc:spChg chg="add mod">
          <ac:chgData name="Татьяна Желябина" userId="b54e04895378555c" providerId="LiveId" clId="{4FEF5B91-B845-45E7-92BF-20D06AE9E85A}" dt="2023-12-03T15:19:09.069" v="563" actId="1076"/>
          <ac:spMkLst>
            <pc:docMk/>
            <pc:sldMk cId="375830483" sldId="281"/>
            <ac:spMk id="2" creationId="{748E1991-F494-A157-D715-C5BA5408445A}"/>
          </ac:spMkLst>
        </pc:spChg>
        <pc:spChg chg="add mod">
          <ac:chgData name="Татьяна Желябина" userId="b54e04895378555c" providerId="LiveId" clId="{4FEF5B91-B845-45E7-92BF-20D06AE9E85A}" dt="2023-12-03T15:19:09.069" v="563" actId="1076"/>
          <ac:spMkLst>
            <pc:docMk/>
            <pc:sldMk cId="375830483" sldId="281"/>
            <ac:spMk id="3" creationId="{27097623-5FE5-F2A7-6C1E-EBC70804308C}"/>
          </ac:spMkLst>
        </pc:spChg>
        <pc:spChg chg="add mod">
          <ac:chgData name="Татьяна Желябина" userId="b54e04895378555c" providerId="LiveId" clId="{4FEF5B91-B845-45E7-92BF-20D06AE9E85A}" dt="2023-12-03T15:19:09.069" v="563" actId="1076"/>
          <ac:spMkLst>
            <pc:docMk/>
            <pc:sldMk cId="375830483" sldId="281"/>
            <ac:spMk id="4" creationId="{9C46859B-81B2-947E-7665-548758E528AF}"/>
          </ac:spMkLst>
        </pc:spChg>
        <pc:spChg chg="add mod">
          <ac:chgData name="Татьяна Желябина" userId="b54e04895378555c" providerId="LiveId" clId="{4FEF5B91-B845-45E7-92BF-20D06AE9E85A}" dt="2023-12-03T15:19:09.069" v="563" actId="1076"/>
          <ac:spMkLst>
            <pc:docMk/>
            <pc:sldMk cId="375830483" sldId="281"/>
            <ac:spMk id="5" creationId="{E752A6DC-4BE0-201F-632E-DF971FB24B37}"/>
          </ac:spMkLst>
        </pc:spChg>
        <pc:spChg chg="add mod">
          <ac:chgData name="Татьяна Желябина" userId="b54e04895378555c" providerId="LiveId" clId="{4FEF5B91-B845-45E7-92BF-20D06AE9E85A}" dt="2023-12-03T15:19:09.069" v="563" actId="1076"/>
          <ac:spMkLst>
            <pc:docMk/>
            <pc:sldMk cId="375830483" sldId="281"/>
            <ac:spMk id="17" creationId="{3771AE2F-D012-6011-FEB4-028CDCB1F930}"/>
          </ac:spMkLst>
        </pc:spChg>
        <pc:spChg chg="add mod">
          <ac:chgData name="Татьяна Желябина" userId="b54e04895378555c" providerId="LiveId" clId="{4FEF5B91-B845-45E7-92BF-20D06AE9E85A}" dt="2023-12-03T15:19:09.069" v="563" actId="1076"/>
          <ac:spMkLst>
            <pc:docMk/>
            <pc:sldMk cId="375830483" sldId="281"/>
            <ac:spMk id="19" creationId="{56D2CA0D-5C8D-2DCF-5701-9F9AD9B4C20A}"/>
          </ac:spMkLst>
        </pc:spChg>
        <pc:spChg chg="add mod">
          <ac:chgData name="Татьяна Желябина" userId="b54e04895378555c" providerId="LiveId" clId="{4FEF5B91-B845-45E7-92BF-20D06AE9E85A}" dt="2023-12-03T15:19:09.069" v="563" actId="1076"/>
          <ac:spMkLst>
            <pc:docMk/>
            <pc:sldMk cId="375830483" sldId="281"/>
            <ac:spMk id="21" creationId="{5F0C8986-4480-4B80-36A2-143A082197B0}"/>
          </ac:spMkLst>
        </pc:spChg>
        <pc:spChg chg="add mod">
          <ac:chgData name="Татьяна Желябина" userId="b54e04895378555c" providerId="LiveId" clId="{4FEF5B91-B845-45E7-92BF-20D06AE9E85A}" dt="2023-12-03T15:19:09.069" v="563" actId="1076"/>
          <ac:spMkLst>
            <pc:docMk/>
            <pc:sldMk cId="375830483" sldId="281"/>
            <ac:spMk id="23" creationId="{4377A72A-648B-D610-D860-FCBA63BB2F0A}"/>
          </ac:spMkLst>
        </pc:spChg>
        <pc:spChg chg="add del">
          <ac:chgData name="Татьяна Желябина" userId="b54e04895378555c" providerId="LiveId" clId="{4FEF5B91-B845-45E7-92BF-20D06AE9E85A}" dt="2023-12-03T15:18:41.163" v="558" actId="11529"/>
          <ac:spMkLst>
            <pc:docMk/>
            <pc:sldMk cId="375830483" sldId="281"/>
            <ac:spMk id="24" creationId="{2EB07767-4140-4887-FC1A-D72287D47289}"/>
          </ac:spMkLst>
        </pc:spChg>
        <pc:spChg chg="mod">
          <ac:chgData name="Татьяна Желябина" userId="b54e04895378555c" providerId="LiveId" clId="{4FEF5B91-B845-45E7-92BF-20D06AE9E85A}" dt="2023-12-03T15:19:06.039" v="561" actId="1076"/>
          <ac:spMkLst>
            <pc:docMk/>
            <pc:sldMk cId="375830483" sldId="281"/>
            <ac:spMk id="184" creationId="{00000000-0000-0000-0000-000000000000}"/>
          </ac:spMkLst>
        </pc:spChg>
        <pc:spChg chg="del">
          <ac:chgData name="Татьяна Желябина" userId="b54e04895378555c" providerId="LiveId" clId="{4FEF5B91-B845-45E7-92BF-20D06AE9E85A}" dt="2023-12-03T14:53:34.926" v="97" actId="478"/>
          <ac:spMkLst>
            <pc:docMk/>
            <pc:sldMk cId="375830483" sldId="281"/>
            <ac:spMk id="185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6:44:42.819" v="1711" actId="207"/>
          <ac:spMkLst>
            <pc:docMk/>
            <pc:sldMk cId="375830483" sldId="281"/>
            <ac:spMk id="186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6:44:42.819" v="1711" actId="207"/>
          <ac:spMkLst>
            <pc:docMk/>
            <pc:sldMk cId="375830483" sldId="281"/>
            <ac:spMk id="187" creationId="{00000000-0000-0000-0000-000000000000}"/>
          </ac:spMkLst>
        </pc:spChg>
        <pc:spChg chg="del mod">
          <ac:chgData name="Татьяна Желябина" userId="b54e04895378555c" providerId="LiveId" clId="{4FEF5B91-B845-45E7-92BF-20D06AE9E85A}" dt="2023-12-03T14:53:35.698" v="98" actId="478"/>
          <ac:spMkLst>
            <pc:docMk/>
            <pc:sldMk cId="375830483" sldId="281"/>
            <ac:spMk id="194" creationId="{00000000-0000-0000-0000-000000000000}"/>
          </ac:spMkLst>
        </pc:spChg>
        <pc:grpChg chg="mod">
          <ac:chgData name="Татьяна Желябина" userId="b54e04895378555c" providerId="LiveId" clId="{4FEF5B91-B845-45E7-92BF-20D06AE9E85A}" dt="2023-12-03T16:44:42.819" v="1711" actId="207"/>
          <ac:grpSpMkLst>
            <pc:docMk/>
            <pc:sldMk cId="375830483" sldId="281"/>
            <ac:grpSpMk id="188" creationId="{00000000-0000-0000-0000-000000000000}"/>
          </ac:grpSpMkLst>
        </pc:grpChg>
        <pc:picChg chg="add mod">
          <ac:chgData name="Татьяна Желябина" userId="b54e04895378555c" providerId="LiveId" clId="{4FEF5B91-B845-45E7-92BF-20D06AE9E85A}" dt="2023-12-03T15:19:09.069" v="563" actId="1076"/>
          <ac:picMkLst>
            <pc:docMk/>
            <pc:sldMk cId="375830483" sldId="281"/>
            <ac:picMk id="13" creationId="{4B146F96-3E41-2457-C8FB-28E49578D2C5}"/>
          </ac:picMkLst>
        </pc:picChg>
        <pc:picChg chg="add mod">
          <ac:chgData name="Татьяна Желябина" userId="b54e04895378555c" providerId="LiveId" clId="{4FEF5B91-B845-45E7-92BF-20D06AE9E85A}" dt="2023-12-03T15:19:09.069" v="563" actId="1076"/>
          <ac:picMkLst>
            <pc:docMk/>
            <pc:sldMk cId="375830483" sldId="281"/>
            <ac:picMk id="14" creationId="{7968AD28-F0D3-FD62-70ED-6628F1CDD3DE}"/>
          </ac:picMkLst>
        </pc:picChg>
        <pc:picChg chg="add mod">
          <ac:chgData name="Татьяна Желябина" userId="b54e04895378555c" providerId="LiveId" clId="{4FEF5B91-B845-45E7-92BF-20D06AE9E85A}" dt="2023-12-03T15:19:09.069" v="563" actId="1076"/>
          <ac:picMkLst>
            <pc:docMk/>
            <pc:sldMk cId="375830483" sldId="281"/>
            <ac:picMk id="15" creationId="{F1A4F85B-8400-1F78-711D-95F445974DA5}"/>
          </ac:picMkLst>
        </pc:picChg>
        <pc:picChg chg="add mod">
          <ac:chgData name="Татьяна Желябина" userId="b54e04895378555c" providerId="LiveId" clId="{4FEF5B91-B845-45E7-92BF-20D06AE9E85A}" dt="2023-12-03T15:19:09.069" v="563" actId="1076"/>
          <ac:picMkLst>
            <pc:docMk/>
            <pc:sldMk cId="375830483" sldId="281"/>
            <ac:picMk id="16" creationId="{BE03D0A1-BBC6-E97D-6D8E-42E7D7FF16B6}"/>
          </ac:picMkLst>
        </pc:picChg>
      </pc:sldChg>
      <pc:sldChg chg="modSp mod">
        <pc:chgData name="Татьяна Желябина" userId="b54e04895378555c" providerId="LiveId" clId="{4FEF5B91-B845-45E7-92BF-20D06AE9E85A}" dt="2023-12-03T15:19:52.330" v="575" actId="1076"/>
        <pc:sldMkLst>
          <pc:docMk/>
          <pc:sldMk cId="1472892781" sldId="286"/>
        </pc:sldMkLst>
        <pc:spChg chg="mod">
          <ac:chgData name="Татьяна Желябина" userId="b54e04895378555c" providerId="LiveId" clId="{4FEF5B91-B845-45E7-92BF-20D06AE9E85A}" dt="2023-12-01T17:00:38.709" v="53" actId="20577"/>
          <ac:spMkLst>
            <pc:docMk/>
            <pc:sldMk cId="1472892781" sldId="286"/>
            <ac:spMk id="2" creationId="{1DDE4AED-F6DD-A527-4565-F40167CC4C2E}"/>
          </ac:spMkLst>
        </pc:spChg>
        <pc:spChg chg="mod">
          <ac:chgData name="Татьяна Желябина" userId="b54e04895378555c" providerId="LiveId" clId="{4FEF5B91-B845-45E7-92BF-20D06AE9E85A}" dt="2023-12-03T15:19:39.895" v="573" actId="1076"/>
          <ac:spMkLst>
            <pc:docMk/>
            <pc:sldMk cId="1472892781" sldId="286"/>
            <ac:spMk id="4" creationId="{C6B68C62-35A5-0EB2-1E14-760A4057FE5C}"/>
          </ac:spMkLst>
        </pc:spChg>
        <pc:spChg chg="mod">
          <ac:chgData name="Татьяна Желябина" userId="b54e04895378555c" providerId="LiveId" clId="{4FEF5B91-B845-45E7-92BF-20D06AE9E85A}" dt="2023-12-03T15:19:52.330" v="575" actId="1076"/>
          <ac:spMkLst>
            <pc:docMk/>
            <pc:sldMk cId="1472892781" sldId="286"/>
            <ac:spMk id="12" creationId="{65E0BF6E-BA3A-1E7B-5928-68FC9F500BCE}"/>
          </ac:spMkLst>
        </pc:spChg>
        <pc:spChg chg="mod">
          <ac:chgData name="Татьяна Желябина" userId="b54e04895378555c" providerId="LiveId" clId="{4FEF5B91-B845-45E7-92BF-20D06AE9E85A}" dt="2023-12-03T15:19:26.219" v="570" actId="1076"/>
          <ac:spMkLst>
            <pc:docMk/>
            <pc:sldMk cId="1472892781" sldId="286"/>
            <ac:spMk id="15" creationId="{A7AC6EC5-7513-BA7A-4FC8-618B262D9285}"/>
          </ac:spMkLst>
        </pc:spChg>
        <pc:spChg chg="mod">
          <ac:chgData name="Татьяна Желябина" userId="b54e04895378555c" providerId="LiveId" clId="{4FEF5B91-B845-45E7-92BF-20D06AE9E85A}" dt="2023-12-03T15:19:45.691" v="574" actId="1076"/>
          <ac:spMkLst>
            <pc:docMk/>
            <pc:sldMk cId="1472892781" sldId="286"/>
            <ac:spMk id="17" creationId="{897E9110-0611-4639-E696-7BD075E3CAC0}"/>
          </ac:spMkLst>
        </pc:spChg>
      </pc:sldChg>
      <pc:sldChg chg="modSp mod">
        <pc:chgData name="Татьяна Желябина" userId="b54e04895378555c" providerId="LiveId" clId="{4FEF5B91-B845-45E7-92BF-20D06AE9E85A}" dt="2023-12-03T16:48:16.660" v="1787" actId="20577"/>
        <pc:sldMkLst>
          <pc:docMk/>
          <pc:sldMk cId="3421437478" sldId="291"/>
        </pc:sldMkLst>
        <pc:spChg chg="mod">
          <ac:chgData name="Татьяна Желябина" userId="b54e04895378555c" providerId="LiveId" clId="{4FEF5B91-B845-45E7-92BF-20D06AE9E85A}" dt="2023-12-03T16:48:16.660" v="1787" actId="20577"/>
          <ac:spMkLst>
            <pc:docMk/>
            <pc:sldMk cId="3421437478" sldId="291"/>
            <ac:spMk id="3" creationId="{4CAC815B-16BD-C06B-C8DE-386D9FCB03D9}"/>
          </ac:spMkLst>
        </pc:spChg>
        <pc:graphicFrameChg chg="modGraphic">
          <ac:chgData name="Татьяна Желябина" userId="b54e04895378555c" providerId="LiveId" clId="{4FEF5B91-B845-45E7-92BF-20D06AE9E85A}" dt="2023-12-03T15:40:37.218" v="815" actId="14734"/>
          <ac:graphicFrameMkLst>
            <pc:docMk/>
            <pc:sldMk cId="3421437478" sldId="291"/>
            <ac:graphicFrameMk id="20" creationId="{47260F1B-C678-31D1-C9C6-256ADC29CAA5}"/>
          </ac:graphicFrameMkLst>
        </pc:graphicFrameChg>
      </pc:sldChg>
      <pc:sldChg chg="del">
        <pc:chgData name="Татьяна Желябина" userId="b54e04895378555c" providerId="LiveId" clId="{4FEF5B91-B845-45E7-92BF-20D06AE9E85A}" dt="2023-12-03T16:43:50.063" v="1700" actId="2696"/>
        <pc:sldMkLst>
          <pc:docMk/>
          <pc:sldMk cId="432233604" sldId="296"/>
        </pc:sldMkLst>
      </pc:sldChg>
      <pc:sldChg chg="modSp mod">
        <pc:chgData name="Татьяна Желябина" userId="b54e04895378555c" providerId="LiveId" clId="{4FEF5B91-B845-45E7-92BF-20D06AE9E85A}" dt="2023-12-03T16:45:24.465" v="1712" actId="207"/>
        <pc:sldMkLst>
          <pc:docMk/>
          <pc:sldMk cId="3811619963" sldId="301"/>
        </pc:sldMkLst>
        <pc:spChg chg="mod">
          <ac:chgData name="Татьяна Желябина" userId="b54e04895378555c" providerId="LiveId" clId="{4FEF5B91-B845-45E7-92BF-20D06AE9E85A}" dt="2023-12-03T16:45:24.465" v="1712" actId="207"/>
          <ac:spMkLst>
            <pc:docMk/>
            <pc:sldMk cId="3811619963" sldId="301"/>
            <ac:spMk id="16" creationId="{39179E90-F735-31E8-C444-C4534593C3B1}"/>
          </ac:spMkLst>
        </pc:spChg>
        <pc:spChg chg="mod">
          <ac:chgData name="Татьяна Желябина" userId="b54e04895378555c" providerId="LiveId" clId="{4FEF5B91-B845-45E7-92BF-20D06AE9E85A}" dt="2023-12-03T16:45:24.465" v="1712" actId="207"/>
          <ac:spMkLst>
            <pc:docMk/>
            <pc:sldMk cId="3811619963" sldId="301"/>
            <ac:spMk id="17" creationId="{22FF4839-9270-E971-069A-1D9472A4EA51}"/>
          </ac:spMkLst>
        </pc:spChg>
        <pc:spChg chg="mod">
          <ac:chgData name="Татьяна Желябина" userId="b54e04895378555c" providerId="LiveId" clId="{4FEF5B91-B845-45E7-92BF-20D06AE9E85A}" dt="2023-12-03T16:25:04.154" v="1286" actId="1076"/>
          <ac:spMkLst>
            <pc:docMk/>
            <pc:sldMk cId="3811619963" sldId="301"/>
            <ac:spMk id="20" creationId="{7615DC8D-D4B4-E0EB-52C4-3055190C7740}"/>
          </ac:spMkLst>
        </pc:spChg>
        <pc:grpChg chg="mod">
          <ac:chgData name="Татьяна Желябина" userId="b54e04895378555c" providerId="LiveId" clId="{4FEF5B91-B845-45E7-92BF-20D06AE9E85A}" dt="2023-12-03T16:45:24.465" v="1712" actId="207"/>
          <ac:grpSpMkLst>
            <pc:docMk/>
            <pc:sldMk cId="3811619963" sldId="301"/>
            <ac:grpSpMk id="15" creationId="{CB5DF538-1EDC-5349-F002-B4735B6B0626}"/>
          </ac:grpSpMkLst>
        </pc:grpChg>
      </pc:sldChg>
      <pc:sldChg chg="modSp mod ord">
        <pc:chgData name="Татьяна Желябина" userId="b54e04895378555c" providerId="LiveId" clId="{4FEF5B91-B845-45E7-92BF-20D06AE9E85A}" dt="2023-12-03T16:54:17.530" v="1799" actId="1076"/>
        <pc:sldMkLst>
          <pc:docMk/>
          <pc:sldMk cId="3855343900" sldId="306"/>
        </pc:sldMkLst>
        <pc:spChg chg="mod">
          <ac:chgData name="Татьяна Желябина" userId="b54e04895378555c" providerId="LiveId" clId="{4FEF5B91-B845-45E7-92BF-20D06AE9E85A}" dt="2023-12-03T16:48:00.856" v="1769" actId="20577"/>
          <ac:spMkLst>
            <pc:docMk/>
            <pc:sldMk cId="3855343900" sldId="306"/>
            <ac:spMk id="3" creationId="{4CAC815B-16BD-C06B-C8DE-386D9FCB03D9}"/>
          </ac:spMkLst>
        </pc:spChg>
        <pc:spChg chg="mod">
          <ac:chgData name="Татьяна Желябина" userId="b54e04895378555c" providerId="LiveId" clId="{4FEF5B91-B845-45E7-92BF-20D06AE9E85A}" dt="2023-12-03T16:54:01.672" v="1795" actId="20577"/>
          <ac:spMkLst>
            <pc:docMk/>
            <pc:sldMk cId="3855343900" sldId="306"/>
            <ac:spMk id="16" creationId="{21FF62E7-FC14-63FA-D2C4-4AD458155A21}"/>
          </ac:spMkLst>
        </pc:spChg>
        <pc:spChg chg="mod">
          <ac:chgData name="Татьяна Желябина" userId="b54e04895378555c" providerId="LiveId" clId="{4FEF5B91-B845-45E7-92BF-20D06AE9E85A}" dt="2023-12-03T16:46:08.265" v="1749" actId="20577"/>
          <ac:spMkLst>
            <pc:docMk/>
            <pc:sldMk cId="3855343900" sldId="306"/>
            <ac:spMk id="17" creationId="{7F069A5F-4696-88B0-02DE-3C26EECCC1AC}"/>
          </ac:spMkLst>
        </pc:spChg>
        <pc:spChg chg="mod">
          <ac:chgData name="Татьяна Желябина" userId="b54e04895378555c" providerId="LiveId" clId="{4FEF5B91-B845-45E7-92BF-20D06AE9E85A}" dt="2023-12-03T16:46:16.794" v="1752" actId="20577"/>
          <ac:spMkLst>
            <pc:docMk/>
            <pc:sldMk cId="3855343900" sldId="306"/>
            <ac:spMk id="21" creationId="{37AE1662-C7F3-3A92-F4F2-ED5719E92166}"/>
          </ac:spMkLst>
        </pc:spChg>
        <pc:picChg chg="mod">
          <ac:chgData name="Татьяна Желябина" userId="b54e04895378555c" providerId="LiveId" clId="{4FEF5B91-B845-45E7-92BF-20D06AE9E85A}" dt="2023-12-03T16:54:17.530" v="1799" actId="1076"/>
          <ac:picMkLst>
            <pc:docMk/>
            <pc:sldMk cId="3855343900" sldId="306"/>
            <ac:picMk id="15" creationId="{3ADFA84C-49A8-BCFD-B1F3-4BC51A6A1B6E}"/>
          </ac:picMkLst>
        </pc:picChg>
      </pc:sldChg>
      <pc:sldChg chg="addSp delSp modSp mod">
        <pc:chgData name="Татьяна Желябина" userId="b54e04895378555c" providerId="LiveId" clId="{4FEF5B91-B845-45E7-92BF-20D06AE9E85A}" dt="2023-12-03T16:46:47.298" v="1755" actId="14100"/>
        <pc:sldMkLst>
          <pc:docMk/>
          <pc:sldMk cId="3888872709" sldId="307"/>
        </pc:sldMkLst>
        <pc:spChg chg="mod">
          <ac:chgData name="Татьяна Желябина" userId="b54e04895378555c" providerId="LiveId" clId="{4FEF5B91-B845-45E7-92BF-20D06AE9E85A}" dt="2023-12-03T16:05:31.432" v="1179" actId="1076"/>
          <ac:spMkLst>
            <pc:docMk/>
            <pc:sldMk cId="3888872709" sldId="307"/>
            <ac:spMk id="4" creationId="{C6B68C62-35A5-0EB2-1E14-760A4057FE5C}"/>
          </ac:spMkLst>
        </pc:spChg>
        <pc:spChg chg="mod">
          <ac:chgData name="Татьяна Желябина" userId="b54e04895378555c" providerId="LiveId" clId="{4FEF5B91-B845-45E7-92BF-20D06AE9E85A}" dt="2023-12-03T16:46:47.298" v="1755" actId="14100"/>
          <ac:spMkLst>
            <pc:docMk/>
            <pc:sldMk cId="3888872709" sldId="307"/>
            <ac:spMk id="12" creationId="{65E0BF6E-BA3A-1E7B-5928-68FC9F500BCE}"/>
          </ac:spMkLst>
        </pc:spChg>
        <pc:spChg chg="add del mod">
          <ac:chgData name="Татьяна Желябина" userId="b54e04895378555c" providerId="LiveId" clId="{4FEF5B91-B845-45E7-92BF-20D06AE9E85A}" dt="2023-12-03T15:33:22.308" v="686" actId="478"/>
          <ac:spMkLst>
            <pc:docMk/>
            <pc:sldMk cId="3888872709" sldId="307"/>
            <ac:spMk id="16" creationId="{88EB7731-A145-3B39-DA01-A0F74A36CCF3}"/>
          </ac:spMkLst>
        </pc:spChg>
        <pc:spChg chg="add del mod">
          <ac:chgData name="Татьяна Желябина" userId="b54e04895378555c" providerId="LiveId" clId="{4FEF5B91-B845-45E7-92BF-20D06AE9E85A}" dt="2023-12-03T15:33:22.964" v="687" actId="478"/>
          <ac:spMkLst>
            <pc:docMk/>
            <pc:sldMk cId="3888872709" sldId="307"/>
            <ac:spMk id="17" creationId="{2D765C82-43D1-5EC3-AF08-A86425FD513B}"/>
          </ac:spMkLst>
        </pc:spChg>
        <pc:spChg chg="add del mod">
          <ac:chgData name="Татьяна Желябина" userId="b54e04895378555c" providerId="LiveId" clId="{4FEF5B91-B845-45E7-92BF-20D06AE9E85A}" dt="2023-12-03T15:33:23.386" v="688" actId="478"/>
          <ac:spMkLst>
            <pc:docMk/>
            <pc:sldMk cId="3888872709" sldId="307"/>
            <ac:spMk id="18" creationId="{228E806D-7CD3-9BD7-400D-1CE51131646B}"/>
          </ac:spMkLst>
        </pc:spChg>
        <pc:spChg chg="add del mod">
          <ac:chgData name="Татьяна Желябина" userId="b54e04895378555c" providerId="LiveId" clId="{4FEF5B91-B845-45E7-92BF-20D06AE9E85A}" dt="2023-12-03T15:43:00.812" v="853"/>
          <ac:spMkLst>
            <pc:docMk/>
            <pc:sldMk cId="3888872709" sldId="307"/>
            <ac:spMk id="19" creationId="{7793E840-5FEA-3D6F-2850-875BF2122DE9}"/>
          </ac:spMkLst>
        </pc:spChg>
        <pc:spChg chg="add mod">
          <ac:chgData name="Татьяна Желябина" userId="b54e04895378555c" providerId="LiveId" clId="{4FEF5B91-B845-45E7-92BF-20D06AE9E85A}" dt="2023-12-03T16:12:29.917" v="1218" actId="1076"/>
          <ac:spMkLst>
            <pc:docMk/>
            <pc:sldMk cId="3888872709" sldId="307"/>
            <ac:spMk id="26" creationId="{F408F635-4FE1-DE4C-5AD4-CA77CFB5872D}"/>
          </ac:spMkLst>
        </pc:spChg>
        <pc:spChg chg="add mod">
          <ac:chgData name="Татьяна Желябина" userId="b54e04895378555c" providerId="LiveId" clId="{4FEF5B91-B845-45E7-92BF-20D06AE9E85A}" dt="2023-12-03T16:12:32.760" v="1219" actId="1076"/>
          <ac:spMkLst>
            <pc:docMk/>
            <pc:sldMk cId="3888872709" sldId="307"/>
            <ac:spMk id="28" creationId="{5C29D51C-63E0-7E9D-8663-B9B51BFE7011}"/>
          </ac:spMkLst>
        </pc:spChg>
        <pc:spChg chg="add del mod">
          <ac:chgData name="Татьяна Желябина" userId="b54e04895378555c" providerId="LiveId" clId="{4FEF5B91-B845-45E7-92BF-20D06AE9E85A}" dt="2023-12-03T16:12:17.717" v="1215" actId="1076"/>
          <ac:spMkLst>
            <pc:docMk/>
            <pc:sldMk cId="3888872709" sldId="307"/>
            <ac:spMk id="162" creationId="{AD31BC2E-62BD-A877-3D7A-4FEE2437794E}"/>
          </ac:spMkLst>
        </pc:spChg>
        <pc:spChg chg="add mod">
          <ac:chgData name="Татьяна Желябина" userId="b54e04895378555c" providerId="LiveId" clId="{4FEF5B91-B845-45E7-92BF-20D06AE9E85A}" dt="2023-12-03T16:07:47.038" v="1188" actId="1076"/>
          <ac:spMkLst>
            <pc:docMk/>
            <pc:sldMk cId="3888872709" sldId="307"/>
            <ac:spMk id="163" creationId="{E3C13194-DF01-DF8D-6698-92EF228D6816}"/>
          </ac:spMkLst>
        </pc:spChg>
        <pc:spChg chg="add mod">
          <ac:chgData name="Татьяна Желябина" userId="b54e04895378555c" providerId="LiveId" clId="{4FEF5B91-B845-45E7-92BF-20D06AE9E85A}" dt="2023-12-03T16:05:31.432" v="1179" actId="1076"/>
          <ac:spMkLst>
            <pc:docMk/>
            <pc:sldMk cId="3888872709" sldId="307"/>
            <ac:spMk id="164" creationId="{006530C5-291F-4EF4-E84D-D92172876A34}"/>
          </ac:spMkLst>
        </pc:spChg>
        <pc:spChg chg="add mod">
          <ac:chgData name="Татьяна Желябина" userId="b54e04895378555c" providerId="LiveId" clId="{4FEF5B91-B845-45E7-92BF-20D06AE9E85A}" dt="2023-12-03T16:05:31.432" v="1179" actId="1076"/>
          <ac:spMkLst>
            <pc:docMk/>
            <pc:sldMk cId="3888872709" sldId="307"/>
            <ac:spMk id="165" creationId="{3F45A6A2-E7FA-A7A2-F198-D8377C3D06AC}"/>
          </ac:spMkLst>
        </pc:spChg>
        <pc:spChg chg="add mod">
          <ac:chgData name="Татьяна Желябина" userId="b54e04895378555c" providerId="LiveId" clId="{4FEF5B91-B845-45E7-92BF-20D06AE9E85A}" dt="2023-12-03T16:05:31.432" v="1179" actId="1076"/>
          <ac:spMkLst>
            <pc:docMk/>
            <pc:sldMk cId="3888872709" sldId="307"/>
            <ac:spMk id="166" creationId="{EA858998-0ACD-8504-9AFB-5B809DE92419}"/>
          </ac:spMkLst>
        </pc:spChg>
        <pc:spChg chg="add del">
          <ac:chgData name="Татьяна Желябина" userId="b54e04895378555c" providerId="LiveId" clId="{4FEF5B91-B845-45E7-92BF-20D06AE9E85A}" dt="2023-12-03T15:57:58.573" v="901" actId="478"/>
          <ac:spMkLst>
            <pc:docMk/>
            <pc:sldMk cId="3888872709" sldId="307"/>
            <ac:spMk id="167" creationId="{2C1F753A-CF17-008D-8219-273F698826DB}"/>
          </ac:spMkLst>
        </pc:spChg>
        <pc:spChg chg="add mod">
          <ac:chgData name="Татьяна Желябина" userId="b54e04895378555c" providerId="LiveId" clId="{4FEF5B91-B845-45E7-92BF-20D06AE9E85A}" dt="2023-12-03T16:07:37.588" v="1186" actId="1076"/>
          <ac:spMkLst>
            <pc:docMk/>
            <pc:sldMk cId="3888872709" sldId="307"/>
            <ac:spMk id="168" creationId="{48687737-1512-5F43-6C61-AC32765AC335}"/>
          </ac:spMkLst>
        </pc:spChg>
        <pc:spChg chg="add mod">
          <ac:chgData name="Татьяна Желябина" userId="b54e04895378555c" providerId="LiveId" clId="{4FEF5B91-B845-45E7-92BF-20D06AE9E85A}" dt="2023-12-03T16:08:50.023" v="1195" actId="207"/>
          <ac:spMkLst>
            <pc:docMk/>
            <pc:sldMk cId="3888872709" sldId="307"/>
            <ac:spMk id="169" creationId="{662B885E-AA36-E7BA-513E-875DF83B8BF2}"/>
          </ac:spMkLst>
        </pc:spChg>
        <pc:spChg chg="add mod">
          <ac:chgData name="Татьяна Желябина" userId="b54e04895378555c" providerId="LiveId" clId="{4FEF5B91-B845-45E7-92BF-20D06AE9E85A}" dt="2023-12-03T16:08:20.202" v="1192" actId="1076"/>
          <ac:spMkLst>
            <pc:docMk/>
            <pc:sldMk cId="3888872709" sldId="307"/>
            <ac:spMk id="170" creationId="{884AA627-699D-FEA1-C9E0-9840E8829DBA}"/>
          </ac:spMkLst>
        </pc:spChg>
        <pc:spChg chg="add mod">
          <ac:chgData name="Татьяна Желябина" userId="b54e04895378555c" providerId="LiveId" clId="{4FEF5B91-B845-45E7-92BF-20D06AE9E85A}" dt="2023-12-03T16:11:12.516" v="1209" actId="207"/>
          <ac:spMkLst>
            <pc:docMk/>
            <pc:sldMk cId="3888872709" sldId="307"/>
            <ac:spMk id="173" creationId="{F35DDD21-1018-1BE1-6565-C34F98E73AEE}"/>
          </ac:spMkLst>
        </pc:spChg>
        <pc:graphicFrameChg chg="add del mod">
          <ac:chgData name="Татьяна Желябина" userId="b54e04895378555c" providerId="LiveId" clId="{4FEF5B91-B845-45E7-92BF-20D06AE9E85A}" dt="2023-12-03T15:25:13.108" v="596" actId="478"/>
          <ac:graphicFrameMkLst>
            <pc:docMk/>
            <pc:sldMk cId="3888872709" sldId="307"/>
            <ac:graphicFrameMk id="15" creationId="{63095CE4-475E-8E17-0FB9-804426F93204}"/>
          </ac:graphicFrameMkLst>
        </pc:graphicFrameChg>
        <pc:graphicFrameChg chg="add del">
          <ac:chgData name="Татьяна Желябина" userId="b54e04895378555c" providerId="LiveId" clId="{4FEF5B91-B845-45E7-92BF-20D06AE9E85A}" dt="2023-12-03T15:33:46.026" v="690"/>
          <ac:graphicFrameMkLst>
            <pc:docMk/>
            <pc:sldMk cId="3888872709" sldId="307"/>
            <ac:graphicFrameMk id="22" creationId="{FDFC3AB3-64BB-9785-C708-F4AF6DA31879}"/>
          </ac:graphicFrameMkLst>
        </pc:graphicFrameChg>
        <pc:graphicFrameChg chg="add del mod modGraphic">
          <ac:chgData name="Татьяна Желябина" userId="b54e04895378555c" providerId="LiveId" clId="{4FEF5B91-B845-45E7-92BF-20D06AE9E85A}" dt="2023-12-03T15:39:57.027" v="808" actId="478"/>
          <ac:graphicFrameMkLst>
            <pc:docMk/>
            <pc:sldMk cId="3888872709" sldId="307"/>
            <ac:graphicFrameMk id="25" creationId="{D4B7AA3A-8868-4A2B-823B-0EF2032B0F78}"/>
          </ac:graphicFrameMkLst>
        </pc:graphicFrameChg>
        <pc:graphicFrameChg chg="add mod ord modGraphic">
          <ac:chgData name="Татьяна Желябина" userId="b54e04895378555c" providerId="LiveId" clId="{4FEF5B91-B845-45E7-92BF-20D06AE9E85A}" dt="2023-12-03T16:12:26.261" v="1217"/>
          <ac:graphicFrameMkLst>
            <pc:docMk/>
            <pc:sldMk cId="3888872709" sldId="307"/>
            <ac:graphicFrameMk id="160" creationId="{7CC817B8-2049-9FC5-6700-E16AB7CF5DAA}"/>
          </ac:graphicFrameMkLst>
        </pc:graphicFrameChg>
        <pc:picChg chg="add mod modCrop">
          <ac:chgData name="Татьяна Желябина" userId="b54e04895378555c" providerId="LiveId" clId="{4FEF5B91-B845-45E7-92BF-20D06AE9E85A}" dt="2023-12-03T16:09:57.362" v="1205" actId="1076"/>
          <ac:picMkLst>
            <pc:docMk/>
            <pc:sldMk cId="3888872709" sldId="307"/>
            <ac:picMk id="171" creationId="{568056E1-ACCA-0576-1BF3-330FA88BDF40}"/>
          </ac:picMkLst>
        </pc:picChg>
        <pc:picChg chg="add del mod">
          <ac:chgData name="Татьяна Желябина" userId="b54e04895378555c" providerId="LiveId" clId="{4FEF5B91-B845-45E7-92BF-20D06AE9E85A}" dt="2023-12-03T16:09:40.746" v="1201"/>
          <ac:picMkLst>
            <pc:docMk/>
            <pc:sldMk cId="3888872709" sldId="307"/>
            <ac:picMk id="172" creationId="{FFEC4FB7-9A4E-4199-7A94-63E240DFE5E6}"/>
          </ac:picMkLst>
        </pc:picChg>
      </pc:sldChg>
      <pc:sldChg chg="modSp mod">
        <pc:chgData name="Татьяна Желябина" userId="b54e04895378555c" providerId="LiveId" clId="{4FEF5B91-B845-45E7-92BF-20D06AE9E85A}" dt="2023-12-03T14:54:56.910" v="108" actId="1076"/>
        <pc:sldMkLst>
          <pc:docMk/>
          <pc:sldMk cId="2624276777" sldId="310"/>
        </pc:sldMkLst>
        <pc:spChg chg="mod ord">
          <ac:chgData name="Татьяна Желябина" userId="b54e04895378555c" providerId="LiveId" clId="{4FEF5B91-B845-45E7-92BF-20D06AE9E85A}" dt="2023-12-03T14:54:45.881" v="106" actId="166"/>
          <ac:spMkLst>
            <pc:docMk/>
            <pc:sldMk cId="2624276777" sldId="310"/>
            <ac:spMk id="17" creationId="{BF09AAEB-8AD6-A3A7-A636-6E3CBEAAA359}"/>
          </ac:spMkLst>
        </pc:spChg>
        <pc:spChg chg="mod">
          <ac:chgData name="Татьяна Желябина" userId="b54e04895378555c" providerId="LiveId" clId="{4FEF5B91-B845-45E7-92BF-20D06AE9E85A}" dt="2023-12-03T14:54:40.957" v="105" actId="1076"/>
          <ac:spMkLst>
            <pc:docMk/>
            <pc:sldMk cId="2624276777" sldId="310"/>
            <ac:spMk id="18" creationId="{DE664C73-1E0D-E550-4EA0-46BFD262A786}"/>
          </ac:spMkLst>
        </pc:spChg>
        <pc:spChg chg="mod ord">
          <ac:chgData name="Татьяна Желябина" userId="b54e04895378555c" providerId="LiveId" clId="{4FEF5B91-B845-45E7-92BF-20D06AE9E85A}" dt="2023-12-03T14:54:56.910" v="108" actId="1076"/>
          <ac:spMkLst>
            <pc:docMk/>
            <pc:sldMk cId="2624276777" sldId="310"/>
            <ac:spMk id="19" creationId="{2B123A8B-8C22-CCB4-6E8C-AD7831F223FE}"/>
          </ac:spMkLst>
        </pc:spChg>
      </pc:sldChg>
      <pc:sldChg chg="modSp mod">
        <pc:chgData name="Татьяна Желябина" userId="b54e04895378555c" providerId="LiveId" clId="{4FEF5B91-B845-45E7-92BF-20D06AE9E85A}" dt="2023-12-03T15:21:52.709" v="585" actId="14100"/>
        <pc:sldMkLst>
          <pc:docMk/>
          <pc:sldMk cId="3226487940" sldId="311"/>
        </pc:sldMkLst>
        <pc:spChg chg="mod">
          <ac:chgData name="Татьяна Желябина" userId="b54e04895378555c" providerId="LiveId" clId="{4FEF5B91-B845-45E7-92BF-20D06AE9E85A}" dt="2023-12-03T15:21:52.709" v="585" actId="14100"/>
          <ac:spMkLst>
            <pc:docMk/>
            <pc:sldMk cId="3226487940" sldId="311"/>
            <ac:spMk id="22" creationId="{35048FD6-9726-4AAB-6A81-83307A878549}"/>
          </ac:spMkLst>
        </pc:spChg>
      </pc:sldChg>
      <pc:sldChg chg="addSp delSp modSp mod">
        <pc:chgData name="Татьяна Желябина" userId="b54e04895378555c" providerId="LiveId" clId="{4FEF5B91-B845-45E7-92BF-20D06AE9E85A}" dt="2023-12-03T15:22:01.832" v="586" actId="14100"/>
        <pc:sldMkLst>
          <pc:docMk/>
          <pc:sldMk cId="992849761" sldId="312"/>
        </pc:sldMkLst>
        <pc:spChg chg="mod">
          <ac:chgData name="Татьяна Желябина" userId="b54e04895378555c" providerId="LiveId" clId="{4FEF5B91-B845-45E7-92BF-20D06AE9E85A}" dt="2023-12-03T14:50:50.017" v="79" actId="20577"/>
          <ac:spMkLst>
            <pc:docMk/>
            <pc:sldMk cId="992849761" sldId="312"/>
            <ac:spMk id="12" creationId="{65E0BF6E-BA3A-1E7B-5928-68FC9F500BCE}"/>
          </ac:spMkLst>
        </pc:spChg>
        <pc:spChg chg="mod">
          <ac:chgData name="Татьяна Желябина" userId="b54e04895378555c" providerId="LiveId" clId="{4FEF5B91-B845-45E7-92BF-20D06AE9E85A}" dt="2023-12-03T15:22:01.832" v="586" actId="14100"/>
          <ac:spMkLst>
            <pc:docMk/>
            <pc:sldMk cId="992849761" sldId="312"/>
            <ac:spMk id="13" creationId="{CE4AB720-9918-6FF2-6BE5-FEC6B0A7FC53}"/>
          </ac:spMkLst>
        </pc:spChg>
        <pc:picChg chg="add mod modCrop">
          <ac:chgData name="Татьяна Желябина" userId="b54e04895378555c" providerId="LiveId" clId="{4FEF5B91-B845-45E7-92BF-20D06AE9E85A}" dt="2023-12-03T14:50:41.987" v="69" actId="14100"/>
          <ac:picMkLst>
            <pc:docMk/>
            <pc:sldMk cId="992849761" sldId="312"/>
            <ac:picMk id="4" creationId="{46E9E747-02EB-630B-8699-67FE25B891C0}"/>
          </ac:picMkLst>
        </pc:picChg>
        <pc:picChg chg="del">
          <ac:chgData name="Татьяна Желябина" userId="b54e04895378555c" providerId="LiveId" clId="{4FEF5B91-B845-45E7-92BF-20D06AE9E85A}" dt="2023-12-03T14:50:08.567" v="61" actId="478"/>
          <ac:picMkLst>
            <pc:docMk/>
            <pc:sldMk cId="992849761" sldId="312"/>
            <ac:picMk id="5" creationId="{D6E07085-95C7-17B4-CB87-01486B3E212C}"/>
          </ac:picMkLst>
        </pc:picChg>
      </pc:sldChg>
      <pc:sldChg chg="del">
        <pc:chgData name="Татьяна Желябина" userId="b54e04895378555c" providerId="LiveId" clId="{4FEF5B91-B845-45E7-92BF-20D06AE9E85A}" dt="2023-12-03T16:43:52.250" v="1701" actId="2696"/>
        <pc:sldMkLst>
          <pc:docMk/>
          <pc:sldMk cId="1951803196" sldId="313"/>
        </pc:sldMkLst>
      </pc:sldChg>
      <pc:sldChg chg="addSp delSp modSp mod">
        <pc:chgData name="Татьяна Желябина" userId="b54e04895378555c" providerId="LiveId" clId="{4FEF5B91-B845-45E7-92BF-20D06AE9E85A}" dt="2023-12-03T16:50:27.050" v="1790" actId="207"/>
        <pc:sldMkLst>
          <pc:docMk/>
          <pc:sldMk cId="3314373081" sldId="314"/>
        </pc:sldMkLst>
        <pc:spChg chg="del mod">
          <ac:chgData name="Татьяна Желябина" userId="b54e04895378555c" providerId="LiveId" clId="{4FEF5B91-B845-45E7-92BF-20D06AE9E85A}" dt="2023-12-03T16:16:01.689" v="1258" actId="478"/>
          <ac:spMkLst>
            <pc:docMk/>
            <pc:sldMk cId="3314373081" sldId="314"/>
            <ac:spMk id="2" creationId="{1DDE4AED-F6DD-A527-4565-F40167CC4C2E}"/>
          </ac:spMkLst>
        </pc:spChg>
        <pc:spChg chg="mod">
          <ac:chgData name="Татьяна Желябина" userId="b54e04895378555c" providerId="LiveId" clId="{4FEF5B91-B845-45E7-92BF-20D06AE9E85A}" dt="2023-12-03T16:15:24.042" v="1232" actId="1076"/>
          <ac:spMkLst>
            <pc:docMk/>
            <pc:sldMk cId="3314373081" sldId="314"/>
            <ac:spMk id="3" creationId="{4CAC815B-16BD-C06B-C8DE-386D9FCB03D9}"/>
          </ac:spMkLst>
        </pc:spChg>
        <pc:spChg chg="del mod">
          <ac:chgData name="Татьяна Желябина" userId="b54e04895378555c" providerId="LiveId" clId="{4FEF5B91-B845-45E7-92BF-20D06AE9E85A}" dt="2023-12-03T16:16:03.136" v="1259" actId="478"/>
          <ac:spMkLst>
            <pc:docMk/>
            <pc:sldMk cId="3314373081" sldId="314"/>
            <ac:spMk id="4" creationId="{C6B68C62-35A5-0EB2-1E14-760A4057FE5C}"/>
          </ac:spMkLst>
        </pc:spChg>
        <pc:spChg chg="add mod">
          <ac:chgData name="Татьяна Желябина" userId="b54e04895378555c" providerId="LiveId" clId="{4FEF5B91-B845-45E7-92BF-20D06AE9E85A}" dt="2023-12-03T16:49:52.014" v="1788" actId="207"/>
          <ac:spMkLst>
            <pc:docMk/>
            <pc:sldMk cId="3314373081" sldId="314"/>
            <ac:spMk id="5" creationId="{62F6A3BE-28D2-C954-05A7-7AE8E7E30ABB}"/>
          </ac:spMkLst>
        </pc:spChg>
        <pc:spChg chg="mod">
          <ac:chgData name="Татьяна Желябина" userId="b54e04895378555c" providerId="LiveId" clId="{4FEF5B91-B845-45E7-92BF-20D06AE9E85A}" dt="2023-12-03T16:29:26.007" v="1326" actId="1076"/>
          <ac:spMkLst>
            <pc:docMk/>
            <pc:sldMk cId="3314373081" sldId="314"/>
            <ac:spMk id="12" creationId="{65E0BF6E-BA3A-1E7B-5928-68FC9F500BCE}"/>
          </ac:spMkLst>
        </pc:spChg>
        <pc:spChg chg="add mod">
          <ac:chgData name="Татьяна Желябина" userId="b54e04895378555c" providerId="LiveId" clId="{4FEF5B91-B845-45E7-92BF-20D06AE9E85A}" dt="2023-12-03T16:47:24.067" v="1757" actId="207"/>
          <ac:spMkLst>
            <pc:docMk/>
            <pc:sldMk cId="3314373081" sldId="314"/>
            <ac:spMk id="14" creationId="{1B9B09A6-3C28-1017-AF61-B7F07BDCA76E}"/>
          </ac:spMkLst>
        </pc:spChg>
        <pc:spChg chg="add mod">
          <ac:chgData name="Татьяна Желябина" userId="b54e04895378555c" providerId="LiveId" clId="{4FEF5B91-B845-45E7-92BF-20D06AE9E85A}" dt="2023-12-03T16:47:28.020" v="1758" actId="207"/>
          <ac:spMkLst>
            <pc:docMk/>
            <pc:sldMk cId="3314373081" sldId="314"/>
            <ac:spMk id="16" creationId="{81D97B9A-74C7-F87F-C988-4633699FE7E5}"/>
          </ac:spMkLst>
        </pc:spChg>
        <pc:spChg chg="add mod">
          <ac:chgData name="Татьяна Желябина" userId="b54e04895378555c" providerId="LiveId" clId="{4FEF5B91-B845-45E7-92BF-20D06AE9E85A}" dt="2023-12-03T16:50:27.050" v="1790" actId="207"/>
          <ac:spMkLst>
            <pc:docMk/>
            <pc:sldMk cId="3314373081" sldId="314"/>
            <ac:spMk id="18" creationId="{0AF0A0EC-89EC-49A5-2BB3-F7E079A04054}"/>
          </ac:spMkLst>
        </pc:spChg>
        <pc:spChg chg="mod">
          <ac:chgData name="Татьяна Желябина" userId="b54e04895378555c" providerId="LiveId" clId="{4FEF5B91-B845-45E7-92BF-20D06AE9E85A}" dt="2023-12-03T16:45:33.307" v="1714" actId="207"/>
          <ac:spMkLst>
            <pc:docMk/>
            <pc:sldMk cId="3314373081" sldId="314"/>
            <ac:spMk id="186" creationId="{00000000-0000-0000-0000-000000000000}"/>
          </ac:spMkLst>
        </pc:spChg>
        <pc:spChg chg="mod">
          <ac:chgData name="Татьяна Желябина" userId="b54e04895378555c" providerId="LiveId" clId="{4FEF5B91-B845-45E7-92BF-20D06AE9E85A}" dt="2023-12-03T16:45:33.307" v="1714" actId="207"/>
          <ac:spMkLst>
            <pc:docMk/>
            <pc:sldMk cId="3314373081" sldId="314"/>
            <ac:spMk id="187" creationId="{00000000-0000-0000-0000-000000000000}"/>
          </ac:spMkLst>
        </pc:spChg>
        <pc:grpChg chg="mod">
          <ac:chgData name="Татьяна Желябина" userId="b54e04895378555c" providerId="LiveId" clId="{4FEF5B91-B845-45E7-92BF-20D06AE9E85A}" dt="2023-12-03T16:45:33.307" v="1714" actId="207"/>
          <ac:grpSpMkLst>
            <pc:docMk/>
            <pc:sldMk cId="3314373081" sldId="314"/>
            <ac:grpSpMk id="188" creationId="{00000000-0000-0000-0000-000000000000}"/>
          </ac:grpSpMkLst>
        </pc:grpChg>
        <pc:picChg chg="add mod">
          <ac:chgData name="Татьяна Желябина" userId="b54e04895378555c" providerId="LiveId" clId="{4FEF5B91-B845-45E7-92BF-20D06AE9E85A}" dt="2023-12-03T16:27:26.544" v="1316" actId="1076"/>
          <ac:picMkLst>
            <pc:docMk/>
            <pc:sldMk cId="3314373081" sldId="314"/>
            <ac:picMk id="1026" creationId="{038D6038-AF98-D1C1-C16A-3B64A9F7363F}"/>
          </ac:picMkLst>
        </pc:picChg>
        <pc:picChg chg="add mod">
          <ac:chgData name="Татьяна Желябина" userId="b54e04895378555c" providerId="LiveId" clId="{4FEF5B91-B845-45E7-92BF-20D06AE9E85A}" dt="2023-12-03T16:27:26.544" v="1316" actId="1076"/>
          <ac:picMkLst>
            <pc:docMk/>
            <pc:sldMk cId="3314373081" sldId="314"/>
            <ac:picMk id="1028" creationId="{F8AEB8B8-7752-C1A9-A8BF-68AE4C3BD5A2}"/>
          </ac:picMkLst>
        </pc:picChg>
        <pc:picChg chg="add del">
          <ac:chgData name="Татьяна Желябина" userId="b54e04895378555c" providerId="LiveId" clId="{4FEF5B91-B845-45E7-92BF-20D06AE9E85A}" dt="2023-12-03T16:24:24.589" v="1274"/>
          <ac:picMkLst>
            <pc:docMk/>
            <pc:sldMk cId="3314373081" sldId="314"/>
            <ac:picMk id="1030" creationId="{3892E056-B4B6-E515-3F9C-7D56E00CFCDA}"/>
          </ac:picMkLst>
        </pc:picChg>
        <pc:picChg chg="add mod">
          <ac:chgData name="Татьяна Желябина" userId="b54e04895378555c" providerId="LiveId" clId="{4FEF5B91-B845-45E7-92BF-20D06AE9E85A}" dt="2023-12-03T16:28:02.641" v="1322" actId="732"/>
          <ac:picMkLst>
            <pc:docMk/>
            <pc:sldMk cId="3314373081" sldId="314"/>
            <ac:picMk id="1032" creationId="{4FF2CE7A-9FD7-F6AA-7F3D-C50F30C58FCE}"/>
          </ac:picMkLst>
        </pc:picChg>
        <pc:picChg chg="add mod">
          <ac:chgData name="Татьяна Желябина" userId="b54e04895378555c" providerId="LiveId" clId="{4FEF5B91-B845-45E7-92BF-20D06AE9E85A}" dt="2023-12-03T16:38:38.527" v="1638" actId="1076"/>
          <ac:picMkLst>
            <pc:docMk/>
            <pc:sldMk cId="3314373081" sldId="314"/>
            <ac:picMk id="1034" creationId="{0EC7339F-7111-CF22-E1CF-CBA854838C69}"/>
          </ac:picMkLst>
        </pc:picChg>
      </pc:sldChg>
      <pc:sldChg chg="del">
        <pc:chgData name="Татьяна Желябина" userId="b54e04895378555c" providerId="LiveId" clId="{4FEF5B91-B845-45E7-92BF-20D06AE9E85A}" dt="2023-12-03T16:43:48.001" v="1699" actId="2696"/>
        <pc:sldMkLst>
          <pc:docMk/>
          <pc:sldMk cId="1885901827" sldId="316"/>
        </pc:sldMkLst>
      </pc:sldChg>
      <pc:sldChg chg="add del">
        <pc:chgData name="Татьяна Желябина" userId="b54e04895378555c" providerId="LiveId" clId="{4FEF5B91-B845-45E7-92BF-20D06AE9E85A}" dt="2023-12-03T16:39:52.674" v="1642" actId="2696"/>
        <pc:sldMkLst>
          <pc:docMk/>
          <pc:sldMk cId="2150370680" sldId="317"/>
        </pc:sldMkLst>
      </pc:sldChg>
      <pc:sldChg chg="add del">
        <pc:chgData name="Татьяна Желябина" userId="b54e04895378555c" providerId="LiveId" clId="{4FEF5B91-B845-45E7-92BF-20D06AE9E85A}" dt="2023-12-03T16:43:42.471" v="1697" actId="2696"/>
        <pc:sldMkLst>
          <pc:docMk/>
          <pc:sldMk cId="3727734385" sldId="31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32BAA5-616D-42A2-8B0B-61BFA50038A1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48F778BF-5563-4F2D-B352-BBA9FB18835B}">
      <dgm:prSet phldrT="[Текст]"/>
      <dgm:spPr>
        <a:solidFill>
          <a:srgbClr val="9F00FF"/>
        </a:solidFill>
      </dgm:spPr>
      <dgm:t>
        <a:bodyPr/>
        <a:lstStyle/>
        <a:p>
          <a:endParaRPr lang="ru-RU" dirty="0"/>
        </a:p>
      </dgm:t>
    </dgm:pt>
    <dgm:pt modelId="{7B91D78F-6502-4DA6-AD4F-FD11BEDF51DD}" type="parTrans" cxnId="{1D09BF62-6D81-480C-AA9B-C7ED12386290}">
      <dgm:prSet/>
      <dgm:spPr/>
      <dgm:t>
        <a:bodyPr/>
        <a:lstStyle/>
        <a:p>
          <a:endParaRPr lang="ru-RU"/>
        </a:p>
      </dgm:t>
    </dgm:pt>
    <dgm:pt modelId="{9389F269-6E6E-4B6A-A88B-4D9FBFDC94A6}" type="sibTrans" cxnId="{1D09BF62-6D81-480C-AA9B-C7ED12386290}">
      <dgm:prSet/>
      <dgm:spPr/>
      <dgm:t>
        <a:bodyPr/>
        <a:lstStyle/>
        <a:p>
          <a:endParaRPr lang="ru-RU"/>
        </a:p>
      </dgm:t>
    </dgm:pt>
    <dgm:pt modelId="{6D1DFBB2-E09F-43C9-8717-969468BB11EB}">
      <dgm:prSet phldrT="[Текст]"/>
      <dgm:spPr>
        <a:solidFill>
          <a:srgbClr val="FBB3C1"/>
        </a:solidFill>
      </dgm:spPr>
      <dgm:t>
        <a:bodyPr/>
        <a:lstStyle/>
        <a:p>
          <a:endParaRPr lang="ru-RU" dirty="0"/>
        </a:p>
      </dgm:t>
    </dgm:pt>
    <dgm:pt modelId="{128B646F-AD6A-446D-9DF6-78776475A5BC}" type="parTrans" cxnId="{B6D6060B-3339-4A81-9A99-E2ADBC9913D1}">
      <dgm:prSet/>
      <dgm:spPr/>
      <dgm:t>
        <a:bodyPr/>
        <a:lstStyle/>
        <a:p>
          <a:endParaRPr lang="ru-RU"/>
        </a:p>
      </dgm:t>
    </dgm:pt>
    <dgm:pt modelId="{970F7F7E-6996-443A-B235-F2440C4F9CB8}" type="sibTrans" cxnId="{B6D6060B-3339-4A81-9A99-E2ADBC9913D1}">
      <dgm:prSet/>
      <dgm:spPr/>
      <dgm:t>
        <a:bodyPr/>
        <a:lstStyle/>
        <a:p>
          <a:endParaRPr lang="ru-RU"/>
        </a:p>
      </dgm:t>
    </dgm:pt>
    <dgm:pt modelId="{C29EF389-A344-4826-A17A-B85CD5CCD407}">
      <dgm:prSet phldrT="[Текст]"/>
      <dgm:spPr>
        <a:solidFill>
          <a:srgbClr val="B5D8E1"/>
        </a:solidFill>
      </dgm:spPr>
      <dgm:t>
        <a:bodyPr/>
        <a:lstStyle/>
        <a:p>
          <a:endParaRPr lang="ru-RU" dirty="0"/>
        </a:p>
      </dgm:t>
    </dgm:pt>
    <dgm:pt modelId="{4C320F62-B2E4-4686-A892-84D94AFC2C57}" type="parTrans" cxnId="{758E96A2-CDAB-4E1B-8B2C-CB0526FB326C}">
      <dgm:prSet/>
      <dgm:spPr/>
      <dgm:t>
        <a:bodyPr/>
        <a:lstStyle/>
        <a:p>
          <a:endParaRPr lang="ru-RU"/>
        </a:p>
      </dgm:t>
    </dgm:pt>
    <dgm:pt modelId="{2A68FDA4-FC3B-4D4F-B47E-0A1DF9D099A7}" type="sibTrans" cxnId="{758E96A2-CDAB-4E1B-8B2C-CB0526FB326C}">
      <dgm:prSet/>
      <dgm:spPr/>
      <dgm:t>
        <a:bodyPr/>
        <a:lstStyle/>
        <a:p>
          <a:endParaRPr lang="ru-RU"/>
        </a:p>
      </dgm:t>
    </dgm:pt>
    <dgm:pt modelId="{2CA7C163-E6F5-4A75-A1CA-F38EA424A7A6}" type="pres">
      <dgm:prSet presAssocID="{C832BAA5-616D-42A2-8B0B-61BFA50038A1}" presName="Name0" presStyleCnt="0">
        <dgm:presLayoutVars>
          <dgm:dir/>
          <dgm:animLvl val="lvl"/>
          <dgm:resizeHandles val="exact"/>
        </dgm:presLayoutVars>
      </dgm:prSet>
      <dgm:spPr/>
    </dgm:pt>
    <dgm:pt modelId="{615E3686-F8A5-4E05-97F3-54F80D0AFABA}" type="pres">
      <dgm:prSet presAssocID="{48F778BF-5563-4F2D-B352-BBA9FB18835B}" presName="Name8" presStyleCnt="0"/>
      <dgm:spPr/>
    </dgm:pt>
    <dgm:pt modelId="{85AC2BB0-2F06-48AE-BAD4-9322477BF198}" type="pres">
      <dgm:prSet presAssocID="{48F778BF-5563-4F2D-B352-BBA9FB18835B}" presName="level" presStyleLbl="node1" presStyleIdx="0" presStyleCnt="3">
        <dgm:presLayoutVars>
          <dgm:chMax val="1"/>
          <dgm:bulletEnabled val="1"/>
        </dgm:presLayoutVars>
      </dgm:prSet>
      <dgm:spPr/>
    </dgm:pt>
    <dgm:pt modelId="{E51AC4B6-6D82-4260-92B6-9C8C1D0DAE6B}" type="pres">
      <dgm:prSet presAssocID="{48F778BF-5563-4F2D-B352-BBA9FB18835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CD325A7-51ED-47AF-A3CD-8DA7382DA08D}" type="pres">
      <dgm:prSet presAssocID="{6D1DFBB2-E09F-43C9-8717-969468BB11EB}" presName="Name8" presStyleCnt="0"/>
      <dgm:spPr/>
    </dgm:pt>
    <dgm:pt modelId="{DEAB63DE-A109-4D16-8E48-09F4DEABE888}" type="pres">
      <dgm:prSet presAssocID="{6D1DFBB2-E09F-43C9-8717-969468BB11EB}" presName="level" presStyleLbl="node1" presStyleIdx="1" presStyleCnt="3">
        <dgm:presLayoutVars>
          <dgm:chMax val="1"/>
          <dgm:bulletEnabled val="1"/>
        </dgm:presLayoutVars>
      </dgm:prSet>
      <dgm:spPr/>
    </dgm:pt>
    <dgm:pt modelId="{6292A3FA-5E87-4447-91C1-BB61E92E76C6}" type="pres">
      <dgm:prSet presAssocID="{6D1DFBB2-E09F-43C9-8717-969468BB11E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A77F8A4-C52D-43DE-A386-E04F6DF88E81}" type="pres">
      <dgm:prSet presAssocID="{C29EF389-A344-4826-A17A-B85CD5CCD407}" presName="Name8" presStyleCnt="0"/>
      <dgm:spPr/>
    </dgm:pt>
    <dgm:pt modelId="{32E11FCF-F8B4-42C7-9E6F-C03887266D41}" type="pres">
      <dgm:prSet presAssocID="{C29EF389-A344-4826-A17A-B85CD5CCD407}" presName="level" presStyleLbl="node1" presStyleIdx="2" presStyleCnt="3">
        <dgm:presLayoutVars>
          <dgm:chMax val="1"/>
          <dgm:bulletEnabled val="1"/>
        </dgm:presLayoutVars>
      </dgm:prSet>
      <dgm:spPr/>
    </dgm:pt>
    <dgm:pt modelId="{44ADD13D-8AD8-4EB4-AC33-A090EDE84B6F}" type="pres">
      <dgm:prSet presAssocID="{C29EF389-A344-4826-A17A-B85CD5CCD40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6D6060B-3339-4A81-9A99-E2ADBC9913D1}" srcId="{C832BAA5-616D-42A2-8B0B-61BFA50038A1}" destId="{6D1DFBB2-E09F-43C9-8717-969468BB11EB}" srcOrd="1" destOrd="0" parTransId="{128B646F-AD6A-446D-9DF6-78776475A5BC}" sibTransId="{970F7F7E-6996-443A-B235-F2440C4F9CB8}"/>
    <dgm:cxn modelId="{CD7B5619-1A3C-468C-B120-0E05B14F8FFF}" type="presOf" srcId="{C832BAA5-616D-42A2-8B0B-61BFA50038A1}" destId="{2CA7C163-E6F5-4A75-A1CA-F38EA424A7A6}" srcOrd="0" destOrd="0" presId="urn:microsoft.com/office/officeart/2005/8/layout/pyramid3"/>
    <dgm:cxn modelId="{D3A1CC3B-255B-4B1A-99E3-2C34087F047F}" type="presOf" srcId="{48F778BF-5563-4F2D-B352-BBA9FB18835B}" destId="{E51AC4B6-6D82-4260-92B6-9C8C1D0DAE6B}" srcOrd="1" destOrd="0" presId="urn:microsoft.com/office/officeart/2005/8/layout/pyramid3"/>
    <dgm:cxn modelId="{1D09BF62-6D81-480C-AA9B-C7ED12386290}" srcId="{C832BAA5-616D-42A2-8B0B-61BFA50038A1}" destId="{48F778BF-5563-4F2D-B352-BBA9FB18835B}" srcOrd="0" destOrd="0" parTransId="{7B91D78F-6502-4DA6-AD4F-FD11BEDF51DD}" sibTransId="{9389F269-6E6E-4B6A-A88B-4D9FBFDC94A6}"/>
    <dgm:cxn modelId="{6CE5D268-81C1-4C7A-914D-8792396EA67E}" type="presOf" srcId="{C29EF389-A344-4826-A17A-B85CD5CCD407}" destId="{32E11FCF-F8B4-42C7-9E6F-C03887266D41}" srcOrd="0" destOrd="0" presId="urn:microsoft.com/office/officeart/2005/8/layout/pyramid3"/>
    <dgm:cxn modelId="{C87CAF71-2E0C-49E0-AEFA-0525AD87493B}" type="presOf" srcId="{6D1DFBB2-E09F-43C9-8717-969468BB11EB}" destId="{DEAB63DE-A109-4D16-8E48-09F4DEABE888}" srcOrd="0" destOrd="0" presId="urn:microsoft.com/office/officeart/2005/8/layout/pyramid3"/>
    <dgm:cxn modelId="{758E96A2-CDAB-4E1B-8B2C-CB0526FB326C}" srcId="{C832BAA5-616D-42A2-8B0B-61BFA50038A1}" destId="{C29EF389-A344-4826-A17A-B85CD5CCD407}" srcOrd="2" destOrd="0" parTransId="{4C320F62-B2E4-4686-A892-84D94AFC2C57}" sibTransId="{2A68FDA4-FC3B-4D4F-B47E-0A1DF9D099A7}"/>
    <dgm:cxn modelId="{F3C2EAA2-8A93-4B4A-B764-4946D25726D1}" type="presOf" srcId="{48F778BF-5563-4F2D-B352-BBA9FB18835B}" destId="{85AC2BB0-2F06-48AE-BAD4-9322477BF198}" srcOrd="0" destOrd="0" presId="urn:microsoft.com/office/officeart/2005/8/layout/pyramid3"/>
    <dgm:cxn modelId="{4824CCBA-A504-42BE-A672-9B813FF11CDD}" type="presOf" srcId="{6D1DFBB2-E09F-43C9-8717-969468BB11EB}" destId="{6292A3FA-5E87-4447-91C1-BB61E92E76C6}" srcOrd="1" destOrd="0" presId="urn:microsoft.com/office/officeart/2005/8/layout/pyramid3"/>
    <dgm:cxn modelId="{BD0C20ED-DA21-4767-97F4-799C989BF7F1}" type="presOf" srcId="{C29EF389-A344-4826-A17A-B85CD5CCD407}" destId="{44ADD13D-8AD8-4EB4-AC33-A090EDE84B6F}" srcOrd="1" destOrd="0" presId="urn:microsoft.com/office/officeart/2005/8/layout/pyramid3"/>
    <dgm:cxn modelId="{D511E2CB-E766-4073-97F7-303BBAE28F08}" type="presParOf" srcId="{2CA7C163-E6F5-4A75-A1CA-F38EA424A7A6}" destId="{615E3686-F8A5-4E05-97F3-54F80D0AFABA}" srcOrd="0" destOrd="0" presId="urn:microsoft.com/office/officeart/2005/8/layout/pyramid3"/>
    <dgm:cxn modelId="{E40802BA-759C-4570-814C-6275FEE2AF73}" type="presParOf" srcId="{615E3686-F8A5-4E05-97F3-54F80D0AFABA}" destId="{85AC2BB0-2F06-48AE-BAD4-9322477BF198}" srcOrd="0" destOrd="0" presId="urn:microsoft.com/office/officeart/2005/8/layout/pyramid3"/>
    <dgm:cxn modelId="{B80CA0F6-238C-4548-B27F-3C2A7A1B09EB}" type="presParOf" srcId="{615E3686-F8A5-4E05-97F3-54F80D0AFABA}" destId="{E51AC4B6-6D82-4260-92B6-9C8C1D0DAE6B}" srcOrd="1" destOrd="0" presId="urn:microsoft.com/office/officeart/2005/8/layout/pyramid3"/>
    <dgm:cxn modelId="{1D79443F-DA8E-4E3E-8E81-03BEA4ABEEC2}" type="presParOf" srcId="{2CA7C163-E6F5-4A75-A1CA-F38EA424A7A6}" destId="{9CD325A7-51ED-47AF-A3CD-8DA7382DA08D}" srcOrd="1" destOrd="0" presId="urn:microsoft.com/office/officeart/2005/8/layout/pyramid3"/>
    <dgm:cxn modelId="{2373F2F6-DFB6-47F2-B026-DA12346FBA79}" type="presParOf" srcId="{9CD325A7-51ED-47AF-A3CD-8DA7382DA08D}" destId="{DEAB63DE-A109-4D16-8E48-09F4DEABE888}" srcOrd="0" destOrd="0" presId="urn:microsoft.com/office/officeart/2005/8/layout/pyramid3"/>
    <dgm:cxn modelId="{916657B3-264A-4FF3-B623-B0B4716C7851}" type="presParOf" srcId="{9CD325A7-51ED-47AF-A3CD-8DA7382DA08D}" destId="{6292A3FA-5E87-4447-91C1-BB61E92E76C6}" srcOrd="1" destOrd="0" presId="urn:microsoft.com/office/officeart/2005/8/layout/pyramid3"/>
    <dgm:cxn modelId="{4A99F307-120E-43BB-912E-DED913F6649A}" type="presParOf" srcId="{2CA7C163-E6F5-4A75-A1CA-F38EA424A7A6}" destId="{3A77F8A4-C52D-43DE-A386-E04F6DF88E81}" srcOrd="2" destOrd="0" presId="urn:microsoft.com/office/officeart/2005/8/layout/pyramid3"/>
    <dgm:cxn modelId="{C24C9C02-70DC-4D66-86AD-BD3E76143276}" type="presParOf" srcId="{3A77F8A4-C52D-43DE-A386-E04F6DF88E81}" destId="{32E11FCF-F8B4-42C7-9E6F-C03887266D41}" srcOrd="0" destOrd="0" presId="urn:microsoft.com/office/officeart/2005/8/layout/pyramid3"/>
    <dgm:cxn modelId="{914A13FA-B281-46FB-9493-4C9806D059D5}" type="presParOf" srcId="{3A77F8A4-C52D-43DE-A386-E04F6DF88E81}" destId="{44ADD13D-8AD8-4EB4-AC33-A090EDE84B6F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C2BB0-2F06-48AE-BAD4-9322477BF198}">
      <dsp:nvSpPr>
        <dsp:cNvPr id="0" name=""/>
        <dsp:cNvSpPr/>
      </dsp:nvSpPr>
      <dsp:spPr>
        <a:xfrm rot="10800000">
          <a:off x="0" y="0"/>
          <a:ext cx="5039242" cy="1338334"/>
        </a:xfrm>
        <a:prstGeom prst="trapezoid">
          <a:avLst>
            <a:gd name="adj" fmla="val 62755"/>
          </a:avLst>
        </a:prstGeom>
        <a:solidFill>
          <a:srgbClr val="9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 rot="-10800000">
        <a:off x="881867" y="0"/>
        <a:ext cx="3275507" cy="1338334"/>
      </dsp:txXfrm>
    </dsp:sp>
    <dsp:sp modelId="{DEAB63DE-A109-4D16-8E48-09F4DEABE888}">
      <dsp:nvSpPr>
        <dsp:cNvPr id="0" name=""/>
        <dsp:cNvSpPr/>
      </dsp:nvSpPr>
      <dsp:spPr>
        <a:xfrm rot="10800000">
          <a:off x="839873" y="1338334"/>
          <a:ext cx="3359494" cy="1338334"/>
        </a:xfrm>
        <a:prstGeom prst="trapezoid">
          <a:avLst>
            <a:gd name="adj" fmla="val 62755"/>
          </a:avLst>
        </a:prstGeom>
        <a:solidFill>
          <a:srgbClr val="FBB3C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 rot="-10800000">
        <a:off x="1427785" y="1338334"/>
        <a:ext cx="2183671" cy="1338334"/>
      </dsp:txXfrm>
    </dsp:sp>
    <dsp:sp modelId="{32E11FCF-F8B4-42C7-9E6F-C03887266D41}">
      <dsp:nvSpPr>
        <dsp:cNvPr id="0" name=""/>
        <dsp:cNvSpPr/>
      </dsp:nvSpPr>
      <dsp:spPr>
        <a:xfrm rot="10800000">
          <a:off x="1679747" y="2676669"/>
          <a:ext cx="1679747" cy="1338334"/>
        </a:xfrm>
        <a:prstGeom prst="trapezoid">
          <a:avLst>
            <a:gd name="adj" fmla="val 62755"/>
          </a:avLst>
        </a:prstGeom>
        <a:solidFill>
          <a:srgbClr val="B5D8E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 rot="-10800000">
        <a:off x="1679747" y="2676669"/>
        <a:ext cx="1679747" cy="1338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259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3082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491771" y="317531"/>
            <a:ext cx="6708540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РАЗРАБОТКА АВТОНОМНОЙ СИСТЕМЫ ВЫРАЩИВАНИЯ ПИЩЕВОГО МХА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технологическое решение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785869" y="-50873"/>
            <a:ext cx="3406131" cy="4291661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852" y="141831"/>
            <a:ext cx="2678848" cy="20474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798840-B722-5C2F-3139-4E7945DA5850}"/>
              </a:ext>
            </a:extLst>
          </p:cNvPr>
          <p:cNvSpPr txBox="1"/>
          <p:nvPr/>
        </p:nvSpPr>
        <p:spPr>
          <a:xfrm>
            <a:off x="491771" y="5076796"/>
            <a:ext cx="6111240" cy="1554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>
                <a:solidFill>
                  <a:schemeClr val="tx1"/>
                </a:solidFill>
              </a:rPr>
              <a:t>Подготовили:</a:t>
            </a: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b="1" dirty="0"/>
              <a:t>Желябина Татьяна Александровна</a:t>
            </a:r>
            <a:endParaRPr lang="ru-RU" sz="1900" b="1" dirty="0">
              <a:latin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>
                <a:latin typeface="Gilroy-ExtraBold"/>
                <a:sym typeface="Gilroy-ExtraBold"/>
              </a:rPr>
              <a:t>Диденко Татьяна Олеговна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>
                <a:latin typeface="Gilroy-ExtraBold"/>
                <a:sym typeface="Gilroy-ExtraBold"/>
              </a:rPr>
              <a:t>Цой Мария Владимировна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>
                <a:latin typeface="Gilroy-ExtraBold"/>
                <a:sym typeface="Gilroy-ExtraBold"/>
              </a:rPr>
              <a:t>Тарарина Елена Евгеньевна</a:t>
            </a:r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9E84EA-EB0E-1D34-06EA-E844532F4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7AC6EC5-7513-BA7A-4FC8-618B262D9285}"/>
              </a:ext>
            </a:extLst>
          </p:cNvPr>
          <p:cNvSpPr>
            <a:spLocks/>
          </p:cNvSpPr>
          <p:nvPr/>
        </p:nvSpPr>
        <p:spPr>
          <a:xfrm>
            <a:off x="-18522" y="1081332"/>
            <a:ext cx="7197062" cy="2016000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7317804" y="111838"/>
            <a:ext cx="4397946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000" b="1" dirty="0">
                <a:latin typeface="Gilroy-Regular"/>
              </a:rPr>
              <a:t>Технологическое направление</a:t>
            </a:r>
            <a:r>
              <a:rPr lang="ru-RU" sz="2000" dirty="0">
                <a:latin typeface="Gilroy-Regular"/>
              </a:rPr>
              <a:t>: н</a:t>
            </a:r>
            <a:r>
              <a:rPr lang="ru-RU" sz="2000" dirty="0">
                <a:effectLst/>
                <a:latin typeface="Gilroy-Regular"/>
                <a:ea typeface="Times New Roman" panose="02020603050405020304" pitchFamily="18" charset="0"/>
              </a:rPr>
              <a:t>ано-, био-, информационные, когнитивные технологии</a:t>
            </a:r>
            <a:endParaRPr sz="2000" dirty="0">
              <a:latin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000" b="1" dirty="0">
                <a:latin typeface="Gilroy-Regular"/>
              </a:rPr>
              <a:t>Рынок НТИ</a:t>
            </a:r>
            <a:r>
              <a:rPr lang="ru-RU" sz="2000" dirty="0">
                <a:latin typeface="Gilroy-Regular"/>
              </a:rPr>
              <a:t>: </a:t>
            </a:r>
            <a:r>
              <a:rPr lang="en-US" sz="2000" dirty="0">
                <a:latin typeface="Gilroy-Regular"/>
              </a:rPr>
              <a:t>FoodNet</a:t>
            </a:r>
            <a:endParaRPr sz="2000" dirty="0">
              <a:latin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000" b="1" dirty="0">
                <a:latin typeface="Gilroy-Regular"/>
              </a:rPr>
              <a:t>Сквозные технологии</a:t>
            </a:r>
            <a:r>
              <a:rPr lang="ru-RU" sz="2000" dirty="0">
                <a:latin typeface="Gilroy-Regular"/>
              </a:rPr>
              <a:t>: промышленный интернет вещей</a:t>
            </a:r>
            <a:endParaRPr sz="2000" dirty="0">
              <a:latin typeface="Gilroy-Regular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3208218"/>
            <a:ext cx="7015495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latin typeface="Gilroy-Bold"/>
                <a:ea typeface="Times New Roman" panose="02020603050405020304" pitchFamily="18" charset="0"/>
              </a:rPr>
              <a:t>Целью</a:t>
            </a:r>
            <a:r>
              <a:rPr lang="ru-RU" sz="2000" dirty="0">
                <a:latin typeface="Gilroy-Bold"/>
                <a:ea typeface="Times New Roman" panose="02020603050405020304" pitchFamily="18" charset="0"/>
              </a:rPr>
              <a:t> стартап-проекта является ф</a:t>
            </a:r>
            <a:r>
              <a:rPr lang="ru-RU" sz="2000" dirty="0">
                <a:effectLst/>
                <a:latin typeface="Gilroy-Bold"/>
                <a:ea typeface="Times New Roman" panose="02020603050405020304" pitchFamily="18" charset="0"/>
              </a:rPr>
              <a:t>ормирование технологического решения, нацеленного на достижение автономии выращивания пищевого мха</a:t>
            </a:r>
            <a:endParaRPr sz="2000" dirty="0">
              <a:solidFill>
                <a:srgbClr val="888888"/>
              </a:solidFill>
              <a:latin typeface="Gilroy-Bold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1434943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solidFill>
                  <a:schemeClr val="bg1"/>
                </a:solidFill>
              </a:rPr>
              <a:t>Автономная система выращивания пищевого мха </a:t>
            </a:r>
            <a:endParaRPr sz="3600" b="1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611DE2-0042-7305-50AE-D56E2AD94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540" y="2062319"/>
            <a:ext cx="5013460" cy="30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97E9110-0611-4639-E696-7BD075E3CAC0}"/>
              </a:ext>
            </a:extLst>
          </p:cNvPr>
          <p:cNvSpPr txBox="1"/>
          <p:nvPr/>
        </p:nvSpPr>
        <p:spPr>
          <a:xfrm>
            <a:off x="523740" y="4515037"/>
            <a:ext cx="6853999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Bold"/>
                <a:sym typeface="Helvetica"/>
              </a:rPr>
              <a:t>Продуктом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Bold"/>
                <a:sym typeface="Helvetica"/>
              </a:rPr>
              <a:t>, который способен </a:t>
            </a:r>
            <a:r>
              <a:rPr lang="ru-RU" sz="2000" dirty="0">
                <a:latin typeface="Gilroy-Bold"/>
              </a:rPr>
              <a:t>автономию обеспечить, является система, представляющая из себя совокупность специального каркаса, перечня автономных датчиков и контролирующих систем</a:t>
            </a:r>
            <a:r>
              <a:rPr lang="en-US" sz="2000" dirty="0">
                <a:latin typeface="Gilroy-Bold"/>
              </a:rPr>
              <a:t> </a:t>
            </a:r>
            <a:r>
              <a:rPr lang="ru-RU" sz="2000" dirty="0">
                <a:latin typeface="Gilroy-Bold"/>
              </a:rPr>
              <a:t>агропромышленного назначения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Bold"/>
              <a:sym typeface="Helvetica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EA6D71FB-E0C2-29CB-3A05-3610EC8BE393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1D3B7D67-3F19-95F8-E3FB-0F09DACEAF1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816AED5-05B7-1F18-ADFB-7DBFADA248C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96EE913-7DC5-4C29-EF5B-C744E2CEE96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DEF4F0C8-8394-26CE-697E-428B7D4F2DD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45FC97D5-8180-3793-FA77-D1736A1A70F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0" name="Текст 2">
            <a:extLst>
              <a:ext uri="{FF2B5EF4-FFF2-40B4-BE49-F238E27FC236}">
                <a16:creationId xmlns:a16="http://schemas.microsoft.com/office/drawing/2014/main" id="{0DBF8581-DB01-8BA2-6199-D00B608720B1}"/>
              </a:ext>
            </a:extLst>
          </p:cNvPr>
          <p:cNvSpPr txBox="1"/>
          <p:nvPr/>
        </p:nvSpPr>
        <p:spPr>
          <a:xfrm>
            <a:off x="8727" y="79145"/>
            <a:ext cx="2643425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стартап-проекта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559D2B6-0C9B-7C8C-4A42-20E9ED392E1D}"/>
              </a:ext>
            </a:extLst>
          </p:cNvPr>
          <p:cNvSpPr/>
          <p:nvPr/>
        </p:nvSpPr>
        <p:spPr>
          <a:xfrm>
            <a:off x="7178540" y="5065869"/>
            <a:ext cx="5115526" cy="17995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9B39CF-9752-57A9-43CD-FB699E163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983814" y="889882"/>
            <a:ext cx="713806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Бизнес-модель, ориентированная на инновации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15AF012-3286-DFD8-01DC-E2CD3F7038DD}"/>
              </a:ext>
            </a:extLst>
          </p:cNvPr>
          <p:cNvSpPr txBox="1"/>
          <p:nvPr/>
        </p:nvSpPr>
        <p:spPr>
          <a:xfrm>
            <a:off x="-18522" y="217741"/>
            <a:ext cx="2928937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600" cap="all" dirty="0">
                <a:solidFill>
                  <a:schemeClr val="tx1"/>
                </a:solidFill>
                <a:latin typeface="Gilroy-ExtraBold"/>
              </a:rPr>
              <a:t>Бизнес-модель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48E1991-F494-A157-D715-C5BA5408445A}"/>
              </a:ext>
            </a:extLst>
          </p:cNvPr>
          <p:cNvSpPr/>
          <p:nvPr/>
        </p:nvSpPr>
        <p:spPr>
          <a:xfrm>
            <a:off x="1653553" y="2207257"/>
            <a:ext cx="900000" cy="900000"/>
          </a:xfrm>
          <a:prstGeom prst="rect">
            <a:avLst/>
          </a:prstGeom>
          <a:solidFill>
            <a:srgbClr val="B5D8E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097623-5FE5-F2A7-6C1E-EBC70804308C}"/>
              </a:ext>
            </a:extLst>
          </p:cNvPr>
          <p:cNvSpPr/>
          <p:nvPr/>
        </p:nvSpPr>
        <p:spPr>
          <a:xfrm>
            <a:off x="1663596" y="3331348"/>
            <a:ext cx="900000" cy="900000"/>
          </a:xfrm>
          <a:prstGeom prst="rect">
            <a:avLst/>
          </a:prstGeom>
          <a:solidFill>
            <a:srgbClr val="8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46859B-81B2-947E-7665-548758E528AF}"/>
              </a:ext>
            </a:extLst>
          </p:cNvPr>
          <p:cNvSpPr/>
          <p:nvPr/>
        </p:nvSpPr>
        <p:spPr>
          <a:xfrm>
            <a:off x="1663596" y="4453394"/>
            <a:ext cx="900000" cy="900000"/>
          </a:xfrm>
          <a:prstGeom prst="rect">
            <a:avLst/>
          </a:prstGeom>
          <a:solidFill>
            <a:srgbClr val="FBB3C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752A6DC-4BE0-201F-632E-DF971FB24B37}"/>
              </a:ext>
            </a:extLst>
          </p:cNvPr>
          <p:cNvSpPr/>
          <p:nvPr/>
        </p:nvSpPr>
        <p:spPr>
          <a:xfrm>
            <a:off x="1653553" y="5575440"/>
            <a:ext cx="900000" cy="900000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B146F96-3E41-2457-C8FB-28E49578D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53596" y="2341416"/>
            <a:ext cx="720000" cy="72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968AD28-F0D3-FD62-70ED-6628F1CDD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53596" y="3438879"/>
            <a:ext cx="720000" cy="72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A4F85B-8400-1F78-711D-95F445974D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53596" y="4529463"/>
            <a:ext cx="720000" cy="72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E03D0A1-BBC6-E97D-6D8E-42E7D7FF16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53596" y="5665440"/>
            <a:ext cx="720000" cy="72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771AE2F-D012-6011-FEB4-028CDCB1F930}"/>
              </a:ext>
            </a:extLst>
          </p:cNvPr>
          <p:cNvSpPr txBox="1"/>
          <p:nvPr/>
        </p:nvSpPr>
        <p:spPr>
          <a:xfrm>
            <a:off x="3061036" y="2474517"/>
            <a:ext cx="606992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Gilroy-Bold"/>
              </a:rPr>
              <a:t>Стимулирование инновационных разработок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Bold"/>
              <a:sym typeface="Helvetic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D2CA0D-5C8D-2DCF-5701-9F9AD9B4C20A}"/>
              </a:ext>
            </a:extLst>
          </p:cNvPr>
          <p:cNvSpPr txBox="1"/>
          <p:nvPr/>
        </p:nvSpPr>
        <p:spPr>
          <a:xfrm>
            <a:off x="3061036" y="3519630"/>
            <a:ext cx="612457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Bold"/>
                <a:sym typeface="Helvetica"/>
              </a:rPr>
              <a:t>B2B 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Bold"/>
                <a:sym typeface="Helvetica"/>
              </a:rPr>
              <a:t>(для </a:t>
            </a:r>
            <a:r>
              <a:rPr lang="ru-RU" sz="2400" dirty="0">
                <a:latin typeface="Gilroy-Bold"/>
              </a:rPr>
              <a:t>«полезных» 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Bold"/>
                <a:sym typeface="Helvetica"/>
              </a:rPr>
              <a:t>прототипов </a:t>
            </a:r>
            <a:r>
              <a:rPr lang="ru-RU" sz="2400" dirty="0">
                <a:latin typeface="Gilroy-Bold"/>
              </a:rPr>
              <a:t>– В2С)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Bold"/>
              <a:sym typeface="Helvetic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0C8986-4480-4B80-36A2-143A082197B0}"/>
              </a:ext>
            </a:extLst>
          </p:cNvPr>
          <p:cNvSpPr txBox="1"/>
          <p:nvPr/>
        </p:nvSpPr>
        <p:spPr>
          <a:xfrm>
            <a:off x="3061036" y="4658630"/>
            <a:ext cx="612457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Gilroy-Bold"/>
              </a:rPr>
              <a:t>Ключевой ресурс – «таланты»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Bold"/>
              <a:sym typeface="Helvetic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77A72A-648B-D610-D860-FCBA63BB2F0A}"/>
              </a:ext>
            </a:extLst>
          </p:cNvPr>
          <p:cNvSpPr txBox="1"/>
          <p:nvPr/>
        </p:nvSpPr>
        <p:spPr>
          <a:xfrm>
            <a:off x="3061036" y="5798516"/>
            <a:ext cx="612457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Gilroy-Bold"/>
              </a:rPr>
              <a:t>Стратегия высоких цен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Bold"/>
              <a:sym typeface="Helvetica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5A08BE-CD9F-7FB9-F0BD-B5FDF98DE1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59690" y="1535292"/>
            <a:ext cx="4383785" cy="727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lnSpc>
                <a:spcPct val="20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Gilroy-ExtraBold"/>
                <a:ea typeface="Times New Roman" panose="02020603050405020304" pitchFamily="18" charset="0"/>
              </a:rPr>
              <a:t>- Комбикормовые предприятия</a:t>
            </a:r>
            <a:endParaRPr lang="ru-RU" sz="2400" dirty="0">
              <a:effectLst/>
              <a:latin typeface="Gilroy-ExtraBold"/>
              <a:ea typeface="Times New Roman" panose="02020603050405020304" pitchFamily="18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559690" y="2378000"/>
            <a:ext cx="4383785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Некоторые виды мхов обладают выраженными антимикробными свойствами и оказывают положительное влияние на пищеварительную систему, что делает их хорошей натуральной добавкой для комбикормов, предназначенных для крупного рогатого скота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15AF012-3286-DFD8-01DC-E2CD3F7038DD}"/>
              </a:ext>
            </a:extLst>
          </p:cNvPr>
          <p:cNvSpPr txBox="1"/>
          <p:nvPr/>
        </p:nvSpPr>
        <p:spPr>
          <a:xfrm>
            <a:off x="-18522" y="203793"/>
            <a:ext cx="292893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800" cap="all" dirty="0">
                <a:solidFill>
                  <a:schemeClr val="tx1"/>
                </a:solidFill>
                <a:latin typeface="Gilroy-ExtraBold"/>
              </a:rPr>
              <a:t>Целевая аудитория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5EABDF6-2F3C-FFE7-B9A5-344433546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672" y="1535292"/>
            <a:ext cx="3776443" cy="228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79E323-79B7-5399-9A57-276493604093}"/>
              </a:ext>
            </a:extLst>
          </p:cNvPr>
          <p:cNvSpPr txBox="1"/>
          <p:nvPr/>
        </p:nvSpPr>
        <p:spPr>
          <a:xfrm>
            <a:off x="647231" y="4062797"/>
            <a:ext cx="6143624" cy="7275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lnSpc>
                <a:spcPct val="20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effectLst/>
                <a:latin typeface="Gilroy-ExtraBold"/>
                <a:ea typeface="Times New Roman" panose="02020603050405020304" pitchFamily="18" charset="0"/>
              </a:rPr>
              <a:t>- Предприятия аквакультур</a:t>
            </a:r>
            <a:r>
              <a:rPr lang="ru-RU" sz="2400" dirty="0">
                <a:latin typeface="Gilroy-ExtraBold"/>
                <a:ea typeface="Times New Roman" panose="02020603050405020304" pitchFamily="18" charset="0"/>
              </a:rPr>
              <a:t>ы</a:t>
            </a:r>
            <a:endParaRPr lang="ru-RU" sz="2400" dirty="0">
              <a:effectLst/>
              <a:latin typeface="Gilroy-ExtraBold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A25EF7-E6AD-4ED2-F84C-50D424B08615}"/>
              </a:ext>
            </a:extLst>
          </p:cNvPr>
          <p:cNvSpPr txBox="1"/>
          <p:nvPr/>
        </p:nvSpPr>
        <p:spPr>
          <a:xfrm>
            <a:off x="559690" y="4842060"/>
            <a:ext cx="4383785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 декоративных областях аквакультуры мхи часто используются в качестве элемента биосистемы внутри аквариумов, кроме того часть рациона рыб также может быть закреплена на его поверхности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DFFFB9A-EB33-864E-E8B3-8FBE04DE0C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24" b="9398"/>
          <a:stretch/>
        </p:blipFill>
        <p:spPr bwMode="auto">
          <a:xfrm>
            <a:off x="5406672" y="4100817"/>
            <a:ext cx="3776443" cy="223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E664C73-1E0D-E550-4EA0-46BFD262A786}"/>
              </a:ext>
            </a:extLst>
          </p:cNvPr>
          <p:cNvSpPr/>
          <p:nvPr/>
        </p:nvSpPr>
        <p:spPr>
          <a:xfrm>
            <a:off x="5406672" y="540"/>
            <a:ext cx="6806959" cy="12960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9AAEB-8AD6-A3A7-A636-6E3CBEAAA359}"/>
              </a:ext>
            </a:extLst>
          </p:cNvPr>
          <p:cNvSpPr/>
          <p:nvPr/>
        </p:nvSpPr>
        <p:spPr>
          <a:xfrm>
            <a:off x="9531168" y="7369"/>
            <a:ext cx="2682463" cy="6858000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B123A8B-8C22-CCB4-6E8C-AD7831F223FE}"/>
              </a:ext>
            </a:extLst>
          </p:cNvPr>
          <p:cNvSpPr/>
          <p:nvPr/>
        </p:nvSpPr>
        <p:spPr>
          <a:xfrm>
            <a:off x="9531168" y="540"/>
            <a:ext cx="2682463" cy="1296000"/>
          </a:xfrm>
          <a:prstGeom prst="rect">
            <a:avLst/>
          </a:prstGeom>
          <a:solidFill>
            <a:srgbClr val="FF2F2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77D277-FAB0-542E-8B2C-867F6C11B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7677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862953" y="2961787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1349978"/>
            <a:ext cx="3140056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/>
              <a:t>Актуальность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5048FD6-9726-4AAB-6A81-83307A878549}"/>
              </a:ext>
            </a:extLst>
          </p:cNvPr>
          <p:cNvSpPr/>
          <p:nvPr/>
        </p:nvSpPr>
        <p:spPr>
          <a:xfrm>
            <a:off x="7145433" y="5334857"/>
            <a:ext cx="5046567" cy="16764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DE74533-2BAA-CA61-1E20-89C92364F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928" y="1845352"/>
            <a:ext cx="5016073" cy="334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81D1BA4-A5CE-9280-58F9-A0FEBF802838}"/>
              </a:ext>
            </a:extLst>
          </p:cNvPr>
          <p:cNvSpPr txBox="1"/>
          <p:nvPr/>
        </p:nvSpPr>
        <p:spPr>
          <a:xfrm>
            <a:off x="322811" y="2203022"/>
            <a:ext cx="6716164" cy="3139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800" dirty="0">
                <a:effectLst/>
                <a:latin typeface="Gilroy-ExtraBold"/>
                <a:ea typeface="Times New Roman" panose="02020603050405020304" pitchFamily="18" charset="0"/>
              </a:rPr>
              <a:t>Для кормовых производств </a:t>
            </a:r>
            <a:r>
              <a:rPr lang="ru-RU" sz="1800" b="1" dirty="0">
                <a:effectLst/>
                <a:latin typeface="Gilroy-ExtraBold"/>
                <a:ea typeface="Times New Roman" panose="02020603050405020304" pitchFamily="18" charset="0"/>
              </a:rPr>
              <a:t>актуально</a:t>
            </a:r>
            <a:r>
              <a:rPr lang="ru-RU" sz="1800" dirty="0">
                <a:effectLst/>
                <a:latin typeface="Gilroy-ExtraBold"/>
                <a:ea typeface="Times New Roman" panose="02020603050405020304" pitchFamily="18" charset="0"/>
              </a:rPr>
              <a:t> развитие сферы пищевых добавок, в том числе поиск натуральных источников полезного действия.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800" dirty="0">
              <a:effectLst/>
              <a:latin typeface="Gilroy-ExtraBold"/>
              <a:ea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Gilroy-ExtraBold"/>
                <a:ea typeface="Times New Roman" panose="02020603050405020304" pitchFamily="18" charset="0"/>
              </a:rPr>
              <a:t>Проект направлен на решение следующих </a:t>
            </a:r>
            <a:r>
              <a:rPr lang="ru-RU" b="1" dirty="0">
                <a:latin typeface="Gilroy-ExtraBold"/>
                <a:ea typeface="Times New Roman" panose="02020603050405020304" pitchFamily="18" charset="0"/>
              </a:rPr>
              <a:t>проблем</a:t>
            </a:r>
            <a:r>
              <a:rPr lang="ru-RU" dirty="0">
                <a:latin typeface="Gilroy-ExtraBold"/>
                <a:ea typeface="Times New Roman" panose="02020603050405020304" pitchFamily="18" charset="0"/>
              </a:rPr>
              <a:t>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latin typeface="Gilroy-ExtraBold"/>
              <a:ea typeface="Times New Roman" panose="02020603050405020304" pitchFamily="18" charset="0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1800" dirty="0">
                <a:effectLst/>
                <a:latin typeface="Gilroy-ExtraBold"/>
                <a:ea typeface="Times New Roman" panose="02020603050405020304" pitchFamily="18" charset="0"/>
              </a:rPr>
              <a:t>Существует </a:t>
            </a:r>
            <a:r>
              <a:rPr lang="ru-RU" dirty="0">
                <a:latin typeface="Gilroy-ExtraBold"/>
                <a:ea typeface="Times New Roman" panose="02020603050405020304" pitchFamily="18" charset="0"/>
              </a:rPr>
              <a:t>с</a:t>
            </a:r>
            <a:r>
              <a:rPr lang="ru-RU" sz="1800" dirty="0">
                <a:effectLst/>
                <a:latin typeface="Gilroy-ExtraBold"/>
                <a:ea typeface="Times New Roman" panose="02020603050405020304" pitchFamily="18" charset="0"/>
              </a:rPr>
              <a:t>ложность выращивания мха в искусственных условиях (связанная с недостатком специального оборудования)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dirty="0">
                <a:latin typeface="Gilroy-ExtraBold"/>
                <a:ea typeface="Times New Roman" panose="02020603050405020304" pitchFamily="18" charset="0"/>
              </a:rPr>
              <a:t>В природных условиях з</a:t>
            </a:r>
            <a:r>
              <a:rPr lang="ru-RU" sz="1800" dirty="0">
                <a:effectLst/>
                <a:latin typeface="Gilroy-ExtraBold"/>
                <a:ea typeface="Times New Roman" panose="02020603050405020304" pitchFamily="18" charset="0"/>
              </a:rPr>
              <a:t>атруднена добыча мха для использования в промышленных масштабах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8A2EA0-C897-D608-C17D-FCE6877F2563}"/>
              </a:ext>
            </a:extLst>
          </p:cNvPr>
          <p:cNvSpPr txBox="1"/>
          <p:nvPr/>
        </p:nvSpPr>
        <p:spPr>
          <a:xfrm>
            <a:off x="7157394" y="1346723"/>
            <a:ext cx="368465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sym typeface="Helvetica"/>
              </a:rPr>
              <a:t>Эскиз автономной системы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FE4B7F3-2D04-0CEE-3D85-93895D6FC1FA}"/>
              </a:ext>
            </a:extLst>
          </p:cNvPr>
          <p:cNvSpPr/>
          <p:nvPr/>
        </p:nvSpPr>
        <p:spPr>
          <a:xfrm>
            <a:off x="7157394" y="156226"/>
            <a:ext cx="5034607" cy="1199025"/>
          </a:xfrm>
          <a:prstGeom prst="rect">
            <a:avLst/>
          </a:prstGeom>
          <a:solidFill>
            <a:srgbClr val="8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5800CE2-DC8B-2B80-645D-3CCC5AF202EC}"/>
              </a:ext>
            </a:extLst>
          </p:cNvPr>
          <p:cNvSpPr/>
          <p:nvPr/>
        </p:nvSpPr>
        <p:spPr>
          <a:xfrm>
            <a:off x="7157393" y="-41470"/>
            <a:ext cx="5034608" cy="1199025"/>
          </a:xfrm>
          <a:prstGeom prst="rect">
            <a:avLst/>
          </a:prstGeom>
          <a:solidFill>
            <a:srgbClr val="8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16B4D65-9904-839F-D7A8-42B5276EB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879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993857" y="865695"/>
            <a:ext cx="753738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План-схема корпуса прототипа автономной системы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E4AB720-9918-6FF2-6BE5-FEC6B0A7FC53}"/>
              </a:ext>
            </a:extLst>
          </p:cNvPr>
          <p:cNvSpPr/>
          <p:nvPr/>
        </p:nvSpPr>
        <p:spPr>
          <a:xfrm>
            <a:off x="10572750" y="0"/>
            <a:ext cx="1619250" cy="68580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BDB9304-3840-0509-11BB-E56E61D5F905}"/>
              </a:ext>
            </a:extLst>
          </p:cNvPr>
          <p:cNvSpPr/>
          <p:nvPr/>
        </p:nvSpPr>
        <p:spPr>
          <a:xfrm>
            <a:off x="4545888" y="5325946"/>
            <a:ext cx="4882500" cy="153942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E9E747-02EB-630B-8699-67FE25B891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0" t="26697" r="9541" b="12729"/>
          <a:stretch/>
        </p:blipFill>
        <p:spPr>
          <a:xfrm>
            <a:off x="673166" y="2066020"/>
            <a:ext cx="8755222" cy="46460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6E92D-71BE-B71E-596F-ED112F9B8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AD674B-2714-8292-3A45-2200BD16B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4976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1142694"/>
            <a:ext cx="753738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E4AB720-9918-6FF2-6BE5-FEC6B0A7FC53}"/>
              </a:ext>
            </a:extLst>
          </p:cNvPr>
          <p:cNvSpPr/>
          <p:nvPr/>
        </p:nvSpPr>
        <p:spPr>
          <a:xfrm>
            <a:off x="10606236" y="0"/>
            <a:ext cx="1600717" cy="68580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BDB9304-3840-0509-11BB-E56E61D5F905}"/>
              </a:ext>
            </a:extLst>
          </p:cNvPr>
          <p:cNvSpPr/>
          <p:nvPr/>
        </p:nvSpPr>
        <p:spPr>
          <a:xfrm>
            <a:off x="4582944" y="5172075"/>
            <a:ext cx="4882500" cy="153942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B758EAF9-B00C-0D0D-2ED5-5A690AA2F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13386"/>
              </p:ext>
            </p:extLst>
          </p:nvPr>
        </p:nvGraphicFramePr>
        <p:xfrm>
          <a:off x="740397" y="886655"/>
          <a:ext cx="4748213" cy="59752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42748">
                  <a:extLst>
                    <a:ext uri="{9D8B030D-6E8A-4147-A177-3AD203B41FA5}">
                      <a16:colId xmlns:a16="http://schemas.microsoft.com/office/drawing/2014/main" val="4076224949"/>
                    </a:ext>
                  </a:extLst>
                </a:gridCol>
                <a:gridCol w="1406461">
                  <a:extLst>
                    <a:ext uri="{9D8B030D-6E8A-4147-A177-3AD203B41FA5}">
                      <a16:colId xmlns:a16="http://schemas.microsoft.com/office/drawing/2014/main" val="3080995616"/>
                    </a:ext>
                  </a:extLst>
                </a:gridCol>
                <a:gridCol w="1699004">
                  <a:extLst>
                    <a:ext uri="{9D8B030D-6E8A-4147-A177-3AD203B41FA5}">
                      <a16:colId xmlns:a16="http://schemas.microsoft.com/office/drawing/2014/main" val="563410347"/>
                    </a:ext>
                  </a:extLst>
                </a:gridCol>
              </a:tblGrid>
              <a:tr h="371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Система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Наименование прибора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Предназначение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268159638"/>
                  </a:ext>
                </a:extLst>
              </a:tr>
              <a:tr h="741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F00FF"/>
                          </a:solidFill>
                          <a:effectLst/>
                          <a:latin typeface="Gilroy-Regular"/>
                        </a:rPr>
                        <a:t>Система поддержания оптимального температурного режима</a:t>
                      </a:r>
                      <a:endParaRPr lang="ru-RU" sz="1200" b="1" i="0" u="none" strike="noStrike" dirty="0">
                        <a:solidFill>
                          <a:srgbClr val="9F00FF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датчики </a:t>
                      </a:r>
                      <a:br>
                        <a:rPr lang="ru-RU" sz="1200" u="none" strike="noStrike" dirty="0">
                          <a:effectLst/>
                          <a:latin typeface="Gilroy-Regular"/>
                        </a:rPr>
                      </a:br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температуры воздуха и влажности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Измерение изменения  температуры воздуха в системе автоматической теплицы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2415028300"/>
                  </a:ext>
                </a:extLst>
              </a:tr>
              <a:tr h="926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реле (</a:t>
                      </a:r>
                      <a:r>
                        <a:rPr lang="ru-RU" sz="1200" u="none" strike="noStrike" dirty="0" err="1">
                          <a:effectLst/>
                          <a:latin typeface="Gilroy-Regular"/>
                        </a:rPr>
                        <a:t>актуаторы</a:t>
                      </a:r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) управления вентиляцией (заслонка/вентилятор, привод дверки)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Контроль уровня СО2 в помещении. Подкормка растений двуокисью углерода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4171584427"/>
                  </a:ext>
                </a:extLst>
              </a:tr>
              <a:tr h="741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Система подогрева почвы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датчики температуры почвы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Измерение изменения температуры почвы в системе автоматической теплицы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2006345257"/>
                  </a:ext>
                </a:extLst>
              </a:tr>
              <a:tr h="412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Реле управления нагревателя почвы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Контроль температуры почвы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623222786"/>
                  </a:ext>
                </a:extLst>
              </a:tr>
              <a:tr h="371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Трубчатые электронагреватели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Контроль температуры почвы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3856056545"/>
                  </a:ext>
                </a:extLst>
              </a:tr>
              <a:tr h="556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F00FF"/>
                          </a:solidFill>
                          <a:effectLst/>
                          <a:latin typeface="Gilroy-Regular"/>
                        </a:rPr>
                        <a:t>Система освещения </a:t>
                      </a:r>
                      <a:endParaRPr lang="ru-RU" sz="1200" b="1" i="0" u="none" strike="noStrike" dirty="0">
                        <a:solidFill>
                          <a:srgbClr val="9F00FF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Датчики освещенности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Измерение уровня освещенности в системе автоматической теплицы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685056547"/>
                  </a:ext>
                </a:extLst>
              </a:tr>
              <a:tr h="1871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Лампы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Освещение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556315385"/>
                  </a:ext>
                </a:extLst>
              </a:tr>
              <a:tr h="166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Gilroy-Regular"/>
                        </a:rPr>
                        <a:t>Автоматические шторы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Gilroy-Regular"/>
                        </a:rPr>
                        <a:t>Система зашторивания предназначена для снижения температуры воздуха в периоды с избыточной солнечной радиацией, а также для уменьшения потерь тепла через ограждение теплицы.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305725406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05E739A9-3D81-2B93-39D0-CBBB6B401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658801"/>
              </p:ext>
            </p:extLst>
          </p:nvPr>
        </p:nvGraphicFramePr>
        <p:xfrm>
          <a:off x="5705268" y="1789021"/>
          <a:ext cx="4748213" cy="50763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42748">
                  <a:extLst>
                    <a:ext uri="{9D8B030D-6E8A-4147-A177-3AD203B41FA5}">
                      <a16:colId xmlns:a16="http://schemas.microsoft.com/office/drawing/2014/main" val="3424598698"/>
                    </a:ext>
                  </a:extLst>
                </a:gridCol>
                <a:gridCol w="1406461">
                  <a:extLst>
                    <a:ext uri="{9D8B030D-6E8A-4147-A177-3AD203B41FA5}">
                      <a16:colId xmlns:a16="http://schemas.microsoft.com/office/drawing/2014/main" val="167249928"/>
                    </a:ext>
                  </a:extLst>
                </a:gridCol>
                <a:gridCol w="1699004">
                  <a:extLst>
                    <a:ext uri="{9D8B030D-6E8A-4147-A177-3AD203B41FA5}">
                      <a16:colId xmlns:a16="http://schemas.microsoft.com/office/drawing/2014/main" val="2181462625"/>
                    </a:ext>
                  </a:extLst>
                </a:gridCol>
              </a:tblGrid>
              <a:tr h="544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Gilroy-Regular"/>
                        </a:rPr>
                        <a:t>Система контроля уровня </a:t>
                      </a:r>
                      <a:r>
                        <a:rPr lang="en-US" sz="1100" u="none" strike="noStrike" dirty="0">
                          <a:effectLst/>
                          <a:latin typeface="Gilroy-Regular"/>
                        </a:rPr>
                        <a:t>CO₂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Gilroy-Regular"/>
                        </a:rPr>
                        <a:t>датчик концентрации СО2 (углекислого газа) в воздухе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Gilroy-Regular"/>
                        </a:rPr>
                        <a:t>Измерение уровня CO2 в системе автоматической теплицы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1147168605"/>
                  </a:ext>
                </a:extLst>
              </a:tr>
              <a:tr h="7248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Gilroy-Regular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Реле управления клапаном баллона СО2 с подогревателем клапана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Контроль уровня СО2 в помещении. Подкормка растений двуокисью углерода.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4027996943"/>
                  </a:ext>
                </a:extLst>
              </a:tr>
              <a:tr h="7248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Реле управления вентиляцией (заслонка/вентилятор, привод дверки)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Gilroy-Regular"/>
                        </a:rPr>
                        <a:t>Контроль уровня СО2 в помещении.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3164646685"/>
                  </a:ext>
                </a:extLst>
              </a:tr>
              <a:tr h="544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9F00FF"/>
                          </a:solidFill>
                          <a:effectLst/>
                          <a:latin typeface="Gilroy-Regular"/>
                        </a:rPr>
                        <a:t>Система полива</a:t>
                      </a:r>
                      <a:endParaRPr lang="ru-RU" sz="1100" b="1" i="0" u="none" strike="noStrike" dirty="0">
                        <a:solidFill>
                          <a:srgbClr val="9F00FF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датчики влажности почвы (гигрометры)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Измерение влажности почвы в системе автоматической теплицы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1398195903"/>
                  </a:ext>
                </a:extLst>
              </a:tr>
              <a:tr h="905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Датчики расхода воды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 При оптимально заданных временных интервалах полива, датчики влажности выполняют функции аварийных сигнализаторов.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1311032953"/>
                  </a:ext>
                </a:extLst>
              </a:tr>
              <a:tr h="544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реле управления насосом и клапаном капельного полива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Регулирует поступление воды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3532883596"/>
                  </a:ext>
                </a:extLst>
              </a:tr>
              <a:tr h="7248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Система контроля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Контроллер с ЖКИ или сенсорной панелью, автономный или с СМС-оповещением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Позволяет вовремя отслеживать состояние теплицы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1928789310"/>
                  </a:ext>
                </a:extLst>
              </a:tr>
              <a:tr h="3636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Gilroy-Regular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Gilroy-Regular"/>
                        </a:rPr>
                        <a:t>WEB-</a:t>
                      </a:r>
                      <a:r>
                        <a:rPr lang="ru-RU" sz="1100" u="none" strike="noStrike" dirty="0">
                          <a:effectLst/>
                          <a:latin typeface="Gilroy-Regular"/>
                        </a:rPr>
                        <a:t>камера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Gilroy-Regular"/>
                        </a:rPr>
                        <a:t>Наблюдение и фиксация работы в теплице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Gilroy-Regular"/>
                      </a:endParaRPr>
                    </a:p>
                  </a:txBody>
                  <a:tcPr marL="2371" marR="2371" marT="2371" marB="0" anchor="ctr"/>
                </a:tc>
                <a:extLst>
                  <a:ext uri="{0D108BD9-81ED-4DB2-BD59-A6C34878D82A}">
                    <a16:rowId xmlns:a16="http://schemas.microsoft.com/office/drawing/2014/main" val="105312969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419ACBF8-0F21-2698-80D5-A59343556B1E}"/>
              </a:ext>
            </a:extLst>
          </p:cNvPr>
          <p:cNvSpPr txBox="1"/>
          <p:nvPr/>
        </p:nvSpPr>
        <p:spPr>
          <a:xfrm>
            <a:off x="5538581" y="359146"/>
            <a:ext cx="491490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Gilroy-ExtraBold"/>
                <a:sym typeface="Helvetica"/>
              </a:rPr>
              <a:t>Содержание автономной системы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56C1A9-681B-6348-0448-2C262C28C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2765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711991" y="76953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7689066"/>
              </p:ext>
            </p:extLst>
          </p:nvPr>
        </p:nvGraphicFramePr>
        <p:xfrm>
          <a:off x="711991" y="1430598"/>
          <a:ext cx="10467976" cy="4115299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616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6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6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6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173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i="0" dirty="0">
                          <a:solidFill>
                            <a:schemeClr val="tx1"/>
                          </a:solidFill>
                          <a:latin typeface="Gilroy-Bold"/>
                        </a:rPr>
                        <a:t>Название организации</a:t>
                      </a:r>
                      <a:endParaRPr b="1" i="0" dirty="0">
                        <a:solidFill>
                          <a:schemeClr val="tx1"/>
                        </a:solidFill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i="0" dirty="0">
                          <a:solidFill>
                            <a:schemeClr val="tx1"/>
                          </a:solidFill>
                          <a:latin typeface="Gilroy-Bold"/>
                        </a:rPr>
                        <a:t>Род деятельности</a:t>
                      </a: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b="1" i="0" dirty="0">
                          <a:solidFill>
                            <a:schemeClr val="tx1"/>
                          </a:solidFill>
                          <a:latin typeface="Gilroy-Bold"/>
                        </a:rPr>
                        <a:t>Средняя стоимость теплицы</a:t>
                      </a: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b="1" i="0" dirty="0">
                          <a:solidFill>
                            <a:schemeClr val="tx1"/>
                          </a:solidFill>
                          <a:latin typeface="Gilroy-Bold"/>
                        </a:rPr>
                        <a:t>Возможность интеграции систем автономии</a:t>
                      </a:r>
                      <a:endParaRPr b="1" i="0" dirty="0">
                        <a:solidFill>
                          <a:schemeClr val="tx1"/>
                        </a:solidFill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173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Gilroy-Light"/>
                        </a:rPr>
                        <a:t>ООО «ТД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Gilroy-Light"/>
                        </a:rPr>
                        <a:t>Агросфера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Gilroy-Light"/>
                        </a:rPr>
                        <a:t>»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Gilroy-Light"/>
                        </a:rPr>
                        <a:t>производитель теплиц, беседок, садовой мебели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25 тыс. руб.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Нет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502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ООО «Жестяно-кровельный цех»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br>
                        <a:rPr lang="ru-RU" i="0" dirty="0">
                          <a:latin typeface="Gilroy-Bold"/>
                        </a:rPr>
                      </a:b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производство изделий</a:t>
                      </a:r>
                      <a:br>
                        <a:rPr lang="ru-RU" i="0" dirty="0">
                          <a:latin typeface="Gilroy-Bold"/>
                        </a:rPr>
                      </a:b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из тонколистовой стали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35 тыс. руб.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Да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502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ООО "Научно-производственная фирма «ШАР»»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производство и продажа тепличного оборудования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40 тыс. руб.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Да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173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ООО «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Тепландия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-Про»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Производство теплиц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35 тыс. руб.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Да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704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ООО «ТПФ Инновация»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Gilroy-Bold"/>
                          <a:ea typeface="+mj-ea"/>
                          <a:cs typeface="+mj-cs"/>
                          <a:sym typeface="Calibri"/>
                        </a:rPr>
                        <a:t>завод металлоконструкций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20 тыс. руб.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0" dirty="0">
                          <a:latin typeface="Gilroy-Bold"/>
                        </a:rPr>
                        <a:t>Нет</a:t>
                      </a:r>
                      <a:endParaRPr i="0" dirty="0">
                        <a:latin typeface="Gilroy-Bold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598321D-B9AF-6AF1-64A3-B63060B5BE5C}"/>
              </a:ext>
            </a:extLst>
          </p:cNvPr>
          <p:cNvSpPr txBox="1"/>
          <p:nvPr/>
        </p:nvSpPr>
        <p:spPr>
          <a:xfrm>
            <a:off x="1104399" y="5703838"/>
            <a:ext cx="968315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9F00FF"/>
                </a:solidFill>
                <a:latin typeface="Gilroy-Bold"/>
              </a:rPr>
              <a:t>Примерная</a:t>
            </a: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Gilroy-Bold"/>
                <a:sym typeface="Helvetica"/>
              </a:rPr>
              <a:t> стоимость прототипа автономной системы – 4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Gilroy-Bold"/>
                <a:sym typeface="Helvetica"/>
              </a:rPr>
              <a:t>7</a:t>
            </a: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Gilroy-Bold"/>
                <a:sym typeface="Helvetica"/>
              </a:rPr>
              <a:t> тыс. руб.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615582-EC38-BB95-DD5C-7F43DF496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Схема 159">
            <a:extLst>
              <a:ext uri="{FF2B5EF4-FFF2-40B4-BE49-F238E27FC236}">
                <a16:creationId xmlns:a16="http://schemas.microsoft.com/office/drawing/2014/main" id="{7CC817B8-2049-9FC5-6700-E16AB7CF5D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8718151"/>
              </p:ext>
            </p:extLst>
          </p:nvPr>
        </p:nvGraphicFramePr>
        <p:xfrm>
          <a:off x="557089" y="2015936"/>
          <a:ext cx="5039242" cy="4015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Оценка рынка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084660" y="3172090"/>
            <a:ext cx="355133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3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827060"/>
            <a:ext cx="8011550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потенциала рынка</a:t>
            </a:r>
            <a:r>
              <a:rPr lang="en-US" sz="3600" dirty="0"/>
              <a:t> </a:t>
            </a:r>
            <a:r>
              <a:rPr lang="ru-RU" sz="3600" dirty="0"/>
              <a:t>и рентабельности проекта</a:t>
            </a:r>
            <a:endParaRPr sz="3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08F635-4FE1-DE4C-5AD4-CA77CFB5872D}"/>
              </a:ext>
            </a:extLst>
          </p:cNvPr>
          <p:cNvSpPr txBox="1"/>
          <p:nvPr/>
        </p:nvSpPr>
        <p:spPr>
          <a:xfrm>
            <a:off x="2624903" y="4831929"/>
            <a:ext cx="909860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29D51C-63E0-7E9D-8663-B9B51BFE7011}"/>
              </a:ext>
            </a:extLst>
          </p:cNvPr>
          <p:cNvSpPr txBox="1"/>
          <p:nvPr/>
        </p:nvSpPr>
        <p:spPr>
          <a:xfrm>
            <a:off x="2411398" y="3649617"/>
            <a:ext cx="140659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</a:t>
            </a:r>
            <a:r>
              <a:rPr lang="en-US" sz="4000" dirty="0">
                <a:solidFill>
                  <a:schemeClr val="bg1"/>
                </a:solidFill>
              </a:rPr>
              <a:t>A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M</a:t>
            </a: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D31BC2E-62BD-A877-3D7A-4FEE2437794E}"/>
              </a:ext>
            </a:extLst>
          </p:cNvPr>
          <p:cNvSpPr txBox="1"/>
          <p:nvPr/>
        </p:nvSpPr>
        <p:spPr>
          <a:xfrm>
            <a:off x="2288320" y="2344195"/>
            <a:ext cx="1529668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TAM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3C13194-DF01-DF8D-6698-92EF228D6816}"/>
              </a:ext>
            </a:extLst>
          </p:cNvPr>
          <p:cNvSpPr txBox="1"/>
          <p:nvPr/>
        </p:nvSpPr>
        <p:spPr>
          <a:xfrm>
            <a:off x="647231" y="6184176"/>
            <a:ext cx="621179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Gilroy-ExtraBold"/>
              </a:rPr>
              <a:t>*</a:t>
            </a:r>
            <a:r>
              <a:rPr lang="ru-RU" dirty="0">
                <a:latin typeface="Gilroy-ExtraBold"/>
              </a:rPr>
              <a:t>Расчеты проведены с использованием данных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Единого Реестра Субъектов Малого и Среднего Предпринимательства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06530C5-291F-4EF4-E84D-D92172876A34}"/>
              </a:ext>
            </a:extLst>
          </p:cNvPr>
          <p:cNvSpPr txBox="1"/>
          <p:nvPr/>
        </p:nvSpPr>
        <p:spPr>
          <a:xfrm>
            <a:off x="5190290" y="3094295"/>
            <a:ext cx="209928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17 155 000 руб.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3F45A6A2-E7FA-A7A2-F198-D8377C3D06AC}"/>
              </a:ext>
            </a:extLst>
          </p:cNvPr>
          <p:cNvSpPr txBox="1"/>
          <p:nvPr/>
        </p:nvSpPr>
        <p:spPr>
          <a:xfrm>
            <a:off x="5190290" y="4047271"/>
            <a:ext cx="1943798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5 146 500 руб.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A858998-0ACD-8504-9AFB-5B809DE92419}"/>
              </a:ext>
            </a:extLst>
          </p:cNvPr>
          <p:cNvSpPr txBox="1"/>
          <p:nvPr/>
        </p:nvSpPr>
        <p:spPr>
          <a:xfrm>
            <a:off x="5186194" y="4996555"/>
            <a:ext cx="1943798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3 431 000 руб.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48687737-1512-5F43-6C61-AC32765AC335}"/>
              </a:ext>
            </a:extLst>
          </p:cNvPr>
          <p:cNvSpPr txBox="1"/>
          <p:nvPr/>
        </p:nvSpPr>
        <p:spPr>
          <a:xfrm>
            <a:off x="8237397" y="2432577"/>
            <a:ext cx="3976078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Bold"/>
                <a:sym typeface="Helvetica"/>
              </a:rPr>
              <a:t>С учетом издержек бизнес-модели </a:t>
            </a:r>
            <a:r>
              <a:rPr lang="ru-RU" sz="2000" dirty="0">
                <a:solidFill>
                  <a:schemeClr val="tx1"/>
                </a:solidFill>
                <a:latin typeface="Gilroy-Bold"/>
              </a:rPr>
              <a:t>(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Bold"/>
                <a:sym typeface="Helvetica"/>
              </a:rPr>
              <a:t>необходимости стимулировать специалистов) ожидаемый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Gilroy-Bold"/>
                <a:sym typeface="Helvetica"/>
              </a:rPr>
              <a:t>показатель рентабельности </a:t>
            </a:r>
            <a:r>
              <a:rPr lang="ru-RU" sz="2000" b="0" i="0" dirty="0">
                <a:solidFill>
                  <a:srgbClr val="9F00FF"/>
                </a:solidFill>
                <a:effectLst/>
                <a:latin typeface="Gilroy-Bold"/>
              </a:rPr>
              <a:t>~ </a:t>
            </a:r>
            <a:r>
              <a:rPr lang="ru-RU" sz="2000" dirty="0">
                <a:solidFill>
                  <a:srgbClr val="9F00FF"/>
                </a:solidFill>
                <a:latin typeface="Gilroy-Bold"/>
              </a:rPr>
              <a:t>7-9</a:t>
            </a:r>
            <a:r>
              <a:rPr lang="en-US" sz="2000" b="0" i="0" dirty="0">
                <a:solidFill>
                  <a:srgbClr val="9F00FF"/>
                </a:solidFill>
                <a:effectLst/>
                <a:latin typeface="Gilroy-Bold"/>
              </a:rPr>
              <a:t>%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Gilroy-Bold"/>
              <a:sym typeface="Helvetica"/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662B885E-AA36-E7BA-513E-875DF83B8BF2}"/>
              </a:ext>
            </a:extLst>
          </p:cNvPr>
          <p:cNvSpPr/>
          <p:nvPr/>
        </p:nvSpPr>
        <p:spPr>
          <a:xfrm>
            <a:off x="8237397" y="4047271"/>
            <a:ext cx="3976078" cy="3429000"/>
          </a:xfrm>
          <a:prstGeom prst="rect">
            <a:avLst/>
          </a:prstGeom>
          <a:solidFill>
            <a:srgbClr val="B5D8E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id="{884AA627-699D-FEA1-C9E0-9840E8829DBA}"/>
              </a:ext>
            </a:extLst>
          </p:cNvPr>
          <p:cNvSpPr/>
          <p:nvPr/>
        </p:nvSpPr>
        <p:spPr>
          <a:xfrm>
            <a:off x="8237397" y="-1264525"/>
            <a:ext cx="3976078" cy="3429000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71" name="2022-11-09 02.38.22.jpg" descr="2022-11-09 02.38.22.jpg">
            <a:extLst>
              <a:ext uri="{FF2B5EF4-FFF2-40B4-BE49-F238E27FC236}">
                <a16:creationId xmlns:a16="http://schemas.microsoft.com/office/drawing/2014/main" id="{568056E1-ACCA-0576-1BF3-330FA88BDF4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659"/>
          <a:stretch/>
        </p:blipFill>
        <p:spPr>
          <a:xfrm>
            <a:off x="9928483" y="4047271"/>
            <a:ext cx="2284992" cy="2868320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F35DDD21-1018-1BE1-6565-C34F98E73AEE}"/>
              </a:ext>
            </a:extLst>
          </p:cNvPr>
          <p:cNvSpPr/>
          <p:nvPr/>
        </p:nvSpPr>
        <p:spPr>
          <a:xfrm>
            <a:off x="9934353" y="-626350"/>
            <a:ext cx="2279122" cy="2790825"/>
          </a:xfrm>
          <a:prstGeom prst="rect">
            <a:avLst/>
          </a:prstGeom>
          <a:solidFill>
            <a:srgbClr val="FBB3C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DEC23D-028F-21FC-0542-5F3CAC8EA2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7270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73008" y="-15242"/>
            <a:ext cx="6118991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320955" y="309809"/>
            <a:ext cx="19425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06.12.23</a:t>
            </a:r>
            <a:endParaRPr sz="3600" dirty="0"/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360727" y="4120980"/>
            <a:ext cx="192075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06.12.24</a:t>
            </a:r>
            <a:endParaRPr sz="3600"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710243" y="2186720"/>
            <a:ext cx="187139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/>
              <a:t>06.06.24</a:t>
            </a:r>
            <a:endParaRPr sz="3600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063499" y="4486010"/>
            <a:ext cx="759794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6000" dirty="0"/>
              <a:t>?</a:t>
            </a:r>
            <a:endParaRPr sz="6000" dirty="0"/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320955" y="4685666"/>
            <a:ext cx="211426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dirty="0"/>
              <a:t>TRL 4. </a:t>
            </a:r>
            <a:r>
              <a:rPr lang="ru-RU" dirty="0"/>
              <a:t>Экспериментальная проверка индивидуальных компонентов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351601" y="1066957"/>
            <a:ext cx="2006886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dirty="0"/>
              <a:t>TRL 2. </a:t>
            </a:r>
            <a:r>
              <a:rPr lang="ru-RU" dirty="0"/>
              <a:t>Выбор технологической концепции, принципиальное решение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2097" y="2776217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dirty="0"/>
              <a:t>TRL 3. </a:t>
            </a:r>
            <a:r>
              <a:rPr lang="ru-RU" dirty="0"/>
              <a:t>Проверка осуществимости и преимуществ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0276" y="3232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Календарный план реализации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28892" y="1418671"/>
            <a:ext cx="5438217" cy="2108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Ожидаемый календарный план реализации проекта</a:t>
            </a:r>
          </a:p>
          <a:p>
            <a:pPr algn="l"/>
            <a:r>
              <a:rPr lang="ru-RU" sz="2300" dirty="0">
                <a:solidFill>
                  <a:schemeClr val="tx1"/>
                </a:solidFill>
                <a:latin typeface="Gilroy-Light"/>
              </a:rPr>
              <a:t>в перспективе года</a:t>
            </a:r>
          </a:p>
          <a:p>
            <a:pPr algn="l"/>
            <a:endParaRPr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0EF661-66B8-E885-64B0-49FDBD8340BE}"/>
              </a:ext>
            </a:extLst>
          </p:cNvPr>
          <p:cNvSpPr txBox="1"/>
          <p:nvPr/>
        </p:nvSpPr>
        <p:spPr>
          <a:xfrm>
            <a:off x="9712097" y="5392495"/>
            <a:ext cx="1871391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600" dirty="0">
                <a:latin typeface="Gilroy-Light"/>
              </a:rPr>
              <a:t>TRL 5. </a:t>
            </a:r>
            <a:r>
              <a:rPr lang="ru-RU" sz="1600" dirty="0">
                <a:latin typeface="Gilroy-Light"/>
              </a:rPr>
              <a:t>Лабораторный прототип, имитационные испытания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E0465ED-9CFB-355D-F995-3BE5977CD815}"/>
              </a:ext>
            </a:extLst>
          </p:cNvPr>
          <p:cNvSpPr/>
          <p:nvPr/>
        </p:nvSpPr>
        <p:spPr>
          <a:xfrm>
            <a:off x="-6778" y="3607210"/>
            <a:ext cx="6079787" cy="1831637"/>
          </a:xfrm>
          <a:prstGeom prst="rect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4" name="Рисунок 22" descr="Рисунок 22">
            <a:extLst>
              <a:ext uri="{FF2B5EF4-FFF2-40B4-BE49-F238E27FC236}">
                <a16:creationId xmlns:a16="http://schemas.microsoft.com/office/drawing/2014/main" id="{3D909125-1BC5-0B17-F0B9-18B7DED2C8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70"/>
          <a:stretch/>
        </p:blipFill>
        <p:spPr>
          <a:xfrm>
            <a:off x="3621173" y="3607210"/>
            <a:ext cx="2451835" cy="3277321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EDEDE33-FC5C-26C6-98AC-B900B8690079}"/>
              </a:ext>
            </a:extLst>
          </p:cNvPr>
          <p:cNvSpPr/>
          <p:nvPr/>
        </p:nvSpPr>
        <p:spPr>
          <a:xfrm>
            <a:off x="498427" y="5438846"/>
            <a:ext cx="3122746" cy="1419153"/>
          </a:xfrm>
          <a:prstGeom prst="rect">
            <a:avLst/>
          </a:prstGeom>
          <a:solidFill>
            <a:srgbClr val="FBB3C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4321EA-8D57-C302-037D-88ABBA026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11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669943" y="971622"/>
            <a:ext cx="2679520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dirty="0"/>
              <a:t>КОМАНДА</a:t>
            </a:r>
            <a:endParaRPr sz="4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8D6038-AF98-D1C1-C16A-3B64A9F736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" t="17118" r="72288" b="22366"/>
          <a:stretch/>
        </p:blipFill>
        <p:spPr bwMode="auto">
          <a:xfrm>
            <a:off x="922998" y="2069656"/>
            <a:ext cx="2000251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8AEB8B8-7752-C1A9-A8BF-68AE4C3BD5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1" t="16832" r="44411" b="22652"/>
          <a:stretch/>
        </p:blipFill>
        <p:spPr bwMode="auto">
          <a:xfrm>
            <a:off x="3619500" y="2069657"/>
            <a:ext cx="20002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FF2CE7A-9FD7-F6AA-7F3D-C50F30C58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5" t="17443" r="44257" b="23257"/>
          <a:stretch/>
        </p:blipFill>
        <p:spPr bwMode="auto">
          <a:xfrm>
            <a:off x="6316001" y="2069658"/>
            <a:ext cx="2066925" cy="268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EC7339F-7111-CF22-E1CF-CBA854838C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8" t="18056" r="9297" b="22083"/>
          <a:stretch/>
        </p:blipFill>
        <p:spPr bwMode="auto">
          <a:xfrm>
            <a:off x="9079177" y="2069657"/>
            <a:ext cx="2018607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F6A3BE-28D2-C954-05A7-7AE8E7E30ABB}"/>
              </a:ext>
            </a:extLst>
          </p:cNvPr>
          <p:cNvSpPr txBox="1"/>
          <p:nvPr/>
        </p:nvSpPr>
        <p:spPr>
          <a:xfrm>
            <a:off x="835808" y="4943480"/>
            <a:ext cx="2233489" cy="12311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9F00FF"/>
                </a:solidFill>
                <a:latin typeface="Gilroy-ExtraBold"/>
              </a:rPr>
              <a:t>Желябина Татьяна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9F00FF"/>
                </a:solidFill>
                <a:latin typeface="Gilroy-ExtraBold"/>
              </a:rPr>
              <a:t>тимлид, администратор, генератор идей</a:t>
            </a:r>
            <a:endParaRPr kumimoji="0" lang="ru-RU" i="0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9B09A6-3C28-1017-AF61-B7F07BDCA76E}"/>
              </a:ext>
            </a:extLst>
          </p:cNvPr>
          <p:cNvSpPr txBox="1"/>
          <p:nvPr/>
        </p:nvSpPr>
        <p:spPr>
          <a:xfrm>
            <a:off x="3619500" y="4943475"/>
            <a:ext cx="2233489" cy="12311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9F00FF"/>
                </a:solidFill>
                <a:latin typeface="Gilroy-ExtraBold"/>
              </a:rPr>
              <a:t>Диденко Татьяна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Gilroy-ExtraBold"/>
              </a:rPr>
              <a:t>менеджер, советник, специалист</a:t>
            </a:r>
            <a:endParaRPr kumimoji="0" lang="ru-RU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D97B9A-74C7-F87F-C988-4633699FE7E5}"/>
              </a:ext>
            </a:extLst>
          </p:cNvPr>
          <p:cNvSpPr txBox="1"/>
          <p:nvPr/>
        </p:nvSpPr>
        <p:spPr>
          <a:xfrm>
            <a:off x="6604131" y="4928086"/>
            <a:ext cx="1490663" cy="1261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9F00FF"/>
                </a:solidFill>
                <a:latin typeface="Gilroy-ExtraBold"/>
              </a:rPr>
              <a:t>Цой Мария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Gilroy-ExtraBold"/>
              </a:rPr>
              <a:t>аналитик, маркетолог, экономист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F0A0EC-89EC-49A5-2BB3-F7E079A04054}"/>
              </a:ext>
            </a:extLst>
          </p:cNvPr>
          <p:cNvSpPr txBox="1"/>
          <p:nvPr/>
        </p:nvSpPr>
        <p:spPr>
          <a:xfrm>
            <a:off x="9079176" y="4943480"/>
            <a:ext cx="2018607" cy="677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9F00FF"/>
                </a:solidFill>
                <a:latin typeface="Gilroy-ExtraBold"/>
              </a:rPr>
              <a:t>Тарарина Елена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помощник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A7C610-2FC9-EA7C-68FE-B4D816DB4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7308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РЕЗУЛЬТАТЫ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98427" y="3150970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031051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Результаты участия в акселераторе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84A250D-0D95-B836-F39B-32CDAC327FC0}"/>
              </a:ext>
            </a:extLst>
          </p:cNvPr>
          <p:cNvSpPr txBox="1"/>
          <p:nvPr/>
        </p:nvSpPr>
        <p:spPr>
          <a:xfrm>
            <a:off x="577680" y="2472849"/>
            <a:ext cx="6624881" cy="29238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dirty="0"/>
              <a:t>Проведен анализ информации</a:t>
            </a:r>
          </a:p>
          <a:p>
            <a:pPr marL="342900" indent="-342900">
              <a:buFontTx/>
              <a:buAutoNum type="arabicPeriod"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Общими усилиями выделен оптимальный подход к проблеме</a:t>
            </a:r>
          </a:p>
          <a:p>
            <a:pPr marL="342900" indent="-342900">
              <a:buFontTx/>
              <a:buAutoNum type="arabicPeriod"/>
            </a:pPr>
            <a:r>
              <a:rPr lang="ru-RU" dirty="0"/>
              <a:t>Разработана общая концепция решения (предварительный эскиз, план-схема, таблица)</a:t>
            </a:r>
          </a:p>
          <a:p>
            <a:pPr marL="342900" indent="-342900">
              <a:buFontTx/>
              <a:buAutoNum type="arabicPeriod"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Определе</a:t>
            </a:r>
            <a:r>
              <a:rPr lang="ru-RU" dirty="0"/>
              <a:t>на бизнес-модель, рассчитаны показатели рынка</a:t>
            </a:r>
          </a:p>
          <a:p>
            <a:pPr marL="342900" indent="-342900">
              <a:buFontTx/>
              <a:buAutoNum type="arabicPeriod"/>
            </a:pPr>
            <a:r>
              <a:rPr lang="ru-RU" sz="2000" dirty="0">
                <a:solidFill>
                  <a:srgbClr val="9F00FF"/>
                </a:solidFill>
              </a:rPr>
              <a:t>Получен значительный опыт в организации и ведении групповой проектной деятельности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dirty="0"/>
              <a:t>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95FED6-837C-A84C-30F8-EB51C3DB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lang="ru-RU" sz="6900" dirty="0"/>
              <a:t> ЗА ВНИМАНИЕ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+7 (988) 899 81-61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Cha1nWarden@yandex.ru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0464C8-A0AF-C972-331B-76A2D9711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3447</TotalTime>
  <Words>799</Words>
  <Application>Microsoft Office PowerPoint</Application>
  <PresentationFormat>Широкоэкранный</PresentationFormat>
  <Paragraphs>172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Татьяна Желябина</cp:lastModifiedBy>
  <cp:revision>32</cp:revision>
  <dcterms:modified xsi:type="dcterms:W3CDTF">2023-12-05T16:31:37Z</dcterms:modified>
</cp:coreProperties>
</file>