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1"/>
  </p:notesMasterIdLst>
  <p:sldIdLst>
    <p:sldId id="257" r:id="rId2"/>
    <p:sldId id="278" r:id="rId3"/>
    <p:sldId id="287" r:id="rId4"/>
    <p:sldId id="288" r:id="rId5"/>
    <p:sldId id="289" r:id="rId6"/>
    <p:sldId id="290" r:id="rId7"/>
    <p:sldId id="291" r:id="rId8"/>
    <p:sldId id="292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388D"/>
    <a:srgbClr val="B3B2CB"/>
    <a:srgbClr val="6F6CA8"/>
    <a:srgbClr val="C3F0F8"/>
    <a:srgbClr val="72DBEF"/>
    <a:srgbClr val="E2EEC4"/>
    <a:srgbClr val="BCD675"/>
    <a:srgbClr val="D1BED9"/>
    <a:srgbClr val="9366A6"/>
    <a:srgbClr val="7CDD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54"/>
    <p:restoredTop sz="94668"/>
  </p:normalViewPr>
  <p:slideViewPr>
    <p:cSldViewPr snapToGrid="0">
      <p:cViewPr varScale="1">
        <p:scale>
          <a:sx n="105" d="100"/>
          <a:sy n="105" d="100"/>
        </p:scale>
        <p:origin x="208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A99640-FDFF-554B-8155-2A4ABB0BB1C0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B55478-82A6-BE44-8EFA-5CC00A4527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091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AA36-DFB3-4BD3-B693-E730B8B63A63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2586B-6C0A-4699-A295-133075F85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288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AA36-DFB3-4BD3-B693-E730B8B63A63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2586B-6C0A-4699-A295-133075F85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963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AA36-DFB3-4BD3-B693-E730B8B63A63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2586B-6C0A-4699-A295-133075F85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7192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AA36-DFB3-4BD3-B693-E730B8B63A63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2586B-6C0A-4699-A295-133075F85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579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AA36-DFB3-4BD3-B693-E730B8B63A63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2586B-6C0A-4699-A295-133075F85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700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AA36-DFB3-4BD3-B693-E730B8B63A63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2586B-6C0A-4699-A295-133075F85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19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AA36-DFB3-4BD3-B693-E730B8B63A63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2586B-6C0A-4699-A295-133075F85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454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AA36-DFB3-4BD3-B693-E730B8B63A63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2586B-6C0A-4699-A295-133075F85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699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AA36-DFB3-4BD3-B693-E730B8B63A63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2586B-6C0A-4699-A295-133075F85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6949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AA36-DFB3-4BD3-B693-E730B8B63A63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2586B-6C0A-4699-A295-133075F85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899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AA36-DFB3-4BD3-B693-E730B8B63A63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2586B-6C0A-4699-A295-133075F85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989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53358F0-159B-504A-B9FD-FC998DAFB9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0" b="1617"/>
          <a:stretch/>
        </p:blipFill>
        <p:spPr>
          <a:xfrm>
            <a:off x="-1" y="-1"/>
            <a:ext cx="9144001" cy="6858001"/>
          </a:xfrm>
          <a:prstGeom prst="rect">
            <a:avLst/>
          </a:prstGeom>
        </p:spPr>
      </p:pic>
      <p:sp>
        <p:nvSpPr>
          <p:cNvPr id="7" name="Дата 3">
            <a:extLst>
              <a:ext uri="{FF2B5EF4-FFF2-40B4-BE49-F238E27FC236}">
                <a16:creationId xmlns:a16="http://schemas.microsoft.com/office/drawing/2014/main" id="{7723E2FE-6012-4501-ACDB-3FECEA31DB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532091" y="603040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9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273C401B-1B14-4810-BA37-2D3B4ECEFE53}" type="datetime1">
              <a:rPr lang="ru-RU" smtClean="0"/>
              <a:t>13.12.2023</a:t>
            </a:fld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869C74DB-AE1A-437B-ACD9-E27CA6D76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586481"/>
            <a:ext cx="7886700" cy="1771968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>
              <a:defRPr sz="45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8E4B5BDC-B674-4D6C-BB4A-C5841B4B4BD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8650" y="6017896"/>
            <a:ext cx="3105150" cy="365125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9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L="385763" marR="0" lvl="0" indent="-3857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dirty="0"/>
              <a:t>вспомогательный текст</a:t>
            </a: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FCA9203-8CF5-40F9-9015-089D63E9FA9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3419" y="626121"/>
            <a:ext cx="1984804" cy="72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6827"/>
      </p:ext>
    </p:extLst>
  </p:cSld>
  <p:clrMapOvr>
    <a:masterClrMapping/>
  </p:clrMapOvr>
  <p:hf sldNum="0" hdr="0" ftr="0"/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3AA36-DFB3-4BD3-B693-E730B8B63A63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12586B-6C0A-4699-A295-133075F85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174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E7D6B06-FFB5-40E2-86F2-0A120FA3D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882804"/>
            <a:ext cx="7886700" cy="1407401"/>
          </a:xfrm>
        </p:spPr>
        <p:txBody>
          <a:bodyPr>
            <a:normAutofit fontScale="90000"/>
          </a:bodyPr>
          <a:lstStyle/>
          <a:p>
            <a:pPr algn="ctr">
              <a:spcAft>
                <a:spcPts val="450"/>
              </a:spcAft>
            </a:pPr>
            <a:r>
              <a:rPr lang="en-US" b="1" dirty="0"/>
              <a:t>Super balloon</a:t>
            </a:r>
            <a:r>
              <a:rPr lang="ru-RU" b="1" dirty="0"/>
              <a:t>:</a:t>
            </a:r>
            <a:br>
              <a:rPr lang="ru-RU" sz="3100" b="1" dirty="0"/>
            </a:br>
            <a:r>
              <a:rPr lang="ru-RU" sz="3100" b="1" dirty="0"/>
              <a:t>аэростат для </a:t>
            </a:r>
            <a:r>
              <a:rPr lang="ru-RU" sz="3100" b="1" dirty="0" err="1"/>
              <a:t>геомониторинга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4869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38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474090-B206-43C0-969E-36A803F3AF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0279" y="1367011"/>
            <a:ext cx="1753734" cy="496006"/>
          </a:xfrm>
          <a:prstGeom prst="rect">
            <a:avLst/>
          </a:prstGeom>
        </p:spPr>
      </p:pic>
      <p:sp>
        <p:nvSpPr>
          <p:cNvPr id="4" name="object 21">
            <a:extLst>
              <a:ext uri="{FF2B5EF4-FFF2-40B4-BE49-F238E27FC236}">
                <a16:creationId xmlns:a16="http://schemas.microsoft.com/office/drawing/2014/main" id="{A3A4DCCF-4674-41A6-9649-5AEFCE619344}"/>
              </a:ext>
            </a:extLst>
          </p:cNvPr>
          <p:cNvSpPr txBox="1">
            <a:spLocks/>
          </p:cNvSpPr>
          <p:nvPr/>
        </p:nvSpPr>
        <p:spPr>
          <a:xfrm>
            <a:off x="530279" y="2961565"/>
            <a:ext cx="5152916" cy="934871"/>
          </a:xfrm>
          <a:prstGeom prst="rect">
            <a:avLst/>
          </a:prstGeom>
        </p:spPr>
        <p:txBody>
          <a:bodyPr vert="horz" wrap="square" lIns="0" tIns="1143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25">
              <a:lnSpc>
                <a:spcPct val="100000"/>
              </a:lnSpc>
              <a:spcBef>
                <a:spcPts val="90"/>
              </a:spcBef>
            </a:pPr>
            <a:r>
              <a:rPr lang="ru-RU" sz="3000" dirty="0">
                <a:solidFill>
                  <a:srgbClr val="FFFFFF"/>
                </a:solidFill>
                <a:latin typeface="Nekst Bold" panose="00000800000000000000" pitchFamily="2" charset="-52"/>
              </a:rPr>
              <a:t>СПАСИБО </a:t>
            </a:r>
            <a:br>
              <a:rPr lang="ru-RU" sz="3000" dirty="0">
                <a:solidFill>
                  <a:srgbClr val="FFFFFF"/>
                </a:solidFill>
                <a:latin typeface="Nekst Bold" panose="00000800000000000000" pitchFamily="2" charset="-52"/>
              </a:rPr>
            </a:br>
            <a:r>
              <a:rPr lang="ru-RU" sz="3000" dirty="0">
                <a:solidFill>
                  <a:srgbClr val="FFFFFF"/>
                </a:solidFill>
                <a:latin typeface="Nekst Bold" panose="00000800000000000000" pitchFamily="2" charset="-52"/>
              </a:rPr>
              <a:t>ЗА ВНИМАНИЕ!</a:t>
            </a:r>
            <a:endParaRPr lang="ru-RU" sz="3000" dirty="0">
              <a:latin typeface="Nekst Bold" panose="00000800000000000000" pitchFamily="2" charset="-52"/>
            </a:endParaRPr>
          </a:p>
        </p:txBody>
      </p:sp>
      <p:sp>
        <p:nvSpPr>
          <p:cNvPr id="5" name="object 25">
            <a:extLst>
              <a:ext uri="{FF2B5EF4-FFF2-40B4-BE49-F238E27FC236}">
                <a16:creationId xmlns:a16="http://schemas.microsoft.com/office/drawing/2014/main" id="{0BA81BF3-B6BE-4F52-90CF-EA69FDA6367B}"/>
              </a:ext>
            </a:extLst>
          </p:cNvPr>
          <p:cNvSpPr txBox="1"/>
          <p:nvPr/>
        </p:nvSpPr>
        <p:spPr>
          <a:xfrm>
            <a:off x="7806193" y="5361617"/>
            <a:ext cx="870668" cy="219771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9525">
              <a:spcBef>
                <a:spcPts val="94"/>
              </a:spcBef>
            </a:pPr>
            <a:endParaRPr sz="1350" dirty="0"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BC420B5-68DA-4A04-BF66-4777E4377E6B}"/>
              </a:ext>
            </a:extLst>
          </p:cNvPr>
          <p:cNvSpPr/>
          <p:nvPr/>
        </p:nvSpPr>
        <p:spPr>
          <a:xfrm>
            <a:off x="467140" y="4500526"/>
            <a:ext cx="1442383" cy="2752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525" marR="415290">
              <a:lnSpc>
                <a:spcPct val="109400"/>
              </a:lnSpc>
              <a:spcBef>
                <a:spcPts val="394"/>
              </a:spcBef>
            </a:pPr>
            <a:r>
              <a:rPr lang="ru-RU" sz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Контакты: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285BF20-4772-4B47-9219-A3AD8B0384DD}"/>
              </a:ext>
            </a:extLst>
          </p:cNvPr>
          <p:cNvSpPr/>
          <p:nvPr/>
        </p:nvSpPr>
        <p:spPr>
          <a:xfrm>
            <a:off x="467140" y="4776175"/>
            <a:ext cx="2591735" cy="2752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525" marR="415290">
              <a:lnSpc>
                <a:spcPct val="109400"/>
              </a:lnSpc>
              <a:spcBef>
                <a:spcPts val="394"/>
              </a:spcBef>
            </a:pPr>
            <a:r>
              <a:rPr lang="ru-RU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Сафронова Екатерина</a:t>
            </a:r>
            <a:endParaRPr lang="en-US" sz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21469E0-94E2-443C-987A-658509CA2CD9}"/>
              </a:ext>
            </a:extLst>
          </p:cNvPr>
          <p:cNvSpPr/>
          <p:nvPr/>
        </p:nvSpPr>
        <p:spPr>
          <a:xfrm>
            <a:off x="467140" y="5051824"/>
            <a:ext cx="2035494" cy="2752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525" marR="415290">
              <a:lnSpc>
                <a:spcPct val="109400"/>
              </a:lnSpc>
              <a:spcBef>
                <a:spcPts val="394"/>
              </a:spcBef>
            </a:pPr>
            <a:r>
              <a:rPr lang="en-US" sz="1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Tg</a:t>
            </a:r>
            <a:r>
              <a:rPr lang="ru-RU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: </a:t>
            </a:r>
            <a:r>
              <a:rPr lang="en-US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@</a:t>
            </a:r>
            <a:r>
              <a:rPr lang="en-US" sz="1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Kate_safro</a:t>
            </a:r>
            <a:endParaRPr lang="ru-RU" sz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18ABA92-99BC-4044-B090-7293ECA24869}"/>
              </a:ext>
            </a:extLst>
          </p:cNvPr>
          <p:cNvSpPr/>
          <p:nvPr/>
        </p:nvSpPr>
        <p:spPr>
          <a:xfrm>
            <a:off x="467140" y="5327473"/>
            <a:ext cx="28167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525">
              <a:spcBef>
                <a:spcPts val="135"/>
              </a:spcBef>
            </a:pPr>
            <a:r>
              <a:rPr lang="ru-RU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ТУСУР, 2 курс, ФСУ, гр. 432-2</a:t>
            </a:r>
            <a:endParaRPr lang="ru-RU" sz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687D53E-AEE6-4969-8D1A-8089C8EC56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189"/>
            <a:ext cx="9144000" cy="6833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072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C38F18C-9F4D-4E1B-9CAC-06C10F539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6" y="0"/>
            <a:ext cx="91215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807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8B8C918-D0FF-49B6-A480-6321A53ACC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7" y="0"/>
            <a:ext cx="91365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576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127ED6B-EE59-41F3-BDAA-9BC142851F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43"/>
            <a:ext cx="9144000" cy="6835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960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E175A7E-E95A-4950-A533-B1AD476563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5" y="0"/>
            <a:ext cx="91290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200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01340D2-593C-4317-A7B0-00B857F83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530"/>
            <a:ext cx="9144000" cy="681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666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CB1105A-0FB3-4BA3-AE87-05E9A001D5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03"/>
            <a:ext cx="9144000" cy="684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270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7645C83-119D-455F-8923-86D04ADF3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" y="0"/>
            <a:ext cx="91339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4850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680</TotalTime>
  <Words>33</Words>
  <Application>Microsoft Office PowerPoint</Application>
  <PresentationFormat>Экран (4:3)</PresentationFormat>
  <Paragraphs>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Nekst Bold</vt:lpstr>
      <vt:lpstr>Verdana</vt:lpstr>
      <vt:lpstr>Wingdings</vt:lpstr>
      <vt:lpstr>Тема Office</vt:lpstr>
      <vt:lpstr>Super balloon: аэростат для геомониторинга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Департамент образования: итоги 2021</dc:title>
  <dc:creator>User</dc:creator>
  <cp:lastModifiedBy>Глеб И. Садыков</cp:lastModifiedBy>
  <cp:revision>54</cp:revision>
  <dcterms:created xsi:type="dcterms:W3CDTF">2022-06-29T03:22:44Z</dcterms:created>
  <dcterms:modified xsi:type="dcterms:W3CDTF">2023-12-13T08:08:28Z</dcterms:modified>
</cp:coreProperties>
</file>