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3"/>
  </p:notesMasterIdLst>
  <p:sldIdLst>
    <p:sldId id="273" r:id="rId2"/>
    <p:sldId id="274" r:id="rId3"/>
    <p:sldId id="275" r:id="rId4"/>
    <p:sldId id="276" r:id="rId5"/>
    <p:sldId id="283" r:id="rId6"/>
    <p:sldId id="277" r:id="rId7"/>
    <p:sldId id="278" r:id="rId8"/>
    <p:sldId id="279" r:id="rId9"/>
    <p:sldId id="280" r:id="rId10"/>
    <p:sldId id="281" r:id="rId11"/>
    <p:sldId id="282" r:id="rId12"/>
  </p:sldIdLst>
  <p:sldSz cx="20104100" cy="11309350"/>
  <p:notesSz cx="20104100" cy="1130935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ato" panose="020B060402020202020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00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6370" autoAdjust="0"/>
  </p:normalViewPr>
  <p:slideViewPr>
    <p:cSldViewPr>
      <p:cViewPr varScale="1">
        <p:scale>
          <a:sx n="71" d="100"/>
          <a:sy n="71" d="100"/>
        </p:scale>
        <p:origin x="222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D98554-CC12-4D53-A904-142D6491EE08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35B4534-E51A-40D2-8E18-45CD2E7EAE1D}">
      <dgm:prSet custT="1"/>
      <dgm:spPr/>
      <dgm:t>
        <a:bodyPr/>
        <a:lstStyle/>
        <a:p>
          <a:r>
            <a:rPr lang="ru-RU" sz="4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Независимость</a:t>
          </a:r>
          <a:r>
            <a:rPr lang="ru-RU" sz="44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от зарубежных поставщиков за счет уменьшения логистики и затрат на минералы </a:t>
          </a:r>
          <a:endParaRPr lang="ru-RU" sz="44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D34BE-5406-4CC9-B9AD-82952E55B485}" type="parTrans" cxnId="{2B64DB72-AD01-4597-B374-6574E2542112}">
      <dgm:prSet/>
      <dgm:spPr/>
      <dgm:t>
        <a:bodyPr/>
        <a:lstStyle/>
        <a:p>
          <a:endParaRPr lang="ru-RU"/>
        </a:p>
      </dgm:t>
    </dgm:pt>
    <dgm:pt modelId="{4748733A-EEAC-491F-8808-A350ABE88921}" type="sibTrans" cxnId="{2B64DB72-AD01-4597-B374-6574E2542112}">
      <dgm:prSet/>
      <dgm:spPr/>
      <dgm:t>
        <a:bodyPr/>
        <a:lstStyle/>
        <a:p>
          <a:endParaRPr lang="ru-RU"/>
        </a:p>
      </dgm:t>
    </dgm:pt>
    <dgm:pt modelId="{2053A8E0-1C4D-4F27-9E98-0165B2AD553E}">
      <dgm:prSet custT="1"/>
      <dgm:spPr/>
      <dgm:t>
        <a:bodyPr/>
        <a:lstStyle/>
        <a:p>
          <a:pPr algn="ctr"/>
          <a:r>
            <a:rPr lang="ru-RU" sz="4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затрат на создание кормов </a:t>
          </a:r>
          <a:endParaRPr lang="ru-RU" sz="44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B255EA-4836-43EE-AAC7-C3D2D9A26D4B}" type="parTrans" cxnId="{D4364BF7-17FB-4845-80A9-EBB126F000A9}">
      <dgm:prSet/>
      <dgm:spPr/>
      <dgm:t>
        <a:bodyPr/>
        <a:lstStyle/>
        <a:p>
          <a:endParaRPr lang="ru-RU"/>
        </a:p>
      </dgm:t>
    </dgm:pt>
    <dgm:pt modelId="{87FE8A41-FC98-42D3-B6AA-58628586283A}" type="sibTrans" cxnId="{D4364BF7-17FB-4845-80A9-EBB126F000A9}">
      <dgm:prSet/>
      <dgm:spPr/>
      <dgm:t>
        <a:bodyPr/>
        <a:lstStyle/>
        <a:p>
          <a:endParaRPr lang="ru-RU"/>
        </a:p>
      </dgm:t>
    </dgm:pt>
    <dgm:pt modelId="{3AA846BD-9914-458E-923C-CAC4C2AA06CC}">
      <dgm:prSet custT="1"/>
      <dgm:spPr/>
      <dgm:t>
        <a:bodyPr/>
        <a:lstStyle/>
        <a:p>
          <a:r>
            <a: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</a:t>
          </a:r>
          <a:r>
            <a:rPr lang="ru-RU" sz="44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экологически чистых компонентов для уменьшения отходов на всей цепочке производства 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7AB2DE-D95D-4F10-B046-DC9A58901027}" type="parTrans" cxnId="{151076A4-A674-4A82-9DA2-A3F795C3E97A}">
      <dgm:prSet/>
      <dgm:spPr/>
      <dgm:t>
        <a:bodyPr/>
        <a:lstStyle/>
        <a:p>
          <a:endParaRPr lang="ru-RU"/>
        </a:p>
      </dgm:t>
    </dgm:pt>
    <dgm:pt modelId="{FA07F4D0-221F-4168-BE05-83C3C5307E61}" type="sibTrans" cxnId="{151076A4-A674-4A82-9DA2-A3F795C3E97A}">
      <dgm:prSet/>
      <dgm:spPr/>
      <dgm:t>
        <a:bodyPr/>
        <a:lstStyle/>
        <a:p>
          <a:endParaRPr lang="ru-RU"/>
        </a:p>
      </dgm:t>
    </dgm:pt>
    <dgm:pt modelId="{58732CEA-396F-4973-8152-5C3A72492805}" type="pres">
      <dgm:prSet presAssocID="{99D98554-CC12-4D53-A904-142D6491EE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5F7A4B-100A-4888-A69C-87E66EC88A4E}" type="pres">
      <dgm:prSet presAssocID="{2053A8E0-1C4D-4F27-9E98-0165B2AD553E}" presName="parentLin" presStyleCnt="0"/>
      <dgm:spPr/>
    </dgm:pt>
    <dgm:pt modelId="{DB10190E-DEF5-4D87-984A-9B9974B70396}" type="pres">
      <dgm:prSet presAssocID="{2053A8E0-1C4D-4F27-9E98-0165B2AD553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4C0A9B6-2B2C-42A8-97F9-EA6B7874798F}" type="pres">
      <dgm:prSet presAssocID="{2053A8E0-1C4D-4F27-9E98-0165B2AD553E}" presName="parentText" presStyleLbl="node1" presStyleIdx="0" presStyleCnt="3" custScaleY="176103" custLinFactNeighborX="-12195" custLinFactNeighborY="-19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5E1CC-F53A-409F-AB18-25B392C0DF09}" type="pres">
      <dgm:prSet presAssocID="{2053A8E0-1C4D-4F27-9E98-0165B2AD553E}" presName="negativeSpace" presStyleCnt="0"/>
      <dgm:spPr/>
    </dgm:pt>
    <dgm:pt modelId="{4690C500-D96D-4458-8FF2-6A4647DDADAD}" type="pres">
      <dgm:prSet presAssocID="{2053A8E0-1C4D-4F27-9E98-0165B2AD553E}" presName="childText" presStyleLbl="conFgAcc1" presStyleIdx="0" presStyleCnt="3" custScaleX="88393" custScaleY="148550" custLinFactNeighborX="-1339" custLinFactNeighborY="-16924">
        <dgm:presLayoutVars>
          <dgm:bulletEnabled val="1"/>
        </dgm:presLayoutVars>
      </dgm:prSet>
      <dgm:spPr/>
    </dgm:pt>
    <dgm:pt modelId="{9146BA8B-DD2D-4914-808E-8FC9D0BA3C24}" type="pres">
      <dgm:prSet presAssocID="{87FE8A41-FC98-42D3-B6AA-58628586283A}" presName="spaceBetweenRectangles" presStyleCnt="0"/>
      <dgm:spPr/>
    </dgm:pt>
    <dgm:pt modelId="{334087E3-3116-43BB-A916-BCA32046E8B1}" type="pres">
      <dgm:prSet presAssocID="{B35B4534-E51A-40D2-8E18-45CD2E7EAE1D}" presName="parentLin" presStyleCnt="0"/>
      <dgm:spPr/>
    </dgm:pt>
    <dgm:pt modelId="{D7BA4FF7-ED44-4372-A261-A666A3B07B5B}" type="pres">
      <dgm:prSet presAssocID="{B35B4534-E51A-40D2-8E18-45CD2E7EAE1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0C8F444-0EEB-47E2-9748-4F853C5A2081}" type="pres">
      <dgm:prSet presAssocID="{B35B4534-E51A-40D2-8E18-45CD2E7EAE1D}" presName="parentText" presStyleLbl="node1" presStyleIdx="1" presStyleCnt="3" custScaleY="2947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F82794-0880-4BEE-80BC-404A06FD0A66}" type="pres">
      <dgm:prSet presAssocID="{B35B4534-E51A-40D2-8E18-45CD2E7EAE1D}" presName="negativeSpace" presStyleCnt="0"/>
      <dgm:spPr/>
    </dgm:pt>
    <dgm:pt modelId="{8B2FD522-195F-4FB3-9BCB-18DBD9E5913C}" type="pres">
      <dgm:prSet presAssocID="{B35B4534-E51A-40D2-8E18-45CD2E7EAE1D}" presName="childText" presStyleLbl="conFgAcc1" presStyleIdx="1" presStyleCnt="3" custScaleX="88392" custScaleY="149768" custLinFactNeighborY="-1">
        <dgm:presLayoutVars>
          <dgm:bulletEnabled val="1"/>
        </dgm:presLayoutVars>
      </dgm:prSet>
      <dgm:spPr/>
    </dgm:pt>
    <dgm:pt modelId="{0B973B5D-6818-4F87-8DD3-33FC19261869}" type="pres">
      <dgm:prSet presAssocID="{4748733A-EEAC-491F-8808-A350ABE88921}" presName="spaceBetweenRectangles" presStyleCnt="0"/>
      <dgm:spPr/>
    </dgm:pt>
    <dgm:pt modelId="{208DFD33-DB9C-4CFE-B559-B8DFEB3C963C}" type="pres">
      <dgm:prSet presAssocID="{3AA846BD-9914-458E-923C-CAC4C2AA06CC}" presName="parentLin" presStyleCnt="0"/>
      <dgm:spPr/>
    </dgm:pt>
    <dgm:pt modelId="{2FB09C07-06C5-4316-86F5-2DE0560AA416}" type="pres">
      <dgm:prSet presAssocID="{3AA846BD-9914-458E-923C-CAC4C2AA06C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BE3CBC4-5E8C-4A92-BE84-1F70E4D14C4E}" type="pres">
      <dgm:prSet presAssocID="{3AA846BD-9914-458E-923C-CAC4C2AA06CC}" presName="parentText" presStyleLbl="node1" presStyleIdx="2" presStyleCnt="3" custScaleY="2002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E068C-EA59-4382-B28C-229B2277DC47}" type="pres">
      <dgm:prSet presAssocID="{3AA846BD-9914-458E-923C-CAC4C2AA06CC}" presName="negativeSpace" presStyleCnt="0"/>
      <dgm:spPr/>
    </dgm:pt>
    <dgm:pt modelId="{6A961531-5503-44F3-9C17-6286508001B8}" type="pres">
      <dgm:prSet presAssocID="{3AA846BD-9914-458E-923C-CAC4C2AA06CC}" presName="childText" presStyleLbl="conFgAcc1" presStyleIdx="2" presStyleCnt="3" custScaleX="89286" custScaleY="125354">
        <dgm:presLayoutVars>
          <dgm:bulletEnabled val="1"/>
        </dgm:presLayoutVars>
      </dgm:prSet>
      <dgm:spPr/>
    </dgm:pt>
  </dgm:ptLst>
  <dgm:cxnLst>
    <dgm:cxn modelId="{62310A8A-C202-42A7-A8D1-87FBE6E06E1A}" type="presOf" srcId="{B35B4534-E51A-40D2-8E18-45CD2E7EAE1D}" destId="{D7BA4FF7-ED44-4372-A261-A666A3B07B5B}" srcOrd="0" destOrd="0" presId="urn:microsoft.com/office/officeart/2005/8/layout/list1"/>
    <dgm:cxn modelId="{241E21CB-8CE6-4106-A184-13AFA1633460}" type="presOf" srcId="{2053A8E0-1C4D-4F27-9E98-0165B2AD553E}" destId="{DB10190E-DEF5-4D87-984A-9B9974B70396}" srcOrd="0" destOrd="0" presId="urn:microsoft.com/office/officeart/2005/8/layout/list1"/>
    <dgm:cxn modelId="{1CE79303-5ECC-4CC5-865B-CE4A92BEC16A}" type="presOf" srcId="{3AA846BD-9914-458E-923C-CAC4C2AA06CC}" destId="{2FB09C07-06C5-4316-86F5-2DE0560AA416}" srcOrd="0" destOrd="0" presId="urn:microsoft.com/office/officeart/2005/8/layout/list1"/>
    <dgm:cxn modelId="{60CDC748-03EB-46AD-860F-BB9FAC16768E}" type="presOf" srcId="{2053A8E0-1C4D-4F27-9E98-0165B2AD553E}" destId="{A4C0A9B6-2B2C-42A8-97F9-EA6B7874798F}" srcOrd="1" destOrd="0" presId="urn:microsoft.com/office/officeart/2005/8/layout/list1"/>
    <dgm:cxn modelId="{41A7838F-CD4C-4B6A-9895-A73898707BBE}" type="presOf" srcId="{B35B4534-E51A-40D2-8E18-45CD2E7EAE1D}" destId="{50C8F444-0EEB-47E2-9748-4F853C5A2081}" srcOrd="1" destOrd="0" presId="urn:microsoft.com/office/officeart/2005/8/layout/list1"/>
    <dgm:cxn modelId="{2B64DB72-AD01-4597-B374-6574E2542112}" srcId="{99D98554-CC12-4D53-A904-142D6491EE08}" destId="{B35B4534-E51A-40D2-8E18-45CD2E7EAE1D}" srcOrd="1" destOrd="0" parTransId="{4E6D34BE-5406-4CC9-B9AD-82952E55B485}" sibTransId="{4748733A-EEAC-491F-8808-A350ABE88921}"/>
    <dgm:cxn modelId="{6140694B-D605-43A8-A291-6183953E1089}" type="presOf" srcId="{99D98554-CC12-4D53-A904-142D6491EE08}" destId="{58732CEA-396F-4973-8152-5C3A72492805}" srcOrd="0" destOrd="0" presId="urn:microsoft.com/office/officeart/2005/8/layout/list1"/>
    <dgm:cxn modelId="{D55F9440-FEED-4D9F-A4B4-E0FC71F56521}" type="presOf" srcId="{3AA846BD-9914-458E-923C-CAC4C2AA06CC}" destId="{3BE3CBC4-5E8C-4A92-BE84-1F70E4D14C4E}" srcOrd="1" destOrd="0" presId="urn:microsoft.com/office/officeart/2005/8/layout/list1"/>
    <dgm:cxn modelId="{D4364BF7-17FB-4845-80A9-EBB126F000A9}" srcId="{99D98554-CC12-4D53-A904-142D6491EE08}" destId="{2053A8E0-1C4D-4F27-9E98-0165B2AD553E}" srcOrd="0" destOrd="0" parTransId="{AEB255EA-4836-43EE-AAC7-C3D2D9A26D4B}" sibTransId="{87FE8A41-FC98-42D3-B6AA-58628586283A}"/>
    <dgm:cxn modelId="{151076A4-A674-4A82-9DA2-A3F795C3E97A}" srcId="{99D98554-CC12-4D53-A904-142D6491EE08}" destId="{3AA846BD-9914-458E-923C-CAC4C2AA06CC}" srcOrd="2" destOrd="0" parTransId="{E07AB2DE-D95D-4F10-B046-DC9A58901027}" sibTransId="{FA07F4D0-221F-4168-BE05-83C3C5307E61}"/>
    <dgm:cxn modelId="{57A7648C-303B-42EF-A8E4-E1740AC1DEF0}" type="presParOf" srcId="{58732CEA-396F-4973-8152-5C3A72492805}" destId="{855F7A4B-100A-4888-A69C-87E66EC88A4E}" srcOrd="0" destOrd="0" presId="urn:microsoft.com/office/officeart/2005/8/layout/list1"/>
    <dgm:cxn modelId="{98AD3030-5946-49EE-A500-559C1D37DBCB}" type="presParOf" srcId="{855F7A4B-100A-4888-A69C-87E66EC88A4E}" destId="{DB10190E-DEF5-4D87-984A-9B9974B70396}" srcOrd="0" destOrd="0" presId="urn:microsoft.com/office/officeart/2005/8/layout/list1"/>
    <dgm:cxn modelId="{8F0B1798-C79E-404B-8A61-BEA91A47A982}" type="presParOf" srcId="{855F7A4B-100A-4888-A69C-87E66EC88A4E}" destId="{A4C0A9B6-2B2C-42A8-97F9-EA6B7874798F}" srcOrd="1" destOrd="0" presId="urn:microsoft.com/office/officeart/2005/8/layout/list1"/>
    <dgm:cxn modelId="{81E615DB-022E-4A52-BEDD-1AFBBBEBE18C}" type="presParOf" srcId="{58732CEA-396F-4973-8152-5C3A72492805}" destId="{B605E1CC-F53A-409F-AB18-25B392C0DF09}" srcOrd="1" destOrd="0" presId="urn:microsoft.com/office/officeart/2005/8/layout/list1"/>
    <dgm:cxn modelId="{E4E3DA60-F61A-4307-8AEC-B5E456164219}" type="presParOf" srcId="{58732CEA-396F-4973-8152-5C3A72492805}" destId="{4690C500-D96D-4458-8FF2-6A4647DDADAD}" srcOrd="2" destOrd="0" presId="urn:microsoft.com/office/officeart/2005/8/layout/list1"/>
    <dgm:cxn modelId="{62C78FFA-E9E3-4720-AAF5-D0A69145B885}" type="presParOf" srcId="{58732CEA-396F-4973-8152-5C3A72492805}" destId="{9146BA8B-DD2D-4914-808E-8FC9D0BA3C24}" srcOrd="3" destOrd="0" presId="urn:microsoft.com/office/officeart/2005/8/layout/list1"/>
    <dgm:cxn modelId="{734F257F-691A-4BD4-B79A-9E8AF017F632}" type="presParOf" srcId="{58732CEA-396F-4973-8152-5C3A72492805}" destId="{334087E3-3116-43BB-A916-BCA32046E8B1}" srcOrd="4" destOrd="0" presId="urn:microsoft.com/office/officeart/2005/8/layout/list1"/>
    <dgm:cxn modelId="{2D60A9B3-06D6-46BD-B26B-8A2D224345F3}" type="presParOf" srcId="{334087E3-3116-43BB-A916-BCA32046E8B1}" destId="{D7BA4FF7-ED44-4372-A261-A666A3B07B5B}" srcOrd="0" destOrd="0" presId="urn:microsoft.com/office/officeart/2005/8/layout/list1"/>
    <dgm:cxn modelId="{0C596184-7643-411F-84D7-317C0BE40FC9}" type="presParOf" srcId="{334087E3-3116-43BB-A916-BCA32046E8B1}" destId="{50C8F444-0EEB-47E2-9748-4F853C5A2081}" srcOrd="1" destOrd="0" presId="urn:microsoft.com/office/officeart/2005/8/layout/list1"/>
    <dgm:cxn modelId="{8359B923-F0E5-4A8C-B874-9FF0502D27E0}" type="presParOf" srcId="{58732CEA-396F-4973-8152-5C3A72492805}" destId="{72F82794-0880-4BEE-80BC-404A06FD0A66}" srcOrd="5" destOrd="0" presId="urn:microsoft.com/office/officeart/2005/8/layout/list1"/>
    <dgm:cxn modelId="{2BE73DB2-9B69-44D6-B877-EC28B7109E27}" type="presParOf" srcId="{58732CEA-396F-4973-8152-5C3A72492805}" destId="{8B2FD522-195F-4FB3-9BCB-18DBD9E5913C}" srcOrd="6" destOrd="0" presId="urn:microsoft.com/office/officeart/2005/8/layout/list1"/>
    <dgm:cxn modelId="{3B59C93B-87FB-4AE9-B7C0-B15336206526}" type="presParOf" srcId="{58732CEA-396F-4973-8152-5C3A72492805}" destId="{0B973B5D-6818-4F87-8DD3-33FC19261869}" srcOrd="7" destOrd="0" presId="urn:microsoft.com/office/officeart/2005/8/layout/list1"/>
    <dgm:cxn modelId="{BACC210E-3500-4B69-998F-D59FB471883C}" type="presParOf" srcId="{58732CEA-396F-4973-8152-5C3A72492805}" destId="{208DFD33-DB9C-4CFE-B559-B8DFEB3C963C}" srcOrd="8" destOrd="0" presId="urn:microsoft.com/office/officeart/2005/8/layout/list1"/>
    <dgm:cxn modelId="{67B53037-E29A-4E58-88BC-F40DB019D6E4}" type="presParOf" srcId="{208DFD33-DB9C-4CFE-B559-B8DFEB3C963C}" destId="{2FB09C07-06C5-4316-86F5-2DE0560AA416}" srcOrd="0" destOrd="0" presId="urn:microsoft.com/office/officeart/2005/8/layout/list1"/>
    <dgm:cxn modelId="{4435542E-3D35-4B8C-AD66-00CD8D2A9E62}" type="presParOf" srcId="{208DFD33-DB9C-4CFE-B559-B8DFEB3C963C}" destId="{3BE3CBC4-5E8C-4A92-BE84-1F70E4D14C4E}" srcOrd="1" destOrd="0" presId="urn:microsoft.com/office/officeart/2005/8/layout/list1"/>
    <dgm:cxn modelId="{C3B18820-EFBA-4CC2-8227-7AB8394F9B3B}" type="presParOf" srcId="{58732CEA-396F-4973-8152-5C3A72492805}" destId="{F58E068C-EA59-4382-B28C-229B2277DC47}" srcOrd="9" destOrd="0" presId="urn:microsoft.com/office/officeart/2005/8/layout/list1"/>
    <dgm:cxn modelId="{FAD030F5-D68B-47F5-B241-8A45FDC5E99F}" type="presParOf" srcId="{58732CEA-396F-4973-8152-5C3A72492805}" destId="{6A961531-5503-44F3-9C17-6286508001B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D98554-CC12-4D53-A904-142D6491EE08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35B4534-E51A-40D2-8E18-45CD2E7EAE1D}">
      <dgm:prSet custT="1"/>
      <dgm:spPr/>
      <dgm:t>
        <a:bodyPr/>
        <a:lstStyle/>
        <a:p>
          <a:pPr algn="ctr"/>
          <a:r>
            <a:rPr lang="ru" sz="4400" dirty="0" smtClean="0">
              <a:effectLst/>
            </a:rPr>
            <a:t>Загрязнение </a:t>
          </a:r>
          <a:r>
            <a:rPr lang="ru" altLang="ru" sz="4400" dirty="0" smtClean="0">
              <a:effectLst/>
            </a:rPr>
            <a:t>культуры другими водорослями</a:t>
          </a:r>
          <a:endParaRPr lang="ru-RU" sz="2400" dirty="0">
            <a:effectLst/>
          </a:endParaRPr>
        </a:p>
      </dgm:t>
    </dgm:pt>
    <dgm:pt modelId="{4E6D34BE-5406-4CC9-B9AD-82952E55B485}" type="parTrans" cxnId="{2B64DB72-AD01-4597-B374-6574E2542112}">
      <dgm:prSet/>
      <dgm:spPr/>
      <dgm:t>
        <a:bodyPr/>
        <a:lstStyle/>
        <a:p>
          <a:endParaRPr lang="ru-RU"/>
        </a:p>
      </dgm:t>
    </dgm:pt>
    <dgm:pt modelId="{4748733A-EEAC-491F-8808-A350ABE88921}" type="sibTrans" cxnId="{2B64DB72-AD01-4597-B374-6574E2542112}">
      <dgm:prSet/>
      <dgm:spPr/>
      <dgm:t>
        <a:bodyPr/>
        <a:lstStyle/>
        <a:p>
          <a:endParaRPr lang="ru-RU"/>
        </a:p>
      </dgm:t>
    </dgm:pt>
    <dgm:pt modelId="{20A5A06C-4779-4EAC-96AE-235731622502}">
      <dgm:prSet custT="1"/>
      <dgm:spPr/>
      <dgm:t>
        <a:bodyPr/>
        <a:lstStyle/>
        <a:p>
          <a:pPr algn="ctr"/>
          <a:r>
            <a:rPr lang="ru" altLang="ru" sz="4400" dirty="0" smtClean="0">
              <a:effectLst/>
            </a:rPr>
            <a:t>Попадание в культуру бактерий</a:t>
          </a:r>
          <a:r>
            <a:rPr lang="ru-RU" altLang="ru" sz="4400" dirty="0" smtClean="0"/>
            <a:t>,</a:t>
          </a:r>
          <a:r>
            <a:rPr lang="ru" altLang="ru" sz="4400" dirty="0" smtClean="0">
              <a:effectLst/>
            </a:rPr>
            <a:t>которые подавляют рост водорослей</a:t>
          </a:r>
          <a:endParaRPr lang="ru-RU" sz="2400" dirty="0">
            <a:effectLst/>
          </a:endParaRPr>
        </a:p>
      </dgm:t>
    </dgm:pt>
    <dgm:pt modelId="{7C9D3B47-EDCF-496F-AC54-54CA3C3F31FB}" type="parTrans" cxnId="{5A8B61B4-5741-435A-BEEE-A19209525961}">
      <dgm:prSet/>
      <dgm:spPr/>
      <dgm:t>
        <a:bodyPr/>
        <a:lstStyle/>
        <a:p>
          <a:endParaRPr lang="ru-RU"/>
        </a:p>
      </dgm:t>
    </dgm:pt>
    <dgm:pt modelId="{A2C3C2DF-F4D2-43E5-9715-8C02AA206F98}" type="sibTrans" cxnId="{5A8B61B4-5741-435A-BEEE-A19209525961}">
      <dgm:prSet/>
      <dgm:spPr/>
      <dgm:t>
        <a:bodyPr/>
        <a:lstStyle/>
        <a:p>
          <a:endParaRPr lang="ru-RU"/>
        </a:p>
      </dgm:t>
    </dgm:pt>
    <dgm:pt modelId="{2053A8E0-1C4D-4F27-9E98-0165B2AD553E}">
      <dgm:prSet custT="1"/>
      <dgm:spPr/>
      <dgm:t>
        <a:bodyPr/>
        <a:lstStyle/>
        <a:p>
          <a:pPr algn="ctr"/>
          <a:r>
            <a:rPr lang="ru" altLang="ru" sz="4400" dirty="0" smtClean="0">
              <a:effectLst/>
            </a:rPr>
            <a:t>Неблагоприятные условия</a:t>
          </a:r>
          <a:endParaRPr lang="ru-RU" sz="4400" dirty="0">
            <a:effectLst/>
          </a:endParaRPr>
        </a:p>
      </dgm:t>
    </dgm:pt>
    <dgm:pt modelId="{AEB255EA-4836-43EE-AAC7-C3D2D9A26D4B}" type="parTrans" cxnId="{D4364BF7-17FB-4845-80A9-EBB126F000A9}">
      <dgm:prSet/>
      <dgm:spPr/>
      <dgm:t>
        <a:bodyPr/>
        <a:lstStyle/>
        <a:p>
          <a:endParaRPr lang="ru-RU"/>
        </a:p>
      </dgm:t>
    </dgm:pt>
    <dgm:pt modelId="{87FE8A41-FC98-42D3-B6AA-58628586283A}" type="sibTrans" cxnId="{D4364BF7-17FB-4845-80A9-EBB126F000A9}">
      <dgm:prSet/>
      <dgm:spPr/>
      <dgm:t>
        <a:bodyPr/>
        <a:lstStyle/>
        <a:p>
          <a:endParaRPr lang="ru-RU"/>
        </a:p>
      </dgm:t>
    </dgm:pt>
    <dgm:pt modelId="{3AA846BD-9914-458E-923C-CAC4C2AA06CC}">
      <dgm:prSet custT="1"/>
      <dgm:spPr/>
      <dgm:t>
        <a:bodyPr/>
        <a:lstStyle/>
        <a:p>
          <a:pPr algn="ctr"/>
          <a:r>
            <a:rPr lang="ru" sz="4400" dirty="0" smtClean="0"/>
            <a:t>Поломка </a:t>
          </a:r>
          <a:r>
            <a:rPr lang="ru" altLang="ru" sz="4400" dirty="0" smtClean="0"/>
            <a:t>оборудования</a:t>
          </a:r>
          <a:endParaRPr lang="ru-RU" sz="4400" dirty="0"/>
        </a:p>
      </dgm:t>
    </dgm:pt>
    <dgm:pt modelId="{E07AB2DE-D95D-4F10-B046-DC9A58901027}" type="parTrans" cxnId="{151076A4-A674-4A82-9DA2-A3F795C3E97A}">
      <dgm:prSet/>
      <dgm:spPr/>
      <dgm:t>
        <a:bodyPr/>
        <a:lstStyle/>
        <a:p>
          <a:endParaRPr lang="ru-RU"/>
        </a:p>
      </dgm:t>
    </dgm:pt>
    <dgm:pt modelId="{FA07F4D0-221F-4168-BE05-83C3C5307E61}" type="sibTrans" cxnId="{151076A4-A674-4A82-9DA2-A3F795C3E97A}">
      <dgm:prSet/>
      <dgm:spPr/>
      <dgm:t>
        <a:bodyPr/>
        <a:lstStyle/>
        <a:p>
          <a:endParaRPr lang="ru-RU"/>
        </a:p>
      </dgm:t>
    </dgm:pt>
    <dgm:pt modelId="{58732CEA-396F-4973-8152-5C3A72492805}" type="pres">
      <dgm:prSet presAssocID="{99D98554-CC12-4D53-A904-142D6491EE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5F7A4B-100A-4888-A69C-87E66EC88A4E}" type="pres">
      <dgm:prSet presAssocID="{2053A8E0-1C4D-4F27-9E98-0165B2AD553E}" presName="parentLin" presStyleCnt="0"/>
      <dgm:spPr/>
    </dgm:pt>
    <dgm:pt modelId="{DB10190E-DEF5-4D87-984A-9B9974B70396}" type="pres">
      <dgm:prSet presAssocID="{2053A8E0-1C4D-4F27-9E98-0165B2AD553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4C0A9B6-2B2C-42A8-97F9-EA6B7874798F}" type="pres">
      <dgm:prSet presAssocID="{2053A8E0-1C4D-4F27-9E98-0165B2AD553E}" presName="parentText" presStyleLbl="node1" presStyleIdx="0" presStyleCnt="4" custScaleY="176103" custLinFactNeighborX="-12195" custLinFactNeighborY="-19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5E1CC-F53A-409F-AB18-25B392C0DF09}" type="pres">
      <dgm:prSet presAssocID="{2053A8E0-1C4D-4F27-9E98-0165B2AD553E}" presName="negativeSpace" presStyleCnt="0"/>
      <dgm:spPr/>
    </dgm:pt>
    <dgm:pt modelId="{4690C500-D96D-4458-8FF2-6A4647DDADAD}" type="pres">
      <dgm:prSet presAssocID="{2053A8E0-1C4D-4F27-9E98-0165B2AD553E}" presName="childText" presStyleLbl="conFgAcc1" presStyleIdx="0" presStyleCnt="4" custScaleX="88393" custScaleY="148550" custLinFactNeighborX="-1339" custLinFactNeighborY="-16924">
        <dgm:presLayoutVars>
          <dgm:bulletEnabled val="1"/>
        </dgm:presLayoutVars>
      </dgm:prSet>
      <dgm:spPr/>
    </dgm:pt>
    <dgm:pt modelId="{9146BA8B-DD2D-4914-808E-8FC9D0BA3C24}" type="pres">
      <dgm:prSet presAssocID="{87FE8A41-FC98-42D3-B6AA-58628586283A}" presName="spaceBetweenRectangles" presStyleCnt="0"/>
      <dgm:spPr/>
    </dgm:pt>
    <dgm:pt modelId="{334087E3-3116-43BB-A916-BCA32046E8B1}" type="pres">
      <dgm:prSet presAssocID="{B35B4534-E51A-40D2-8E18-45CD2E7EAE1D}" presName="parentLin" presStyleCnt="0"/>
      <dgm:spPr/>
    </dgm:pt>
    <dgm:pt modelId="{D7BA4FF7-ED44-4372-A261-A666A3B07B5B}" type="pres">
      <dgm:prSet presAssocID="{B35B4534-E51A-40D2-8E18-45CD2E7EAE1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0C8F444-0EEB-47E2-9748-4F853C5A2081}" type="pres">
      <dgm:prSet presAssocID="{B35B4534-E51A-40D2-8E18-45CD2E7EAE1D}" presName="parentText" presStyleLbl="node1" presStyleIdx="1" presStyleCnt="4" custScaleY="1875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F82794-0880-4BEE-80BC-404A06FD0A66}" type="pres">
      <dgm:prSet presAssocID="{B35B4534-E51A-40D2-8E18-45CD2E7EAE1D}" presName="negativeSpace" presStyleCnt="0"/>
      <dgm:spPr/>
    </dgm:pt>
    <dgm:pt modelId="{8B2FD522-195F-4FB3-9BCB-18DBD9E5913C}" type="pres">
      <dgm:prSet presAssocID="{B35B4534-E51A-40D2-8E18-45CD2E7EAE1D}" presName="childText" presStyleLbl="conFgAcc1" presStyleIdx="1" presStyleCnt="4" custScaleX="88392" custScaleY="149768" custLinFactNeighborY="-1">
        <dgm:presLayoutVars>
          <dgm:bulletEnabled val="1"/>
        </dgm:presLayoutVars>
      </dgm:prSet>
      <dgm:spPr/>
    </dgm:pt>
    <dgm:pt modelId="{0B973B5D-6818-4F87-8DD3-33FC19261869}" type="pres">
      <dgm:prSet presAssocID="{4748733A-EEAC-491F-8808-A350ABE88921}" presName="spaceBetweenRectangles" presStyleCnt="0"/>
      <dgm:spPr/>
    </dgm:pt>
    <dgm:pt modelId="{208DFD33-DB9C-4CFE-B559-B8DFEB3C963C}" type="pres">
      <dgm:prSet presAssocID="{3AA846BD-9914-458E-923C-CAC4C2AA06CC}" presName="parentLin" presStyleCnt="0"/>
      <dgm:spPr/>
    </dgm:pt>
    <dgm:pt modelId="{2FB09C07-06C5-4316-86F5-2DE0560AA416}" type="pres">
      <dgm:prSet presAssocID="{3AA846BD-9914-458E-923C-CAC4C2AA06C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3BE3CBC4-5E8C-4A92-BE84-1F70E4D14C4E}" type="pres">
      <dgm:prSet presAssocID="{3AA846BD-9914-458E-923C-CAC4C2AA06CC}" presName="parentText" presStyleLbl="node1" presStyleIdx="2" presStyleCnt="4" custScaleY="2002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E068C-EA59-4382-B28C-229B2277DC47}" type="pres">
      <dgm:prSet presAssocID="{3AA846BD-9914-458E-923C-CAC4C2AA06CC}" presName="negativeSpace" presStyleCnt="0"/>
      <dgm:spPr/>
    </dgm:pt>
    <dgm:pt modelId="{6A961531-5503-44F3-9C17-6286508001B8}" type="pres">
      <dgm:prSet presAssocID="{3AA846BD-9914-458E-923C-CAC4C2AA06CC}" presName="childText" presStyleLbl="conFgAcc1" presStyleIdx="2" presStyleCnt="4" custScaleX="89286" custScaleY="125354">
        <dgm:presLayoutVars>
          <dgm:bulletEnabled val="1"/>
        </dgm:presLayoutVars>
      </dgm:prSet>
      <dgm:spPr/>
    </dgm:pt>
    <dgm:pt modelId="{B6AA4226-DB33-46FE-8364-01A698B03260}" type="pres">
      <dgm:prSet presAssocID="{FA07F4D0-221F-4168-BE05-83C3C5307E61}" presName="spaceBetweenRectangles" presStyleCnt="0"/>
      <dgm:spPr/>
    </dgm:pt>
    <dgm:pt modelId="{352A8FC6-6D7B-44C7-8E98-9F27A01FC551}" type="pres">
      <dgm:prSet presAssocID="{20A5A06C-4779-4EAC-96AE-235731622502}" presName="parentLin" presStyleCnt="0"/>
      <dgm:spPr/>
    </dgm:pt>
    <dgm:pt modelId="{49A393D0-A986-40B4-9F8B-40C6145DDF5A}" type="pres">
      <dgm:prSet presAssocID="{20A5A06C-4779-4EAC-96AE-235731622502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7FBB9C5-FF08-4830-AE2A-988F51D60A2D}" type="pres">
      <dgm:prSet presAssocID="{20A5A06C-4779-4EAC-96AE-235731622502}" presName="parentText" presStyleLbl="node1" presStyleIdx="3" presStyleCnt="4" custScaleY="234391" custLinFactNeighborX="118" custLinFactNeighborY="17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6686B-ABAA-44FB-9BB9-BD90DC970E49}" type="pres">
      <dgm:prSet presAssocID="{20A5A06C-4779-4EAC-96AE-235731622502}" presName="negativeSpace" presStyleCnt="0"/>
      <dgm:spPr/>
    </dgm:pt>
    <dgm:pt modelId="{74972638-C6B3-40AC-BB81-799AFA860839}" type="pres">
      <dgm:prSet presAssocID="{20A5A06C-4779-4EAC-96AE-235731622502}" presName="childText" presStyleLbl="conFgAcc1" presStyleIdx="3" presStyleCnt="4" custScaleX="89286" custScaleY="117076">
        <dgm:presLayoutVars>
          <dgm:bulletEnabled val="1"/>
        </dgm:presLayoutVars>
      </dgm:prSet>
      <dgm:spPr/>
    </dgm:pt>
  </dgm:ptLst>
  <dgm:cxnLst>
    <dgm:cxn modelId="{62310A8A-C202-42A7-A8D1-87FBE6E06E1A}" type="presOf" srcId="{B35B4534-E51A-40D2-8E18-45CD2E7EAE1D}" destId="{D7BA4FF7-ED44-4372-A261-A666A3B07B5B}" srcOrd="0" destOrd="0" presId="urn:microsoft.com/office/officeart/2005/8/layout/list1"/>
    <dgm:cxn modelId="{7B00D14C-1B8E-452C-967E-2B518E97F471}" type="presOf" srcId="{20A5A06C-4779-4EAC-96AE-235731622502}" destId="{49A393D0-A986-40B4-9F8B-40C6145DDF5A}" srcOrd="0" destOrd="0" presId="urn:microsoft.com/office/officeart/2005/8/layout/list1"/>
    <dgm:cxn modelId="{241E21CB-8CE6-4106-A184-13AFA1633460}" type="presOf" srcId="{2053A8E0-1C4D-4F27-9E98-0165B2AD553E}" destId="{DB10190E-DEF5-4D87-984A-9B9974B70396}" srcOrd="0" destOrd="0" presId="urn:microsoft.com/office/officeart/2005/8/layout/list1"/>
    <dgm:cxn modelId="{CB9382EF-C934-475B-9401-9BB787BBA4A6}" type="presOf" srcId="{20A5A06C-4779-4EAC-96AE-235731622502}" destId="{47FBB9C5-FF08-4830-AE2A-988F51D60A2D}" srcOrd="1" destOrd="0" presId="urn:microsoft.com/office/officeart/2005/8/layout/list1"/>
    <dgm:cxn modelId="{1CE79303-5ECC-4CC5-865B-CE4A92BEC16A}" type="presOf" srcId="{3AA846BD-9914-458E-923C-CAC4C2AA06CC}" destId="{2FB09C07-06C5-4316-86F5-2DE0560AA416}" srcOrd="0" destOrd="0" presId="urn:microsoft.com/office/officeart/2005/8/layout/list1"/>
    <dgm:cxn modelId="{60CDC748-03EB-46AD-860F-BB9FAC16768E}" type="presOf" srcId="{2053A8E0-1C4D-4F27-9E98-0165B2AD553E}" destId="{A4C0A9B6-2B2C-42A8-97F9-EA6B7874798F}" srcOrd="1" destOrd="0" presId="urn:microsoft.com/office/officeart/2005/8/layout/list1"/>
    <dgm:cxn modelId="{41A7838F-CD4C-4B6A-9895-A73898707BBE}" type="presOf" srcId="{B35B4534-E51A-40D2-8E18-45CD2E7EAE1D}" destId="{50C8F444-0EEB-47E2-9748-4F853C5A2081}" srcOrd="1" destOrd="0" presId="urn:microsoft.com/office/officeart/2005/8/layout/list1"/>
    <dgm:cxn modelId="{2B64DB72-AD01-4597-B374-6574E2542112}" srcId="{99D98554-CC12-4D53-A904-142D6491EE08}" destId="{B35B4534-E51A-40D2-8E18-45CD2E7EAE1D}" srcOrd="1" destOrd="0" parTransId="{4E6D34BE-5406-4CC9-B9AD-82952E55B485}" sibTransId="{4748733A-EEAC-491F-8808-A350ABE88921}"/>
    <dgm:cxn modelId="{6140694B-D605-43A8-A291-6183953E1089}" type="presOf" srcId="{99D98554-CC12-4D53-A904-142D6491EE08}" destId="{58732CEA-396F-4973-8152-5C3A72492805}" srcOrd="0" destOrd="0" presId="urn:microsoft.com/office/officeart/2005/8/layout/list1"/>
    <dgm:cxn modelId="{D55F9440-FEED-4D9F-A4B4-E0FC71F56521}" type="presOf" srcId="{3AA846BD-9914-458E-923C-CAC4C2AA06CC}" destId="{3BE3CBC4-5E8C-4A92-BE84-1F70E4D14C4E}" srcOrd="1" destOrd="0" presId="urn:microsoft.com/office/officeart/2005/8/layout/list1"/>
    <dgm:cxn modelId="{D4364BF7-17FB-4845-80A9-EBB126F000A9}" srcId="{99D98554-CC12-4D53-A904-142D6491EE08}" destId="{2053A8E0-1C4D-4F27-9E98-0165B2AD553E}" srcOrd="0" destOrd="0" parTransId="{AEB255EA-4836-43EE-AAC7-C3D2D9A26D4B}" sibTransId="{87FE8A41-FC98-42D3-B6AA-58628586283A}"/>
    <dgm:cxn modelId="{5A8B61B4-5741-435A-BEEE-A19209525961}" srcId="{99D98554-CC12-4D53-A904-142D6491EE08}" destId="{20A5A06C-4779-4EAC-96AE-235731622502}" srcOrd="3" destOrd="0" parTransId="{7C9D3B47-EDCF-496F-AC54-54CA3C3F31FB}" sibTransId="{A2C3C2DF-F4D2-43E5-9715-8C02AA206F98}"/>
    <dgm:cxn modelId="{151076A4-A674-4A82-9DA2-A3F795C3E97A}" srcId="{99D98554-CC12-4D53-A904-142D6491EE08}" destId="{3AA846BD-9914-458E-923C-CAC4C2AA06CC}" srcOrd="2" destOrd="0" parTransId="{E07AB2DE-D95D-4F10-B046-DC9A58901027}" sibTransId="{FA07F4D0-221F-4168-BE05-83C3C5307E61}"/>
    <dgm:cxn modelId="{57A7648C-303B-42EF-A8E4-E1740AC1DEF0}" type="presParOf" srcId="{58732CEA-396F-4973-8152-5C3A72492805}" destId="{855F7A4B-100A-4888-A69C-87E66EC88A4E}" srcOrd="0" destOrd="0" presId="urn:microsoft.com/office/officeart/2005/8/layout/list1"/>
    <dgm:cxn modelId="{98AD3030-5946-49EE-A500-559C1D37DBCB}" type="presParOf" srcId="{855F7A4B-100A-4888-A69C-87E66EC88A4E}" destId="{DB10190E-DEF5-4D87-984A-9B9974B70396}" srcOrd="0" destOrd="0" presId="urn:microsoft.com/office/officeart/2005/8/layout/list1"/>
    <dgm:cxn modelId="{8F0B1798-C79E-404B-8A61-BEA91A47A982}" type="presParOf" srcId="{855F7A4B-100A-4888-A69C-87E66EC88A4E}" destId="{A4C0A9B6-2B2C-42A8-97F9-EA6B7874798F}" srcOrd="1" destOrd="0" presId="urn:microsoft.com/office/officeart/2005/8/layout/list1"/>
    <dgm:cxn modelId="{81E615DB-022E-4A52-BEDD-1AFBBBEBE18C}" type="presParOf" srcId="{58732CEA-396F-4973-8152-5C3A72492805}" destId="{B605E1CC-F53A-409F-AB18-25B392C0DF09}" srcOrd="1" destOrd="0" presId="urn:microsoft.com/office/officeart/2005/8/layout/list1"/>
    <dgm:cxn modelId="{E4E3DA60-F61A-4307-8AEC-B5E456164219}" type="presParOf" srcId="{58732CEA-396F-4973-8152-5C3A72492805}" destId="{4690C500-D96D-4458-8FF2-6A4647DDADAD}" srcOrd="2" destOrd="0" presId="urn:microsoft.com/office/officeart/2005/8/layout/list1"/>
    <dgm:cxn modelId="{62C78FFA-E9E3-4720-AAF5-D0A69145B885}" type="presParOf" srcId="{58732CEA-396F-4973-8152-5C3A72492805}" destId="{9146BA8B-DD2D-4914-808E-8FC9D0BA3C24}" srcOrd="3" destOrd="0" presId="urn:microsoft.com/office/officeart/2005/8/layout/list1"/>
    <dgm:cxn modelId="{734F257F-691A-4BD4-B79A-9E8AF017F632}" type="presParOf" srcId="{58732CEA-396F-4973-8152-5C3A72492805}" destId="{334087E3-3116-43BB-A916-BCA32046E8B1}" srcOrd="4" destOrd="0" presId="urn:microsoft.com/office/officeart/2005/8/layout/list1"/>
    <dgm:cxn modelId="{2D60A9B3-06D6-46BD-B26B-8A2D224345F3}" type="presParOf" srcId="{334087E3-3116-43BB-A916-BCA32046E8B1}" destId="{D7BA4FF7-ED44-4372-A261-A666A3B07B5B}" srcOrd="0" destOrd="0" presId="urn:microsoft.com/office/officeart/2005/8/layout/list1"/>
    <dgm:cxn modelId="{0C596184-7643-411F-84D7-317C0BE40FC9}" type="presParOf" srcId="{334087E3-3116-43BB-A916-BCA32046E8B1}" destId="{50C8F444-0EEB-47E2-9748-4F853C5A2081}" srcOrd="1" destOrd="0" presId="urn:microsoft.com/office/officeart/2005/8/layout/list1"/>
    <dgm:cxn modelId="{8359B923-F0E5-4A8C-B874-9FF0502D27E0}" type="presParOf" srcId="{58732CEA-396F-4973-8152-5C3A72492805}" destId="{72F82794-0880-4BEE-80BC-404A06FD0A66}" srcOrd="5" destOrd="0" presId="urn:microsoft.com/office/officeart/2005/8/layout/list1"/>
    <dgm:cxn modelId="{2BE73DB2-9B69-44D6-B877-EC28B7109E27}" type="presParOf" srcId="{58732CEA-396F-4973-8152-5C3A72492805}" destId="{8B2FD522-195F-4FB3-9BCB-18DBD9E5913C}" srcOrd="6" destOrd="0" presId="urn:microsoft.com/office/officeart/2005/8/layout/list1"/>
    <dgm:cxn modelId="{3B59C93B-87FB-4AE9-B7C0-B15336206526}" type="presParOf" srcId="{58732CEA-396F-4973-8152-5C3A72492805}" destId="{0B973B5D-6818-4F87-8DD3-33FC19261869}" srcOrd="7" destOrd="0" presId="urn:microsoft.com/office/officeart/2005/8/layout/list1"/>
    <dgm:cxn modelId="{BACC210E-3500-4B69-998F-D59FB471883C}" type="presParOf" srcId="{58732CEA-396F-4973-8152-5C3A72492805}" destId="{208DFD33-DB9C-4CFE-B559-B8DFEB3C963C}" srcOrd="8" destOrd="0" presId="urn:microsoft.com/office/officeart/2005/8/layout/list1"/>
    <dgm:cxn modelId="{67B53037-E29A-4E58-88BC-F40DB019D6E4}" type="presParOf" srcId="{208DFD33-DB9C-4CFE-B559-B8DFEB3C963C}" destId="{2FB09C07-06C5-4316-86F5-2DE0560AA416}" srcOrd="0" destOrd="0" presId="urn:microsoft.com/office/officeart/2005/8/layout/list1"/>
    <dgm:cxn modelId="{4435542E-3D35-4B8C-AD66-00CD8D2A9E62}" type="presParOf" srcId="{208DFD33-DB9C-4CFE-B559-B8DFEB3C963C}" destId="{3BE3CBC4-5E8C-4A92-BE84-1F70E4D14C4E}" srcOrd="1" destOrd="0" presId="urn:microsoft.com/office/officeart/2005/8/layout/list1"/>
    <dgm:cxn modelId="{C3B18820-EFBA-4CC2-8227-7AB8394F9B3B}" type="presParOf" srcId="{58732CEA-396F-4973-8152-5C3A72492805}" destId="{F58E068C-EA59-4382-B28C-229B2277DC47}" srcOrd="9" destOrd="0" presId="urn:microsoft.com/office/officeart/2005/8/layout/list1"/>
    <dgm:cxn modelId="{FAD030F5-D68B-47F5-B241-8A45FDC5E99F}" type="presParOf" srcId="{58732CEA-396F-4973-8152-5C3A72492805}" destId="{6A961531-5503-44F3-9C17-6286508001B8}" srcOrd="10" destOrd="0" presId="urn:microsoft.com/office/officeart/2005/8/layout/list1"/>
    <dgm:cxn modelId="{A308C931-7307-4C00-B0CA-AEE0F1C08728}" type="presParOf" srcId="{58732CEA-396F-4973-8152-5C3A72492805}" destId="{B6AA4226-DB33-46FE-8364-01A698B03260}" srcOrd="11" destOrd="0" presId="urn:microsoft.com/office/officeart/2005/8/layout/list1"/>
    <dgm:cxn modelId="{4715656C-A8E1-4F66-A829-BCD11F757CDC}" type="presParOf" srcId="{58732CEA-396F-4973-8152-5C3A72492805}" destId="{352A8FC6-6D7B-44C7-8E98-9F27A01FC551}" srcOrd="12" destOrd="0" presId="urn:microsoft.com/office/officeart/2005/8/layout/list1"/>
    <dgm:cxn modelId="{31ABC935-7ACE-445A-B140-262FDEA729E1}" type="presParOf" srcId="{352A8FC6-6D7B-44C7-8E98-9F27A01FC551}" destId="{49A393D0-A986-40B4-9F8B-40C6145DDF5A}" srcOrd="0" destOrd="0" presId="urn:microsoft.com/office/officeart/2005/8/layout/list1"/>
    <dgm:cxn modelId="{CDEE4082-65AF-44CE-8247-9029F35B004A}" type="presParOf" srcId="{352A8FC6-6D7B-44C7-8E98-9F27A01FC551}" destId="{47FBB9C5-FF08-4830-AE2A-988F51D60A2D}" srcOrd="1" destOrd="0" presId="urn:microsoft.com/office/officeart/2005/8/layout/list1"/>
    <dgm:cxn modelId="{8C316896-C2AB-4611-8825-7567B3BFF6D7}" type="presParOf" srcId="{58732CEA-396F-4973-8152-5C3A72492805}" destId="{F966686B-ABAA-44FB-9BB9-BD90DC970E49}" srcOrd="13" destOrd="0" presId="urn:microsoft.com/office/officeart/2005/8/layout/list1"/>
    <dgm:cxn modelId="{06F0F215-EC4A-4754-9657-36373BC0F457}" type="presParOf" srcId="{58732CEA-396F-4973-8152-5C3A72492805}" destId="{74972638-C6B3-40AC-BB81-799AFA86083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0C500-D96D-4458-8FF2-6A4647DDADAD}">
      <dsp:nvSpPr>
        <dsp:cNvPr id="0" name=""/>
        <dsp:cNvSpPr/>
      </dsp:nvSpPr>
      <dsp:spPr>
        <a:xfrm>
          <a:off x="0" y="1217752"/>
          <a:ext cx="13807869" cy="119790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0A9B6-2B2C-42A8-97F9-EA6B7874798F}">
      <dsp:nvSpPr>
        <dsp:cNvPr id="0" name=""/>
        <dsp:cNvSpPr/>
      </dsp:nvSpPr>
      <dsp:spPr>
        <a:xfrm>
          <a:off x="685800" y="37045"/>
          <a:ext cx="10934699" cy="16635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затрат на создание кормов </a:t>
          </a:r>
          <a:endParaRPr lang="ru-RU" sz="440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7007" y="118252"/>
        <a:ext cx="10772285" cy="1501125"/>
      </dsp:txXfrm>
    </dsp:sp>
    <dsp:sp modelId="{8B2FD522-195F-4FB3-9BCB-18DBD9E5913C}">
      <dsp:nvSpPr>
        <dsp:cNvPr id="0" name=""/>
        <dsp:cNvSpPr/>
      </dsp:nvSpPr>
      <dsp:spPr>
        <a:xfrm>
          <a:off x="0" y="4930162"/>
          <a:ext cx="13807713" cy="120772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8F444-0EEB-47E2-9748-4F853C5A2081}">
      <dsp:nvSpPr>
        <dsp:cNvPr id="0" name=""/>
        <dsp:cNvSpPr/>
      </dsp:nvSpPr>
      <dsp:spPr>
        <a:xfrm>
          <a:off x="781049" y="2617704"/>
          <a:ext cx="10934699" cy="27847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Независимость</a:t>
          </a:r>
          <a:r>
            <a:rPr lang="ru-RU" sz="440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от зарубежных поставщиков за счет уменьшения логистики и затрат на минералы </a:t>
          </a:r>
          <a:endParaRPr lang="ru-RU" sz="440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6991" y="2753646"/>
        <a:ext cx="10662815" cy="2512895"/>
      </dsp:txXfrm>
    </dsp:sp>
    <dsp:sp modelId="{6A961531-5503-44F3-9C17-6286508001B8}">
      <dsp:nvSpPr>
        <dsp:cNvPr id="0" name=""/>
        <dsp:cNvSpPr/>
      </dsp:nvSpPr>
      <dsp:spPr>
        <a:xfrm>
          <a:off x="0" y="7730080"/>
          <a:ext cx="13947365" cy="10108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E3CBC4-5E8C-4A92-BE84-1F70E4D14C4E}">
      <dsp:nvSpPr>
        <dsp:cNvPr id="0" name=""/>
        <dsp:cNvSpPr/>
      </dsp:nvSpPr>
      <dsp:spPr>
        <a:xfrm>
          <a:off x="781049" y="6310693"/>
          <a:ext cx="10934699" cy="189170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</a:t>
          </a:r>
          <a:r>
            <a:rPr lang="ru-RU" sz="44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экологически чистых компонентов для уменьшения отходов на всей цепочке производства 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3395" y="6403039"/>
        <a:ext cx="10750007" cy="17070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0C500-D96D-4458-8FF2-6A4647DDADAD}">
      <dsp:nvSpPr>
        <dsp:cNvPr id="0" name=""/>
        <dsp:cNvSpPr/>
      </dsp:nvSpPr>
      <dsp:spPr>
        <a:xfrm>
          <a:off x="0" y="980071"/>
          <a:ext cx="13807869" cy="89843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0A9B6-2B2C-42A8-97F9-EA6B7874798F}">
      <dsp:nvSpPr>
        <dsp:cNvPr id="0" name=""/>
        <dsp:cNvSpPr/>
      </dsp:nvSpPr>
      <dsp:spPr>
        <a:xfrm>
          <a:off x="685800" y="94541"/>
          <a:ext cx="10934699" cy="12476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" altLang="ru" sz="4400" kern="1200" dirty="0" smtClean="0">
              <a:effectLst/>
            </a:rPr>
            <a:t>Неблагоприятные условия</a:t>
          </a:r>
          <a:endParaRPr lang="ru-RU" sz="4400" kern="1200" dirty="0">
            <a:effectLst/>
          </a:endParaRPr>
        </a:p>
      </dsp:txBody>
      <dsp:txXfrm>
        <a:off x="746705" y="155446"/>
        <a:ext cx="10812889" cy="1125844"/>
      </dsp:txXfrm>
    </dsp:sp>
    <dsp:sp modelId="{8B2FD522-195F-4FB3-9BCB-18DBD9E5913C}">
      <dsp:nvSpPr>
        <dsp:cNvPr id="0" name=""/>
        <dsp:cNvSpPr/>
      </dsp:nvSpPr>
      <dsp:spPr>
        <a:xfrm>
          <a:off x="0" y="3004838"/>
          <a:ext cx="13807713" cy="905796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8F444-0EEB-47E2-9748-4F853C5A2081}">
      <dsp:nvSpPr>
        <dsp:cNvPr id="0" name=""/>
        <dsp:cNvSpPr/>
      </dsp:nvSpPr>
      <dsp:spPr>
        <a:xfrm>
          <a:off x="781049" y="2030035"/>
          <a:ext cx="10934699" cy="13290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" sz="4400" kern="1200" dirty="0" smtClean="0">
              <a:effectLst/>
            </a:rPr>
            <a:t>Загрязнение </a:t>
          </a:r>
          <a:r>
            <a:rPr lang="ru" altLang="ru" sz="4400" kern="1200" dirty="0" smtClean="0">
              <a:effectLst/>
            </a:rPr>
            <a:t>культуры другими водорослями</a:t>
          </a:r>
          <a:endParaRPr lang="ru-RU" sz="2400" kern="1200" dirty="0">
            <a:effectLst/>
          </a:endParaRPr>
        </a:p>
      </dsp:txBody>
      <dsp:txXfrm>
        <a:off x="845928" y="2094914"/>
        <a:ext cx="10804941" cy="1199286"/>
      </dsp:txXfrm>
    </dsp:sp>
    <dsp:sp modelId="{6A961531-5503-44F3-9C17-6286508001B8}">
      <dsp:nvSpPr>
        <dsp:cNvPr id="0" name=""/>
        <dsp:cNvSpPr/>
      </dsp:nvSpPr>
      <dsp:spPr>
        <a:xfrm>
          <a:off x="0" y="5104777"/>
          <a:ext cx="13947365" cy="7581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E3CBC4-5E8C-4A92-BE84-1F70E4D14C4E}">
      <dsp:nvSpPr>
        <dsp:cNvPr id="0" name=""/>
        <dsp:cNvSpPr/>
      </dsp:nvSpPr>
      <dsp:spPr>
        <a:xfrm>
          <a:off x="781049" y="4040236"/>
          <a:ext cx="10934699" cy="14187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" sz="4400" kern="1200" dirty="0" smtClean="0"/>
            <a:t>Поломка </a:t>
          </a:r>
          <a:r>
            <a:rPr lang="ru" altLang="ru" sz="4400" kern="1200" dirty="0" smtClean="0"/>
            <a:t>оборудования</a:t>
          </a:r>
          <a:endParaRPr lang="ru-RU" sz="4400" kern="1200" dirty="0"/>
        </a:p>
      </dsp:txBody>
      <dsp:txXfrm>
        <a:off x="850308" y="4109495"/>
        <a:ext cx="10796181" cy="1280262"/>
      </dsp:txXfrm>
    </dsp:sp>
    <dsp:sp modelId="{74972638-C6B3-40AC-BB81-799AFA860839}">
      <dsp:nvSpPr>
        <dsp:cNvPr id="0" name=""/>
        <dsp:cNvSpPr/>
      </dsp:nvSpPr>
      <dsp:spPr>
        <a:xfrm>
          <a:off x="0" y="7298892"/>
          <a:ext cx="13947365" cy="7080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FBB9C5-FF08-4830-AE2A-988F51D60A2D}">
      <dsp:nvSpPr>
        <dsp:cNvPr id="0" name=""/>
        <dsp:cNvSpPr/>
      </dsp:nvSpPr>
      <dsp:spPr>
        <a:xfrm>
          <a:off x="781971" y="6114568"/>
          <a:ext cx="10934699" cy="16606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306" tIns="0" rIns="413306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" altLang="ru" sz="4400" kern="1200" dirty="0" smtClean="0">
              <a:effectLst/>
            </a:rPr>
            <a:t>Попадание в культуру бактерий</a:t>
          </a:r>
          <a:r>
            <a:rPr lang="ru-RU" altLang="ru" sz="4400" kern="1200" dirty="0" smtClean="0"/>
            <a:t>,</a:t>
          </a:r>
          <a:r>
            <a:rPr lang="ru" altLang="ru" sz="4400" kern="1200" dirty="0" smtClean="0">
              <a:effectLst/>
            </a:rPr>
            <a:t>которые подавляют рост водорослей</a:t>
          </a:r>
          <a:endParaRPr lang="ru-RU" sz="2400" kern="1200" dirty="0">
            <a:effectLst/>
          </a:endParaRPr>
        </a:p>
      </dsp:txBody>
      <dsp:txXfrm>
        <a:off x="863035" y="6195632"/>
        <a:ext cx="10772571" cy="1498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48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пт 24.11.23</a:t>
            </a:fld>
            <a:endParaRPr lang="ru-RU"/>
          </a:p>
        </p:txBody>
      </p:sp>
      <p:sp>
        <p:nvSpPr>
          <p:cNvPr id="1048649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650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1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52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11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30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31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32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633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1048582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1048583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4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585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1048635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36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37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38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639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1048641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42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643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45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646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Подзаголовок 2"/>
          <p:cNvSpPr txBox="1"/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4800" b="1" kern="0" dirty="0">
                <a:solidFill>
                  <a:srgbClr val="9933FF"/>
                </a:solidFill>
              </a:rPr>
              <a:t>Использование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зеленной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водоросли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хлорелла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вв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кормах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для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рыбоводных</a:t>
            </a:r>
            <a:r>
              <a:rPr lang="en-US" altLang="en-US" sz="4800" b="1" kern="0" dirty="0">
                <a:solidFill>
                  <a:srgbClr val="9933FF"/>
                </a:solidFill>
              </a:rPr>
              <a:t> </a:t>
            </a:r>
            <a:r>
              <a:rPr lang="ru-RU" altLang="en-US" sz="4800" b="1" kern="0" dirty="0">
                <a:solidFill>
                  <a:srgbClr val="9933FF"/>
                </a:solidFill>
              </a:rPr>
              <a:t>хозяйств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048605" name="Подзаголовок 2"/>
          <p:cNvSpPr txBox="1"/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2097165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097166" name="Рисунок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97167" name="Рисунок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097168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1048606" name="Подзаголовок 2"/>
          <p:cNvSpPr txBox="1"/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pic>
        <p:nvPicPr>
          <p:cNvPr id="2097169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2097170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  <p:sp>
        <p:nvSpPr>
          <p:cNvPr id="1048607" name="Прямоугольник 4"/>
          <p:cNvSpPr/>
          <p:nvPr/>
        </p:nvSpPr>
        <p:spPr>
          <a:xfrm>
            <a:off x="450850" y="7721056"/>
            <a:ext cx="10052050" cy="2504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3200" b="1" dirty="0">
                <a:solidFill>
                  <a:srgbClr val="0543E8"/>
                </a:solidFill>
              </a:rPr>
              <a:t>Фокус-группа №3 </a:t>
            </a:r>
            <a:r>
              <a:rPr lang="ru-RU" sz="3200" dirty="0">
                <a:solidFill>
                  <a:srgbClr val="0543E8"/>
                </a:solidFill>
              </a:rPr>
              <a:t>«Технологии рационального природопользования для перехода  </a:t>
            </a:r>
            <a:r>
              <a:rPr lang="ru-RU" sz="3200" kern="0" dirty="0">
                <a:solidFill>
                  <a:srgbClr val="0543E8"/>
                </a:solidFill>
              </a:rPr>
              <a:t>к высокопродуктивному и экологически чистому </a:t>
            </a:r>
            <a:r>
              <a:rPr lang="ru-RU" sz="3200" kern="0" dirty="0" err="1">
                <a:solidFill>
                  <a:srgbClr val="0543E8"/>
                </a:solidFill>
              </a:rPr>
              <a:t>агро</a:t>
            </a:r>
            <a:r>
              <a:rPr lang="ru-RU" sz="3200" kern="0" dirty="0">
                <a:solidFill>
                  <a:srgbClr val="0543E8"/>
                </a:solidFill>
              </a:rPr>
              <a:t>- и </a:t>
            </a:r>
            <a:r>
              <a:rPr lang="ru-RU" sz="3200" kern="0" dirty="0" err="1">
                <a:solidFill>
                  <a:srgbClr val="0543E8"/>
                </a:solidFill>
              </a:rPr>
              <a:t>аквахозяйствам</a:t>
            </a:r>
            <a:r>
              <a:rPr lang="ru-RU" sz="3200" kern="0" dirty="0">
                <a:solidFill>
                  <a:srgbClr val="0543E8"/>
                </a:solidFill>
              </a:rPr>
              <a:t> в Прикаспийском и Северо-Кавказском  макрорегионе»</a:t>
            </a:r>
          </a:p>
        </p:txBody>
      </p:sp>
      <p:sp>
        <p:nvSpPr>
          <p:cNvPr id="1048608" name="Подзаголовок 2"/>
          <p:cNvSpPr txBox="1"/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</a:t>
            </a:r>
            <a:r>
              <a:rPr lang="en-US" sz="2800" b="1" spc="600" dirty="0" smtClean="0">
                <a:solidFill>
                  <a:schemeClr val="bg1"/>
                </a:solidFill>
              </a:rPr>
              <a:t>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Подзаголовок 2"/>
          <p:cNvSpPr txBox="1"/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sp>
        <p:nvSpPr>
          <p:cNvPr id="1048614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209717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9717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2850" y="2109077"/>
            <a:ext cx="16488081" cy="87934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Овал 2"/>
          <p:cNvSpPr/>
          <p:nvPr/>
        </p:nvSpPr>
        <p:spPr>
          <a:xfrm>
            <a:off x="6013450" y="320675"/>
            <a:ext cx="46482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Политическая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0814050" y="1158875"/>
            <a:ext cx="1066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4794250" y="1997075"/>
            <a:ext cx="1524000" cy="2514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2185650" y="473075"/>
            <a:ext cx="5029200" cy="138653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2465152" y="745609"/>
            <a:ext cx="49250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Продовольственная безопасность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250" y="1933291"/>
            <a:ext cx="16764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водоросли хлорелла в 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растительного белка</a:t>
            </a:r>
          </a:p>
          <a:p>
            <a:endParaRPr lang="ru-RU" sz="4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 использованием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природной, солнечной и 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геотермальной энергии</a:t>
            </a:r>
          </a:p>
          <a:p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концепции технологии 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выращивания хлореллы на 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термальных водах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5" name="object 13"/>
          <p:cNvSpPr/>
          <p:nvPr/>
        </p:nvSpPr>
        <p:spPr>
          <a:xfrm>
            <a:off x="17519650" y="10620626"/>
            <a:ext cx="2584450" cy="240904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74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616" name="Подзаголовок 2"/>
          <p:cNvSpPr txBox="1"/>
          <p:nvPr/>
        </p:nvSpPr>
        <p:spPr>
          <a:xfrm>
            <a:off x="17519650" y="10620626"/>
            <a:ext cx="2911001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617" name="Подзаголовок 2"/>
          <p:cNvSpPr txBox="1"/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Решение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2097175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/>
          <a:srcRect l="60778" r="3157" b="35545"/>
          <a:stretch/>
        </p:blipFill>
        <p:spPr bwMode="auto">
          <a:xfrm>
            <a:off x="13509913" y="1158875"/>
            <a:ext cx="6629401" cy="57884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76" name="Picture 2"/>
          <p:cNvPicPr>
            <a:picLocks noChangeAspect="1" noChangeArrowheads="1"/>
          </p:cNvPicPr>
          <p:nvPr/>
        </p:nvPicPr>
        <p:blipFill rotWithShape="1">
          <a:blip r:embed="rId4"/>
          <a:srcRect l="40625" t="38296" r="30771"/>
          <a:stretch/>
        </p:blipFill>
        <p:spPr bwMode="auto">
          <a:xfrm>
            <a:off x="10025026" y="4576998"/>
            <a:ext cx="5257800" cy="554131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77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619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620" name="Подзаголовок 2"/>
          <p:cNvSpPr txBox="1"/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2097178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97179" name="Picture 2"/>
          <p:cNvPicPr>
            <a:picLocks noChangeAspect="1" noChangeArrowheads="1"/>
          </p:cNvPicPr>
          <p:nvPr/>
        </p:nvPicPr>
        <p:blipFill rotWithShape="1">
          <a:blip r:embed="rId4"/>
          <a:srcRect l="56084" t="7524" r="3435" b="34667"/>
          <a:stretch/>
        </p:blipFill>
        <p:spPr bwMode="auto">
          <a:xfrm>
            <a:off x="11347450" y="2454275"/>
            <a:ext cx="7315200" cy="46482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212850" y="2454275"/>
            <a:ext cx="975360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уникального состава термальных вод , минералов и природной термальной энергии </a:t>
            </a:r>
          </a:p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производства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биопротеина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хлореллы на предприятиях</a:t>
            </a:r>
          </a:p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Накопленный научный потенциал Дагестанского Государственного Университета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3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4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1212850" y="297757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Техническая значимость идеи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6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7" name="Схе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434204"/>
              </p:ext>
            </p:extLst>
          </p:nvPr>
        </p:nvGraphicFramePr>
        <p:xfrm>
          <a:off x="679450" y="1445336"/>
          <a:ext cx="15620999" cy="879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880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80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622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623" name="Подзаголовок 2"/>
          <p:cNvSpPr txBox="1"/>
          <p:nvPr/>
        </p:nvSpPr>
        <p:spPr>
          <a:xfrm>
            <a:off x="1212850" y="297757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Технические риски идеи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2097181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4194305" name="Схе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505272"/>
              </p:ext>
            </p:extLst>
          </p:nvPr>
        </p:nvGraphicFramePr>
        <p:xfrm>
          <a:off x="679450" y="1445337"/>
          <a:ext cx="15620999" cy="811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object 13"/>
          <p:cNvSpPr/>
          <p:nvPr/>
        </p:nvSpPr>
        <p:spPr>
          <a:xfrm>
            <a:off x="17513192" y="10344779"/>
            <a:ext cx="2591015" cy="64389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82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02619" y="10419615"/>
            <a:ext cx="1517650" cy="170419"/>
          </a:xfrm>
          <a:prstGeom prst="rect">
            <a:avLst/>
          </a:prstGeom>
        </p:spPr>
      </p:pic>
      <p:sp>
        <p:nvSpPr>
          <p:cNvPr id="1048626" name="Подзаголовок 2"/>
          <p:cNvSpPr txBox="1"/>
          <p:nvPr/>
        </p:nvSpPr>
        <p:spPr>
          <a:xfrm>
            <a:off x="17529254" y="10546489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627" name="Подзаголовок 2"/>
          <p:cNvSpPr txBox="1"/>
          <p:nvPr/>
        </p:nvSpPr>
        <p:spPr>
          <a:xfrm>
            <a:off x="603250" y="143742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2097183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48628" name="TextBox 1"/>
          <p:cNvSpPr txBox="1"/>
          <p:nvPr/>
        </p:nvSpPr>
        <p:spPr>
          <a:xfrm>
            <a:off x="603250" y="1058893"/>
            <a:ext cx="16306800" cy="99411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028700" lvl="1" indent="-571500" algn="ctr">
              <a:buFont typeface="Wingdings" panose="05000000000000000000" pitchFamily="2" charset="2"/>
              <a:buChar char="q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Оказание услуг 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по формированию внедрения концепции технологии выращивания хлореллы на термальных водах в работу предприятия будет осуществляться силами Дагестанского Государственного Университета,  при использовании научных работ и научного потенциала с 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дальнейшим заключением контракта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1028700" lvl="1" indent="-571500" algn="ctr">
              <a:buFont typeface="Wingdings" panose="05000000000000000000" pitchFamily="2" charset="2"/>
              <a:buChar char="q"/>
            </a:pPr>
            <a:r>
              <a:rPr lang="ru-RU" sz="4000" dirty="0" smtClean="0">
                <a:latin typeface="Arial" pitchFamily="34" charset="0"/>
                <a:cs typeface="Arial" pitchFamily="34" charset="0"/>
              </a:rPr>
              <a:t>Предполагаемая полная стоимость выполнения 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договора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 млн. рублей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 сроком выполнения пол года.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ru-RU" sz="4000" dirty="0" smtClean="0">
                <a:latin typeface="Arial" pitchFamily="34" charset="0"/>
                <a:cs typeface="Arial" pitchFamily="34" charset="0"/>
              </a:rPr>
              <a:t>В течение года возможна реализация 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4х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договоров.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ru-RU" sz="4000" dirty="0" smtClean="0">
                <a:latin typeface="Arial" pitchFamily="34" charset="0"/>
                <a:cs typeface="Arial" pitchFamily="34" charset="0"/>
              </a:rPr>
              <a:t>Результатом выполненной работы будет являться проверенная в лаборатории технология при существующих условиях заказчика, с возможностью ее воссоздания прямо на месте. 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ru-RU" sz="4000" dirty="0" smtClean="0">
                <a:latin typeface="Arial" pitchFamily="34" charset="0"/>
                <a:cs typeface="Arial" pitchFamily="34" charset="0"/>
              </a:rPr>
              <a:t>Каждый договор предполагает 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30% предоплату.  </a:t>
            </a:r>
          </a:p>
          <a:p>
            <a:pPr marL="1028700" lvl="1" indent="-571500" algn="ctr">
              <a:buFont typeface="Wingdings" panose="05000000000000000000" pitchFamily="2" charset="2"/>
              <a:buChar char="q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Итого 36 млн. рублей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годовая выручка с оговоркой того что все рабочее оборудование будет оплачиваться дополнительно и на баланс ставиться отдельно. 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63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601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602" name="Подзаголовок 2"/>
          <p:cNvSpPr txBox="1"/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pic>
        <p:nvPicPr>
          <p:cNvPr id="2097164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48603" name="Подзаголовок 2"/>
          <p:cNvSpPr txBox="1"/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194304" name="Таблиц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530161"/>
              </p:ext>
            </p:extLst>
          </p:nvPr>
        </p:nvGraphicFramePr>
        <p:xfrm>
          <a:off x="831850" y="1997074"/>
          <a:ext cx="17754600" cy="6730833"/>
        </p:xfrm>
        <a:graphic>
          <a:graphicData uri="http://schemas.openxmlformats.org/drawingml/2006/table">
            <a:tbl>
              <a:tblPr firstRow="1" bandRow="1"/>
              <a:tblGrid>
                <a:gridCol w="355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8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0920">
                  <a:extLst>
                    <a:ext uri="{9D8B030D-6E8A-4147-A177-3AD203B41FA5}">
                      <a16:colId xmlns:a16="http://schemas.microsoft.com/office/drawing/2014/main" val="242103344"/>
                    </a:ext>
                  </a:extLst>
                </a:gridCol>
                <a:gridCol w="3550920">
                  <a:extLst>
                    <a:ext uri="{9D8B030D-6E8A-4147-A177-3AD203B41FA5}">
                      <a16:colId xmlns:a16="http://schemas.microsoft.com/office/drawing/2014/main" val="338163276"/>
                    </a:ext>
                  </a:extLst>
                </a:gridCol>
              </a:tblGrid>
              <a:tr h="944880">
                <a:tc>
                  <a:txBody>
                    <a:bodyPr/>
                    <a:lstStyle/>
                    <a:p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1.01.202</a:t>
                      </a:r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ru-RU" altLang="ru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1.12.2024</a:t>
                      </a:r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1.04.2025</a:t>
                      </a:r>
                      <a:endParaRPr lang="ru-RU" altLang="en-US" sz="4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0336">
                <a:tc rowSpan="2">
                  <a:txBody>
                    <a:bodyPr/>
                    <a:lstStyle/>
                    <a:p>
                      <a:r>
                        <a:rPr lang="ru-RU" altLang="en-US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</a:t>
                      </a:r>
                      <a:r>
                        <a:rPr lang="ru-RU" altLang="en-US" sz="4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работа с целевыми покупателями </a:t>
                      </a:r>
                      <a:endParaRPr lang="ru-RU" alt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altLang="en-US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altLang="en-US" sz="4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1 договору </a:t>
                      </a:r>
                      <a:endParaRPr lang="ru-RU" alt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2 договору </a:t>
                      </a:r>
                      <a:endParaRPr lang="ru-RU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3 договору </a:t>
                      </a:r>
                      <a:endParaRPr lang="ru-RU" alt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4 договору</a:t>
                      </a:r>
                      <a:r>
                        <a:rPr lang="ru-RU" altLang="en-US" sz="4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17">
                <a:tc vMerge="1">
                  <a:txBody>
                    <a:bodyPr/>
                    <a:lstStyle/>
                    <a:p>
                      <a:endParaRPr lang="ru-RU" altLang="en-US" sz="4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altLang="en-US" sz="4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Сопровождение 1 договора</a:t>
                      </a:r>
                      <a:r>
                        <a:rPr lang="ru-RU" sz="4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Сопровождение 2 договора</a:t>
                      </a:r>
                      <a:r>
                        <a:rPr lang="ru-RU" altLang="en-US" sz="4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Сопровождение 3 договора </a:t>
                      </a:r>
                      <a:endParaRPr lang="ru-RU" alt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61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594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595" name="Подзаголовок 2"/>
          <p:cNvSpPr txBox="1"/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pic>
        <p:nvPicPr>
          <p:cNvPr id="209716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48596" name="Скругленный прямоугольник 17"/>
          <p:cNvSpPr/>
          <p:nvPr/>
        </p:nvSpPr>
        <p:spPr>
          <a:xfrm>
            <a:off x="2508250" y="7243078"/>
            <a:ext cx="12573000" cy="1295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7" name="Скругленный прямоугольник 16"/>
          <p:cNvSpPr/>
          <p:nvPr/>
        </p:nvSpPr>
        <p:spPr>
          <a:xfrm>
            <a:off x="2623740" y="5173647"/>
            <a:ext cx="13182600" cy="1219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8" name="Скругленный прямоугольник 11"/>
          <p:cNvSpPr/>
          <p:nvPr/>
        </p:nvSpPr>
        <p:spPr>
          <a:xfrm>
            <a:off x="2623740" y="3150871"/>
            <a:ext cx="13182600" cy="1524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9" name="Подзаголовок 2"/>
          <p:cNvSpPr txBox="1"/>
          <p:nvPr/>
        </p:nvSpPr>
        <p:spPr>
          <a:xfrm>
            <a:off x="2508250" y="1844675"/>
            <a:ext cx="14478000" cy="869375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kern="0" dirty="0" smtClean="0"/>
              <a:t>Потенциальные заказчики нашей продукции:</a:t>
            </a:r>
          </a:p>
          <a:p>
            <a:endParaRPr lang="ru-RU" sz="4400" kern="0" dirty="0" smtClean="0">
              <a:solidFill>
                <a:sysClr val="windowText" lastClr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4400" kern="0" dirty="0" smtClean="0">
                <a:solidFill>
                  <a:sysClr val="windowText" lastClr="000000"/>
                </a:solidFill>
              </a:rPr>
              <a:t>Рыбоводческие предприятия полного цикла, занимающиеся выращиванием товарной рыбы</a:t>
            </a:r>
          </a:p>
          <a:p>
            <a:r>
              <a:rPr lang="ru-RU" sz="4400" kern="0" dirty="0" smtClean="0">
                <a:solidFill>
                  <a:sysClr val="windowText" lastClr="000000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4400" kern="0" dirty="0" smtClean="0">
                <a:solidFill>
                  <a:sysClr val="windowText" lastClr="000000"/>
                </a:solidFill>
              </a:rPr>
              <a:t>Комбикормовые заводы республики Дагестан </a:t>
            </a:r>
          </a:p>
          <a:p>
            <a:pPr>
              <a:buFont typeface="Wingdings" pitchFamily="2" charset="2"/>
              <a:buChar char="Ø"/>
            </a:pPr>
            <a:endParaRPr lang="ru-RU" sz="4400" kern="0" dirty="0" smtClean="0">
              <a:solidFill>
                <a:sysClr val="windowText" lastClr="000000"/>
              </a:solidFill>
            </a:endParaRPr>
          </a:p>
          <a:p>
            <a:endParaRPr lang="ru-RU" sz="4400" kern="0" dirty="0" smtClean="0">
              <a:solidFill>
                <a:sysClr val="windowText" lastClr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4400" kern="0" dirty="0">
                <a:solidFill>
                  <a:sysClr val="windowText" lastClr="000000"/>
                </a:solidFill>
              </a:rPr>
              <a:t>Комбикормовые </a:t>
            </a:r>
            <a:r>
              <a:rPr lang="ru-RU" sz="4400" kern="0" dirty="0" smtClean="0">
                <a:solidFill>
                  <a:sysClr val="windowText" lastClr="000000"/>
                </a:solidFill>
              </a:rPr>
              <a:t>заводы Северного Кавказа</a:t>
            </a:r>
            <a:endParaRPr lang="ru-RU" sz="4400" kern="0" dirty="0">
              <a:solidFill>
                <a:sysClr val="windowText" lastClr="000000"/>
              </a:solidFill>
            </a:endParaRPr>
          </a:p>
          <a:p>
            <a:endParaRPr lang="ru-RU" sz="4400" kern="0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097158" name="Рисунок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048590" name="Подзаголовок 2"/>
          <p:cNvSpPr txBox="1"/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048591" name="Подзаголовок 2"/>
          <p:cNvSpPr txBox="1"/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2097159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9716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47250" y="1519266"/>
            <a:ext cx="9985375" cy="59436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1179606" y="1861814"/>
            <a:ext cx="107774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Загида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Камаловна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Разработчик, PR- менеджер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Ахмеудинов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Камиль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Ахмедудинович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получение сырья</a:t>
            </a:r>
          </a:p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Халадаева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Баканай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Арсеновна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лабораторией </a:t>
            </a:r>
          </a:p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Иммиев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Ислам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Ахмедович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аквакультурой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Рабаданов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Рабаданович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Smm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–менеджер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маркетолог 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Магомедова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Хадиджа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Гаджиевна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менеджер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097153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048586" name="Подзаголовок 2"/>
          <p:cNvSpPr txBox="1"/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 smtClean="0">
                <a:solidFill>
                  <a:srgbClr val="9933FF"/>
                </a:solidFill>
              </a:rPr>
              <a:t>Спасибо за внимание!</a:t>
            </a:r>
            <a:endParaRPr lang="ru-RU" sz="6600" b="1" kern="0" dirty="0">
              <a:solidFill>
                <a:srgbClr val="9933FF"/>
              </a:solidFill>
            </a:endParaRPr>
          </a:p>
        </p:txBody>
      </p:sp>
      <p:pic>
        <p:nvPicPr>
          <p:cNvPr id="2097154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2097155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97156" name="Рисунок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097157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1048587" name="Подзаголовок 2"/>
          <p:cNvSpPr txBox="1"/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1048588" name="Подзаголовок 2"/>
          <p:cNvSpPr txBox="1"/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406</Words>
  <Application>Microsoft Office PowerPoint</Application>
  <PresentationFormat>Произвольный</PresentationFormat>
  <Paragraphs>84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Wingdings</vt:lpstr>
      <vt:lpstr>Arial</vt:lpstr>
      <vt:lpstr>Courier New</vt:lpstr>
      <vt:lpstr>Times New Roman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Татьяна Глотова</cp:lastModifiedBy>
  <cp:revision>69</cp:revision>
  <dcterms:created xsi:type="dcterms:W3CDTF">2022-06-07T20:32:52Z</dcterms:created>
  <dcterms:modified xsi:type="dcterms:W3CDTF">2023-11-24T08:37:14Z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