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67" r:id="rId5"/>
    <p:sldId id="257" r:id="rId6"/>
    <p:sldId id="266" r:id="rId7"/>
    <p:sldId id="281" r:id="rId8"/>
    <p:sldId id="268" r:id="rId9"/>
    <p:sldId id="259" r:id="rId10"/>
    <p:sldId id="270" r:id="rId11"/>
    <p:sldId id="275" r:id="rId12"/>
    <p:sldId id="277" r:id="rId13"/>
    <p:sldId id="263" r:id="rId14"/>
    <p:sldId id="272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A4C99CF-F493-4B55-A0A9-8CA98A2EFF3D}">
          <p14:sldIdLst>
            <p14:sldId id="256"/>
            <p14:sldId id="279"/>
            <p14:sldId id="280"/>
            <p14:sldId id="267"/>
            <p14:sldId id="257"/>
            <p14:sldId id="266"/>
            <p14:sldId id="281"/>
            <p14:sldId id="268"/>
            <p14:sldId id="259"/>
            <p14:sldId id="270"/>
            <p14:sldId id="275"/>
            <p14:sldId id="277"/>
            <p14:sldId id="263"/>
            <p14:sldId id="272"/>
            <p14:sldId id="264"/>
          </p14:sldIdLst>
        </p14:section>
        <p14:section name="123" id="{A28BA9B2-B6B2-4D6C-AE00-4AF2A93E34D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Яна Лось" initials="ЯЛ" lastIdx="1" clrIdx="0">
    <p:extLst>
      <p:ext uri="{19B8F6BF-5375-455C-9EA6-DF929625EA0E}">
        <p15:presenceInfo xmlns:p15="http://schemas.microsoft.com/office/powerpoint/2012/main" userId="dd7905258202436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E67"/>
    <a:srgbClr val="1D4999"/>
    <a:srgbClr val="E9EBF5"/>
    <a:srgbClr val="A1A4AE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95196" autoAdjust="0"/>
  </p:normalViewPr>
  <p:slideViewPr>
    <p:cSldViewPr snapToGrid="0">
      <p:cViewPr varScale="1">
        <p:scale>
          <a:sx n="78" d="100"/>
          <a:sy n="78" d="100"/>
        </p:scale>
        <p:origin x="6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Яна Лось" userId="dd7905258202436d" providerId="LiveId" clId="{927F225B-4997-417D-AE39-5A8F05D7166B}"/>
    <pc:docChg chg="undo custSel addSld delSld modSld sldOrd">
      <pc:chgData name="Яна Лось" userId="dd7905258202436d" providerId="LiveId" clId="{927F225B-4997-417D-AE39-5A8F05D7166B}" dt="2022-09-16T18:53:57.872" v="699" actId="20577"/>
      <pc:docMkLst>
        <pc:docMk/>
      </pc:docMkLst>
      <pc:sldChg chg="addSp delSp modSp mod">
        <pc:chgData name="Яна Лось" userId="dd7905258202436d" providerId="LiveId" clId="{927F225B-4997-417D-AE39-5A8F05D7166B}" dt="2022-09-16T18:39:50.950" v="525" actId="20577"/>
        <pc:sldMkLst>
          <pc:docMk/>
          <pc:sldMk cId="82831315" sldId="259"/>
        </pc:sldMkLst>
        <pc:spChg chg="mod">
          <ac:chgData name="Яна Лось" userId="dd7905258202436d" providerId="LiveId" clId="{927F225B-4997-417D-AE39-5A8F05D7166B}" dt="2022-09-16T18:39:50.950" v="525" actId="20577"/>
          <ac:spMkLst>
            <pc:docMk/>
            <pc:sldMk cId="82831315" sldId="259"/>
            <ac:spMk id="2" creationId="{716ADA59-36A5-4D87-9EA7-61C25614952B}"/>
          </ac:spMkLst>
        </pc:spChg>
        <pc:spChg chg="mod">
          <ac:chgData name="Яна Лось" userId="dd7905258202436d" providerId="LiveId" clId="{927F225B-4997-417D-AE39-5A8F05D7166B}" dt="2022-09-16T18:34:33.179" v="456" actId="947"/>
          <ac:spMkLst>
            <pc:docMk/>
            <pc:sldMk cId="82831315" sldId="259"/>
            <ac:spMk id="4" creationId="{561AE873-6C74-42F8-A2B7-FA722023B25C}"/>
          </ac:spMkLst>
        </pc:spChg>
        <pc:spChg chg="del">
          <ac:chgData name="Яна Лось" userId="dd7905258202436d" providerId="LiveId" clId="{927F225B-4997-417D-AE39-5A8F05D7166B}" dt="2022-09-16T18:35:04.061" v="460" actId="478"/>
          <ac:spMkLst>
            <pc:docMk/>
            <pc:sldMk cId="82831315" sldId="259"/>
            <ac:spMk id="5" creationId="{880B24C4-16FF-42C6-B3C3-9500F81C7F1B}"/>
          </ac:spMkLst>
        </pc:spChg>
        <pc:spChg chg="mod">
          <ac:chgData name="Яна Лось" userId="dd7905258202436d" providerId="LiveId" clId="{927F225B-4997-417D-AE39-5A8F05D7166B}" dt="2022-09-16T18:34:25.520" v="455" actId="1076"/>
          <ac:spMkLst>
            <pc:docMk/>
            <pc:sldMk cId="82831315" sldId="259"/>
            <ac:spMk id="8" creationId="{BBAC7D40-FAC4-41B8-8425-2EBFEC42C972}"/>
          </ac:spMkLst>
        </pc:spChg>
        <pc:picChg chg="add mod modCrop">
          <ac:chgData name="Яна Лось" userId="dd7905258202436d" providerId="LiveId" clId="{927F225B-4997-417D-AE39-5A8F05D7166B}" dt="2022-09-16T18:38:27.842" v="509" actId="1076"/>
          <ac:picMkLst>
            <pc:docMk/>
            <pc:sldMk cId="82831315" sldId="259"/>
            <ac:picMk id="3" creationId="{78189C39-4B42-7DBB-2F64-DD93465328D2}"/>
          </ac:picMkLst>
        </pc:picChg>
        <pc:picChg chg="del mod">
          <ac:chgData name="Яна Лось" userId="dd7905258202436d" providerId="LiveId" clId="{927F225B-4997-417D-AE39-5A8F05D7166B}" dt="2022-09-16T18:35:19.713" v="464" actId="478"/>
          <ac:picMkLst>
            <pc:docMk/>
            <pc:sldMk cId="82831315" sldId="259"/>
            <ac:picMk id="6" creationId="{A2738E72-96C7-4944-807C-7DA6F7034117}"/>
          </ac:picMkLst>
        </pc:picChg>
        <pc:picChg chg="del mod">
          <ac:chgData name="Яна Лось" userId="dd7905258202436d" providerId="LiveId" clId="{927F225B-4997-417D-AE39-5A8F05D7166B}" dt="2022-09-16T18:35:19.713" v="464" actId="478"/>
          <ac:picMkLst>
            <pc:docMk/>
            <pc:sldMk cId="82831315" sldId="259"/>
            <ac:picMk id="7" creationId="{91055C0B-F4C4-4E16-9FB6-11568DB0F6C8}"/>
          </ac:picMkLst>
        </pc:picChg>
        <pc:picChg chg="add mod modCrop">
          <ac:chgData name="Яна Лось" userId="dd7905258202436d" providerId="LiveId" clId="{927F225B-4997-417D-AE39-5A8F05D7166B}" dt="2022-09-16T18:38:27.842" v="509" actId="1076"/>
          <ac:picMkLst>
            <pc:docMk/>
            <pc:sldMk cId="82831315" sldId="259"/>
            <ac:picMk id="9" creationId="{C658BD5E-095B-87F7-8731-89246B81F67F}"/>
          </ac:picMkLst>
        </pc:picChg>
        <pc:picChg chg="add mod">
          <ac:chgData name="Яна Лось" userId="dd7905258202436d" providerId="LiveId" clId="{927F225B-4997-417D-AE39-5A8F05D7166B}" dt="2022-09-16T18:39:42.812" v="523" actId="1076"/>
          <ac:picMkLst>
            <pc:docMk/>
            <pc:sldMk cId="82831315" sldId="259"/>
            <ac:picMk id="10" creationId="{6BFE9376-B82B-349B-658D-341BDD045A43}"/>
          </ac:picMkLst>
        </pc:picChg>
        <pc:picChg chg="add mod modCrop">
          <ac:chgData name="Яна Лось" userId="dd7905258202436d" providerId="LiveId" clId="{927F225B-4997-417D-AE39-5A8F05D7166B}" dt="2022-09-16T18:38:36.979" v="511" actId="14100"/>
          <ac:picMkLst>
            <pc:docMk/>
            <pc:sldMk cId="82831315" sldId="259"/>
            <ac:picMk id="11" creationId="{03BDBA30-6844-88E8-6620-3312495AF227}"/>
          </ac:picMkLst>
        </pc:picChg>
        <pc:picChg chg="add mod">
          <ac:chgData name="Яна Лось" userId="dd7905258202436d" providerId="LiveId" clId="{927F225B-4997-417D-AE39-5A8F05D7166B}" dt="2022-09-16T18:38:36.979" v="511" actId="14100"/>
          <ac:picMkLst>
            <pc:docMk/>
            <pc:sldMk cId="82831315" sldId="259"/>
            <ac:picMk id="12" creationId="{8AF5BAEE-ADD3-D823-19CF-842B89B2A9AB}"/>
          </ac:picMkLst>
        </pc:picChg>
        <pc:picChg chg="add mod">
          <ac:chgData name="Яна Лось" userId="dd7905258202436d" providerId="LiveId" clId="{927F225B-4997-417D-AE39-5A8F05D7166B}" dt="2022-09-16T18:38:36.979" v="511" actId="14100"/>
          <ac:picMkLst>
            <pc:docMk/>
            <pc:sldMk cId="82831315" sldId="259"/>
            <ac:picMk id="13" creationId="{060E1DA1-7455-3E77-304B-9868F5F3C52D}"/>
          </ac:picMkLst>
        </pc:picChg>
        <pc:picChg chg="add mod modCrop">
          <ac:chgData name="Яна Лось" userId="dd7905258202436d" providerId="LiveId" clId="{927F225B-4997-417D-AE39-5A8F05D7166B}" dt="2022-09-16T18:38:40.441" v="512" actId="1076"/>
          <ac:picMkLst>
            <pc:docMk/>
            <pc:sldMk cId="82831315" sldId="259"/>
            <ac:picMk id="14" creationId="{6897668A-6015-2539-8E41-DB20018C072A}"/>
          </ac:picMkLst>
        </pc:picChg>
      </pc:sldChg>
      <pc:sldChg chg="modSp mod">
        <pc:chgData name="Яна Лось" userId="dd7905258202436d" providerId="LiveId" clId="{927F225B-4997-417D-AE39-5A8F05D7166B}" dt="2022-09-16T18:53:31.381" v="675" actId="20577"/>
        <pc:sldMkLst>
          <pc:docMk/>
          <pc:sldMk cId="2527982706" sldId="263"/>
        </pc:sldMkLst>
        <pc:spChg chg="mod">
          <ac:chgData name="Яна Лось" userId="dd7905258202436d" providerId="LiveId" clId="{927F225B-4997-417D-AE39-5A8F05D7166B}" dt="2022-09-16T18:53:31.381" v="675" actId="20577"/>
          <ac:spMkLst>
            <pc:docMk/>
            <pc:sldMk cId="2527982706" sldId="263"/>
            <ac:spMk id="5" creationId="{6E67001B-3E07-4C7A-9E5A-FC2D924BD25D}"/>
          </ac:spMkLst>
        </pc:spChg>
      </pc:sldChg>
      <pc:sldChg chg="modSp mod">
        <pc:chgData name="Яна Лось" userId="dd7905258202436d" providerId="LiveId" clId="{927F225B-4997-417D-AE39-5A8F05D7166B}" dt="2022-09-16T18:24:17.280" v="304" actId="1076"/>
        <pc:sldMkLst>
          <pc:docMk/>
          <pc:sldMk cId="3450006331" sldId="266"/>
        </pc:sldMkLst>
        <pc:spChg chg="mod">
          <ac:chgData name="Яна Лось" userId="dd7905258202436d" providerId="LiveId" clId="{927F225B-4997-417D-AE39-5A8F05D7166B}" dt="2022-09-16T18:24:11.540" v="303" actId="1076"/>
          <ac:spMkLst>
            <pc:docMk/>
            <pc:sldMk cId="3450006331" sldId="266"/>
            <ac:spMk id="2" creationId="{136876CD-7D6A-4BB9-B9B8-42E2897158A8}"/>
          </ac:spMkLst>
        </pc:spChg>
        <pc:spChg chg="mod">
          <ac:chgData name="Яна Лось" userId="dd7905258202436d" providerId="LiveId" clId="{927F225B-4997-417D-AE39-5A8F05D7166B}" dt="2022-09-16T18:24:17.280" v="304" actId="1076"/>
          <ac:spMkLst>
            <pc:docMk/>
            <pc:sldMk cId="3450006331" sldId="266"/>
            <ac:spMk id="3" creationId="{0AD800EF-09BF-4123-8CE7-7382E0D64D99}"/>
          </ac:spMkLst>
        </pc:spChg>
      </pc:sldChg>
      <pc:sldChg chg="addSp modSp mod">
        <pc:chgData name="Яна Лось" userId="dd7905258202436d" providerId="LiveId" clId="{927F225B-4997-417D-AE39-5A8F05D7166B}" dt="2022-09-16T18:39:47.375" v="524" actId="22"/>
        <pc:sldMkLst>
          <pc:docMk/>
          <pc:sldMk cId="3869205889" sldId="268"/>
        </pc:sldMkLst>
        <pc:spChg chg="add mod">
          <ac:chgData name="Яна Лось" userId="dd7905258202436d" providerId="LiveId" clId="{927F225B-4997-417D-AE39-5A8F05D7166B}" dt="2022-09-16T18:33:39.904" v="423" actId="20577"/>
          <ac:spMkLst>
            <pc:docMk/>
            <pc:sldMk cId="3869205889" sldId="268"/>
            <ac:spMk id="10" creationId="{4F829B70-6043-CF12-A57E-654BD9C4A1E6}"/>
          </ac:spMkLst>
        </pc:spChg>
        <pc:spChg chg="add">
          <ac:chgData name="Яна Лось" userId="dd7905258202436d" providerId="LiveId" clId="{927F225B-4997-417D-AE39-5A8F05D7166B}" dt="2022-09-16T18:39:47.375" v="524" actId="22"/>
          <ac:spMkLst>
            <pc:docMk/>
            <pc:sldMk cId="3869205889" sldId="268"/>
            <ac:spMk id="12" creationId="{F764316A-9D58-B9F4-DF15-1D32EC88A37D}"/>
          </ac:spMkLst>
        </pc:spChg>
        <pc:picChg chg="mod">
          <ac:chgData name="Яна Лось" userId="dd7905258202436d" providerId="LiveId" clId="{927F225B-4997-417D-AE39-5A8F05D7166B}" dt="2022-09-16T18:31:09.107" v="346" actId="1076"/>
          <ac:picMkLst>
            <pc:docMk/>
            <pc:sldMk cId="3869205889" sldId="268"/>
            <ac:picMk id="4" creationId="{0FA6BC24-E038-2F37-74B4-44B0F64E68C0}"/>
          </ac:picMkLst>
        </pc:picChg>
      </pc:sldChg>
      <pc:sldChg chg="delSp modSp add mod">
        <pc:chgData name="Яна Лось" userId="dd7905258202436d" providerId="LiveId" clId="{927F225B-4997-417D-AE39-5A8F05D7166B}" dt="2022-09-16T18:39:54.091" v="526" actId="20577"/>
        <pc:sldMkLst>
          <pc:docMk/>
          <pc:sldMk cId="1509554354" sldId="269"/>
        </pc:sldMkLst>
        <pc:spChg chg="mod">
          <ac:chgData name="Яна Лось" userId="dd7905258202436d" providerId="LiveId" clId="{927F225B-4997-417D-AE39-5A8F05D7166B}" dt="2022-09-16T18:39:54.091" v="526" actId="20577"/>
          <ac:spMkLst>
            <pc:docMk/>
            <pc:sldMk cId="1509554354" sldId="269"/>
            <ac:spMk id="2" creationId="{716ADA59-36A5-4D87-9EA7-61C25614952B}"/>
          </ac:spMkLst>
        </pc:spChg>
        <pc:picChg chg="del">
          <ac:chgData name="Яна Лось" userId="dd7905258202436d" providerId="LiveId" clId="{927F225B-4997-417D-AE39-5A8F05D7166B}" dt="2022-09-16T18:39:05.408" v="516" actId="478"/>
          <ac:picMkLst>
            <pc:docMk/>
            <pc:sldMk cId="1509554354" sldId="269"/>
            <ac:picMk id="3" creationId="{78189C39-4B42-7DBB-2F64-DD93465328D2}"/>
          </ac:picMkLst>
        </pc:picChg>
        <pc:picChg chg="mod">
          <ac:chgData name="Яна Лось" userId="dd7905258202436d" providerId="LiveId" clId="{927F225B-4997-417D-AE39-5A8F05D7166B}" dt="2022-09-16T18:39:25.902" v="521" actId="1076"/>
          <ac:picMkLst>
            <pc:docMk/>
            <pc:sldMk cId="1509554354" sldId="269"/>
            <ac:picMk id="6" creationId="{A2738E72-96C7-4944-807C-7DA6F7034117}"/>
          </ac:picMkLst>
        </pc:picChg>
        <pc:picChg chg="mod">
          <ac:chgData name="Яна Лось" userId="dd7905258202436d" providerId="LiveId" clId="{927F225B-4997-417D-AE39-5A8F05D7166B}" dt="2022-09-16T18:39:25.902" v="521" actId="1076"/>
          <ac:picMkLst>
            <pc:docMk/>
            <pc:sldMk cId="1509554354" sldId="269"/>
            <ac:picMk id="7" creationId="{91055C0B-F4C4-4E16-9FB6-11568DB0F6C8}"/>
          </ac:picMkLst>
        </pc:picChg>
      </pc:sldChg>
      <pc:sldChg chg="addSp delSp modSp add mod">
        <pc:chgData name="Яна Лось" userId="dd7905258202436d" providerId="LiveId" clId="{927F225B-4997-417D-AE39-5A8F05D7166B}" dt="2022-09-16T18:42:17.233" v="559" actId="20577"/>
        <pc:sldMkLst>
          <pc:docMk/>
          <pc:sldMk cId="654431441" sldId="270"/>
        </pc:sldMkLst>
        <pc:spChg chg="mod">
          <ac:chgData name="Яна Лось" userId="dd7905258202436d" providerId="LiveId" clId="{927F225B-4997-417D-AE39-5A8F05D7166B}" dt="2022-09-16T18:42:06.471" v="535" actId="20577"/>
          <ac:spMkLst>
            <pc:docMk/>
            <pc:sldMk cId="654431441" sldId="270"/>
            <ac:spMk id="2" creationId="{716ADA59-36A5-4D87-9EA7-61C25614952B}"/>
          </ac:spMkLst>
        </pc:spChg>
        <pc:spChg chg="mod">
          <ac:chgData name="Яна Лось" userId="dd7905258202436d" providerId="LiveId" clId="{927F225B-4997-417D-AE39-5A8F05D7166B}" dt="2022-09-16T18:42:17.233" v="559" actId="20577"/>
          <ac:spMkLst>
            <pc:docMk/>
            <pc:sldMk cId="654431441" sldId="270"/>
            <ac:spMk id="4" creationId="{561AE873-6C74-42F8-A2B7-FA722023B25C}"/>
          </ac:spMkLst>
        </pc:spChg>
        <pc:spChg chg="add del">
          <ac:chgData name="Яна Лось" userId="dd7905258202436d" providerId="LiveId" clId="{927F225B-4997-417D-AE39-5A8F05D7166B}" dt="2022-09-16T18:41:20.212" v="530" actId="22"/>
          <ac:spMkLst>
            <pc:docMk/>
            <pc:sldMk cId="654431441" sldId="270"/>
            <ac:spMk id="5" creationId="{9E85D26A-627F-B9AB-E9A8-9BACE737B0FA}"/>
          </ac:spMkLst>
        </pc:spChg>
        <pc:picChg chg="del">
          <ac:chgData name="Яна Лось" userId="dd7905258202436d" providerId="LiveId" clId="{927F225B-4997-417D-AE39-5A8F05D7166B}" dt="2022-09-16T18:41:16.468" v="528" actId="478"/>
          <ac:picMkLst>
            <pc:docMk/>
            <pc:sldMk cId="654431441" sldId="270"/>
            <ac:picMk id="6" creationId="{A2738E72-96C7-4944-807C-7DA6F7034117}"/>
          </ac:picMkLst>
        </pc:picChg>
        <pc:picChg chg="del">
          <ac:chgData name="Яна Лось" userId="dd7905258202436d" providerId="LiveId" clId="{927F225B-4997-417D-AE39-5A8F05D7166B}" dt="2022-09-16T18:41:16.468" v="528" actId="478"/>
          <ac:picMkLst>
            <pc:docMk/>
            <pc:sldMk cId="654431441" sldId="270"/>
            <ac:picMk id="7" creationId="{91055C0B-F4C4-4E16-9FB6-11568DB0F6C8}"/>
          </ac:picMkLst>
        </pc:picChg>
        <pc:picChg chg="add mod modCrop">
          <ac:chgData name="Яна Лось" userId="dd7905258202436d" providerId="LiveId" clId="{927F225B-4997-417D-AE39-5A8F05D7166B}" dt="2022-09-16T18:41:40.403" v="534" actId="732"/>
          <ac:picMkLst>
            <pc:docMk/>
            <pc:sldMk cId="654431441" sldId="270"/>
            <ac:picMk id="10" creationId="{B7C27AF4-1C99-0ED9-411D-E1378EC4E0CD}"/>
          </ac:picMkLst>
        </pc:picChg>
      </pc:sldChg>
      <pc:sldChg chg="addSp delSp modSp add mod modAnim">
        <pc:chgData name="Яна Лось" userId="dd7905258202436d" providerId="LiveId" clId="{927F225B-4997-417D-AE39-5A8F05D7166B}" dt="2022-09-16T18:44:34.002" v="582"/>
        <pc:sldMkLst>
          <pc:docMk/>
          <pc:sldMk cId="2266187820" sldId="271"/>
        </pc:sldMkLst>
        <pc:spChg chg="mod">
          <ac:chgData name="Яна Лось" userId="dd7905258202436d" providerId="LiveId" clId="{927F225B-4997-417D-AE39-5A8F05D7166B}" dt="2022-09-16T18:43:56.040" v="561" actId="20577"/>
          <ac:spMkLst>
            <pc:docMk/>
            <pc:sldMk cId="2266187820" sldId="271"/>
            <ac:spMk id="2" creationId="{716ADA59-36A5-4D87-9EA7-61C25614952B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3" creationId="{297E56EC-E830-DFAE-5FFD-DC20BE213F75}"/>
          </ac:spMkLst>
        </pc:spChg>
        <pc:spChg chg="mod">
          <ac:chgData name="Яна Лось" userId="dd7905258202436d" providerId="LiveId" clId="{927F225B-4997-417D-AE39-5A8F05D7166B}" dt="2022-09-16T18:44:15.528" v="579" actId="20577"/>
          <ac:spMkLst>
            <pc:docMk/>
            <pc:sldMk cId="2266187820" sldId="271"/>
            <ac:spMk id="4" creationId="{561AE873-6C74-42F8-A2B7-FA722023B25C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5" creationId="{729EBCC8-48AD-6E34-B2C1-0F9D8F1368E0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6" creationId="{84E45AC9-196B-E8B6-DA69-EED84CBE077F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7" creationId="{63EC7C06-91E1-A445-DD8E-C419FE1101F6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9" creationId="{836B18F6-5377-4BF5-997C-7B0C2D1DAF39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11" creationId="{D699BAD8-1C11-555A-84B5-5F658F22E750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15" creationId="{CEE8E69D-3C93-A7DB-1468-499DB78194D3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19" creationId="{8C281B2B-F7BA-1354-9E79-F738B1AFC9A2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0" creationId="{CE75223E-0713-1375-C8EB-F2DD44DA4B4D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1" creationId="{E19302A2-32C5-1EEB-9DBC-A50C85527FDC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2" creationId="{94BA52EF-E367-8215-DF48-08DFE110001D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3" creationId="{7296B1E5-DCD1-E5EF-9074-A917D3B9A258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4" creationId="{21314D90-7674-A1FD-267A-45A2EBC34F68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5" creationId="{F3D066E4-5A52-3E5C-A006-76CCE57D8461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6" creationId="{9647A191-9E9A-359A-FAAD-14BA70796A5B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7" creationId="{CCE2C972-B28E-A6C5-5264-069F007525B1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8" creationId="{8D3C60BB-2747-4E37-C342-5EFD1DD469FB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29" creationId="{D192AB24-96FF-C1F8-6221-5EE69367AECA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31" creationId="{D41FAD86-1F65-761E-8B9F-9F707AE37722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33" creationId="{69D617EE-2445-0B09-37ED-B2A253A0DF25}"/>
          </ac:spMkLst>
        </pc:spChg>
        <pc:spChg chg="add mod">
          <ac:chgData name="Яна Лось" userId="dd7905258202436d" providerId="LiveId" clId="{927F225B-4997-417D-AE39-5A8F05D7166B}" dt="2022-09-16T18:44:34.002" v="582"/>
          <ac:spMkLst>
            <pc:docMk/>
            <pc:sldMk cId="2266187820" sldId="271"/>
            <ac:spMk id="35" creationId="{C6C896F8-E36D-2C9D-79B1-1E391A93BB41}"/>
          </ac:spMkLst>
        </pc:spChg>
        <pc:picChg chg="del">
          <ac:chgData name="Яна Лось" userId="dd7905258202436d" providerId="LiveId" clId="{927F225B-4997-417D-AE39-5A8F05D7166B}" dt="2022-09-16T18:44:21.613" v="580" actId="478"/>
          <ac:picMkLst>
            <pc:docMk/>
            <pc:sldMk cId="2266187820" sldId="271"/>
            <ac:picMk id="10" creationId="{B7C27AF4-1C99-0ED9-411D-E1378EC4E0CD}"/>
          </ac:picMkLst>
        </pc:pic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12" creationId="{440DAD7E-EDAF-D390-4A75-55941433AFF6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13" creationId="{C8F2A658-0293-C7B0-F477-8F4E67E38DF7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14" creationId="{40D5E980-7BDA-DAA5-54A4-113BEB561BE8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16" creationId="{6CC9DE41-70E3-0B76-8A79-2EA418D0573D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17" creationId="{F7DD95A8-DAF9-E7FC-DDB3-6A787772B49A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18" creationId="{7B95EA30-7138-79EB-98F3-58C866E0DC88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30" creationId="{396E4EC2-19BC-4BCC-1488-20A87DB967F9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32" creationId="{CBDCD95D-E77F-5191-C821-C4F7656753CF}"/>
          </ac:cxnSpMkLst>
        </pc:cxnChg>
        <pc:cxnChg chg="add mod">
          <ac:chgData name="Яна Лось" userId="dd7905258202436d" providerId="LiveId" clId="{927F225B-4997-417D-AE39-5A8F05D7166B}" dt="2022-09-16T18:44:34.002" v="582"/>
          <ac:cxnSpMkLst>
            <pc:docMk/>
            <pc:sldMk cId="2266187820" sldId="271"/>
            <ac:cxnSpMk id="34" creationId="{6E0952BB-131E-5BC0-1DC0-66EA3C87B1B9}"/>
          </ac:cxnSpMkLst>
        </pc:cxnChg>
      </pc:sldChg>
      <pc:sldChg chg="add del">
        <pc:chgData name="Яна Лось" userId="dd7905258202436d" providerId="LiveId" clId="{927F225B-4997-417D-AE39-5A8F05D7166B}" dt="2022-09-16T18:44:49.377" v="583" actId="47"/>
        <pc:sldMkLst>
          <pc:docMk/>
          <pc:sldMk cId="2343816889" sldId="272"/>
        </pc:sldMkLst>
      </pc:sldChg>
      <pc:sldChg chg="modSp add mod ord">
        <pc:chgData name="Яна Лось" userId="dd7905258202436d" providerId="LiveId" clId="{927F225B-4997-417D-AE39-5A8F05D7166B}" dt="2022-09-16T18:53:57.872" v="699" actId="20577"/>
        <pc:sldMkLst>
          <pc:docMk/>
          <pc:sldMk cId="3173579051" sldId="272"/>
        </pc:sldMkLst>
        <pc:spChg chg="mod">
          <ac:chgData name="Яна Лось" userId="dd7905258202436d" providerId="LiveId" clId="{927F225B-4997-417D-AE39-5A8F05D7166B}" dt="2022-09-16T18:53:57.872" v="699" actId="20577"/>
          <ac:spMkLst>
            <pc:docMk/>
            <pc:sldMk cId="3173579051" sldId="272"/>
            <ac:spMk id="7" creationId="{0F87138B-F9EF-483A-EBDE-7DADE5F703E0}"/>
          </ac:spMkLst>
        </pc:spChg>
      </pc:sldChg>
    </pc:docChg>
  </pc:docChgLst>
  <pc:docChgLst>
    <pc:chgData name="Яна Лось" userId="dd7905258202436d" providerId="LiveId" clId="{E66F7DF6-8B9C-4246-800C-B648C298FEE8}"/>
    <pc:docChg chg="undo custSel addSld delSld modSld sldOrd modSection">
      <pc:chgData name="Яна Лось" userId="dd7905258202436d" providerId="LiveId" clId="{E66F7DF6-8B9C-4246-800C-B648C298FEE8}" dt="2022-10-21T14:07:01.656" v="868" actId="13926"/>
      <pc:docMkLst>
        <pc:docMk/>
      </pc:docMkLst>
      <pc:sldChg chg="modSp mod">
        <pc:chgData name="Яна Лось" userId="dd7905258202436d" providerId="LiveId" clId="{E66F7DF6-8B9C-4246-800C-B648C298FEE8}" dt="2022-10-21T14:06:13.544" v="860" actId="20577"/>
        <pc:sldMkLst>
          <pc:docMk/>
          <pc:sldMk cId="654431441" sldId="270"/>
        </pc:sldMkLst>
        <pc:spChg chg="mod">
          <ac:chgData name="Яна Лось" userId="dd7905258202436d" providerId="LiveId" clId="{E66F7DF6-8B9C-4246-800C-B648C298FEE8}" dt="2022-10-21T14:06:13.544" v="860" actId="20577"/>
          <ac:spMkLst>
            <pc:docMk/>
            <pc:sldMk cId="654431441" sldId="270"/>
            <ac:spMk id="2" creationId="{716ADA59-36A5-4D87-9EA7-61C25614952B}"/>
          </ac:spMkLst>
        </pc:spChg>
      </pc:sldChg>
      <pc:sldChg chg="modSp mod">
        <pc:chgData name="Яна Лось" userId="dd7905258202436d" providerId="LiveId" clId="{E66F7DF6-8B9C-4246-800C-B648C298FEE8}" dt="2022-10-21T14:06:17.357" v="861" actId="20577"/>
        <pc:sldMkLst>
          <pc:docMk/>
          <pc:sldMk cId="2266187820" sldId="271"/>
        </pc:sldMkLst>
        <pc:spChg chg="mod">
          <ac:chgData name="Яна Лось" userId="dd7905258202436d" providerId="LiveId" clId="{E66F7DF6-8B9C-4246-800C-B648C298FEE8}" dt="2022-10-21T14:06:17.357" v="861" actId="20577"/>
          <ac:spMkLst>
            <pc:docMk/>
            <pc:sldMk cId="2266187820" sldId="271"/>
            <ac:spMk id="2" creationId="{716ADA59-36A5-4D87-9EA7-61C25614952B}"/>
          </ac:spMkLst>
        </pc:spChg>
      </pc:sldChg>
      <pc:sldChg chg="modSp mod">
        <pc:chgData name="Яна Лось" userId="dd7905258202436d" providerId="LiveId" clId="{E66F7DF6-8B9C-4246-800C-B648C298FEE8}" dt="2022-10-21T14:06:22.304" v="862" actId="20577"/>
        <pc:sldMkLst>
          <pc:docMk/>
          <pc:sldMk cId="789138019" sldId="273"/>
        </pc:sldMkLst>
        <pc:spChg chg="mod">
          <ac:chgData name="Яна Лось" userId="dd7905258202436d" providerId="LiveId" clId="{E66F7DF6-8B9C-4246-800C-B648C298FEE8}" dt="2022-10-21T14:06:22.304" v="862" actId="20577"/>
          <ac:spMkLst>
            <pc:docMk/>
            <pc:sldMk cId="789138019" sldId="273"/>
            <ac:spMk id="4" creationId="{6B062786-ED74-4F4B-B1B5-A7EB924A6B8C}"/>
          </ac:spMkLst>
        </pc:spChg>
      </pc:sldChg>
      <pc:sldChg chg="addSp delSp modSp mod">
        <pc:chgData name="Яна Лось" userId="dd7905258202436d" providerId="LiveId" clId="{E66F7DF6-8B9C-4246-800C-B648C298FEE8}" dt="2022-10-21T14:06:25.879" v="864" actId="20577"/>
        <pc:sldMkLst>
          <pc:docMk/>
          <pc:sldMk cId="2602437263" sldId="275"/>
        </pc:sldMkLst>
        <pc:spChg chg="mod">
          <ac:chgData name="Яна Лось" userId="dd7905258202436d" providerId="LiveId" clId="{E66F7DF6-8B9C-4246-800C-B648C298FEE8}" dt="2022-10-21T14:06:25.879" v="864" actId="20577"/>
          <ac:spMkLst>
            <pc:docMk/>
            <pc:sldMk cId="2602437263" sldId="275"/>
            <ac:spMk id="2" creationId="{716ADA59-36A5-4D87-9EA7-61C25614952B}"/>
          </ac:spMkLst>
        </pc:spChg>
        <pc:spChg chg="mod">
          <ac:chgData name="Яна Лось" userId="dd7905258202436d" providerId="LiveId" clId="{E66F7DF6-8B9C-4246-800C-B648C298FEE8}" dt="2022-10-07T13:12:50.307" v="28" actId="255"/>
          <ac:spMkLst>
            <pc:docMk/>
            <pc:sldMk cId="2602437263" sldId="275"/>
            <ac:spMk id="3" creationId="{D6B89058-B5A8-0B4A-B6D2-925C8F4E38CF}"/>
          </ac:spMkLst>
        </pc:spChg>
        <pc:spChg chg="mod">
          <ac:chgData name="Яна Лось" userId="dd7905258202436d" providerId="LiveId" clId="{E66F7DF6-8B9C-4246-800C-B648C298FEE8}" dt="2022-10-07T13:12:50.307" v="28" actId="255"/>
          <ac:spMkLst>
            <pc:docMk/>
            <pc:sldMk cId="2602437263" sldId="275"/>
            <ac:spMk id="5" creationId="{EA37D6C9-C4F8-13F0-13EC-96E5E4617491}"/>
          </ac:spMkLst>
        </pc:spChg>
        <pc:spChg chg="mod">
          <ac:chgData name="Яна Лось" userId="dd7905258202436d" providerId="LiveId" clId="{E66F7DF6-8B9C-4246-800C-B648C298FEE8}" dt="2022-10-07T13:11:10.486" v="16" actId="1076"/>
          <ac:spMkLst>
            <pc:docMk/>
            <pc:sldMk cId="2602437263" sldId="275"/>
            <ac:spMk id="10" creationId="{E75DEFB5-03A4-B3E5-A22F-2D04BCE3B753}"/>
          </ac:spMkLst>
        </pc:spChg>
        <pc:spChg chg="mod">
          <ac:chgData name="Яна Лось" userId="dd7905258202436d" providerId="LiveId" clId="{E66F7DF6-8B9C-4246-800C-B648C298FEE8}" dt="2022-10-07T13:11:16.778" v="17" actId="1076"/>
          <ac:spMkLst>
            <pc:docMk/>
            <pc:sldMk cId="2602437263" sldId="275"/>
            <ac:spMk id="11" creationId="{7C1D609C-E8AF-139C-4F44-7DC958CDC32E}"/>
          </ac:spMkLst>
        </pc:spChg>
        <pc:picChg chg="del mod">
          <ac:chgData name="Яна Лось" userId="dd7905258202436d" providerId="LiveId" clId="{E66F7DF6-8B9C-4246-800C-B648C298FEE8}" dt="2022-10-07T13:11:02.003" v="14" actId="478"/>
          <ac:picMkLst>
            <pc:docMk/>
            <pc:sldMk cId="2602437263" sldId="275"/>
            <ac:picMk id="7" creationId="{91055C0B-F4C4-4E16-9FB6-11568DB0F6C8}"/>
          </ac:picMkLst>
        </pc:picChg>
        <pc:picChg chg="mod">
          <ac:chgData name="Яна Лось" userId="dd7905258202436d" providerId="LiveId" clId="{E66F7DF6-8B9C-4246-800C-B648C298FEE8}" dt="2022-10-07T13:11:45.137" v="25" actId="1076"/>
          <ac:picMkLst>
            <pc:docMk/>
            <pc:sldMk cId="2602437263" sldId="275"/>
            <ac:picMk id="9" creationId="{26D3D8AC-4145-A874-0ABB-3EF3CE57F74B}"/>
          </ac:picMkLst>
        </pc:picChg>
        <pc:picChg chg="add mod">
          <ac:chgData name="Яна Лось" userId="dd7905258202436d" providerId="LiveId" clId="{E66F7DF6-8B9C-4246-800C-B648C298FEE8}" dt="2022-10-07T13:11:51.025" v="26" actId="1076"/>
          <ac:picMkLst>
            <pc:docMk/>
            <pc:sldMk cId="2602437263" sldId="275"/>
            <ac:picMk id="1026" creationId="{0EEAFA04-8403-D126-A71D-1C2F528741AE}"/>
          </ac:picMkLst>
        </pc:picChg>
      </pc:sldChg>
      <pc:sldChg chg="addSp delSp modSp del mod ord">
        <pc:chgData name="Яна Лось" userId="dd7905258202436d" providerId="LiveId" clId="{E66F7DF6-8B9C-4246-800C-B648C298FEE8}" dt="2022-10-07T13:58:17.939" v="42" actId="47"/>
        <pc:sldMkLst>
          <pc:docMk/>
          <pc:sldMk cId="90327798" sldId="276"/>
        </pc:sldMkLst>
        <pc:spChg chg="mod">
          <ac:chgData name="Яна Лось" userId="dd7905258202436d" providerId="LiveId" clId="{E66F7DF6-8B9C-4246-800C-B648C298FEE8}" dt="2022-10-07T13:53:55.015" v="39" actId="20577"/>
          <ac:spMkLst>
            <pc:docMk/>
            <pc:sldMk cId="90327798" sldId="276"/>
            <ac:spMk id="4" creationId="{561AE873-6C74-42F8-A2B7-FA722023B25C}"/>
          </ac:spMkLst>
        </pc:spChg>
        <pc:spChg chg="add del mod">
          <ac:chgData name="Яна Лось" userId="dd7905258202436d" providerId="LiveId" clId="{E66F7DF6-8B9C-4246-800C-B648C298FEE8}" dt="2022-10-07T13:58:13.601" v="41"/>
          <ac:spMkLst>
            <pc:docMk/>
            <pc:sldMk cId="90327798" sldId="276"/>
            <ac:spMk id="6" creationId="{1C674A91-8855-CCDE-202F-2BAA40CD5A6D}"/>
          </ac:spMkLst>
        </pc:spChg>
        <pc:picChg chg="add mod">
          <ac:chgData name="Яна Лось" userId="dd7905258202436d" providerId="LiveId" clId="{E66F7DF6-8B9C-4246-800C-B648C298FEE8}" dt="2022-10-07T13:32:35.675" v="33" actId="1076"/>
          <ac:picMkLst>
            <pc:docMk/>
            <pc:sldMk cId="90327798" sldId="276"/>
            <ac:picMk id="3" creationId="{2C46CB2C-3A44-C268-0D28-348AC1D56AE8}"/>
          </ac:picMkLst>
        </pc:picChg>
      </pc:sldChg>
      <pc:sldChg chg="modSp mod">
        <pc:chgData name="Яна Лось" userId="dd7905258202436d" providerId="LiveId" clId="{E66F7DF6-8B9C-4246-800C-B648C298FEE8}" dt="2022-10-21T14:07:01.656" v="868" actId="13926"/>
        <pc:sldMkLst>
          <pc:docMk/>
          <pc:sldMk cId="1234342199" sldId="277"/>
        </pc:sldMkLst>
        <pc:spChg chg="mod">
          <ac:chgData name="Яна Лось" userId="dd7905258202436d" providerId="LiveId" clId="{E66F7DF6-8B9C-4246-800C-B648C298FEE8}" dt="2022-10-21T14:06:39.968" v="867" actId="13926"/>
          <ac:spMkLst>
            <pc:docMk/>
            <pc:sldMk cId="1234342199" sldId="277"/>
            <ac:spMk id="2" creationId="{716ADA59-36A5-4D87-9EA7-61C25614952B}"/>
          </ac:spMkLst>
        </pc:spChg>
        <pc:spChg chg="mod">
          <ac:chgData name="Яна Лось" userId="dd7905258202436d" providerId="LiveId" clId="{E66F7DF6-8B9C-4246-800C-B648C298FEE8}" dt="2022-10-21T14:07:01.656" v="868" actId="13926"/>
          <ac:spMkLst>
            <pc:docMk/>
            <pc:sldMk cId="1234342199" sldId="277"/>
            <ac:spMk id="5" creationId="{EA37D6C9-C4F8-13F0-13EC-96E5E4617491}"/>
          </ac:spMkLst>
        </pc:spChg>
        <pc:picChg chg="mod">
          <ac:chgData name="Яна Лось" userId="dd7905258202436d" providerId="LiveId" clId="{E66F7DF6-8B9C-4246-800C-B648C298FEE8}" dt="2022-10-07T13:13:02.186" v="29" actId="1076"/>
          <ac:picMkLst>
            <pc:docMk/>
            <pc:sldMk cId="1234342199" sldId="277"/>
            <ac:picMk id="1026" creationId="{7B2BD335-110A-9860-1A85-397EEA440995}"/>
          </ac:picMkLst>
        </pc:picChg>
      </pc:sldChg>
      <pc:sldChg chg="delSp modSp add del mod">
        <pc:chgData name="Яна Лось" userId="dd7905258202436d" providerId="LiveId" clId="{E66F7DF6-8B9C-4246-800C-B648C298FEE8}" dt="2022-10-07T14:22:05.813" v="850" actId="47"/>
        <pc:sldMkLst>
          <pc:docMk/>
          <pc:sldMk cId="933517276" sldId="278"/>
        </pc:sldMkLst>
        <pc:spChg chg="mod">
          <ac:chgData name="Яна Лось" userId="dd7905258202436d" providerId="LiveId" clId="{E66F7DF6-8B9C-4246-800C-B648C298FEE8}" dt="2022-10-07T13:59:30.308" v="54" actId="14100"/>
          <ac:spMkLst>
            <pc:docMk/>
            <pc:sldMk cId="933517276" sldId="278"/>
            <ac:spMk id="4" creationId="{561AE873-6C74-42F8-A2B7-FA722023B25C}"/>
          </ac:spMkLst>
        </pc:spChg>
        <pc:picChg chg="del">
          <ac:chgData name="Яна Лось" userId="dd7905258202436d" providerId="LiveId" clId="{E66F7DF6-8B9C-4246-800C-B648C298FEE8}" dt="2022-10-07T13:32:44.679" v="35" actId="478"/>
          <ac:picMkLst>
            <pc:docMk/>
            <pc:sldMk cId="933517276" sldId="278"/>
            <ac:picMk id="3" creationId="{2C46CB2C-3A44-C268-0D28-348AC1D56AE8}"/>
          </ac:picMkLst>
        </pc:picChg>
      </pc:sldChg>
      <pc:sldChg chg="addSp delSp modSp add mod ord">
        <pc:chgData name="Яна Лось" userId="dd7905258202436d" providerId="LiveId" clId="{E66F7DF6-8B9C-4246-800C-B648C298FEE8}" dt="2022-10-21T14:06:00.236" v="859" actId="478"/>
        <pc:sldMkLst>
          <pc:docMk/>
          <pc:sldMk cId="2220612264" sldId="279"/>
        </pc:sldMkLst>
        <pc:spChg chg="del">
          <ac:chgData name="Яна Лось" userId="dd7905258202436d" providerId="LiveId" clId="{E66F7DF6-8B9C-4246-800C-B648C298FEE8}" dt="2022-10-21T14:06:00.236" v="859" actId="478"/>
          <ac:spMkLst>
            <pc:docMk/>
            <pc:sldMk cId="2220612264" sldId="279"/>
            <ac:spMk id="2" creationId="{716ADA59-36A5-4D87-9EA7-61C25614952B}"/>
          </ac:spMkLst>
        </pc:spChg>
        <pc:spChg chg="del">
          <ac:chgData name="Яна Лось" userId="dd7905258202436d" providerId="LiveId" clId="{E66F7DF6-8B9C-4246-800C-B648C298FEE8}" dt="2022-10-07T13:58:37.767" v="47" actId="478"/>
          <ac:spMkLst>
            <pc:docMk/>
            <pc:sldMk cId="2220612264" sldId="279"/>
            <ac:spMk id="3" creationId="{D6B89058-B5A8-0B4A-B6D2-925C8F4E38CF}"/>
          </ac:spMkLst>
        </pc:spChg>
        <pc:spChg chg="mod">
          <ac:chgData name="Яна Лось" userId="dd7905258202436d" providerId="LiveId" clId="{E66F7DF6-8B9C-4246-800C-B648C298FEE8}" dt="2022-10-07T13:58:42.072" v="51" actId="20577"/>
          <ac:spMkLst>
            <pc:docMk/>
            <pc:sldMk cId="2220612264" sldId="279"/>
            <ac:spMk id="4" creationId="{561AE873-6C74-42F8-A2B7-FA722023B25C}"/>
          </ac:spMkLst>
        </pc:spChg>
        <pc:spChg chg="del">
          <ac:chgData name="Яна Лось" userId="dd7905258202436d" providerId="LiveId" clId="{E66F7DF6-8B9C-4246-800C-B648C298FEE8}" dt="2022-10-07T13:58:37.767" v="47" actId="478"/>
          <ac:spMkLst>
            <pc:docMk/>
            <pc:sldMk cId="2220612264" sldId="279"/>
            <ac:spMk id="5" creationId="{EA37D6C9-C4F8-13F0-13EC-96E5E4617491}"/>
          </ac:spMkLst>
        </pc:spChg>
        <pc:spChg chg="add del">
          <ac:chgData name="Яна Лось" userId="dd7905258202436d" providerId="LiveId" clId="{E66F7DF6-8B9C-4246-800C-B648C298FEE8}" dt="2022-10-07T13:59:25.298" v="53" actId="11529"/>
          <ac:spMkLst>
            <pc:docMk/>
            <pc:sldMk cId="2220612264" sldId="279"/>
            <ac:spMk id="6" creationId="{D9552048-CA28-AA15-7EE0-A1E65C5954DF}"/>
          </ac:spMkLst>
        </pc:spChg>
        <pc:spChg chg="add mod">
          <ac:chgData name="Яна Лось" userId="dd7905258202436d" providerId="LiveId" clId="{E66F7DF6-8B9C-4246-800C-B648C298FEE8}" dt="2022-10-07T14:21:15.564" v="841" actId="14100"/>
          <ac:spMkLst>
            <pc:docMk/>
            <pc:sldMk cId="2220612264" sldId="279"/>
            <ac:spMk id="7" creationId="{61CAEDD7-061A-5FF8-401B-373E76D24F6C}"/>
          </ac:spMkLst>
        </pc:spChg>
        <pc:spChg chg="del mod">
          <ac:chgData name="Яна Лось" userId="dd7905258202436d" providerId="LiveId" clId="{E66F7DF6-8B9C-4246-800C-B648C298FEE8}" dt="2022-10-07T13:58:37.767" v="47" actId="478"/>
          <ac:spMkLst>
            <pc:docMk/>
            <pc:sldMk cId="2220612264" sldId="279"/>
            <ac:spMk id="10" creationId="{E75DEFB5-03A4-B3E5-A22F-2D04BCE3B753}"/>
          </ac:spMkLst>
        </pc:spChg>
        <pc:spChg chg="del">
          <ac:chgData name="Яна Лось" userId="dd7905258202436d" providerId="LiveId" clId="{E66F7DF6-8B9C-4246-800C-B648C298FEE8}" dt="2022-10-07T13:58:37.767" v="47" actId="478"/>
          <ac:spMkLst>
            <pc:docMk/>
            <pc:sldMk cId="2220612264" sldId="279"/>
            <ac:spMk id="11" creationId="{7C1D609C-E8AF-139C-4F44-7DC958CDC32E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2" creationId="{538945DC-6E33-6E61-0B0E-CAC632940CF5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3" creationId="{EBC87A4E-7B66-B01B-B732-BD06B7DECBAB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4" creationId="{ADF63BD4-EA14-4425-6C1A-91F3737B4246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5" creationId="{9A3C3041-46FA-12FE-7247-1F460D072E83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6" creationId="{43B4B8FF-DD59-3651-22FA-1D27EA70A4B9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7" creationId="{2B9B1D49-AADB-B6C9-D919-FDF477B75E04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8" creationId="{81F1DC21-F74D-95DB-D4AD-24EB42FD98D8}"/>
          </ac:spMkLst>
        </pc:spChg>
        <pc:spChg chg="add del mod">
          <ac:chgData name="Яна Лось" userId="dd7905258202436d" providerId="LiveId" clId="{E66F7DF6-8B9C-4246-800C-B648C298FEE8}" dt="2022-10-07T14:00:33.761" v="106" actId="478"/>
          <ac:spMkLst>
            <pc:docMk/>
            <pc:sldMk cId="2220612264" sldId="279"/>
            <ac:spMk id="19" creationId="{CAE53A91-1085-28E5-A597-63393FFB369B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0" creationId="{E6F9FEF3-770E-602C-71F3-DFA5BD73D958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1" creationId="{3FD6C28A-C1DA-5075-C7A6-EB7B589FC56B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2" creationId="{7014952A-DB0F-205C-CEA4-985BA7A09984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3" creationId="{F0846D84-7CD9-87F7-6B0D-AF429E86ACD8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4" creationId="{651439C6-780B-C5AF-3635-22EC15144D89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5" creationId="{5214DAA6-9913-4C41-5AB8-6CBC41334EE0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6" creationId="{87E287BC-0C8B-2360-F585-AD614FBEA7F6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7" creationId="{58AA705A-887A-64FE-DBFA-C21B6219E6D9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8" creationId="{D3D7E3A9-B860-DF84-137C-83EA9566037B}"/>
          </ac:spMkLst>
        </pc:spChg>
        <pc:spChg chg="add del mod">
          <ac:chgData name="Яна Лось" userId="dd7905258202436d" providerId="LiveId" clId="{E66F7DF6-8B9C-4246-800C-B648C298FEE8}" dt="2022-10-07T14:14:24.040" v="796" actId="478"/>
          <ac:spMkLst>
            <pc:docMk/>
            <pc:sldMk cId="2220612264" sldId="279"/>
            <ac:spMk id="29" creationId="{5E35787D-D6FC-68A3-2A68-65D467EACFA2}"/>
          </ac:spMkLst>
        </pc:spChg>
        <pc:spChg chg="add mod">
          <ac:chgData name="Яна Лось" userId="dd7905258202436d" providerId="LiveId" clId="{E66F7DF6-8B9C-4246-800C-B648C298FEE8}" dt="2022-10-07T14:21:15.564" v="841" actId="14100"/>
          <ac:spMkLst>
            <pc:docMk/>
            <pc:sldMk cId="2220612264" sldId="279"/>
            <ac:spMk id="30" creationId="{803B7072-64B6-F4FA-F67D-413DDBF1A3D5}"/>
          </ac:spMkLst>
        </pc:spChg>
        <pc:spChg chg="add mod">
          <ac:chgData name="Яна Лось" userId="dd7905258202436d" providerId="LiveId" clId="{E66F7DF6-8B9C-4246-800C-B648C298FEE8}" dt="2022-10-07T14:21:15.564" v="841" actId="14100"/>
          <ac:spMkLst>
            <pc:docMk/>
            <pc:sldMk cId="2220612264" sldId="279"/>
            <ac:spMk id="31" creationId="{BFD6B72C-226D-C45C-6BD0-961263826035}"/>
          </ac:spMkLst>
        </pc:spChg>
        <pc:spChg chg="add mod">
          <ac:chgData name="Яна Лось" userId="dd7905258202436d" providerId="LiveId" clId="{E66F7DF6-8B9C-4246-800C-B648C298FEE8}" dt="2022-10-07T14:21:25.596" v="843" actId="1076"/>
          <ac:spMkLst>
            <pc:docMk/>
            <pc:sldMk cId="2220612264" sldId="279"/>
            <ac:spMk id="32" creationId="{F675A8D1-B54C-91AA-6C36-43DE88674BD9}"/>
          </ac:spMkLst>
        </pc:spChg>
        <pc:spChg chg="add mod">
          <ac:chgData name="Яна Лось" userId="dd7905258202436d" providerId="LiveId" clId="{E66F7DF6-8B9C-4246-800C-B648C298FEE8}" dt="2022-10-07T14:21:21.555" v="842" actId="1076"/>
          <ac:spMkLst>
            <pc:docMk/>
            <pc:sldMk cId="2220612264" sldId="279"/>
            <ac:spMk id="33" creationId="{C75EAFD0-8E9A-5EE4-532C-8C69AFA22528}"/>
          </ac:spMkLst>
        </pc:spChg>
        <pc:spChg chg="add mod">
          <ac:chgData name="Яна Лось" userId="dd7905258202436d" providerId="LiveId" clId="{E66F7DF6-8B9C-4246-800C-B648C298FEE8}" dt="2022-10-07T14:22:00.650" v="849" actId="179"/>
          <ac:spMkLst>
            <pc:docMk/>
            <pc:sldMk cId="2220612264" sldId="279"/>
            <ac:spMk id="34" creationId="{70D68FB3-3CDD-30E0-7569-C646F555A0A5}"/>
          </ac:spMkLst>
        </pc:spChg>
        <pc:spChg chg="add mod">
          <ac:chgData name="Яна Лось" userId="dd7905258202436d" providerId="LiveId" clId="{E66F7DF6-8B9C-4246-800C-B648C298FEE8}" dt="2022-10-07T14:21:43.865" v="847" actId="179"/>
          <ac:spMkLst>
            <pc:docMk/>
            <pc:sldMk cId="2220612264" sldId="279"/>
            <ac:spMk id="35" creationId="{56CC35BB-1375-6142-EA66-9293F74906CB}"/>
          </ac:spMkLst>
        </pc:spChg>
        <pc:spChg chg="add mod">
          <ac:chgData name="Яна Лось" userId="dd7905258202436d" providerId="LiveId" clId="{E66F7DF6-8B9C-4246-800C-B648C298FEE8}" dt="2022-10-07T14:21:51.888" v="848" actId="179"/>
          <ac:spMkLst>
            <pc:docMk/>
            <pc:sldMk cId="2220612264" sldId="279"/>
            <ac:spMk id="36" creationId="{700464D8-E057-2659-E940-A694395F00F4}"/>
          </ac:spMkLst>
        </pc:spChg>
        <pc:spChg chg="add del mod">
          <ac:chgData name="Яна Лось" userId="dd7905258202436d" providerId="LiveId" clId="{E66F7DF6-8B9C-4246-800C-B648C298FEE8}" dt="2022-10-07T14:19:41.440" v="824" actId="478"/>
          <ac:spMkLst>
            <pc:docMk/>
            <pc:sldMk cId="2220612264" sldId="279"/>
            <ac:spMk id="43" creationId="{2D565D07-8F70-A9E8-3705-134EB86BA088}"/>
          </ac:spMkLst>
        </pc:spChg>
        <pc:picChg chg="del">
          <ac:chgData name="Яна Лось" userId="dd7905258202436d" providerId="LiveId" clId="{E66F7DF6-8B9C-4246-800C-B648C298FEE8}" dt="2022-10-07T13:58:33.376" v="44" actId="478"/>
          <ac:picMkLst>
            <pc:docMk/>
            <pc:sldMk cId="2220612264" sldId="279"/>
            <ac:picMk id="9" creationId="{26D3D8AC-4145-A874-0ABB-3EF3CE57F74B}"/>
          </ac:picMkLst>
        </pc:picChg>
        <pc:picChg chg="add del mod">
          <ac:chgData name="Яна Лось" userId="dd7905258202436d" providerId="LiveId" clId="{E66F7DF6-8B9C-4246-800C-B648C298FEE8}" dt="2022-10-07T14:15:57.469" v="805" actId="478"/>
          <ac:picMkLst>
            <pc:docMk/>
            <pc:sldMk cId="2220612264" sldId="279"/>
            <ac:picMk id="38" creationId="{DE265615-CC92-7567-F7D8-3E60C6AB8792}"/>
          </ac:picMkLst>
        </pc:picChg>
        <pc:picChg chg="add del mod">
          <ac:chgData name="Яна Лось" userId="dd7905258202436d" providerId="LiveId" clId="{E66F7DF6-8B9C-4246-800C-B648C298FEE8}" dt="2022-10-07T14:15:56.514" v="804" actId="478"/>
          <ac:picMkLst>
            <pc:docMk/>
            <pc:sldMk cId="2220612264" sldId="279"/>
            <ac:picMk id="40" creationId="{B7839269-4521-6C39-A74C-30DA4FFF2D4F}"/>
          </ac:picMkLst>
        </pc:picChg>
        <pc:picChg chg="add del">
          <ac:chgData name="Яна Лось" userId="dd7905258202436d" providerId="LiveId" clId="{E66F7DF6-8B9C-4246-800C-B648C298FEE8}" dt="2022-10-07T14:19:03.524" v="808" actId="22"/>
          <ac:picMkLst>
            <pc:docMk/>
            <pc:sldMk cId="2220612264" sldId="279"/>
            <ac:picMk id="42" creationId="{5EDB257B-1117-5FF5-0C07-E29B6B5F6339}"/>
          </ac:picMkLst>
        </pc:picChg>
        <pc:picChg chg="del">
          <ac:chgData name="Яна Лось" userId="dd7905258202436d" providerId="LiveId" clId="{E66F7DF6-8B9C-4246-800C-B648C298FEE8}" dt="2022-10-07T13:58:34.183" v="45" actId="478"/>
          <ac:picMkLst>
            <pc:docMk/>
            <pc:sldMk cId="2220612264" sldId="279"/>
            <ac:picMk id="1026" creationId="{0EEAFA04-8403-D126-A71D-1C2F528741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0853B-B55C-8E23-E446-6897DE067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086970-9BE5-1827-B7A3-7E0D37E83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52D02E-0BC1-269B-EA8F-E64B0DFCD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FC7E8E-C798-DAC2-2A12-74D4B8A61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3A967F-5135-BC3C-EB8F-0FA3B279A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10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8B1244-3117-9812-64A2-13D09B10C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315F37-51F9-74A7-FF26-7809157A8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56C3AC-66DD-915A-C472-2A9DF4958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BB08AF-DBBD-A45C-380F-120774A32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C79FA6-9ADA-DCDC-24DF-5E1DA447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526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03265-04D8-52FC-43A0-4A360E729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5EBA37-EA57-0EB7-4FB2-7BF012F84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B0497C-F24B-B8FB-FBC1-2555E9F2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1FBA66-859F-7511-76B0-8A79AAFB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7F8706-9DE1-5583-B791-9CA349BE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41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BFB8B-195E-F7EC-1A5D-C6C172BDE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31EE6-7398-BDFC-31B3-B6DE2F21F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445027-44AE-63AD-ED5D-4C3553984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182A7F-CEAD-128C-1030-6C16EDE6A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ED407B-EDA6-715A-6A2D-61532647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0A1CE1-E686-3F59-77E6-8B9CD9B14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64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9DFC2-E341-C152-D475-AD03B07A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E275DC-0CC9-0A9C-00EA-8CFCAE699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6265BE-D749-E7A9-9358-74CE877A7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4B113B-7EB6-AE35-0661-717DCFE90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29ED63-94F6-98EE-87D4-E3D8C1B2F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8E7A54-8CDE-3B23-66E4-A330B4BB4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08A0A2C-5150-35C7-3F92-D42F0ED2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AC9608-3D75-0853-B09B-FA13EBA5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24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E26D97-8693-65A4-747D-94D5A1E9C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0518CD-8FC7-A2BF-718D-345708001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9D744A-FA62-9DC9-5B38-83C8DDAA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57846E-1A39-FBC9-9904-843AF7BA5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224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1BDCFC-18A5-8B71-3F0B-341C027DB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EB4D07-6B85-371C-68C3-7F4578E8E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E4E743-DB70-FC64-9BBD-42C5CDA8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98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4906F-8C12-6F18-175C-7B4C81E92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275358-8A89-DF37-D6AD-BC9BD4EC2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DF3589-ACC1-FAFC-9829-5CFC25ACD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EE9ED2-92D3-D248-5F4E-E41E3EDAD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D5F8A7-3587-D6BD-DAD0-4A2029EAD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EB435E-0443-3B7C-951E-B9EEE8A0D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36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526AF-3D4E-CB79-9940-490EB37AD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51F589-966E-B66C-020F-59F7FDACF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BDE305-F149-071A-176D-B27A38BD8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FB8347-A1E0-6140-2DFE-A3EE91F36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D549BE-86B6-2580-12A6-B4F4E758B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A1A68F-2057-503F-00A7-CFC6D04D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58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00504C-67B8-BB2F-EADF-32736B48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317FC0-FFB7-3A21-2C51-8DBB6B00C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BC1BB0-0A6A-DE43-B8B6-346E75FC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D7E4E1-C577-154C-76D8-97B51FA40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565711-1AF2-BABA-D627-E3A4AC18B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553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9DAA12-1692-BC50-30C2-3F917D199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2EB20C-37AD-9AE1-E3E7-1B2CD6E83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3AC991-E5E0-1F4D-285B-40D40937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5BDF75-FAEA-E652-B25C-C5E5BEF65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64BD03-FD24-E0D5-438F-B04EE2B3B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69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7DBEE-DED1-C32D-3AFA-38D0C92D9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E5D95C-480A-180E-6489-B88D34397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25932-6EAF-FCCA-EC1F-ED74CFB7A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AE6B1-A509-488B-B541-A7C4B7B62D3D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840A10-6238-2A88-0C4B-E6DB0D682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246D6B-325E-49E1-68C0-1D3267302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9867A-418B-495F-BB90-D22CA55F3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5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CF4DE-7600-318E-2731-95C37B610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281AC5-4ECA-190E-DDAE-70E84E734B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75EA21-55CA-4C3B-24A4-E9D93CF9118C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87138B-F9EF-483A-EBDE-7DADE5F703E0}"/>
              </a:ext>
            </a:extLst>
          </p:cNvPr>
          <p:cNvSpPr/>
          <p:nvPr/>
        </p:nvSpPr>
        <p:spPr>
          <a:xfrm>
            <a:off x="1052804" y="2563585"/>
            <a:ext cx="10086392" cy="1730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cap="all" dirty="0"/>
              <a:t>Разработка программы автоматизации фациального анализа на примере отложений васюганской свиты</a:t>
            </a:r>
          </a:p>
        </p:txBody>
      </p:sp>
    </p:spTree>
    <p:extLst>
      <p:ext uri="{BB962C8B-B14F-4D97-AF65-F5344CB8AC3E}">
        <p14:creationId xmlns:p14="http://schemas.microsoft.com/office/powerpoint/2010/main" val="343105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AC7D40-FAC4-41B8-8425-2EBFEC42C972}"/>
              </a:ext>
            </a:extLst>
          </p:cNvPr>
          <p:cNvSpPr/>
          <p:nvPr/>
        </p:nvSpPr>
        <p:spPr>
          <a:xfrm>
            <a:off x="0" y="218612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1AE873-6C74-42F8-A2B7-FA722023B25C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Рекомендательное письмо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108EB0-B409-FC0A-7A0C-6453F19E0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47" y="237274"/>
            <a:ext cx="4588388" cy="649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EA2BFF09-86EB-4FA9-98F7-553FFF48EF6A}"/>
              </a:ext>
            </a:extLst>
          </p:cNvPr>
          <p:cNvSpPr/>
          <p:nvPr/>
        </p:nvSpPr>
        <p:spPr>
          <a:xfrm>
            <a:off x="371728" y="6120803"/>
            <a:ext cx="872355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/>
                <a:solidFill>
                  <a:schemeClr val="tx1"/>
                </a:solidFill>
              </a:rPr>
              <a:t>2/12</a:t>
            </a:r>
          </a:p>
        </p:txBody>
      </p:sp>
    </p:spTree>
    <p:extLst>
      <p:ext uri="{BB962C8B-B14F-4D97-AF65-F5344CB8AC3E}">
        <p14:creationId xmlns:p14="http://schemas.microsoft.com/office/powerpoint/2010/main" val="222061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AC7D40-FAC4-41B8-8425-2EBFEC42C972}"/>
              </a:ext>
            </a:extLst>
          </p:cNvPr>
          <p:cNvSpPr/>
          <p:nvPr/>
        </p:nvSpPr>
        <p:spPr>
          <a:xfrm>
            <a:off x="0" y="218612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1AE873-6C74-42F8-A2B7-FA722023B25C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План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CAEDD7-061A-5FF8-401B-373E76D24F6C}"/>
              </a:ext>
            </a:extLst>
          </p:cNvPr>
          <p:cNvSpPr/>
          <p:nvPr/>
        </p:nvSpPr>
        <p:spPr>
          <a:xfrm>
            <a:off x="736214" y="1334707"/>
            <a:ext cx="3261826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Этап 1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03B7072-64B6-F4FA-F67D-413DDBF1A3D5}"/>
              </a:ext>
            </a:extLst>
          </p:cNvPr>
          <p:cNvSpPr/>
          <p:nvPr/>
        </p:nvSpPr>
        <p:spPr>
          <a:xfrm>
            <a:off x="8549046" y="1334707"/>
            <a:ext cx="3261826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Этап 3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FD6B72C-226D-C45C-6BD0-961263826035}"/>
              </a:ext>
            </a:extLst>
          </p:cNvPr>
          <p:cNvSpPr/>
          <p:nvPr/>
        </p:nvSpPr>
        <p:spPr>
          <a:xfrm>
            <a:off x="4641074" y="1334707"/>
            <a:ext cx="3261826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Этап 2</a:t>
            </a:r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F675A8D1-B54C-91AA-6C36-43DE88674BD9}"/>
              </a:ext>
            </a:extLst>
          </p:cNvPr>
          <p:cNvSpPr/>
          <p:nvPr/>
        </p:nvSpPr>
        <p:spPr>
          <a:xfrm>
            <a:off x="4146234" y="1515889"/>
            <a:ext cx="343533" cy="158621"/>
          </a:xfrm>
          <a:prstGeom prst="rightArrow">
            <a:avLst/>
          </a:prstGeom>
          <a:solidFill>
            <a:srgbClr val="000E67"/>
          </a:solidFill>
          <a:ln>
            <a:solidFill>
              <a:srgbClr val="000E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C75EAFD0-8E9A-5EE4-532C-8C69AFA22528}"/>
              </a:ext>
            </a:extLst>
          </p:cNvPr>
          <p:cNvSpPr/>
          <p:nvPr/>
        </p:nvSpPr>
        <p:spPr>
          <a:xfrm>
            <a:off x="8054206" y="1515890"/>
            <a:ext cx="343533" cy="158621"/>
          </a:xfrm>
          <a:prstGeom prst="rightArrow">
            <a:avLst/>
          </a:prstGeom>
          <a:solidFill>
            <a:srgbClr val="000E67"/>
          </a:solidFill>
          <a:ln>
            <a:solidFill>
              <a:srgbClr val="000E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D68FB3-3CDD-30E0-7569-C646F555A0A5}"/>
              </a:ext>
            </a:extLst>
          </p:cNvPr>
          <p:cNvSpPr txBox="1"/>
          <p:nvPr/>
        </p:nvSpPr>
        <p:spPr>
          <a:xfrm>
            <a:off x="736215" y="2250755"/>
            <a:ext cx="32067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dirty="0"/>
              <a:t>Анализ возможности </a:t>
            </a:r>
            <a:r>
              <a:rPr lang="ru-RU" sz="1800" dirty="0">
                <a:solidFill>
                  <a:schemeClr val="tx1"/>
                </a:solidFill>
              </a:rPr>
              <a:t>внедрения технологии искусственных нейронных сетей в процесс создания фациальных карт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ru-RU" dirty="0"/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dirty="0"/>
              <a:t>Составление эталонного каталога </a:t>
            </a:r>
            <a:r>
              <a:rPr lang="ru-RU" dirty="0" err="1"/>
              <a:t>литогенетических</a:t>
            </a:r>
            <a:r>
              <a:rPr lang="ru-RU" dirty="0"/>
              <a:t> типов керна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CC35BB-1375-6142-EA66-9293F74906CB}"/>
              </a:ext>
            </a:extLst>
          </p:cNvPr>
          <p:cNvSpPr txBox="1"/>
          <p:nvPr/>
        </p:nvSpPr>
        <p:spPr>
          <a:xfrm>
            <a:off x="4641074" y="2246616"/>
            <a:ext cx="32618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ru-RU" dirty="0"/>
              <a:t>Разработка тестовой программы, анализирующей фации по данным с месторождения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dirty="0"/>
              <a:t>Сбор и классификация керна по </a:t>
            </a:r>
            <a:r>
              <a:rPr lang="ru-RU" dirty="0" err="1"/>
              <a:t>литогенетическим</a:t>
            </a:r>
            <a:r>
              <a:rPr lang="ru-RU" dirty="0"/>
              <a:t> типам для обучения нейросети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0464D8-E057-2659-E940-A694395F00F4}"/>
              </a:ext>
            </a:extLst>
          </p:cNvPr>
          <p:cNvSpPr txBox="1"/>
          <p:nvPr/>
        </p:nvSpPr>
        <p:spPr>
          <a:xfrm>
            <a:off x="8545934" y="2246616"/>
            <a:ext cx="3261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dirty="0"/>
              <a:t>Разработка программы, составляющей фациальные карты на основе данных с месторождения и данных интерпретации керна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ru-RU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dirty="0"/>
              <a:t>Итоговое тестирование продукта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C79A41-D4D5-43F2-96ED-11080729DA4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2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7321" y="4702605"/>
            <a:ext cx="7034193" cy="85917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4BFE0D-8531-4BCF-B1D5-7B5E7C71B821}"/>
              </a:ext>
            </a:extLst>
          </p:cNvPr>
          <p:cNvSpPr txBox="1"/>
          <p:nvPr/>
        </p:nvSpPr>
        <p:spPr>
          <a:xfrm>
            <a:off x="6509554" y="5709442"/>
            <a:ext cx="3429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/>
              <a:t>Наём </a:t>
            </a:r>
            <a:r>
              <a:rPr lang="en-US" dirty="0"/>
              <a:t>IT-</a:t>
            </a:r>
            <a:r>
              <a:rPr lang="ru-RU" dirty="0"/>
              <a:t>специалистов извне </a:t>
            </a:r>
          </a:p>
          <a:p>
            <a:pPr marL="342900" indent="-342900">
              <a:buAutoNum type="arabicParenR"/>
            </a:pPr>
            <a:r>
              <a:rPr lang="ru-RU" dirty="0"/>
              <a:t>Керновыми данными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FDFE30B-61E4-4826-BDA8-3823F167F7FF}"/>
              </a:ext>
            </a:extLst>
          </p:cNvPr>
          <p:cNvSpPr/>
          <p:nvPr/>
        </p:nvSpPr>
        <p:spPr>
          <a:xfrm>
            <a:off x="371728" y="6120803"/>
            <a:ext cx="872355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3</a:t>
            </a:r>
            <a:r>
              <a:rPr lang="ru-RU" sz="2800" b="0" cap="none" spc="0" dirty="0">
                <a:ln w="0"/>
                <a:solidFill>
                  <a:schemeClr val="tx1"/>
                </a:solidFill>
              </a:rPr>
              <a:t>/12</a:t>
            </a:r>
          </a:p>
        </p:txBody>
      </p:sp>
    </p:spTree>
    <p:extLst>
      <p:ext uri="{BB962C8B-B14F-4D97-AF65-F5344CB8AC3E}">
        <p14:creationId xmlns:p14="http://schemas.microsoft.com/office/powerpoint/2010/main" val="441446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98AE81-BF83-4296-92EB-C28FD7542A39}"/>
              </a:ext>
            </a:extLst>
          </p:cNvPr>
          <p:cNvSpPr/>
          <p:nvPr/>
        </p:nvSpPr>
        <p:spPr>
          <a:xfrm>
            <a:off x="0" y="213977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005EDE7-B837-450F-94D7-42509F63A714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Объект исследования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9DBF74-BF41-4960-800F-2ADBCF7E79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979" y="213977"/>
            <a:ext cx="7696200" cy="65338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D24385-3C33-48F4-B461-8F027EE2B9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98" y="1200778"/>
            <a:ext cx="3188208" cy="447751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D66CA6-7BD8-4E0C-BD6A-254CB799BE1F}"/>
              </a:ext>
            </a:extLst>
          </p:cNvPr>
          <p:cNvSpPr/>
          <p:nvPr/>
        </p:nvSpPr>
        <p:spPr>
          <a:xfrm>
            <a:off x="371728" y="6120803"/>
            <a:ext cx="872355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/>
                <a:solidFill>
                  <a:schemeClr val="tx1"/>
                </a:solidFill>
              </a:rPr>
              <a:t>4/12</a:t>
            </a:r>
          </a:p>
        </p:txBody>
      </p:sp>
    </p:spTree>
    <p:extLst>
      <p:ext uri="{BB962C8B-B14F-4D97-AF65-F5344CB8AC3E}">
        <p14:creationId xmlns:p14="http://schemas.microsoft.com/office/powerpoint/2010/main" val="330334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авнобедренный треугольник 32">
            <a:extLst>
              <a:ext uri="{FF2B5EF4-FFF2-40B4-BE49-F238E27FC236}">
                <a16:creationId xmlns:a16="http://schemas.microsoft.com/office/drawing/2014/main" id="{038D4133-2729-D71E-B16A-B3816A5F51D2}"/>
              </a:ext>
            </a:extLst>
          </p:cNvPr>
          <p:cNvSpPr/>
          <p:nvPr/>
        </p:nvSpPr>
        <p:spPr>
          <a:xfrm>
            <a:off x="7279607" y="353795"/>
            <a:ext cx="4280114" cy="2589750"/>
          </a:xfrm>
          <a:prstGeom prst="triangle">
            <a:avLst/>
          </a:prstGeom>
          <a:noFill/>
          <a:ln w="28575">
            <a:solidFill>
              <a:srgbClr val="1D4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>
            <a:extLst>
              <a:ext uri="{FF2B5EF4-FFF2-40B4-BE49-F238E27FC236}">
                <a16:creationId xmlns:a16="http://schemas.microsoft.com/office/drawing/2014/main" id="{9E54AC1F-1563-2625-05D6-B78D686F1584}"/>
              </a:ext>
            </a:extLst>
          </p:cNvPr>
          <p:cNvSpPr/>
          <p:nvPr/>
        </p:nvSpPr>
        <p:spPr>
          <a:xfrm>
            <a:off x="7881621" y="353795"/>
            <a:ext cx="3073399" cy="1856074"/>
          </a:xfrm>
          <a:prstGeom prst="triangle">
            <a:avLst/>
          </a:prstGeom>
          <a:noFill/>
          <a:ln w="28575">
            <a:solidFill>
              <a:srgbClr val="1D4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8DC7590-E9D0-4361-AC9E-B81B5AA6CBF2}"/>
              </a:ext>
            </a:extLst>
          </p:cNvPr>
          <p:cNvSpPr/>
          <p:nvPr/>
        </p:nvSpPr>
        <p:spPr>
          <a:xfrm>
            <a:off x="381887" y="6120803"/>
            <a:ext cx="87235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5/12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4070BFE-13DA-1FFF-23BC-AF69D7E6FF37}"/>
              </a:ext>
            </a:extLst>
          </p:cNvPr>
          <p:cNvSpPr/>
          <p:nvPr/>
        </p:nvSpPr>
        <p:spPr>
          <a:xfrm>
            <a:off x="0" y="237273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E8B7216-45D5-63D8-2453-4410F4528339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ПРОБЛЕМА и актуальность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91A88B-A305-4CF0-6C2A-3D8C11DD8C48}"/>
              </a:ext>
            </a:extLst>
          </p:cNvPr>
          <p:cNvSpPr txBox="1"/>
          <p:nvPr/>
        </p:nvSpPr>
        <p:spPr>
          <a:xfrm>
            <a:off x="397969" y="3442852"/>
            <a:ext cx="58140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 w="0"/>
              </a:rPr>
              <a:t>Незакономерное распределение фильтрационно-емкостных свойств горной породы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94A6AD-427A-2E3C-4823-235A04F12F41}"/>
              </a:ext>
            </a:extLst>
          </p:cNvPr>
          <p:cNvSpPr txBox="1"/>
          <p:nvPr/>
        </p:nvSpPr>
        <p:spPr>
          <a:xfrm>
            <a:off x="626203" y="4471003"/>
            <a:ext cx="53636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n w="0"/>
              </a:rPr>
              <a:t>Неэффективность гидродинамических моделей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01CFA5-7819-0CC7-532B-E4AFA48FA83E}"/>
              </a:ext>
            </a:extLst>
          </p:cNvPr>
          <p:cNvSpPr txBox="1"/>
          <p:nvPr/>
        </p:nvSpPr>
        <p:spPr>
          <a:xfrm>
            <a:off x="208132" y="4837693"/>
            <a:ext cx="62239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n w="0"/>
              </a:rPr>
              <a:t>Высокие риски бурение скважин в зону </a:t>
            </a:r>
            <a:r>
              <a:rPr lang="ru-RU" sz="2000" dirty="0" err="1">
                <a:ln w="0"/>
              </a:rPr>
              <a:t>неколлекторов</a:t>
            </a:r>
            <a:endParaRPr lang="ru-RU" sz="2000" dirty="0">
              <a:ln w="0"/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A884677-7684-3AF6-E801-D2230B8BEB17}"/>
              </a:ext>
            </a:extLst>
          </p:cNvPr>
          <p:cNvCxnSpPr>
            <a:cxnSpLocks/>
          </p:cNvCxnSpPr>
          <p:nvPr/>
        </p:nvCxnSpPr>
        <p:spPr>
          <a:xfrm>
            <a:off x="3308018" y="1613427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30C08E3-CDAE-1880-9C79-5AC59DA9090A}"/>
              </a:ext>
            </a:extLst>
          </p:cNvPr>
          <p:cNvSpPr txBox="1"/>
          <p:nvPr/>
        </p:nvSpPr>
        <p:spPr>
          <a:xfrm>
            <a:off x="1016036" y="5604493"/>
            <a:ext cx="44119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n w="0"/>
              </a:rPr>
              <a:t>Высокая вариативность дебитов нефти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D342FE-5AD9-7159-5A51-B2BE8D27C723}"/>
              </a:ext>
            </a:extLst>
          </p:cNvPr>
          <p:cNvSpPr txBox="1"/>
          <p:nvPr/>
        </p:nvSpPr>
        <p:spPr>
          <a:xfrm>
            <a:off x="952128" y="1967225"/>
            <a:ext cx="4738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n w="0"/>
              </a:rPr>
              <a:t>Неоднороность</a:t>
            </a:r>
            <a:r>
              <a:rPr lang="ru-RU" sz="2000" dirty="0">
                <a:ln w="0"/>
              </a:rPr>
              <a:t> литологического состава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368F13-1DEC-A2E9-EA51-E20DC095E531}"/>
              </a:ext>
            </a:extLst>
          </p:cNvPr>
          <p:cNvSpPr txBox="1"/>
          <p:nvPr/>
        </p:nvSpPr>
        <p:spPr>
          <a:xfrm>
            <a:off x="848837" y="874463"/>
            <a:ext cx="53568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 w="0"/>
              </a:rPr>
              <a:t>Переходные условия осадконакопления свиты с частой сменой фациальных обстановок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966894-A18E-C2CE-89E7-F9FE71207F2D}"/>
              </a:ext>
            </a:extLst>
          </p:cNvPr>
          <p:cNvSpPr txBox="1"/>
          <p:nvPr/>
        </p:nvSpPr>
        <p:spPr>
          <a:xfrm>
            <a:off x="1283771" y="3009331"/>
            <a:ext cx="40760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n w="0"/>
              </a:rPr>
              <a:t>Изменчивать</a:t>
            </a:r>
            <a:r>
              <a:rPr lang="ru-RU" sz="2000" dirty="0">
                <a:ln w="0"/>
              </a:rPr>
              <a:t> эффективных толщин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BEFABA-BB36-2615-91A8-56B966E2904A}"/>
              </a:ext>
            </a:extLst>
          </p:cNvPr>
          <p:cNvSpPr txBox="1"/>
          <p:nvPr/>
        </p:nvSpPr>
        <p:spPr>
          <a:xfrm>
            <a:off x="1720234" y="2621977"/>
            <a:ext cx="3175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n w="0"/>
              </a:rPr>
              <a:t>Вариативность уровня ВНК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783A9A-2D78-CF73-767A-0B1275CB1590}"/>
              </a:ext>
            </a:extLst>
          </p:cNvPr>
          <p:cNvSpPr txBox="1"/>
          <p:nvPr/>
        </p:nvSpPr>
        <p:spPr>
          <a:xfrm>
            <a:off x="703574" y="5232964"/>
            <a:ext cx="51959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n w="0"/>
              </a:rPr>
              <a:t>Осложнение процесса геометризации залежи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C99DCCCB-18B7-6915-C438-3A34FB0AED3D}"/>
              </a:ext>
            </a:extLst>
          </p:cNvPr>
          <p:cNvCxnSpPr>
            <a:cxnSpLocks/>
          </p:cNvCxnSpPr>
          <p:nvPr/>
        </p:nvCxnSpPr>
        <p:spPr>
          <a:xfrm>
            <a:off x="3301140" y="2336835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76F5152E-701D-B305-59D0-3B96E459E5DB}"/>
              </a:ext>
            </a:extLst>
          </p:cNvPr>
          <p:cNvCxnSpPr>
            <a:cxnSpLocks/>
          </p:cNvCxnSpPr>
          <p:nvPr/>
        </p:nvCxnSpPr>
        <p:spPr>
          <a:xfrm>
            <a:off x="3304579" y="4125302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6FC4C62-5D05-6B3D-1A9A-623A5B96B510}"/>
              </a:ext>
            </a:extLst>
          </p:cNvPr>
          <p:cNvSpPr txBox="1"/>
          <p:nvPr/>
        </p:nvSpPr>
        <p:spPr>
          <a:xfrm>
            <a:off x="6927477" y="4024410"/>
            <a:ext cx="505639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n w="0"/>
              </a:rPr>
              <a:t>Активизация геологоразведочных работ для разработки отложений свиты, что создает </a:t>
            </a:r>
            <a:r>
              <a:rPr lang="ru-RU" sz="2000" cap="none" spc="0" dirty="0">
                <a:ln w="0"/>
                <a:solidFill>
                  <a:schemeClr val="tx1"/>
                </a:solidFill>
              </a:rPr>
              <a:t>потребность во всестороннем изучении горизонта Ю1 с целью </a:t>
            </a:r>
            <a:r>
              <a:rPr lang="ru-RU" sz="2000" u="sng" cap="none" spc="0" dirty="0">
                <a:ln w="0"/>
                <a:solidFill>
                  <a:schemeClr val="tx1"/>
                </a:solidFill>
              </a:rPr>
              <a:t>повышения эффективности геологоразведочных работ </a:t>
            </a:r>
            <a:r>
              <a:rPr lang="ru-RU" sz="2000" cap="none" spc="0" dirty="0">
                <a:ln w="0"/>
                <a:solidFill>
                  <a:schemeClr val="tx1"/>
                </a:solidFill>
              </a:rPr>
              <a:t>и </a:t>
            </a:r>
            <a:r>
              <a:rPr lang="ru-RU" sz="2000" u="sng" cap="none" spc="0" dirty="0">
                <a:ln w="0"/>
                <a:solidFill>
                  <a:schemeClr val="tx1"/>
                </a:solidFill>
              </a:rPr>
              <a:t>оптимизации добычи на эксплуатируемых объектах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42353B6-A9F8-9A72-C4CD-29352C5C0949}"/>
              </a:ext>
            </a:extLst>
          </p:cNvPr>
          <p:cNvSpPr/>
          <p:nvPr/>
        </p:nvSpPr>
        <p:spPr>
          <a:xfrm>
            <a:off x="8531860" y="3336489"/>
            <a:ext cx="204451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000F71"/>
                </a:solidFill>
              </a:rPr>
              <a:t>Актуальность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2C01303-F161-9EB7-006A-E29004B8F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247" y="51959"/>
            <a:ext cx="1475218" cy="1077045"/>
          </a:xfrm>
          <a:prstGeom prst="rect">
            <a:avLst/>
          </a:prstGeom>
        </p:spPr>
      </p:pic>
      <p:sp>
        <p:nvSpPr>
          <p:cNvPr id="31" name="Равнобедренный треугольник 30">
            <a:extLst>
              <a:ext uri="{FF2B5EF4-FFF2-40B4-BE49-F238E27FC236}">
                <a16:creationId xmlns:a16="http://schemas.microsoft.com/office/drawing/2014/main" id="{65358CBD-516A-6484-2E1E-A0F6A671EBA2}"/>
              </a:ext>
            </a:extLst>
          </p:cNvPr>
          <p:cNvSpPr/>
          <p:nvPr/>
        </p:nvSpPr>
        <p:spPr>
          <a:xfrm>
            <a:off x="8531860" y="353795"/>
            <a:ext cx="1778000" cy="1077045"/>
          </a:xfrm>
          <a:prstGeom prst="triangle">
            <a:avLst/>
          </a:prstGeom>
          <a:noFill/>
          <a:ln w="28575">
            <a:solidFill>
              <a:srgbClr val="1D4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C72F3FA-E372-38CD-A8E1-5350855059CF}"/>
              </a:ext>
            </a:extLst>
          </p:cNvPr>
          <p:cNvSpPr txBox="1"/>
          <p:nvPr/>
        </p:nvSpPr>
        <p:spPr>
          <a:xfrm>
            <a:off x="8965304" y="635501"/>
            <a:ext cx="919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3</a:t>
            </a:r>
            <a:r>
              <a:rPr lang="en-US" dirty="0"/>
              <a:t>D</a:t>
            </a:r>
          </a:p>
          <a:p>
            <a:pPr algn="ctr"/>
            <a:r>
              <a:rPr lang="ru-RU" dirty="0"/>
              <a:t>модель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F3FC4D-3E26-B1D4-25BF-CCFE02B281EB}"/>
              </a:ext>
            </a:extLst>
          </p:cNvPr>
          <p:cNvSpPr txBox="1"/>
          <p:nvPr/>
        </p:nvSpPr>
        <p:spPr>
          <a:xfrm>
            <a:off x="8139244" y="2392041"/>
            <a:ext cx="2571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Концептуальная модель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F5ABA1-D3CB-181F-9D41-B71DAA31B43B}"/>
              </a:ext>
            </a:extLst>
          </p:cNvPr>
          <p:cNvSpPr txBox="1"/>
          <p:nvPr/>
        </p:nvSpPr>
        <p:spPr>
          <a:xfrm>
            <a:off x="8325131" y="1655831"/>
            <a:ext cx="2172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Фациальная модель</a:t>
            </a:r>
          </a:p>
        </p:txBody>
      </p:sp>
    </p:spTree>
    <p:extLst>
      <p:ext uri="{BB962C8B-B14F-4D97-AF65-F5344CB8AC3E}">
        <p14:creationId xmlns:p14="http://schemas.microsoft.com/office/powerpoint/2010/main" val="1325822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EB492BC-DB16-4401-8A47-11BD61C49406}"/>
              </a:ext>
            </a:extLst>
          </p:cNvPr>
          <p:cNvSpPr/>
          <p:nvPr/>
        </p:nvSpPr>
        <p:spPr>
          <a:xfrm>
            <a:off x="0" y="237273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6876CD-7D6A-4BB9-B9B8-42E2897158A8}"/>
              </a:ext>
            </a:extLst>
          </p:cNvPr>
          <p:cNvSpPr/>
          <p:nvPr/>
        </p:nvSpPr>
        <p:spPr>
          <a:xfrm>
            <a:off x="596046" y="764024"/>
            <a:ext cx="10999908" cy="19543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b="1" dirty="0">
                <a:solidFill>
                  <a:srgbClr val="000F71"/>
                </a:solidFill>
              </a:rPr>
              <a:t>Цель: </a:t>
            </a:r>
          </a:p>
          <a:p>
            <a:pPr algn="just"/>
            <a:r>
              <a:rPr lang="ru-RU" sz="2800" dirty="0"/>
              <a:t>Составить концепцию программы по восстановлению условий осадконакопления отложений, на примере месторождений северной части </a:t>
            </a:r>
            <a:r>
              <a:rPr lang="ru-RU" sz="2800" dirty="0" err="1"/>
              <a:t>Пудинского</a:t>
            </a:r>
            <a:r>
              <a:rPr lang="ru-RU" sz="2800" dirty="0"/>
              <a:t> куполовидного </a:t>
            </a:r>
            <a:r>
              <a:rPr lang="ru-RU" sz="2800" dirty="0" err="1"/>
              <a:t>мезоподнятия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AD800EF-09BF-4123-8CE7-7382E0D64D99}"/>
              </a:ext>
            </a:extLst>
          </p:cNvPr>
          <p:cNvSpPr/>
          <p:nvPr/>
        </p:nvSpPr>
        <p:spPr>
          <a:xfrm>
            <a:off x="596046" y="2587776"/>
            <a:ext cx="10757312" cy="41395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b="1" dirty="0">
                <a:solidFill>
                  <a:srgbClr val="000F71"/>
                </a:solidFill>
              </a:rPr>
              <a:t>Задачи: </a:t>
            </a:r>
          </a:p>
          <a:p>
            <a:pPr indent="-360000" algn="just">
              <a:spcAft>
                <a:spcPts val="1200"/>
              </a:spcAft>
              <a:buFont typeface="+mj-lt"/>
              <a:buAutoNum type="arabicPeriod"/>
            </a:pPr>
            <a:r>
              <a:rPr lang="ru-RU" sz="2800" dirty="0"/>
              <a:t>Отобрать данные для загрузки в разрабатываемую программу</a:t>
            </a:r>
          </a:p>
          <a:p>
            <a:pPr indent="-360000" algn="just">
              <a:spcAft>
                <a:spcPts val="1200"/>
              </a:spcAft>
              <a:buFont typeface="+mj-lt"/>
              <a:buAutoNum type="arabicPeriod"/>
            </a:pPr>
            <a:r>
              <a:rPr lang="ru-RU" sz="2800" dirty="0"/>
              <a:t>Составить базу </a:t>
            </a:r>
            <a:r>
              <a:rPr lang="ru-RU" sz="2800" dirty="0" err="1"/>
              <a:t>литогенетических</a:t>
            </a:r>
            <a:r>
              <a:rPr lang="ru-RU" sz="2800" dirty="0"/>
              <a:t> типов и соотнести их условиями осадконакопления </a:t>
            </a:r>
          </a:p>
          <a:p>
            <a:pPr indent="-360000" algn="just">
              <a:spcAft>
                <a:spcPts val="1200"/>
              </a:spcAft>
              <a:buFont typeface="+mj-lt"/>
              <a:buAutoNum type="arabicPeriod"/>
            </a:pPr>
            <a:r>
              <a:rPr lang="ru-RU" sz="2800" dirty="0"/>
              <a:t>Проанализировать возможность внедрения технологии искусственных нейронных сетей в процесс создания фациальных карт</a:t>
            </a:r>
          </a:p>
          <a:p>
            <a:pPr algn="just">
              <a:spcAft>
                <a:spcPts val="1200"/>
              </a:spcAft>
            </a:pPr>
            <a:endParaRPr lang="ru-RU" sz="2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59ADD1-074E-4516-9E0B-6FD085359BDC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ЦЕЛИ И ЗАДАЧИ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4AAF55-51EF-4D2D-89F3-55C0CDD6882D}"/>
              </a:ext>
            </a:extLst>
          </p:cNvPr>
          <p:cNvSpPr/>
          <p:nvPr/>
        </p:nvSpPr>
        <p:spPr>
          <a:xfrm>
            <a:off x="371728" y="6120803"/>
            <a:ext cx="87235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6/</a:t>
            </a:r>
            <a:r>
              <a:rPr lang="en-US" sz="2800" dirty="0">
                <a:ln w="0"/>
              </a:rPr>
              <a:t>1</a:t>
            </a:r>
            <a:r>
              <a:rPr lang="ru-RU" sz="2800" dirty="0">
                <a:ln w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5000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9BE1D8-9075-BBFB-C589-3A45DD542417}"/>
              </a:ext>
            </a:extLst>
          </p:cNvPr>
          <p:cNvSpPr/>
          <p:nvPr/>
        </p:nvSpPr>
        <p:spPr>
          <a:xfrm>
            <a:off x="0" y="237274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9CCF088-C7C0-3FD1-2D96-3286DED87DE2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История изучения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829B70-6043-CF12-A57E-654BD9C4A1E6}"/>
              </a:ext>
            </a:extLst>
          </p:cNvPr>
          <p:cNvSpPr txBox="1"/>
          <p:nvPr/>
        </p:nvSpPr>
        <p:spPr>
          <a:xfrm>
            <a:off x="709581" y="1061960"/>
            <a:ext cx="5120948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 работе Дьяченко и др. (2021) представлен сравнительный анализ двух подходов определения породы методами машинного обучения: на основе графических идентификаторов и </a:t>
            </a:r>
            <a:r>
              <a:rPr lang="ru-RU" dirty="0" err="1"/>
              <a:t>сверточных</a:t>
            </a:r>
            <a:r>
              <a:rPr lang="ru-RU" dirty="0"/>
              <a:t> нейронных сетей.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Сравнение производилось на основе графических идентификаторов двух типов: </a:t>
            </a:r>
            <a:r>
              <a:rPr lang="ru-RU" u="sng" dirty="0"/>
              <a:t>цветовые</a:t>
            </a:r>
            <a:r>
              <a:rPr lang="ru-RU" dirty="0"/>
              <a:t> (средний цвет, доминирующие цвета) и </a:t>
            </a:r>
            <a:r>
              <a:rPr lang="ru-RU" u="sng" dirty="0"/>
              <a:t>текстурные</a:t>
            </a:r>
            <a:r>
              <a:rPr lang="ru-RU" dirty="0"/>
              <a:t> (энтропия, число Эйлера, контраст, непохожесть, однородность, энергия, корреляция)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модель на основе </a:t>
            </a:r>
            <a:r>
              <a:rPr lang="ru-RU" dirty="0" err="1"/>
              <a:t>сверточных</a:t>
            </a:r>
            <a:r>
              <a:rPr lang="ru-RU" dirty="0"/>
              <a:t> нейронных сетей более чувствительна к неявным признакам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Средняя точность определения горной породы – 0,87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764316A-9D58-B9F4-DF15-1D32EC88A37D}"/>
              </a:ext>
            </a:extLst>
          </p:cNvPr>
          <p:cNvSpPr/>
          <p:nvPr/>
        </p:nvSpPr>
        <p:spPr>
          <a:xfrm>
            <a:off x="371727" y="6120803"/>
            <a:ext cx="87235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7/12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B47D12-7943-FF23-0B60-39DA4FAAC4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4" r="3936"/>
          <a:stretch/>
        </p:blipFill>
        <p:spPr>
          <a:xfrm>
            <a:off x="9325947" y="237274"/>
            <a:ext cx="2562868" cy="3791724"/>
          </a:xfrm>
          <a:prstGeom prst="rect">
            <a:avLst/>
          </a:prstGeom>
          <a:ln>
            <a:solidFill>
              <a:srgbClr val="000E67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BF531C-C4DF-3A98-10D2-1BDDC6A5A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576" y="4128144"/>
            <a:ext cx="6089331" cy="25158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268237-BF6C-AD68-9762-A93A29907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009" y="888549"/>
            <a:ext cx="3245430" cy="27337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2037D3-68EC-F190-4948-3350D9BEF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7576" y="489078"/>
            <a:ext cx="3381324" cy="353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1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9BE1D8-9075-BBFB-C589-3A45DD542417}"/>
              </a:ext>
            </a:extLst>
          </p:cNvPr>
          <p:cNvSpPr/>
          <p:nvPr/>
        </p:nvSpPr>
        <p:spPr>
          <a:xfrm>
            <a:off x="0" y="237274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9CCF088-C7C0-3FD1-2D96-3286DED87DE2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Данные для загрузки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829B70-6043-CF12-A57E-654BD9C4A1E6}"/>
              </a:ext>
            </a:extLst>
          </p:cNvPr>
          <p:cNvSpPr txBox="1"/>
          <p:nvPr/>
        </p:nvSpPr>
        <p:spPr>
          <a:xfrm>
            <a:off x="807904" y="2413337"/>
            <a:ext cx="43433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Координаты устья скважины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Инклинометрия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Фотографии керна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Привязка керна к глубинам скважин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Отбивки пластов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Литологическая колонка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Привязка литологической колонки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764316A-9D58-B9F4-DF15-1D32EC88A37D}"/>
              </a:ext>
            </a:extLst>
          </p:cNvPr>
          <p:cNvSpPr/>
          <p:nvPr/>
        </p:nvSpPr>
        <p:spPr>
          <a:xfrm>
            <a:off x="371727" y="6120803"/>
            <a:ext cx="87235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8/12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23574EE-D4BE-4644-B596-84354373D9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780306"/>
              </p:ext>
            </p:extLst>
          </p:nvPr>
        </p:nvGraphicFramePr>
        <p:xfrm>
          <a:off x="5432489" y="279123"/>
          <a:ext cx="6281086" cy="6299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494920" imgH="8482320" progId="">
                  <p:embed/>
                </p:oleObj>
              </mc:Choice>
              <mc:Fallback>
                <p:oleObj r:id="rId2" imgW="8494920" imgH="84823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32489" y="279123"/>
                        <a:ext cx="6281086" cy="62997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920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BFDC09-4FEE-22A9-3121-48944637C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52" y="977498"/>
            <a:ext cx="5386055" cy="549013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AC7D40-FAC4-41B8-8425-2EBFEC42C972}"/>
              </a:ext>
            </a:extLst>
          </p:cNvPr>
          <p:cNvSpPr/>
          <p:nvPr/>
        </p:nvSpPr>
        <p:spPr>
          <a:xfrm>
            <a:off x="0" y="237273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6ADA59-36A5-4D87-9EA7-61C25614952B}"/>
              </a:ext>
            </a:extLst>
          </p:cNvPr>
          <p:cNvSpPr/>
          <p:nvPr/>
        </p:nvSpPr>
        <p:spPr>
          <a:xfrm>
            <a:off x="371728" y="6120803"/>
            <a:ext cx="87235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9/12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1AE873-6C74-42F8-A2B7-FA722023B25C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Керн</a:t>
            </a:r>
          </a:p>
        </p:txBody>
      </p:sp>
      <p:graphicFrame>
        <p:nvGraphicFramePr>
          <p:cNvPr id="15" name="Таблица 15">
            <a:extLst>
              <a:ext uri="{FF2B5EF4-FFF2-40B4-BE49-F238E27FC236}">
                <a16:creationId xmlns:a16="http://schemas.microsoft.com/office/drawing/2014/main" id="{5F3263C7-F58C-CE3A-4C98-B0FB20639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04982"/>
              </p:ext>
            </p:extLst>
          </p:nvPr>
        </p:nvGraphicFramePr>
        <p:xfrm>
          <a:off x="6102220" y="237273"/>
          <a:ext cx="5718054" cy="6283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478">
                  <a:extLst>
                    <a:ext uri="{9D8B030D-6E8A-4147-A177-3AD203B41FA5}">
                      <a16:colId xmlns:a16="http://schemas.microsoft.com/office/drawing/2014/main" val="412709461"/>
                    </a:ext>
                  </a:extLst>
                </a:gridCol>
                <a:gridCol w="1898474">
                  <a:extLst>
                    <a:ext uri="{9D8B030D-6E8A-4147-A177-3AD203B41FA5}">
                      <a16:colId xmlns:a16="http://schemas.microsoft.com/office/drawing/2014/main" val="4254331456"/>
                    </a:ext>
                  </a:extLst>
                </a:gridCol>
                <a:gridCol w="2028102">
                  <a:extLst>
                    <a:ext uri="{9D8B030D-6E8A-4147-A177-3AD203B41FA5}">
                      <a16:colId xmlns:a16="http://schemas.microsoft.com/office/drawing/2014/main" val="1557529494"/>
                    </a:ext>
                  </a:extLst>
                </a:gridCol>
              </a:tblGrid>
              <a:tr h="547290">
                <a:tc>
                  <a:txBody>
                    <a:bodyPr/>
                    <a:lstStyle/>
                    <a:p>
                      <a:pPr algn="ctr"/>
                      <a:r>
                        <a:rPr lang="ru-RU" cap="all" baseline="0" dirty="0">
                          <a:solidFill>
                            <a:schemeClr val="tx1"/>
                          </a:solidFill>
                        </a:rPr>
                        <a:t>аббревиатура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СУБФАЦИЯ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8851634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Ватты приливно-отливные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Супролитораль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121784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Приливные потоки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450857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ЛГК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Лагуны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Прибереговая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зона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469302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ЛГЦ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Центральная зона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918083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ДПР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Дельтовые равнины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Пески разлива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964198"/>
                  </a:ext>
                </a:extLst>
              </a:tr>
              <a:tr h="78718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ОЗЗ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Озера мелкие застойные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Мелководные застойные озера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666512"/>
                  </a:ext>
                </a:extLst>
              </a:tr>
              <a:tr h="55758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ОЗП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Озер мелкие проточные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Мелководные проточные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011680"/>
                  </a:ext>
                </a:extLst>
              </a:tr>
              <a:tr h="78718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ОЗЦ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Озера крупные открытые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Профундиаль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745960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ЦБУ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Фронт речной дельты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Центральная часть устьевого бара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839684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ПЛВ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Верхний пляж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Пляжный вал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960935"/>
                  </a:ext>
                </a:extLst>
              </a:tr>
              <a:tr h="4280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ПСВ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Подводный береговой склон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Верхний подводный склон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0049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3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AC7D40-FAC4-41B8-8425-2EBFEC42C972}"/>
              </a:ext>
            </a:extLst>
          </p:cNvPr>
          <p:cNvSpPr/>
          <p:nvPr/>
        </p:nvSpPr>
        <p:spPr>
          <a:xfrm>
            <a:off x="0" y="237273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6ADA59-36A5-4D87-9EA7-61C25614952B}"/>
              </a:ext>
            </a:extLst>
          </p:cNvPr>
          <p:cNvSpPr/>
          <p:nvPr/>
        </p:nvSpPr>
        <p:spPr>
          <a:xfrm>
            <a:off x="280357" y="6120803"/>
            <a:ext cx="10550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10/12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1AE873-6C74-42F8-A2B7-FA722023B25C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ПРЕДПОЛАГАЕМЫЙ РЕЗУЛЬТАТ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7C27AF4-1C99-0ED9-411D-E1378EC4E0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7"/>
          <a:stretch/>
        </p:blipFill>
        <p:spPr>
          <a:xfrm>
            <a:off x="4137614" y="0"/>
            <a:ext cx="4931740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31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EEAFA04-8403-D126-A71D-1C2F528741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9"/>
          <a:stretch/>
        </p:blipFill>
        <p:spPr bwMode="auto">
          <a:xfrm>
            <a:off x="4321845" y="693579"/>
            <a:ext cx="7589799" cy="595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AC7D40-FAC4-41B8-8425-2EBFEC42C972}"/>
              </a:ext>
            </a:extLst>
          </p:cNvPr>
          <p:cNvSpPr/>
          <p:nvPr/>
        </p:nvSpPr>
        <p:spPr>
          <a:xfrm>
            <a:off x="0" y="218612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6ADA59-36A5-4D87-9EA7-61C25614952B}"/>
              </a:ext>
            </a:extLst>
          </p:cNvPr>
          <p:cNvSpPr/>
          <p:nvPr/>
        </p:nvSpPr>
        <p:spPr>
          <a:xfrm>
            <a:off x="280356" y="6120803"/>
            <a:ext cx="10550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11/12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1AE873-6C74-42F8-A2B7-FA722023B25C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Определение фаций по </a:t>
            </a:r>
            <a:r>
              <a:rPr lang="ru-RU" cap="all" dirty="0" err="1"/>
              <a:t>гис</a:t>
            </a:r>
            <a:endParaRPr lang="ru-RU" cap="all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37D6C9-C4F8-13F0-13EC-96E5E4617491}"/>
              </a:ext>
            </a:extLst>
          </p:cNvPr>
          <p:cNvSpPr/>
          <p:nvPr/>
        </p:nvSpPr>
        <p:spPr>
          <a:xfrm>
            <a:off x="1195436" y="1195764"/>
            <a:ext cx="24935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cap="none" spc="0" dirty="0">
                <a:ln w="0"/>
                <a:solidFill>
                  <a:schemeClr val="tx1"/>
                </a:solidFill>
              </a:rPr>
              <a:t>Преимущества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6B89058-B5A8-0B4A-B6D2-925C8F4E38CF}"/>
              </a:ext>
            </a:extLst>
          </p:cNvPr>
          <p:cNvSpPr/>
          <p:nvPr/>
        </p:nvSpPr>
        <p:spPr>
          <a:xfrm>
            <a:off x="1440025" y="3414671"/>
            <a:ext cx="176970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dirty="0">
                <a:ln w="0"/>
              </a:rPr>
              <a:t>Недостатки</a:t>
            </a:r>
          </a:p>
        </p:txBody>
      </p:sp>
      <p:pic>
        <p:nvPicPr>
          <p:cNvPr id="9" name="Рисунок 8" descr="Тираннозавр">
            <a:extLst>
              <a:ext uri="{FF2B5EF4-FFF2-40B4-BE49-F238E27FC236}">
                <a16:creationId xmlns:a16="http://schemas.microsoft.com/office/drawing/2014/main" id="{26D3D8AC-4145-A874-0ABB-3EF3CE57F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505059" y="5747577"/>
            <a:ext cx="373226" cy="373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5DEFB5-03A4-B3E5-A22F-2D04BCE3B753}"/>
              </a:ext>
            </a:extLst>
          </p:cNvPr>
          <p:cNvSpPr txBox="1"/>
          <p:nvPr/>
        </p:nvSpPr>
        <p:spPr>
          <a:xfrm>
            <a:off x="691081" y="1967483"/>
            <a:ext cx="2998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обязательно наличие фото керна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Легкость обработки данных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1D609C-E8AF-139C-4F44-7DC958CDC32E}"/>
              </a:ext>
            </a:extLst>
          </p:cNvPr>
          <p:cNvSpPr txBox="1"/>
          <p:nvPr/>
        </p:nvSpPr>
        <p:spPr>
          <a:xfrm>
            <a:off x="710377" y="4221365"/>
            <a:ext cx="2998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учитываются вторичные процессы преобразования ГП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Ошибки в измерениях</a:t>
            </a:r>
          </a:p>
        </p:txBody>
      </p:sp>
    </p:spTree>
    <p:extLst>
      <p:ext uri="{BB962C8B-B14F-4D97-AF65-F5344CB8AC3E}">
        <p14:creationId xmlns:p14="http://schemas.microsoft.com/office/powerpoint/2010/main" val="260243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AC7D40-FAC4-41B8-8425-2EBFEC42C972}"/>
              </a:ext>
            </a:extLst>
          </p:cNvPr>
          <p:cNvSpPr/>
          <p:nvPr/>
        </p:nvSpPr>
        <p:spPr>
          <a:xfrm>
            <a:off x="0" y="237273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6ADA59-36A5-4D87-9EA7-61C25614952B}"/>
              </a:ext>
            </a:extLst>
          </p:cNvPr>
          <p:cNvSpPr/>
          <p:nvPr/>
        </p:nvSpPr>
        <p:spPr>
          <a:xfrm>
            <a:off x="465504" y="6120803"/>
            <a:ext cx="684803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  <a:highlight>
                  <a:srgbClr val="FFFF00"/>
                </a:highlight>
              </a:rPr>
              <a:t>???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1AE873-6C74-42F8-A2B7-FA722023B25C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cap="all" dirty="0"/>
              <a:t>аналоги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6FE480-B1FF-4819-999A-460CBDA8E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771" y="1265497"/>
            <a:ext cx="595762" cy="3430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E92DC0-8637-40C4-98B7-A85BDD6C326E}"/>
              </a:ext>
            </a:extLst>
          </p:cNvPr>
          <p:cNvSpPr txBox="1"/>
          <p:nvPr/>
        </p:nvSpPr>
        <p:spPr>
          <a:xfrm>
            <a:off x="3306738" y="1105738"/>
            <a:ext cx="1930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tNavigator</a:t>
            </a:r>
            <a:endParaRPr lang="ru-RU" sz="3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1015BC-38AC-4A57-BCD8-8870E42A2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409" y="1147315"/>
            <a:ext cx="443059" cy="4250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2F16FF-09B0-490F-9277-7400348C4EF2}"/>
              </a:ext>
            </a:extLst>
          </p:cNvPr>
          <p:cNvSpPr txBox="1"/>
          <p:nvPr/>
        </p:nvSpPr>
        <p:spPr>
          <a:xfrm>
            <a:off x="6549053" y="1069487"/>
            <a:ext cx="1796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/>
              <a:t>ГеоПоиск</a:t>
            </a:r>
            <a:endParaRPr lang="ru-RU" sz="3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BCF884E-7E44-42D1-BEA9-4A814AA26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307" y="1043550"/>
            <a:ext cx="838317" cy="7144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DB723B-8812-4B36-BC4D-EF2A71ECF8CD}"/>
              </a:ext>
            </a:extLst>
          </p:cNvPr>
          <p:cNvSpPr txBox="1"/>
          <p:nvPr/>
        </p:nvSpPr>
        <p:spPr>
          <a:xfrm>
            <a:off x="9821921" y="1069487"/>
            <a:ext cx="192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Isoline GIS</a:t>
            </a:r>
            <a:endParaRPr lang="ru-RU" sz="3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3B804B-D4B5-40AC-84E3-08EBCDFE44AA}"/>
              </a:ext>
            </a:extLst>
          </p:cNvPr>
          <p:cNvSpPr txBox="1"/>
          <p:nvPr/>
        </p:nvSpPr>
        <p:spPr>
          <a:xfrm>
            <a:off x="101788" y="5093127"/>
            <a:ext cx="2073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3Д моделирование месторождений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58004-9DDB-61B9-2F50-4C4FA53100B7}"/>
              </a:ext>
            </a:extLst>
          </p:cNvPr>
          <p:cNvSpPr txBox="1"/>
          <p:nvPr/>
        </p:nvSpPr>
        <p:spPr>
          <a:xfrm>
            <a:off x="113679" y="1977290"/>
            <a:ext cx="2049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керна по фото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B8DD0F-8D1F-94FE-BF4D-0BF75E79B40D}"/>
              </a:ext>
            </a:extLst>
          </p:cNvPr>
          <p:cNvSpPr txBox="1"/>
          <p:nvPr/>
        </p:nvSpPr>
        <p:spPr>
          <a:xfrm>
            <a:off x="66026" y="2943659"/>
            <a:ext cx="2168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77800" algn="l"/>
              </a:tabLst>
            </a:pPr>
            <a:r>
              <a:rPr lang="ru-RU" dirty="0"/>
              <a:t>Анализ данных ГИС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AC3C2-CA27-C60E-15A1-C653517A85BD}"/>
              </a:ext>
            </a:extLst>
          </p:cNvPr>
          <p:cNvSpPr txBox="1"/>
          <p:nvPr/>
        </p:nvSpPr>
        <p:spPr>
          <a:xfrm>
            <a:off x="-38568" y="3425011"/>
            <a:ext cx="2377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литотипов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8B2E66-5F0A-D96A-3153-287EC9A38A63}"/>
              </a:ext>
            </a:extLst>
          </p:cNvPr>
          <p:cNvSpPr txBox="1"/>
          <p:nvPr/>
        </p:nvSpPr>
        <p:spPr>
          <a:xfrm>
            <a:off x="86273" y="4183362"/>
            <a:ext cx="2168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фациальных карт</a:t>
            </a:r>
          </a:p>
        </p:txBody>
      </p:sp>
      <p:pic>
        <p:nvPicPr>
          <p:cNvPr id="25" name="Рисунок 24" descr="Маркеры-галочки">
            <a:extLst>
              <a:ext uri="{FF2B5EF4-FFF2-40B4-BE49-F238E27FC236}">
                <a16:creationId xmlns:a16="http://schemas.microsoft.com/office/drawing/2014/main" id="{B0D185AA-D926-732F-A995-DF67A09EA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3543" y="2846568"/>
            <a:ext cx="524935" cy="524935"/>
          </a:xfrm>
          <a:prstGeom prst="rect">
            <a:avLst/>
          </a:prstGeom>
        </p:spPr>
      </p:pic>
      <p:pic>
        <p:nvPicPr>
          <p:cNvPr id="27" name="Рисунок 26" descr="Закрыть">
            <a:extLst>
              <a:ext uri="{FF2B5EF4-FFF2-40B4-BE49-F238E27FC236}">
                <a16:creationId xmlns:a16="http://schemas.microsoft.com/office/drawing/2014/main" id="{9C59E12B-5162-9FCC-85B7-89F76AA0C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7343" y="3546383"/>
            <a:ext cx="524935" cy="524935"/>
          </a:xfrm>
          <a:prstGeom prst="rect">
            <a:avLst/>
          </a:prstGeom>
        </p:spPr>
      </p:pic>
      <p:pic>
        <p:nvPicPr>
          <p:cNvPr id="29" name="Рисунок 28" descr="Маркеры-галочки">
            <a:extLst>
              <a:ext uri="{FF2B5EF4-FFF2-40B4-BE49-F238E27FC236}">
                <a16:creationId xmlns:a16="http://schemas.microsoft.com/office/drawing/2014/main" id="{843192E4-9763-82AF-7429-DC8A5F31B2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3543" y="3567529"/>
            <a:ext cx="524935" cy="524935"/>
          </a:xfrm>
          <a:prstGeom prst="rect">
            <a:avLst/>
          </a:prstGeom>
        </p:spPr>
      </p:pic>
      <p:pic>
        <p:nvPicPr>
          <p:cNvPr id="30" name="Рисунок 29" descr="Маркеры-галочки">
            <a:extLst>
              <a:ext uri="{FF2B5EF4-FFF2-40B4-BE49-F238E27FC236}">
                <a16:creationId xmlns:a16="http://schemas.microsoft.com/office/drawing/2014/main" id="{085FF549-4E3C-4CAA-3B1B-263C983FA9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7529" y="5214523"/>
            <a:ext cx="524935" cy="524935"/>
          </a:xfrm>
          <a:prstGeom prst="rect">
            <a:avLst/>
          </a:prstGeom>
        </p:spPr>
      </p:pic>
      <p:pic>
        <p:nvPicPr>
          <p:cNvPr id="31" name="Рисунок 30" descr="Маркеры-галочки">
            <a:extLst>
              <a:ext uri="{FF2B5EF4-FFF2-40B4-BE49-F238E27FC236}">
                <a16:creationId xmlns:a16="http://schemas.microsoft.com/office/drawing/2014/main" id="{C5E27193-A8B8-0349-9B6C-6B874D0DC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3543" y="4288490"/>
            <a:ext cx="524935" cy="524935"/>
          </a:xfrm>
          <a:prstGeom prst="rect">
            <a:avLst/>
          </a:prstGeom>
        </p:spPr>
      </p:pic>
      <p:pic>
        <p:nvPicPr>
          <p:cNvPr id="32" name="Рисунок 31" descr="Маркеры-галочки">
            <a:extLst>
              <a:ext uri="{FF2B5EF4-FFF2-40B4-BE49-F238E27FC236}">
                <a16:creationId xmlns:a16="http://schemas.microsoft.com/office/drawing/2014/main" id="{78C06874-40EE-9809-9D45-36404B3770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78808" y="4288489"/>
            <a:ext cx="524935" cy="524935"/>
          </a:xfrm>
          <a:prstGeom prst="rect">
            <a:avLst/>
          </a:prstGeom>
        </p:spPr>
      </p:pic>
      <p:pic>
        <p:nvPicPr>
          <p:cNvPr id="33" name="Рисунок 32" descr="Маркеры-галочки">
            <a:extLst>
              <a:ext uri="{FF2B5EF4-FFF2-40B4-BE49-F238E27FC236}">
                <a16:creationId xmlns:a16="http://schemas.microsoft.com/office/drawing/2014/main" id="{FFFE8022-52E0-F4A8-5C41-4BA16E912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3854" y="3546407"/>
            <a:ext cx="524935" cy="524935"/>
          </a:xfrm>
          <a:prstGeom prst="rect">
            <a:avLst/>
          </a:prstGeom>
        </p:spPr>
      </p:pic>
      <p:pic>
        <p:nvPicPr>
          <p:cNvPr id="34" name="Рисунок 33" descr="Маркеры-галочки">
            <a:extLst>
              <a:ext uri="{FF2B5EF4-FFF2-40B4-BE49-F238E27FC236}">
                <a16:creationId xmlns:a16="http://schemas.microsoft.com/office/drawing/2014/main" id="{A94C05D0-7FBE-51AF-A4E8-41B28549F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3854" y="2846568"/>
            <a:ext cx="524935" cy="524935"/>
          </a:xfrm>
          <a:prstGeom prst="rect">
            <a:avLst/>
          </a:prstGeom>
        </p:spPr>
      </p:pic>
      <p:pic>
        <p:nvPicPr>
          <p:cNvPr id="35" name="Рисунок 34" descr="Закрыть">
            <a:extLst>
              <a:ext uri="{FF2B5EF4-FFF2-40B4-BE49-F238E27FC236}">
                <a16:creationId xmlns:a16="http://schemas.microsoft.com/office/drawing/2014/main" id="{C095AA06-39DC-23FE-CFD1-C49D093061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7343" y="2840522"/>
            <a:ext cx="524935" cy="524935"/>
          </a:xfrm>
          <a:prstGeom prst="rect">
            <a:avLst/>
          </a:prstGeom>
        </p:spPr>
      </p:pic>
      <p:pic>
        <p:nvPicPr>
          <p:cNvPr id="36" name="Рисунок 35" descr="Закрыть">
            <a:extLst>
              <a:ext uri="{FF2B5EF4-FFF2-40B4-BE49-F238E27FC236}">
                <a16:creationId xmlns:a16="http://schemas.microsoft.com/office/drawing/2014/main" id="{7393F974-2B55-C00D-F9BA-B52356701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1467" y="5208708"/>
            <a:ext cx="524935" cy="524935"/>
          </a:xfrm>
          <a:prstGeom prst="rect">
            <a:avLst/>
          </a:prstGeom>
        </p:spPr>
      </p:pic>
      <p:pic>
        <p:nvPicPr>
          <p:cNvPr id="37" name="Рисунок 36" descr="Закрыть">
            <a:extLst>
              <a:ext uri="{FF2B5EF4-FFF2-40B4-BE49-F238E27FC236}">
                <a16:creationId xmlns:a16="http://schemas.microsoft.com/office/drawing/2014/main" id="{865A6CC3-3650-379D-1077-736AE41DF1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1466" y="4290792"/>
            <a:ext cx="524935" cy="524935"/>
          </a:xfrm>
          <a:prstGeom prst="rect">
            <a:avLst/>
          </a:prstGeom>
        </p:spPr>
      </p:pic>
      <p:pic>
        <p:nvPicPr>
          <p:cNvPr id="39" name="Рисунок 38" descr="Закрыть">
            <a:extLst>
              <a:ext uri="{FF2B5EF4-FFF2-40B4-BE49-F238E27FC236}">
                <a16:creationId xmlns:a16="http://schemas.microsoft.com/office/drawing/2014/main" id="{582C610B-1E81-6984-19E1-6116E374F6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78808" y="5214523"/>
            <a:ext cx="524935" cy="524935"/>
          </a:xfrm>
          <a:prstGeom prst="rect">
            <a:avLst/>
          </a:prstGeom>
        </p:spPr>
      </p:pic>
      <p:pic>
        <p:nvPicPr>
          <p:cNvPr id="49" name="Рисунок 48" descr="Закрыть">
            <a:extLst>
              <a:ext uri="{FF2B5EF4-FFF2-40B4-BE49-F238E27FC236}">
                <a16:creationId xmlns:a16="http://schemas.microsoft.com/office/drawing/2014/main" id="{BE503522-1526-D20B-B22D-68AAD9A3F3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3543" y="2025243"/>
            <a:ext cx="524935" cy="524935"/>
          </a:xfrm>
          <a:prstGeom prst="rect">
            <a:avLst/>
          </a:prstGeom>
        </p:spPr>
      </p:pic>
      <p:pic>
        <p:nvPicPr>
          <p:cNvPr id="50" name="Рисунок 49" descr="Закрыть">
            <a:extLst>
              <a:ext uri="{FF2B5EF4-FFF2-40B4-BE49-F238E27FC236}">
                <a16:creationId xmlns:a16="http://schemas.microsoft.com/office/drawing/2014/main" id="{64BC5410-9A5A-7D45-8983-2DAD914865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1468" y="2037989"/>
            <a:ext cx="524935" cy="524935"/>
          </a:xfrm>
          <a:prstGeom prst="rect">
            <a:avLst/>
          </a:prstGeom>
        </p:spPr>
      </p:pic>
      <p:pic>
        <p:nvPicPr>
          <p:cNvPr id="51" name="Рисунок 50" descr="Закрыть">
            <a:extLst>
              <a:ext uri="{FF2B5EF4-FFF2-40B4-BE49-F238E27FC236}">
                <a16:creationId xmlns:a16="http://schemas.microsoft.com/office/drawing/2014/main" id="{E27EAE79-8D1A-6BB4-3AB7-B2883A5FE6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7343" y="2037989"/>
            <a:ext cx="524935" cy="52493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F8D60500-0790-91D8-9849-71FFB9AC3D9B}"/>
              </a:ext>
            </a:extLst>
          </p:cNvPr>
          <p:cNvSpPr txBox="1"/>
          <p:nvPr/>
        </p:nvSpPr>
        <p:spPr>
          <a:xfrm>
            <a:off x="3306738" y="6140353"/>
            <a:ext cx="6639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Выделенные критерии </a:t>
            </a:r>
            <a:r>
              <a:rPr lang="ru-RU" dirty="0"/>
              <a:t>предполагается автоматизировать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38D496C9-8217-2703-5692-615B0A21672E}"/>
              </a:ext>
            </a:extLst>
          </p:cNvPr>
          <p:cNvSpPr/>
          <p:nvPr/>
        </p:nvSpPr>
        <p:spPr>
          <a:xfrm>
            <a:off x="239716" y="6120803"/>
            <a:ext cx="10550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</a:rPr>
              <a:t>12/12</a:t>
            </a:r>
          </a:p>
        </p:txBody>
      </p:sp>
    </p:spTree>
    <p:extLst>
      <p:ext uri="{BB962C8B-B14F-4D97-AF65-F5344CB8AC3E}">
        <p14:creationId xmlns:p14="http://schemas.microsoft.com/office/powerpoint/2010/main" val="1234342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A96A70-A6CF-450A-8878-0F806899823C}"/>
              </a:ext>
            </a:extLst>
          </p:cNvPr>
          <p:cNvSpPr/>
          <p:nvPr/>
        </p:nvSpPr>
        <p:spPr>
          <a:xfrm>
            <a:off x="0" y="237273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678990-2C41-4D80-8160-51047E997399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ЗАКЛЮЧЕНИЕ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67001B-3E07-4C7A-9E5A-FC2D924BD25D}"/>
              </a:ext>
            </a:extLst>
          </p:cNvPr>
          <p:cNvSpPr/>
          <p:nvPr/>
        </p:nvSpPr>
        <p:spPr>
          <a:xfrm>
            <a:off x="463098" y="884321"/>
            <a:ext cx="10983558" cy="50893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По результатам проведённой работы интерпретирован керновый материал, составлен каталог фации для пластов северной части </a:t>
            </a:r>
            <a:r>
              <a:rPr lang="ru-RU" sz="2200" dirty="0" err="1">
                <a:solidFill>
                  <a:schemeClr val="tx1"/>
                </a:solidFill>
              </a:rPr>
              <a:t>Пудинского</a:t>
            </a:r>
            <a:r>
              <a:rPr lang="ru-RU" sz="2200" dirty="0">
                <a:solidFill>
                  <a:schemeClr val="tx1"/>
                </a:solidFill>
              </a:rPr>
              <a:t> куполовидного </a:t>
            </a:r>
            <a:r>
              <a:rPr lang="ru-RU" sz="2200" dirty="0" err="1">
                <a:solidFill>
                  <a:schemeClr val="tx1"/>
                </a:solidFill>
              </a:rPr>
              <a:t>мезоподнятия</a:t>
            </a:r>
            <a:r>
              <a:rPr lang="en-US" sz="2200" dirty="0">
                <a:solidFill>
                  <a:schemeClr val="tx1"/>
                </a:solidFill>
              </a:rPr>
              <a:t>:</a:t>
            </a:r>
            <a:endParaRPr lang="ru-RU" sz="2200" dirty="0">
              <a:solidFill>
                <a:schemeClr val="tx1"/>
              </a:solidFill>
            </a:endParaRPr>
          </a:p>
          <a:p>
            <a:pPr marL="1250950" indent="-349250" algn="just" defTabSz="143192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</a:rPr>
              <a:t>Ю</a:t>
            </a:r>
            <a:r>
              <a:rPr lang="ru-RU" sz="2200" baseline="-25000" dirty="0">
                <a:solidFill>
                  <a:schemeClr val="tx1"/>
                </a:solidFill>
              </a:rPr>
              <a:t>1</a:t>
            </a:r>
            <a:r>
              <a:rPr lang="ru-RU" sz="2200" baseline="30000" dirty="0">
                <a:solidFill>
                  <a:schemeClr val="tx1"/>
                </a:solidFill>
              </a:rPr>
              <a:t>4</a:t>
            </a:r>
            <a:r>
              <a:rPr lang="ru-RU" sz="2200" dirty="0">
                <a:solidFill>
                  <a:schemeClr val="tx1"/>
                </a:solidFill>
              </a:rPr>
              <a:t> (вдольбереговой бар, лагуна)</a:t>
            </a:r>
            <a:r>
              <a:rPr lang="en-US" sz="2200" dirty="0">
                <a:solidFill>
                  <a:schemeClr val="tx1"/>
                </a:solidFill>
              </a:rPr>
              <a:t>;</a:t>
            </a:r>
            <a:endParaRPr lang="ru-RU" sz="2200" dirty="0">
              <a:solidFill>
                <a:schemeClr val="tx1"/>
              </a:solidFill>
            </a:endParaRPr>
          </a:p>
          <a:p>
            <a:pPr marL="1250950" indent="-349250" algn="just" defTabSz="143192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</a:rPr>
              <a:t>Ю</a:t>
            </a:r>
            <a:r>
              <a:rPr lang="ru-RU" sz="2200" baseline="-25000" dirty="0">
                <a:solidFill>
                  <a:schemeClr val="tx1"/>
                </a:solidFill>
              </a:rPr>
              <a:t>1</a:t>
            </a:r>
            <a:r>
              <a:rPr lang="ru-RU" sz="2200" baseline="30000" dirty="0">
                <a:solidFill>
                  <a:schemeClr val="tx1"/>
                </a:solidFill>
              </a:rPr>
              <a:t>3</a:t>
            </a:r>
            <a:r>
              <a:rPr lang="ru-RU" sz="2200" dirty="0">
                <a:solidFill>
                  <a:schemeClr val="tx1"/>
                </a:solidFill>
              </a:rPr>
              <a:t> (надводной дельтовая равнина, вдольбереговой бар, </a:t>
            </a:r>
            <a:r>
              <a:rPr lang="ru-RU" sz="2200" dirty="0" err="1">
                <a:solidFill>
                  <a:schemeClr val="tx1"/>
                </a:solidFill>
              </a:rPr>
              <a:t>продельта</a:t>
            </a:r>
            <a:r>
              <a:rPr lang="ru-RU" sz="2200" dirty="0">
                <a:solidFill>
                  <a:schemeClr val="tx1"/>
                </a:solidFill>
              </a:rPr>
              <a:t>)</a:t>
            </a:r>
            <a:r>
              <a:rPr lang="en-US" sz="2200" dirty="0">
                <a:solidFill>
                  <a:schemeClr val="tx1"/>
                </a:solidFill>
              </a:rPr>
              <a:t>;</a:t>
            </a:r>
            <a:endParaRPr lang="ru-RU" sz="2200" dirty="0">
              <a:solidFill>
                <a:schemeClr val="tx1"/>
              </a:solidFill>
            </a:endParaRPr>
          </a:p>
          <a:p>
            <a:pPr marL="1250950" indent="-349250" algn="just" defTabSz="143192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</a:rPr>
              <a:t>Ю</a:t>
            </a:r>
            <a:r>
              <a:rPr lang="ru-RU" sz="2200" baseline="-25000" dirty="0">
                <a:solidFill>
                  <a:schemeClr val="tx1"/>
                </a:solidFill>
              </a:rPr>
              <a:t>1</a:t>
            </a:r>
            <a:r>
              <a:rPr lang="ru-RU" sz="2200" baseline="30000" dirty="0">
                <a:solidFill>
                  <a:schemeClr val="tx1"/>
                </a:solidFill>
              </a:rPr>
              <a:t>м</a:t>
            </a:r>
            <a:r>
              <a:rPr lang="ru-RU" sz="2200" dirty="0">
                <a:solidFill>
                  <a:schemeClr val="tx1"/>
                </a:solidFill>
              </a:rPr>
              <a:t> (вдольбереговой бар, дельтовые приморские озеро и болото);</a:t>
            </a:r>
          </a:p>
          <a:p>
            <a:pPr marL="1250950" indent="-349250" algn="just" defTabSz="1431925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</a:rPr>
              <a:t>Ю</a:t>
            </a:r>
            <a:r>
              <a:rPr lang="ru-RU" sz="2200" baseline="-25000" dirty="0">
                <a:solidFill>
                  <a:schemeClr val="tx1"/>
                </a:solidFill>
              </a:rPr>
              <a:t>1</a:t>
            </a:r>
            <a:r>
              <a:rPr lang="ru-RU" sz="2200" baseline="30000" dirty="0">
                <a:solidFill>
                  <a:schemeClr val="tx1"/>
                </a:solidFill>
              </a:rPr>
              <a:t>1</a:t>
            </a:r>
            <a:r>
              <a:rPr lang="ru-RU" sz="2200" dirty="0">
                <a:solidFill>
                  <a:schemeClr val="tx1"/>
                </a:solidFill>
              </a:rPr>
              <a:t> (вдольбереговой бар, береговой склон).</a:t>
            </a:r>
          </a:p>
          <a:p>
            <a:pPr algn="just">
              <a:spcAft>
                <a:spcPts val="1200"/>
              </a:spcAft>
            </a:pPr>
            <a:r>
              <a:rPr lang="ru-RU" sz="2200" dirty="0">
                <a:solidFill>
                  <a:schemeClr val="tx1"/>
                </a:solidFill>
              </a:rPr>
              <a:t>2. Проанализирована возможность внедрения технологии искусственных нейронных сетей в процесс создания фациальных карт.</a:t>
            </a:r>
          </a:p>
        </p:txBody>
      </p:sp>
    </p:spTree>
    <p:extLst>
      <p:ext uri="{BB962C8B-B14F-4D97-AF65-F5344CB8AC3E}">
        <p14:creationId xmlns:p14="http://schemas.microsoft.com/office/powerpoint/2010/main" val="2527982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CF4DE-7600-318E-2731-95C37B610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281AC5-4ECA-190E-DDAE-70E84E734B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75EA21-55CA-4C3B-24A4-E9D93CF9118C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87138B-F9EF-483A-EBDE-7DADE5F703E0}"/>
              </a:ext>
            </a:extLst>
          </p:cNvPr>
          <p:cNvSpPr/>
          <p:nvPr/>
        </p:nvSpPr>
        <p:spPr>
          <a:xfrm>
            <a:off x="1052804" y="2563585"/>
            <a:ext cx="10086392" cy="1730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cap="all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173579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809B86C-F0AD-4170-A2DF-424842C3D58E}"/>
              </a:ext>
            </a:extLst>
          </p:cNvPr>
          <p:cNvSpPr/>
          <p:nvPr/>
        </p:nvSpPr>
        <p:spPr>
          <a:xfrm>
            <a:off x="0" y="237273"/>
            <a:ext cx="3853544" cy="520991"/>
          </a:xfrm>
          <a:prstGeom prst="rect">
            <a:avLst/>
          </a:prstGeom>
          <a:solidFill>
            <a:srgbClr val="000E67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5B7AF76-BB85-47F9-9516-BC82C63D0613}"/>
              </a:ext>
            </a:extLst>
          </p:cNvPr>
          <p:cNvSpPr/>
          <p:nvPr/>
        </p:nvSpPr>
        <p:spPr>
          <a:xfrm>
            <a:off x="1" y="237274"/>
            <a:ext cx="3853544" cy="520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ЛИТЕРАТУРА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9DA559-0614-4495-9C3C-6AE41207DD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2182"/>
          <a:stretch/>
        </p:blipFill>
        <p:spPr>
          <a:xfrm>
            <a:off x="6708710" y="1246293"/>
            <a:ext cx="5194243" cy="53744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266AD6-B44E-44BA-AC57-96DFB0D19C1B}"/>
              </a:ext>
            </a:extLst>
          </p:cNvPr>
          <p:cNvSpPr txBox="1"/>
          <p:nvPr/>
        </p:nvSpPr>
        <p:spPr>
          <a:xfrm>
            <a:off x="576072" y="1246293"/>
            <a:ext cx="5954281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 </a:t>
            </a:r>
            <a:r>
              <a:rPr lang="en-US" sz="1600" dirty="0" err="1"/>
              <a:t>Abashkin</a:t>
            </a:r>
            <a:r>
              <a:rPr lang="en-US" sz="1600" dirty="0"/>
              <a:t> V. V. Quantitative analysis of whole core photos for continental oilfield of Western Siberia</a:t>
            </a:r>
            <a:r>
              <a:rPr lang="ru-RU" sz="1600" dirty="0"/>
              <a:t>, 2020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Белозеров В. Б., </a:t>
            </a:r>
            <a:r>
              <a:rPr lang="ru-RU" sz="1600" dirty="0" err="1"/>
              <a:t>Даненберг</a:t>
            </a:r>
            <a:r>
              <a:rPr lang="ru-RU" sz="1600" dirty="0"/>
              <a:t> Е. Е., Огарков А. М. Особенности строения васюганской свиты в связи с поиском залежей нефти и газа ловушках </a:t>
            </a:r>
            <a:r>
              <a:rPr lang="ru-RU" sz="1600" dirty="0" err="1"/>
              <a:t>неантиклинального</a:t>
            </a:r>
            <a:r>
              <a:rPr lang="ru-RU" sz="1600" dirty="0"/>
              <a:t> типа – Новосибирск: </a:t>
            </a:r>
            <a:r>
              <a:rPr lang="ru-RU" sz="1600" dirty="0" err="1"/>
              <a:t>СНИИГГиМС</a:t>
            </a:r>
            <a:r>
              <a:rPr lang="ru-RU" sz="1600" dirty="0"/>
              <a:t>, 1980. – 92с. – Текст: непосредственный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1600" dirty="0" err="1"/>
              <a:t>Бурлеев</a:t>
            </a:r>
            <a:r>
              <a:rPr lang="ru-RU" sz="1600" dirty="0"/>
              <a:t> О.В. и </a:t>
            </a:r>
            <a:r>
              <a:rPr lang="ru-RU" sz="1600" dirty="0" err="1"/>
              <a:t>др</a:t>
            </a:r>
            <a:r>
              <a:rPr lang="ru-RU" sz="1600" dirty="0"/>
              <a:t> //Петрография и коллекторские свойства алеврито-</a:t>
            </a:r>
            <a:r>
              <a:rPr lang="ru-RU" sz="1600" dirty="0" err="1"/>
              <a:t>песчагых</a:t>
            </a:r>
            <a:r>
              <a:rPr lang="ru-RU" sz="1600" dirty="0"/>
              <a:t> пород горизонта Ю1 (келловей - </a:t>
            </a:r>
            <a:r>
              <a:rPr lang="ru-RU" sz="1600" dirty="0" err="1"/>
              <a:t>оксфорд</a:t>
            </a:r>
            <a:r>
              <a:rPr lang="ru-RU" sz="1600" dirty="0"/>
              <a:t>) на юго-востоке Западной Сибири: 2017 – с.30-42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F. </a:t>
            </a:r>
            <a:r>
              <a:rPr lang="en-US" sz="1600" dirty="0" err="1"/>
              <a:t>Alzubaidi</a:t>
            </a:r>
            <a:r>
              <a:rPr lang="en-US" sz="1600" dirty="0"/>
              <a:t>, P. </a:t>
            </a:r>
            <a:r>
              <a:rPr lang="en-US" sz="1600" dirty="0" err="1"/>
              <a:t>Mostaghimi</a:t>
            </a:r>
            <a:r>
              <a:rPr lang="en-US" sz="1600" dirty="0"/>
              <a:t>, P. </a:t>
            </a:r>
            <a:r>
              <a:rPr lang="en-US" sz="1600" dirty="0" err="1"/>
              <a:t>Swietojanski</a:t>
            </a:r>
            <a:r>
              <a:rPr lang="ru-RU" sz="1600" dirty="0"/>
              <a:t> //</a:t>
            </a:r>
            <a:r>
              <a:rPr lang="en-US" sz="1600" dirty="0"/>
              <a:t>Automated lithology classification from drill core images using convolutional neural networks</a:t>
            </a:r>
            <a:r>
              <a:rPr lang="ru-RU" sz="1600" dirty="0"/>
              <a:t>, 2021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Чернова О.С., 2018, Научные основы построения </a:t>
            </a:r>
            <a:r>
              <a:rPr lang="ru-RU" sz="1600" dirty="0" err="1"/>
              <a:t>геостатических</a:t>
            </a:r>
            <a:r>
              <a:rPr lang="ru-RU" sz="1600" dirty="0"/>
              <a:t> моделей и геометризации юрско-меловых природных резервуаров западной </a:t>
            </a:r>
            <a:r>
              <a:rPr lang="ru-RU" sz="1600" dirty="0" err="1"/>
              <a:t>сибири</a:t>
            </a:r>
            <a:r>
              <a:rPr lang="ru-RU" sz="1600" dirty="0"/>
              <a:t> на базе петрофизических и </a:t>
            </a:r>
            <a:r>
              <a:rPr lang="ru-RU" sz="1600" dirty="0" err="1"/>
              <a:t>седиментологических</a:t>
            </a:r>
            <a:r>
              <a:rPr lang="ru-RU" sz="1600" dirty="0"/>
              <a:t> исследований керна: 25.00.16: </a:t>
            </a:r>
            <a:r>
              <a:rPr lang="ru-RU" sz="1600" dirty="0" err="1"/>
              <a:t>дис</a:t>
            </a:r>
            <a:r>
              <a:rPr lang="ru-RU" sz="1600" dirty="0"/>
              <a:t>. </a:t>
            </a:r>
            <a:r>
              <a:rPr lang="ru-RU" sz="1600" dirty="0" err="1"/>
              <a:t>док.г</a:t>
            </a:r>
            <a:r>
              <a:rPr lang="ru-RU" sz="1600" dirty="0"/>
              <a:t>.-м. наук – с.522</a:t>
            </a:r>
          </a:p>
        </p:txBody>
      </p:sp>
    </p:spTree>
    <p:extLst>
      <p:ext uri="{BB962C8B-B14F-4D97-AF65-F5344CB8AC3E}">
        <p14:creationId xmlns:p14="http://schemas.microsoft.com/office/powerpoint/2010/main" val="1944442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685</Words>
  <Application>Microsoft Office PowerPoint</Application>
  <PresentationFormat>Широкоэкранный</PresentationFormat>
  <Paragraphs>134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Яна Лось</dc:creator>
  <cp:lastModifiedBy>Яна Лось</cp:lastModifiedBy>
  <cp:revision>19</cp:revision>
  <dcterms:created xsi:type="dcterms:W3CDTF">2022-09-16T18:09:29Z</dcterms:created>
  <dcterms:modified xsi:type="dcterms:W3CDTF">2023-06-30T07:24:21Z</dcterms:modified>
</cp:coreProperties>
</file>