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8" r:id="rId3"/>
    <p:sldId id="278" r:id="rId4"/>
    <p:sldId id="275" r:id="rId5"/>
    <p:sldId id="276" r:id="rId6"/>
    <p:sldId id="287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94660"/>
  </p:normalViewPr>
  <p:slideViewPr>
    <p:cSldViewPr>
      <p:cViewPr>
        <p:scale>
          <a:sx n="118" d="100"/>
          <a:sy n="118" d="100"/>
        </p:scale>
        <p:origin x="-143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1" y="0"/>
            <a:ext cx="6575821" cy="2461310"/>
          </a:xfrm>
        </p:spPr>
        <p:txBody>
          <a:bodyPr>
            <a:noAutofit/>
          </a:bodyPr>
          <a:lstStyle/>
          <a:p>
            <a:r>
              <a:rPr lang="ru-RU" sz="2800" b="1" dirty="0" err="1"/>
              <a:t>Pyhton</a:t>
            </a:r>
            <a:r>
              <a:rPr lang="ru-RU" sz="2800" b="1" dirty="0"/>
              <a:t> для анализа данных </a:t>
            </a:r>
            <a:br>
              <a:rPr lang="ru-RU" sz="2800" b="1" dirty="0"/>
            </a:br>
            <a:r>
              <a:rPr lang="ru-RU" sz="2800" b="1" dirty="0"/>
              <a:t>в нефтяной промышленности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Google Shape;93;p1">
            <a:extLst>
              <a:ext uri="{FF2B5EF4-FFF2-40B4-BE49-F238E27FC236}">
                <a16:creationId xmlns:a16="http://schemas.microsoft.com/office/drawing/2014/main" xmlns="" id="{23E79287-3004-4E3B-9D9B-417E5FD17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151"/>
            <a:ext cx="3020553" cy="29518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8" name="Picture 4" descr="https://sun9-43.userapi.com/impg/tyPR4vwuR3eFpnpMn4fg0jfe4nLSQX0ZtV5b4g/21FEx0mBYCA.jpg?size=1000x523&amp;quality=95&amp;sign=fbd3eae87149c4c85b92cb6a0b80d38a&amp;c_uniq_tag=lsgUAY_K1WiwA_Sul__9Whf02X-H6ljB1YX2iD0QlX8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62" b="-16427"/>
          <a:stretch/>
        </p:blipFill>
        <p:spPr bwMode="auto">
          <a:xfrm>
            <a:off x="-2" y="1844824"/>
            <a:ext cx="6521011" cy="271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592" y="992560"/>
            <a:ext cx="2213823" cy="1921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1280292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      Важной </a:t>
            </a:r>
            <a:r>
              <a:rPr lang="ru-RU" sz="1800" dirty="0">
                <a:latin typeface="Georgia" panose="02040502050405020303" pitchFamily="18" charset="0"/>
              </a:rPr>
              <a:t>задачей высшего инженерного образования является  преобразование  узкоспециализированных знаний в учебно-научные с возможностью быстрого перепрофилирования под насущные учебные  и научно-исследовательские задачи. Изучение языков программирования позволяют лишь частично решить эту проблему. Существенным недостатком изучения языков программирования является отрыв от реальных объектов, что отрицательно сказывается на инженерной подготовке специалистов.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      Перспективным </a:t>
            </a:r>
            <a:r>
              <a:rPr lang="ru-RU" sz="1800" dirty="0">
                <a:latin typeface="Georgia" panose="02040502050405020303" pitchFamily="18" charset="0"/>
              </a:rPr>
              <a:t>направлением решения этой задачи является разработка и использование в учебно- исследовательской деятельности, создание прикладных программ по решению задач моделирования случайных величин в нефтегазовом деле. Согласной этой концепции студенты при выполнении лабораторной или научно-исследовательской работы  создают прикладную программу решения конкретной задачи. </a:t>
            </a:r>
          </a:p>
        </p:txBody>
      </p:sp>
    </p:spTree>
    <p:extLst>
      <p:ext uri="{BB962C8B-B14F-4D97-AF65-F5344CB8AC3E}">
        <p14:creationId xmlns:p14="http://schemas.microsoft.com/office/powerpoint/2010/main" val="20804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469947" y="1279170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      Уникальность </a:t>
            </a:r>
            <a:r>
              <a:rPr lang="ru-RU" sz="1800" dirty="0">
                <a:latin typeface="Georgia" panose="02040502050405020303" pitchFamily="18" charset="0"/>
              </a:rPr>
              <a:t>и </a:t>
            </a:r>
            <a:r>
              <a:rPr lang="ru-RU" sz="1800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1800" dirty="0">
                <a:latin typeface="Georgia" panose="02040502050405020303" pitchFamily="18" charset="0"/>
              </a:rPr>
              <a:t>  проекта состоит в сочетании знаний в области программирования и моделирования случайных событий в нефтегазовом деле. Создание программного продукта, который позволяет проводить исследования в моделировании случайных событий в нефтегазовом деле. </a:t>
            </a: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90364" y="999876"/>
            <a:ext cx="8219256" cy="4663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ru-RU" sz="1900" dirty="0" smtClean="0">
                <a:latin typeface="Georgia" panose="02040502050405020303" pitchFamily="18" charset="0"/>
              </a:rPr>
              <a:t>     Аналогов </a:t>
            </a:r>
            <a:r>
              <a:rPr lang="ru-RU" sz="1900" dirty="0">
                <a:latin typeface="Georgia" panose="02040502050405020303" pitchFamily="18" charset="0"/>
              </a:rPr>
              <a:t>в моделировании случайных величин в нефтегазовой промышленности для направления подготовки 21.04.01 «Нефтегазовое дело» нет. Это является новизной.</a:t>
            </a: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96589" y="1528812"/>
            <a:ext cx="8219256" cy="2371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>
                <a:latin typeface="Georgia" panose="02040502050405020303" pitchFamily="18" charset="0"/>
              </a:rPr>
              <a:t>	</a:t>
            </a:r>
            <a:r>
              <a:rPr lang="ru-RU" sz="1800" dirty="0" smtClean="0">
                <a:latin typeface="Georgia" panose="02040502050405020303" pitchFamily="18" charset="0"/>
              </a:rPr>
              <a:t>Использование  </a:t>
            </a:r>
            <a:r>
              <a:rPr lang="ru-RU" sz="1800" dirty="0">
                <a:latin typeface="Georgia" panose="02040502050405020303" pitchFamily="18" charset="0"/>
              </a:rPr>
              <a:t>в учебной и исследовательской  работе студентов навыков создания прикладных программ для решения конкретных задач. </a:t>
            </a:r>
          </a:p>
          <a:p>
            <a:pPr marL="0" indent="0" algn="just">
              <a:buNone/>
            </a:pPr>
            <a:r>
              <a:rPr lang="ru-RU" sz="1800" dirty="0">
                <a:latin typeface="Georgia" panose="02040502050405020303" pitchFamily="18" charset="0"/>
              </a:rPr>
              <a:t>Такой способ организации учебного процесса подготовить   к работе в условиях реального промышленного производства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latin typeface="Georgia" panose="02040502050405020303" pitchFamily="18" charset="0"/>
              </a:rPr>
              <a:t>Результаты проекта можно использовать при проведении практических (лабораторных) работ по дисциплинам «Теоретические и экспериментальные методы научных исследований», «Информационные технологии в научно-исследовательской и практической деятельности» (раздел «Решение задач оптимизации) у групп МГР12 (21.04.01 Нефтегазовое дело, Разработка нефтяных месторождений)</a:t>
            </a:r>
          </a:p>
          <a:p>
            <a:pPr marL="0" indent="0" algn="just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0799" y="1052736"/>
            <a:ext cx="8425657" cy="36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latin typeface="Georgia" panose="02040502050405020303" pitchFamily="18" charset="0"/>
              </a:rPr>
              <a:t>Для реализации проекта необходим следующий объем финансовых ресурсов: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oogle Shape;225;p9"/>
          <p:cNvGraphicFramePr/>
          <p:nvPr>
            <p:extLst>
              <p:ext uri="{D42A27DB-BD31-4B8C-83A1-F6EECF244321}">
                <p14:modId xmlns:p14="http://schemas.microsoft.com/office/powerpoint/2010/main" val="3957337712"/>
              </p:ext>
            </p:extLst>
          </p:nvPr>
        </p:nvGraphicFramePr>
        <p:xfrm>
          <a:off x="593305" y="1855296"/>
          <a:ext cx="8275556" cy="27889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688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6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7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Сумма (руб.)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5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Описание</a:t>
                      </a:r>
                      <a:endParaRPr sz="1500" b="0" i="0" u="none" strike="noStrike" cap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59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300 000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kern="1200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</a:rPr>
                        <a:t>Курс научит решать основные задачи моделирования с помощью работы с Python и его библиотеками. В результате этого студенты смогут строить продвинутые визуализации, находить взаимосвязи в данных, делать прогнозы и обучаться моделированию прогноза. В ходе изучения курса студенты освоят 11 библиотек Python для анализа данных и научатся с помощью простого кода проводить манипуляции над данными и строить прогноз. Курс создан для тех, кто, имея базовые знания в нефтегазовом деле, научится пользоваться инструментом прогнозирования.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i="0" u="none" strike="noStrike" kern="1200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3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200 000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entury Gothic"/>
                          <a:cs typeface="Times New Roman" panose="02020603050405020304" pitchFamily="18" charset="0"/>
                          <a:sym typeface="Century Gothic"/>
                        </a:rPr>
                        <a:t>Продвижение бренда компании при помощи рекламы</a:t>
                      </a:r>
                      <a:endParaRPr sz="1500" b="0" i="0" u="none" strike="noStrike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entury Gothic"/>
                        <a:cs typeface="Times New Roman" panose="02020603050405020304" pitchFamily="18" charset="0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4" name="Объект 4"/>
          <p:cNvSpPr txBox="1">
            <a:spLocks/>
          </p:cNvSpPr>
          <p:nvPr/>
        </p:nvSpPr>
        <p:spPr>
          <a:xfrm>
            <a:off x="275139" y="3467722"/>
            <a:ext cx="7628414" cy="2185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954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0" y="-25311"/>
            <a:ext cx="9144000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0" y="1726072"/>
            <a:ext cx="9143998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408708" y="2882704"/>
            <a:ext cx="446412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10844</TotalTime>
  <Words>286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Pyhton для анализа данных  в нефтяной промышленности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User</cp:lastModifiedBy>
  <cp:revision>92</cp:revision>
  <dcterms:created xsi:type="dcterms:W3CDTF">2023-02-08T09:03:57Z</dcterms:created>
  <dcterms:modified xsi:type="dcterms:W3CDTF">2023-09-14T10:01:59Z</dcterms:modified>
</cp:coreProperties>
</file>