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  <Override PartName="/ppt/authors.xml" ContentType="application/vnd.ms-powerpoint.author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71" r:id="rId4"/>
  </p:sldMasterIdLst>
  <p:notesMasterIdLst>
    <p:notesMasterId r:id="rId17"/>
  </p:notesMasterIdLst>
  <p:handoutMasterIdLst>
    <p:handoutMasterId r:id="rId18"/>
  </p:handoutMasterIdLst>
  <p:sldIdLst>
    <p:sldId id="413" r:id="rId5"/>
    <p:sldId id="400" r:id="rId6"/>
    <p:sldId id="416" r:id="rId7"/>
    <p:sldId id="417" r:id="rId8"/>
    <p:sldId id="401" r:id="rId9"/>
    <p:sldId id="402" r:id="rId10"/>
    <p:sldId id="403" r:id="rId11"/>
    <p:sldId id="418" r:id="rId12"/>
    <p:sldId id="419" r:id="rId13"/>
    <p:sldId id="410" r:id="rId14"/>
    <p:sldId id="415" r:id="rId15"/>
    <p:sldId id="412" r:id="rId16"/>
  </p:sldIdLst>
  <p:sldSz cx="12192000" cy="6858000"/>
  <p:notesSz cx="6858000" cy="9144000"/>
  <p:defaultTextStyle>
    <a:defPPr rtl="0">
      <a:defRPr lang="ru-RU"/>
    </a:defPPr>
    <a:lvl1pPr marL="0" algn="l" defTabSz="457200" rtl="0" eaLnBrk="1" latinLnBrk="0" hangingPunct="1">
      <a:defRPr lang="ru-RU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lang="ru-RU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lang="ru-RU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lang="ru-RU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lang="ru-RU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lang="ru-RU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lang="ru-RU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lang="ru-RU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lang="ru-RU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B6A3D024-909B-3BC2-1496-FEEAB652808A}" name="Sher Dionisio" initials="" userId="S::Sher.Dionisio@teksystemsgs.com::02daa716-9709-4d47-a153-1943ce1675cb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912C8C85-51F0-491E-9774-3900AFEF0FD7}"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ED083AE6-46FA-4A59-8FB0-9F97EB10719F}" styleName="Light Style 3 - Accent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5A111915-BE36-4E01-A7E5-04B1672EAD32}" styleName="Light Style 2 - Accent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912C8C85-51F0-491E-9774-3900AFEF0FD7}" styleName="Light Style 2 - Accent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E8B1032C-EA38-4F05-BA0D-38AFFFC7BED3}" styleName="Светлый стиль 3 — акцент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227" autoAdjust="0"/>
    <p:restoredTop sz="95274" autoAdjust="0"/>
  </p:normalViewPr>
  <p:slideViewPr>
    <p:cSldViewPr snapToGrid="0">
      <p:cViewPr varScale="1">
        <p:scale>
          <a:sx n="87" d="100"/>
          <a:sy n="87" d="100"/>
        </p:scale>
        <p:origin x="331" y="58"/>
      </p:cViewPr>
      <p:guideLst/>
    </p:cSldViewPr>
  </p:slideViewPr>
  <p:outlineViewPr>
    <p:cViewPr>
      <p:scale>
        <a:sx n="33" d="100"/>
        <a:sy n="33" d="100"/>
      </p:scale>
      <p:origin x="0" y="-3902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1757"/>
    </p:cViewPr>
  </p:sorterViewPr>
  <p:notesViewPr>
    <p:cSldViewPr snapToGrid="0">
      <p:cViewPr varScale="1">
        <p:scale>
          <a:sx n="106" d="100"/>
          <a:sy n="106" d="100"/>
        </p:scale>
        <p:origin x="4134" y="13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handoutMaster" Target="handoutMasters/handoutMaster1.xml"/><Relationship Id="rId3" Type="http://schemas.openxmlformats.org/officeDocument/2006/relationships/customXml" Target="../customXml/item3.xml"/><Relationship Id="rId21" Type="http://schemas.openxmlformats.org/officeDocument/2006/relationships/theme" Target="theme/theme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microsoft.com/office/2018/10/relationships/authors" Target="authors.xml"/><Relationship Id="rId10" Type="http://schemas.openxmlformats.org/officeDocument/2006/relationships/slide" Target="slides/slide6.xml"/><Relationship Id="rId19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>
            <a:extLst>
              <a:ext uri="{FF2B5EF4-FFF2-40B4-BE49-F238E27FC236}">
                <a16:creationId xmlns:a16="http://schemas.microsoft.com/office/drawing/2014/main" id="{654ACDB4-642F-4F82-9C8D-2DC384BF8F23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lang="ru-RU" sz="1200"/>
            </a:lvl1pPr>
          </a:lstStyle>
          <a:p>
            <a:pPr rtl="0"/>
            <a:endParaRPr lang="ru-RU" dirty="0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9ABB06E6-7341-4F07-8285-8B35565B99C1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lang="ru-RU" sz="1200"/>
            </a:lvl1pPr>
          </a:lstStyle>
          <a:p>
            <a:pPr rtl="0"/>
            <a:fld id="{41CC4456-0E88-4EB2-8FDA-8240F984B54A}" type="datetimeFigureOut">
              <a:rPr lang="ru-RU" smtClean="0"/>
              <a:t>30.10.2024</a:t>
            </a:fld>
            <a:endParaRPr lang="ru-RU" dirty="0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F2C88C94-6E7C-4506-82BE-23DAD04DCE10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lang="ru-RU" sz="1200"/>
            </a:lvl1pPr>
          </a:lstStyle>
          <a:p>
            <a:pPr rtl="0"/>
            <a:endParaRPr lang="ru-RU" dirty="0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45A5C082-911A-46EA-8DF6-A63F9F9E0A6E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lang="ru-RU" sz="1200"/>
            </a:lvl1pPr>
          </a:lstStyle>
          <a:p>
            <a:pPr rtl="0"/>
            <a:fld id="{DC3086C9-2826-46AE-BD8E-F12CB3F9C8B4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7591032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lang="ru-RU" sz="1200"/>
            </a:lvl1pPr>
          </a:lstStyle>
          <a:p>
            <a:pPr rtl="0"/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lang="ru-RU" sz="1200"/>
            </a:lvl1pPr>
          </a:lstStyle>
          <a:p>
            <a:pPr rtl="0"/>
            <a:fld id="{AE5E9994-CBF9-4364-B2D1-761774B9F53C}" type="datetimeFigureOut">
              <a:rPr lang="ru-RU" smtClean="0"/>
              <a:t>30.10.2024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>
            <a:defPPr>
              <a:defRPr lang="ru-RU"/>
            </a:defPPr>
          </a:lstStyle>
          <a:p>
            <a:pPr rtl="0"/>
            <a:endParaRPr lang="ru-RU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defPPr>
              <a:defRPr lang="ru-RU"/>
            </a:defPPr>
          </a:lstStyle>
          <a:p>
            <a:pPr lvl="0" rtl="0"/>
            <a:r>
              <a:rPr lang="ru-RU"/>
              <a:t>Щелкните, чтобы изменить стили текста образца слайда</a:t>
            </a:r>
          </a:p>
          <a:p>
            <a:pPr lvl="1" rtl="0"/>
            <a:r>
              <a:rPr lang="ru-RU"/>
              <a:t>Второй уровень</a:t>
            </a:r>
          </a:p>
          <a:p>
            <a:pPr lvl="2" rtl="0"/>
            <a:r>
              <a:rPr lang="ru-RU"/>
              <a:t>Третий уровень</a:t>
            </a:r>
          </a:p>
          <a:p>
            <a:pPr lvl="3" rtl="0"/>
            <a:r>
              <a:rPr lang="ru-RU"/>
              <a:t>Четвертый уровень</a:t>
            </a:r>
          </a:p>
          <a:p>
            <a:pPr lvl="4" rtl="0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lang="ru-RU" sz="1200"/>
            </a:lvl1pPr>
          </a:lstStyle>
          <a:p>
            <a:pPr rtl="0"/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lang="ru-RU" sz="1200"/>
            </a:lvl1pPr>
          </a:lstStyle>
          <a:p>
            <a:pPr rtl="0"/>
            <a:fld id="{0FAD0BC5-116C-42CF-8B28-245F66D50665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9981893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lang="ru-RU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lang="ru-RU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lang="ru-RU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lang="ru-RU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lang="ru-RU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lang="ru-RU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lang="ru-RU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lang="ru-RU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lang="ru-RU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fld id="{0FAD0BC5-116C-42CF-8B28-245F66D50665}" type="slidenum">
              <a:rPr lang="ru-RU" smtClean="0"/>
              <a:t>2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5074099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fld id="{0FAD0BC5-116C-42CF-8B28-245F66D50665}" type="slidenum">
              <a:rPr lang="ru-RU" smtClean="0"/>
              <a:t>5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8304742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fld id="{0FAD0BC5-116C-42CF-8B28-245F66D50665}" type="slidenum">
              <a:rPr lang="ru-RU" smtClean="0"/>
              <a:t>6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6647037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fld id="{0FAD0BC5-116C-42CF-8B28-245F66D50665}" type="slidenum">
              <a:rPr lang="ru-RU" smtClean="0"/>
              <a:t>7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0772714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fld id="{0FAD0BC5-116C-42CF-8B28-245F66D50665}" type="slidenum">
              <a:rPr lang="ru-RU" smtClean="0"/>
              <a:t>10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2323370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fld id="{0FAD0BC5-116C-42CF-8B28-245F66D50665}" type="slidenum">
              <a:rPr lang="ru-RU" smtClean="0"/>
              <a:t>12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6825159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2.svg"/><Relationship Id="rId7" Type="http://schemas.openxmlformats.org/officeDocument/2006/relationships/image" Target="../media/image6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3.png"/><Relationship Id="rId5" Type="http://schemas.openxmlformats.org/officeDocument/2006/relationships/image" Target="../media/image4.svg"/><Relationship Id="rId4" Type="http://schemas.openxmlformats.org/officeDocument/2006/relationships/image" Target="../media/image2.png"/><Relationship Id="rId9" Type="http://schemas.openxmlformats.org/officeDocument/2006/relationships/image" Target="../media/image8.sv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Графический объект 5">
            <a:extLst>
              <a:ext uri="{FF2B5EF4-FFF2-40B4-BE49-F238E27FC236}">
                <a16:creationId xmlns:a16="http://schemas.microsoft.com/office/drawing/2014/main" id="{3E68AC08-60AB-59E0-DA8F-498C9F26A03E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rcRect l="37393" t="46146"/>
          <a:stretch>
            <a:fillRect/>
          </a:stretch>
        </p:blipFill>
        <p:spPr>
          <a:xfrm rot="10431885">
            <a:off x="8397863" y="4155450"/>
            <a:ext cx="3961007" cy="2910382"/>
          </a:xfrm>
          <a:custGeom>
            <a:avLst/>
            <a:gdLst>
              <a:gd name="connsiteX0" fmla="*/ 0 w 3961007"/>
              <a:gd name="connsiteY0" fmla="*/ 2910382 h 2910382"/>
              <a:gd name="connsiteX1" fmla="*/ 312841 w 3961007"/>
              <a:gd name="connsiteY1" fmla="*/ 0 h 2910382"/>
              <a:gd name="connsiteX2" fmla="*/ 3961007 w 3961007"/>
              <a:gd name="connsiteY2" fmla="*/ 392147 h 2910382"/>
              <a:gd name="connsiteX3" fmla="*/ 3961007 w 3961007"/>
              <a:gd name="connsiteY3" fmla="*/ 2910382 h 29103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61007" h="2910382">
                <a:moveTo>
                  <a:pt x="0" y="2910382"/>
                </a:moveTo>
                <a:lnTo>
                  <a:pt x="312841" y="0"/>
                </a:lnTo>
                <a:lnTo>
                  <a:pt x="3961007" y="392147"/>
                </a:lnTo>
                <a:lnTo>
                  <a:pt x="3961007" y="2910382"/>
                </a:lnTo>
                <a:close/>
              </a:path>
            </a:pathLst>
          </a:custGeom>
        </p:spPr>
      </p:pic>
      <p:pic>
        <p:nvPicPr>
          <p:cNvPr id="7" name="Графический объект 6">
            <a:extLst>
              <a:ext uri="{FF2B5EF4-FFF2-40B4-BE49-F238E27FC236}">
                <a16:creationId xmlns:a16="http://schemas.microsoft.com/office/drawing/2014/main" id="{2CCAAD79-0F28-E27E-3415-F91C82E2B7F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rcRect l="3130" r="12599" b="51253"/>
          <a:stretch>
            <a:fillRect/>
          </a:stretch>
        </p:blipFill>
        <p:spPr>
          <a:xfrm rot="13235627">
            <a:off x="6807312" y="-837779"/>
            <a:ext cx="7519564" cy="3715398"/>
          </a:xfrm>
          <a:custGeom>
            <a:avLst/>
            <a:gdLst>
              <a:gd name="connsiteX0" fmla="*/ 7519564 w 7519564"/>
              <a:gd name="connsiteY0" fmla="*/ 0 h 3715398"/>
              <a:gd name="connsiteX1" fmla="*/ 3183782 w 7519564"/>
              <a:gd name="connsiteY1" fmla="*/ 3715398 h 3715398"/>
              <a:gd name="connsiteX2" fmla="*/ 0 w 7519564"/>
              <a:gd name="connsiteY2" fmla="*/ 0 h 37153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7519564" h="3715398">
                <a:moveTo>
                  <a:pt x="7519564" y="0"/>
                </a:moveTo>
                <a:lnTo>
                  <a:pt x="3183782" y="3715398"/>
                </a:lnTo>
                <a:lnTo>
                  <a:pt x="0" y="0"/>
                </a:lnTo>
                <a:close/>
              </a:path>
            </a:pathLst>
          </a:custGeom>
        </p:spPr>
      </p:pic>
      <p:pic>
        <p:nvPicPr>
          <p:cNvPr id="8" name="Графический объект 7">
            <a:extLst>
              <a:ext uri="{FF2B5EF4-FFF2-40B4-BE49-F238E27FC236}">
                <a16:creationId xmlns:a16="http://schemas.microsoft.com/office/drawing/2014/main" id="{841BBD38-60F1-DEF8-CA7D-5DB3E2D5EFF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xmlns="" r:embed="rId7"/>
              </a:ext>
            </a:extLst>
          </a:blip>
          <a:srcRect t="80069"/>
          <a:stretch>
            <a:fillRect/>
          </a:stretch>
        </p:blipFill>
        <p:spPr>
          <a:xfrm rot="10800000">
            <a:off x="-238765" y="5718856"/>
            <a:ext cx="7493958" cy="1151336"/>
          </a:xfrm>
          <a:custGeom>
            <a:avLst/>
            <a:gdLst>
              <a:gd name="connsiteX0" fmla="*/ 7493958 w 7493958"/>
              <a:gd name="connsiteY0" fmla="*/ 1151336 h 1151336"/>
              <a:gd name="connsiteX1" fmla="*/ 0 w 7493958"/>
              <a:gd name="connsiteY1" fmla="*/ 1151336 h 1151336"/>
              <a:gd name="connsiteX2" fmla="*/ 0 w 7493958"/>
              <a:gd name="connsiteY2" fmla="*/ 0 h 1151336"/>
              <a:gd name="connsiteX3" fmla="*/ 7493958 w 7493958"/>
              <a:gd name="connsiteY3" fmla="*/ 0 h 11513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493958" h="1151336">
                <a:moveTo>
                  <a:pt x="7493958" y="1151336"/>
                </a:moveTo>
                <a:lnTo>
                  <a:pt x="0" y="1151336"/>
                </a:lnTo>
                <a:lnTo>
                  <a:pt x="0" y="0"/>
                </a:lnTo>
                <a:lnTo>
                  <a:pt x="7493958" y="0"/>
                </a:lnTo>
                <a:close/>
              </a:path>
            </a:pathLst>
          </a:custGeom>
        </p:spPr>
      </p:pic>
      <p:pic>
        <p:nvPicPr>
          <p:cNvPr id="9" name="Графический объект 8">
            <a:extLst>
              <a:ext uri="{FF2B5EF4-FFF2-40B4-BE49-F238E27FC236}">
                <a16:creationId xmlns:a16="http://schemas.microsoft.com/office/drawing/2014/main" id="{CEE6B663-76A9-99E3-003F-54C0C9C75924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96DAC541-7B7A-43D3-8B79-37D633B846F1}">
                <asvg:svgBlip xmlns:asvg="http://schemas.microsoft.com/office/drawing/2016/SVG/main" xmlns="" r:embed="rId9"/>
              </a:ext>
            </a:extLst>
          </a:blip>
          <a:srcRect r="22607" b="41886"/>
          <a:stretch>
            <a:fillRect/>
          </a:stretch>
        </p:blipFill>
        <p:spPr>
          <a:xfrm rot="7076154">
            <a:off x="-2918822" y="602036"/>
            <a:ext cx="7976987" cy="4617239"/>
          </a:xfrm>
          <a:custGeom>
            <a:avLst/>
            <a:gdLst>
              <a:gd name="connsiteX0" fmla="*/ 0 w 7976987"/>
              <a:gd name="connsiteY0" fmla="*/ 999998 h 4617239"/>
              <a:gd name="connsiteX1" fmla="*/ 0 w 7976987"/>
              <a:gd name="connsiteY1" fmla="*/ 0 h 4617239"/>
              <a:gd name="connsiteX2" fmla="*/ 7232280 w 7976987"/>
              <a:gd name="connsiteY2" fmla="*/ 0 h 4617239"/>
              <a:gd name="connsiteX3" fmla="*/ 7976987 w 7976987"/>
              <a:gd name="connsiteY3" fmla="*/ 1404379 h 4617239"/>
              <a:gd name="connsiteX4" fmla="*/ 1918134 w 7976987"/>
              <a:gd name="connsiteY4" fmla="*/ 4617239 h 46172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976987" h="4617239">
                <a:moveTo>
                  <a:pt x="0" y="999998"/>
                </a:moveTo>
                <a:lnTo>
                  <a:pt x="0" y="0"/>
                </a:lnTo>
                <a:lnTo>
                  <a:pt x="7232280" y="0"/>
                </a:lnTo>
                <a:lnTo>
                  <a:pt x="7976987" y="1404379"/>
                </a:lnTo>
                <a:lnTo>
                  <a:pt x="1918134" y="4617239"/>
                </a:lnTo>
                <a:close/>
              </a:path>
            </a:pathLst>
          </a:custGeom>
        </p:spPr>
      </p:pic>
      <p:sp>
        <p:nvSpPr>
          <p:cNvPr id="10" name="Полилиния 8">
            <a:extLst>
              <a:ext uri="{FF2B5EF4-FFF2-40B4-BE49-F238E27FC236}">
                <a16:creationId xmlns:a16="http://schemas.microsoft.com/office/drawing/2014/main" id="{94A85E6B-D9D6-122C-BE65-44FDAEAF051F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 userDrawn="1"/>
        </p:nvSpPr>
        <p:spPr>
          <a:xfrm>
            <a:off x="1567895" y="0"/>
            <a:ext cx="2938406" cy="614238"/>
          </a:xfrm>
          <a:custGeom>
            <a:avLst/>
            <a:gdLst>
              <a:gd name="connsiteX0" fmla="*/ 0 w 2938406"/>
              <a:gd name="connsiteY0" fmla="*/ 0 h 614238"/>
              <a:gd name="connsiteX1" fmla="*/ 2938406 w 2938406"/>
              <a:gd name="connsiteY1" fmla="*/ 0 h 614238"/>
              <a:gd name="connsiteX2" fmla="*/ 2930135 w 2938406"/>
              <a:gd name="connsiteY2" fmla="*/ 9100 h 614238"/>
              <a:gd name="connsiteX3" fmla="*/ 1469203 w 2938406"/>
              <a:gd name="connsiteY3" fmla="*/ 614238 h 614238"/>
              <a:gd name="connsiteX4" fmla="*/ 8271 w 2938406"/>
              <a:gd name="connsiteY4" fmla="*/ 9100 h 6142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938406" h="614238">
                <a:moveTo>
                  <a:pt x="0" y="0"/>
                </a:moveTo>
                <a:lnTo>
                  <a:pt x="2938406" y="0"/>
                </a:lnTo>
                <a:lnTo>
                  <a:pt x="2930135" y="9100"/>
                </a:lnTo>
                <a:cubicBezTo>
                  <a:pt x="2556250" y="382985"/>
                  <a:pt x="2039733" y="614238"/>
                  <a:pt x="1469203" y="614238"/>
                </a:cubicBezTo>
                <a:cubicBezTo>
                  <a:pt x="898674" y="614238"/>
                  <a:pt x="382156" y="382985"/>
                  <a:pt x="8271" y="910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ru-RU"/>
            </a:defPPr>
          </a:lstStyle>
          <a:p>
            <a:pPr algn="ctr" rtl="0"/>
            <a:endParaRPr lang="ru-RU" dirty="0"/>
          </a:p>
        </p:txBody>
      </p:sp>
      <p:sp>
        <p:nvSpPr>
          <p:cNvPr id="12" name="Арка из кубиков 11">
            <a:extLst>
              <a:ext uri="{FF2B5EF4-FFF2-40B4-BE49-F238E27FC236}">
                <a16:creationId xmlns:a16="http://schemas.microsoft.com/office/drawing/2014/main" id="{F0363563-C230-8255-8A77-C6F5DC02E114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 userDrawn="1"/>
        </p:nvSpPr>
        <p:spPr>
          <a:xfrm rot="10800000">
            <a:off x="5921979" y="188942"/>
            <a:ext cx="348041" cy="348041"/>
          </a:xfrm>
          <a:prstGeom prst="blockArc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</a:lstStyle>
          <a:p>
            <a:pPr algn="ctr" rtl="0"/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3C76131-1AAA-1028-5EA8-E8A5703C396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15924" y="1463040"/>
            <a:ext cx="10360152" cy="4471416"/>
          </a:xfrm>
        </p:spPr>
        <p:txBody>
          <a:bodyPr rtlCol="0">
            <a:noAutofit/>
          </a:bodyPr>
          <a:lstStyle>
            <a:lvl1pPr algn="ctr">
              <a:lnSpc>
                <a:spcPct val="75000"/>
              </a:lnSpc>
              <a:defRPr lang="ru-RU" sz="5400" cap="all" spc="600" baseline="0">
                <a:solidFill>
                  <a:schemeClr val="tx1"/>
                </a:solidFill>
                <a:latin typeface="+mj-lt"/>
              </a:defRPr>
            </a:lvl1pPr>
          </a:lstStyle>
          <a:p>
            <a:pPr rtl="0"/>
            <a:r>
              <a:rPr lang="ru-RU"/>
              <a:t>Заголовок слайда</a:t>
            </a:r>
          </a:p>
        </p:txBody>
      </p:sp>
    </p:spTree>
    <p:extLst>
      <p:ext uri="{BB962C8B-B14F-4D97-AF65-F5344CB8AC3E}">
        <p14:creationId xmlns:p14="http://schemas.microsoft.com/office/powerpoint/2010/main" val="14237614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овестка дня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Прямая соединительная линия 2">
            <a:extLst>
              <a:ext uri="{FF2B5EF4-FFF2-40B4-BE49-F238E27FC236}">
                <a16:creationId xmlns:a16="http://schemas.microsoft.com/office/drawing/2014/main" id="{0FBD2995-6344-0C11-3D12-6B4C7A5F228C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/>
          </p:cNvCxnSpPr>
          <p:nvPr userDrawn="1"/>
        </p:nvCxnSpPr>
        <p:spPr>
          <a:xfrm>
            <a:off x="5921979" y="834643"/>
            <a:ext cx="5568981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Арка из кубиков 8">
            <a:extLst>
              <a:ext uri="{FF2B5EF4-FFF2-40B4-BE49-F238E27FC236}">
                <a16:creationId xmlns:a16="http://schemas.microsoft.com/office/drawing/2014/main" id="{1CA7618C-E262-114D-F36B-190A5C994B0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 userDrawn="1"/>
        </p:nvSpPr>
        <p:spPr>
          <a:xfrm rot="10800000">
            <a:off x="5921979" y="188942"/>
            <a:ext cx="348041" cy="348041"/>
          </a:xfrm>
          <a:prstGeom prst="blockArc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</a:lstStyle>
          <a:p>
            <a:pPr algn="ctr" rtl="0"/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5" name="Полилиния: Фигура 11">
            <a:extLst>
              <a:ext uri="{FF2B5EF4-FFF2-40B4-BE49-F238E27FC236}">
                <a16:creationId xmlns:a16="http://schemas.microsoft.com/office/drawing/2014/main" id="{5E99B326-A023-FA69-54A8-41EDB12763C4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 userDrawn="1"/>
        </p:nvSpPr>
        <p:spPr>
          <a:xfrm>
            <a:off x="1" y="2304754"/>
            <a:ext cx="2954761" cy="4553246"/>
          </a:xfrm>
          <a:custGeom>
            <a:avLst/>
            <a:gdLst>
              <a:gd name="connsiteX0" fmla="*/ 0 w 2954761"/>
              <a:gd name="connsiteY0" fmla="*/ 0 h 4553246"/>
              <a:gd name="connsiteX1" fmla="*/ 117233 w 2954761"/>
              <a:gd name="connsiteY1" fmla="*/ 82668 h 4553246"/>
              <a:gd name="connsiteX2" fmla="*/ 730843 w 2954761"/>
              <a:gd name="connsiteY2" fmla="*/ 1827598 h 4553246"/>
              <a:gd name="connsiteX3" fmla="*/ 868972 w 2954761"/>
              <a:gd name="connsiteY3" fmla="*/ 2174038 h 4553246"/>
              <a:gd name="connsiteX4" fmla="*/ 1502761 w 2954761"/>
              <a:gd name="connsiteY4" fmla="*/ 2758135 h 4553246"/>
              <a:gd name="connsiteX5" fmla="*/ 2954466 w 2954761"/>
              <a:gd name="connsiteY5" fmla="*/ 4460522 h 4553246"/>
              <a:gd name="connsiteX6" fmla="*/ 2954761 w 2954761"/>
              <a:gd name="connsiteY6" fmla="*/ 4553246 h 4553246"/>
              <a:gd name="connsiteX7" fmla="*/ 0 w 2954761"/>
              <a:gd name="connsiteY7" fmla="*/ 4553246 h 45532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954761" h="4553246">
                <a:moveTo>
                  <a:pt x="0" y="0"/>
                </a:moveTo>
                <a:lnTo>
                  <a:pt x="117233" y="82668"/>
                </a:lnTo>
                <a:cubicBezTo>
                  <a:pt x="705921" y="563578"/>
                  <a:pt x="630379" y="1460513"/>
                  <a:pt x="730843" y="1827598"/>
                </a:cubicBezTo>
                <a:cubicBezTo>
                  <a:pt x="761151" y="1950602"/>
                  <a:pt x="807625" y="2067161"/>
                  <a:pt x="868972" y="2174038"/>
                </a:cubicBezTo>
                <a:cubicBezTo>
                  <a:pt x="1016204" y="2430540"/>
                  <a:pt x="1160257" y="2594499"/>
                  <a:pt x="1502761" y="2758135"/>
                </a:cubicBezTo>
                <a:cubicBezTo>
                  <a:pt x="2178883" y="3079569"/>
                  <a:pt x="2895559" y="3693004"/>
                  <a:pt x="2954466" y="4460522"/>
                </a:cubicBezTo>
                <a:lnTo>
                  <a:pt x="2954761" y="4553246"/>
                </a:lnTo>
                <a:lnTo>
                  <a:pt x="0" y="4553246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 w="27236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ru-RU"/>
            </a:defPPr>
          </a:lstStyle>
          <a:p>
            <a:pPr lvl="0" rtl="0"/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3" name="Заголовок 1">
            <a:extLst>
              <a:ext uri="{FF2B5EF4-FFF2-40B4-BE49-F238E27FC236}">
                <a16:creationId xmlns:a16="http://schemas.microsoft.com/office/drawing/2014/main" id="{A49B6E6B-2A0F-CE8A-E5C4-DD990D43D35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99372" y="536983"/>
            <a:ext cx="4987598" cy="5044668"/>
          </a:xfrm>
          <a:prstGeom prst="rect">
            <a:avLst/>
          </a:prstGeom>
        </p:spPr>
        <p:txBody>
          <a:bodyPr vert="horz" lIns="0" tIns="45720" rIns="91440" bIns="45720" rtlCol="0" anchor="t">
            <a:noAutofit/>
          </a:bodyPr>
          <a:lstStyle>
            <a:lvl1pPr>
              <a:defRPr lang="ru-RU" sz="3200" cap="all" spc="300" baseline="0"/>
            </a:lvl1pPr>
          </a:lstStyle>
          <a:p>
            <a:pPr rtl="0"/>
            <a:r>
              <a:rPr lang="ru-RU"/>
              <a:t>Заголовок слайда</a:t>
            </a:r>
          </a:p>
        </p:txBody>
      </p:sp>
      <p:sp>
        <p:nvSpPr>
          <p:cNvPr id="7" name="Нижний колонтитул 4">
            <a:extLst>
              <a:ext uri="{FF2B5EF4-FFF2-40B4-BE49-F238E27FC236}">
                <a16:creationId xmlns:a16="http://schemas.microsoft.com/office/drawing/2014/main" id="{C2F7C452-F8B7-9780-039C-30CEF6E838B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594050" y="155448"/>
            <a:ext cx="4164972" cy="471672"/>
          </a:xfrm>
          <a:prstGeom prst="rect">
            <a:avLst/>
          </a:prstGeom>
        </p:spPr>
        <p:txBody>
          <a:bodyPr vert="horz" lIns="0" tIns="45720" rIns="91440" bIns="45720" rtlCol="0" anchor="b"/>
          <a:lstStyle>
            <a:lvl1pPr algn="r">
              <a:defRPr lang="ru-RU" sz="1200" spc="300">
                <a:solidFill>
                  <a:schemeClr val="bg1"/>
                </a:solidFill>
                <a:latin typeface="+mn-lt"/>
              </a:defRPr>
            </a:lvl1pPr>
          </a:lstStyle>
          <a:p>
            <a:pPr rtl="0"/>
            <a:r>
              <a:rPr lang="ru-RU"/>
              <a:t>ЗАГОЛОВОК ПРЕЗЕНТАЦИИ</a:t>
            </a:r>
          </a:p>
        </p:txBody>
      </p:sp>
      <p:sp>
        <p:nvSpPr>
          <p:cNvPr id="8" name="Номер слайда 5">
            <a:extLst>
              <a:ext uri="{FF2B5EF4-FFF2-40B4-BE49-F238E27FC236}">
                <a16:creationId xmlns:a16="http://schemas.microsoft.com/office/drawing/2014/main" id="{DCA2FC66-19AF-2F4C-EFFA-F968C93546D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42921" y="155448"/>
            <a:ext cx="348039" cy="471672"/>
          </a:xfrm>
          <a:prstGeom prst="rect">
            <a:avLst/>
          </a:prstGeom>
        </p:spPr>
        <p:txBody>
          <a:bodyPr vert="horz" lIns="0" tIns="45720" rIns="0" bIns="45720" rtlCol="0" anchor="b"/>
          <a:lstStyle>
            <a:lvl1pPr algn="r">
              <a:defRPr lang="ru-RU" sz="1200" b="1" i="0">
                <a:solidFill>
                  <a:schemeClr val="bg1"/>
                </a:solidFill>
                <a:latin typeface="+mn-lt"/>
              </a:defRPr>
            </a:lvl1pPr>
          </a:lstStyle>
          <a:p>
            <a:pPr rtl="0"/>
            <a:fld id="{6D22F896-40B5-4ADD-8801-0D06FADFA095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1" name="Объект 10">
            <a:extLst>
              <a:ext uri="{FF2B5EF4-FFF2-40B4-BE49-F238E27FC236}">
                <a16:creationId xmlns:a16="http://schemas.microsoft.com/office/drawing/2014/main" id="{6ED64F80-2CCD-28E9-12D1-CFA0E295299B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5911850" y="2343150"/>
            <a:ext cx="5568950" cy="4364038"/>
          </a:xfrm>
        </p:spPr>
        <p:txBody>
          <a:bodyPr rtlCol="0">
            <a:normAutofit/>
          </a:bodyPr>
          <a:lstStyle>
            <a:lvl1pPr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defRPr lang="ru-RU" sz="2000"/>
            </a:lvl1pPr>
            <a:lvl2pPr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defRPr lang="ru-RU" sz="1800"/>
            </a:lvl2pPr>
            <a:lvl3pPr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defRPr lang="ru-RU" sz="1600"/>
            </a:lvl3pPr>
            <a:lvl4pPr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defRPr lang="ru-RU" sz="1400"/>
            </a:lvl4pPr>
            <a:lvl5pPr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defRPr lang="ru-RU" sz="1400"/>
            </a:lvl5pPr>
          </a:lstStyle>
          <a:p>
            <a:pPr lvl="0" rtl="0"/>
            <a:r>
              <a:rPr lang="ru-RU"/>
              <a:t>Щелкните, чтобы добавить содержимое</a:t>
            </a:r>
          </a:p>
          <a:p>
            <a:pPr lvl="1" rtl="0"/>
            <a:r>
              <a:rPr lang="ru-RU"/>
              <a:t>Второй уровень</a:t>
            </a:r>
          </a:p>
          <a:p>
            <a:pPr lvl="2" rtl="0"/>
            <a:r>
              <a:rPr lang="ru-RU"/>
              <a:t>Третий уровень</a:t>
            </a:r>
          </a:p>
          <a:p>
            <a:pPr lvl="3" rtl="0"/>
            <a:r>
              <a:rPr lang="ru-RU"/>
              <a:t>Четвертый уровень</a:t>
            </a:r>
          </a:p>
          <a:p>
            <a:pPr lvl="4" rtl="0"/>
            <a:r>
              <a:rPr lang="ru-RU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33511051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+ подзаголовок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олилиния: Фигура 7">
            <a:extLst>
              <a:ext uri="{FF2B5EF4-FFF2-40B4-BE49-F238E27FC236}">
                <a16:creationId xmlns:a16="http://schemas.microsoft.com/office/drawing/2014/main" id="{0AE23B93-BC49-29E1-B798-915A07D7A9CA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 userDrawn="1"/>
        </p:nvSpPr>
        <p:spPr>
          <a:xfrm>
            <a:off x="10451328" y="0"/>
            <a:ext cx="1740673" cy="2452455"/>
          </a:xfrm>
          <a:custGeom>
            <a:avLst/>
            <a:gdLst>
              <a:gd name="connsiteX0" fmla="*/ 9752 w 1740673"/>
              <a:gd name="connsiteY0" fmla="*/ 0 h 2452455"/>
              <a:gd name="connsiteX1" fmla="*/ 1740673 w 1740673"/>
              <a:gd name="connsiteY1" fmla="*/ 0 h 2452455"/>
              <a:gd name="connsiteX2" fmla="*/ 1740673 w 1740673"/>
              <a:gd name="connsiteY2" fmla="*/ 2452455 h 2452455"/>
              <a:gd name="connsiteX3" fmla="*/ 1641792 w 1740673"/>
              <a:gd name="connsiteY3" fmla="*/ 2253927 h 2452455"/>
              <a:gd name="connsiteX4" fmla="*/ 1168412 w 1740673"/>
              <a:gd name="connsiteY4" fmla="*/ 1679772 h 2452455"/>
              <a:gd name="connsiteX5" fmla="*/ 63 w 1740673"/>
              <a:gd name="connsiteY5" fmla="*/ 135821 h 24524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40673" h="2452455">
                <a:moveTo>
                  <a:pt x="9752" y="0"/>
                </a:moveTo>
                <a:lnTo>
                  <a:pt x="1740673" y="0"/>
                </a:lnTo>
                <a:lnTo>
                  <a:pt x="1740673" y="2452455"/>
                </a:lnTo>
                <a:lnTo>
                  <a:pt x="1641792" y="2253927"/>
                </a:lnTo>
                <a:cubicBezTo>
                  <a:pt x="1523030" y="2044952"/>
                  <a:pt x="1373754" y="1845991"/>
                  <a:pt x="1168412" y="1679772"/>
                </a:cubicBezTo>
                <a:cubicBezTo>
                  <a:pt x="742644" y="1335088"/>
                  <a:pt x="-7886" y="949509"/>
                  <a:pt x="63" y="135821"/>
                </a:cubicBezTo>
                <a:close/>
              </a:path>
            </a:pathLst>
          </a:custGeom>
          <a:solidFill>
            <a:schemeClr val="accent1"/>
          </a:solidFill>
          <a:ln w="16780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ru-RU"/>
            </a:defPPr>
          </a:lstStyle>
          <a:p>
            <a:pPr lvl="0" rtl="0"/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7" name="Графический объект 6">
            <a:extLst>
              <a:ext uri="{FF2B5EF4-FFF2-40B4-BE49-F238E27FC236}">
                <a16:creationId xmlns:a16="http://schemas.microsoft.com/office/drawing/2014/main" id="{E48F560B-EB0A-0B8F-398E-F722EDBBBD0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rcRect t="68715"/>
          <a:stretch>
            <a:fillRect/>
          </a:stretch>
        </p:blipFill>
        <p:spPr>
          <a:xfrm rot="10800000" flipV="1">
            <a:off x="4605276" y="0"/>
            <a:ext cx="7493958" cy="1807198"/>
          </a:xfrm>
          <a:custGeom>
            <a:avLst/>
            <a:gdLst>
              <a:gd name="connsiteX0" fmla="*/ 7493958 w 7493958"/>
              <a:gd name="connsiteY0" fmla="*/ 0 h 1807198"/>
              <a:gd name="connsiteX1" fmla="*/ 0 w 7493958"/>
              <a:gd name="connsiteY1" fmla="*/ 0 h 1807198"/>
              <a:gd name="connsiteX2" fmla="*/ 0 w 7493958"/>
              <a:gd name="connsiteY2" fmla="*/ 1807198 h 1807198"/>
              <a:gd name="connsiteX3" fmla="*/ 7493958 w 7493958"/>
              <a:gd name="connsiteY3" fmla="*/ 1807198 h 18071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493958" h="1807198">
                <a:moveTo>
                  <a:pt x="7493958" y="0"/>
                </a:moveTo>
                <a:lnTo>
                  <a:pt x="0" y="0"/>
                </a:lnTo>
                <a:lnTo>
                  <a:pt x="0" y="1807198"/>
                </a:lnTo>
                <a:lnTo>
                  <a:pt x="7493958" y="1807198"/>
                </a:lnTo>
                <a:close/>
              </a:path>
            </a:pathLst>
          </a:custGeom>
        </p:spPr>
      </p:pic>
      <p:sp>
        <p:nvSpPr>
          <p:cNvPr id="8" name="Полилиния 24">
            <a:extLst>
              <a:ext uri="{FF2B5EF4-FFF2-40B4-BE49-F238E27FC236}">
                <a16:creationId xmlns:a16="http://schemas.microsoft.com/office/drawing/2014/main" id="{50E14D9C-F921-BC70-06C5-A5EA5B6D0A7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 userDrawn="1"/>
        </p:nvSpPr>
        <p:spPr>
          <a:xfrm flipV="1">
            <a:off x="580429" y="5885690"/>
            <a:ext cx="3501038" cy="972311"/>
          </a:xfrm>
          <a:custGeom>
            <a:avLst/>
            <a:gdLst>
              <a:gd name="connsiteX0" fmla="*/ 1750519 w 3501038"/>
              <a:gd name="connsiteY0" fmla="*/ 972311 h 972311"/>
              <a:gd name="connsiteX1" fmla="*/ 3463737 w 3501038"/>
              <a:gd name="connsiteY1" fmla="*/ 61401 h 972311"/>
              <a:gd name="connsiteX2" fmla="*/ 3501038 w 3501038"/>
              <a:gd name="connsiteY2" fmla="*/ 0 h 972311"/>
              <a:gd name="connsiteX3" fmla="*/ 0 w 3501038"/>
              <a:gd name="connsiteY3" fmla="*/ 0 h 972311"/>
              <a:gd name="connsiteX4" fmla="*/ 37301 w 3501038"/>
              <a:gd name="connsiteY4" fmla="*/ 61401 h 972311"/>
              <a:gd name="connsiteX5" fmla="*/ 1750519 w 3501038"/>
              <a:gd name="connsiteY5" fmla="*/ 972311 h 9723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501038" h="972311">
                <a:moveTo>
                  <a:pt x="1750519" y="972311"/>
                </a:moveTo>
                <a:cubicBezTo>
                  <a:pt x="2463681" y="972311"/>
                  <a:pt x="3092449" y="610979"/>
                  <a:pt x="3463737" y="61401"/>
                </a:cubicBezTo>
                <a:lnTo>
                  <a:pt x="3501038" y="0"/>
                </a:lnTo>
                <a:lnTo>
                  <a:pt x="0" y="0"/>
                </a:lnTo>
                <a:lnTo>
                  <a:pt x="37301" y="61401"/>
                </a:lnTo>
                <a:cubicBezTo>
                  <a:pt x="408589" y="610979"/>
                  <a:pt x="1037357" y="972311"/>
                  <a:pt x="1750519" y="97231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ru-RU"/>
            </a:defPPr>
          </a:lstStyle>
          <a:p>
            <a:pPr algn="ctr" rtl="0"/>
            <a:endParaRPr lang="ru-RU" dirty="0"/>
          </a:p>
        </p:txBody>
      </p:sp>
      <p:sp>
        <p:nvSpPr>
          <p:cNvPr id="9" name="Полилиния: фигура 10">
            <a:extLst>
              <a:ext uri="{FF2B5EF4-FFF2-40B4-BE49-F238E27FC236}">
                <a16:creationId xmlns:a16="http://schemas.microsoft.com/office/drawing/2014/main" id="{9052D5D9-AE58-DD9D-727D-1C56CD81B6F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 userDrawn="1"/>
        </p:nvSpPr>
        <p:spPr>
          <a:xfrm>
            <a:off x="8558800" y="4948819"/>
            <a:ext cx="3633200" cy="1909181"/>
          </a:xfrm>
          <a:custGeom>
            <a:avLst/>
            <a:gdLst>
              <a:gd name="connsiteX0" fmla="*/ 3633200 w 3633200"/>
              <a:gd name="connsiteY0" fmla="*/ 0 h 1909181"/>
              <a:gd name="connsiteX1" fmla="*/ 3633200 w 3633200"/>
              <a:gd name="connsiteY1" fmla="*/ 1909181 h 1909181"/>
              <a:gd name="connsiteX2" fmla="*/ 0 w 3633200"/>
              <a:gd name="connsiteY2" fmla="*/ 1909181 h 1909181"/>
              <a:gd name="connsiteX3" fmla="*/ 93750 w 3633200"/>
              <a:gd name="connsiteY3" fmla="*/ 1811399 h 1909181"/>
              <a:gd name="connsiteX4" fmla="*/ 1924918 w 3633200"/>
              <a:gd name="connsiteY4" fmla="*/ 1263638 h 1909181"/>
              <a:gd name="connsiteX5" fmla="*/ 2756912 w 3633200"/>
              <a:gd name="connsiteY5" fmla="*/ 1038610 h 1909181"/>
              <a:gd name="connsiteX6" fmla="*/ 3039524 w 3633200"/>
              <a:gd name="connsiteY6" fmla="*/ 795240 h 1909181"/>
              <a:gd name="connsiteX7" fmla="*/ 3627562 w 3633200"/>
              <a:gd name="connsiteY7" fmla="*/ 5818 h 19091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633200" h="1909181">
                <a:moveTo>
                  <a:pt x="3633200" y="0"/>
                </a:moveTo>
                <a:lnTo>
                  <a:pt x="3633200" y="1909181"/>
                </a:lnTo>
                <a:lnTo>
                  <a:pt x="0" y="1909181"/>
                </a:lnTo>
                <a:lnTo>
                  <a:pt x="93750" y="1811399"/>
                </a:lnTo>
                <a:cubicBezTo>
                  <a:pt x="559335" y="1384673"/>
                  <a:pt x="1301474" y="1240755"/>
                  <a:pt x="1924918" y="1263638"/>
                </a:cubicBezTo>
                <a:cubicBezTo>
                  <a:pt x="2304271" y="1276833"/>
                  <a:pt x="2507796" y="1198020"/>
                  <a:pt x="2756912" y="1038610"/>
                </a:cubicBezTo>
                <a:cubicBezTo>
                  <a:pt x="2860710" y="972190"/>
                  <a:pt x="2955795" y="890308"/>
                  <a:pt x="3039524" y="795240"/>
                </a:cubicBezTo>
                <a:cubicBezTo>
                  <a:pt x="3187383" y="635762"/>
                  <a:pt x="3364245" y="296298"/>
                  <a:pt x="3627562" y="5818"/>
                </a:cubicBezTo>
                <a:close/>
              </a:path>
            </a:pathLst>
          </a:custGeom>
          <a:solidFill>
            <a:schemeClr val="accent5"/>
          </a:solidFill>
          <a:ln w="31663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ru-RU"/>
            </a:defPPr>
          </a:lstStyle>
          <a:p>
            <a:pPr lvl="0" rtl="0"/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0" name="Полилиния: Фигура 11">
            <a:extLst>
              <a:ext uri="{FF2B5EF4-FFF2-40B4-BE49-F238E27FC236}">
                <a16:creationId xmlns:a16="http://schemas.microsoft.com/office/drawing/2014/main" id="{4AA1832A-296F-F6EB-4898-71502D9A387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 userDrawn="1"/>
        </p:nvSpPr>
        <p:spPr>
          <a:xfrm>
            <a:off x="0" y="0"/>
            <a:ext cx="1991252" cy="4572104"/>
          </a:xfrm>
          <a:custGeom>
            <a:avLst/>
            <a:gdLst>
              <a:gd name="connsiteX0" fmla="*/ 0 w 1991252"/>
              <a:gd name="connsiteY0" fmla="*/ 2138799 h 4572104"/>
              <a:gd name="connsiteX1" fmla="*/ 6705 w 1991252"/>
              <a:gd name="connsiteY1" fmla="*/ 2143576 h 4572104"/>
              <a:gd name="connsiteX2" fmla="*/ 516530 w 1991252"/>
              <a:gd name="connsiteY2" fmla="*/ 2534582 h 4572104"/>
              <a:gd name="connsiteX3" fmla="*/ 685548 w 1991252"/>
              <a:gd name="connsiteY3" fmla="*/ 3451134 h 4572104"/>
              <a:gd name="connsiteX4" fmla="*/ 60148 w 1991252"/>
              <a:gd name="connsiteY4" fmla="*/ 4521457 h 4572104"/>
              <a:gd name="connsiteX5" fmla="*/ 0 w 1991252"/>
              <a:gd name="connsiteY5" fmla="*/ 4572104 h 4572104"/>
              <a:gd name="connsiteX6" fmla="*/ 0 w 1991252"/>
              <a:gd name="connsiteY6" fmla="*/ 0 h 4572104"/>
              <a:gd name="connsiteX7" fmla="*/ 1991252 w 1991252"/>
              <a:gd name="connsiteY7" fmla="*/ 0 h 4572104"/>
              <a:gd name="connsiteX8" fmla="*/ 1947397 w 1991252"/>
              <a:gd name="connsiteY8" fmla="*/ 93155 h 4572104"/>
              <a:gd name="connsiteX9" fmla="*/ 1818489 w 1991252"/>
              <a:gd name="connsiteY9" fmla="*/ 279679 h 4572104"/>
              <a:gd name="connsiteX10" fmla="*/ 763951 w 1991252"/>
              <a:gd name="connsiteY10" fmla="*/ 856979 h 4572104"/>
              <a:gd name="connsiteX11" fmla="*/ 44441 w 1991252"/>
              <a:gd name="connsiteY11" fmla="*/ 1105345 h 4572104"/>
              <a:gd name="connsiteX12" fmla="*/ 0 w 1991252"/>
              <a:gd name="connsiteY12" fmla="*/ 1133371 h 45721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991252" h="4572104">
                <a:moveTo>
                  <a:pt x="0" y="2138799"/>
                </a:moveTo>
                <a:lnTo>
                  <a:pt x="6705" y="2143576"/>
                </a:lnTo>
                <a:cubicBezTo>
                  <a:pt x="195773" y="2267705"/>
                  <a:pt x="406581" y="2377529"/>
                  <a:pt x="516530" y="2534582"/>
                </a:cubicBezTo>
                <a:cubicBezTo>
                  <a:pt x="696394" y="2804803"/>
                  <a:pt x="754748" y="3134725"/>
                  <a:pt x="685548" y="3451134"/>
                </a:cubicBezTo>
                <a:cubicBezTo>
                  <a:pt x="607573" y="3849685"/>
                  <a:pt x="375193" y="4238508"/>
                  <a:pt x="60148" y="4521457"/>
                </a:cubicBezTo>
                <a:lnTo>
                  <a:pt x="0" y="4572104"/>
                </a:lnTo>
                <a:close/>
                <a:moveTo>
                  <a:pt x="0" y="0"/>
                </a:moveTo>
                <a:lnTo>
                  <a:pt x="1991252" y="0"/>
                </a:lnTo>
                <a:lnTo>
                  <a:pt x="1947397" y="93155"/>
                </a:lnTo>
                <a:cubicBezTo>
                  <a:pt x="1909773" y="158891"/>
                  <a:pt x="1866874" y="221286"/>
                  <a:pt x="1818489" y="279679"/>
                </a:cubicBezTo>
                <a:cubicBezTo>
                  <a:pt x="1586623" y="558208"/>
                  <a:pt x="1093740" y="786286"/>
                  <a:pt x="763951" y="856979"/>
                </a:cubicBezTo>
                <a:cubicBezTo>
                  <a:pt x="588836" y="892826"/>
                  <a:pt x="291439" y="973000"/>
                  <a:pt x="44441" y="1105345"/>
                </a:cubicBezTo>
                <a:lnTo>
                  <a:pt x="0" y="1133371"/>
                </a:lnTo>
                <a:close/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 w="2883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ru-RU"/>
            </a:defPPr>
          </a:lstStyle>
          <a:p>
            <a:pPr lvl="0" rtl="0"/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1" name="Арка из кубиков 10">
            <a:extLst>
              <a:ext uri="{FF2B5EF4-FFF2-40B4-BE49-F238E27FC236}">
                <a16:creationId xmlns:a16="http://schemas.microsoft.com/office/drawing/2014/main" id="{BEF5AD5C-8D5B-14F6-F688-592B022821E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 userDrawn="1"/>
        </p:nvSpPr>
        <p:spPr>
          <a:xfrm rot="10800000">
            <a:off x="5921979" y="188942"/>
            <a:ext cx="348041" cy="348041"/>
          </a:xfrm>
          <a:prstGeom prst="blockArc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</a:lstStyle>
          <a:p>
            <a:pPr algn="ctr" rtl="0"/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3343CA5-4CA0-41D9-7ED0-D8D9D96A1D3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15924" y="914400"/>
            <a:ext cx="10360152" cy="3657600"/>
          </a:xfrm>
        </p:spPr>
        <p:txBody>
          <a:bodyPr rtlCol="0" anchor="b">
            <a:noAutofit/>
          </a:bodyPr>
          <a:lstStyle>
            <a:lvl1pPr algn="ctr">
              <a:lnSpc>
                <a:spcPct val="75000"/>
              </a:lnSpc>
              <a:defRPr lang="ru-RU" sz="5400" cap="all" spc="600" baseline="0"/>
            </a:lvl1pPr>
          </a:lstStyle>
          <a:p>
            <a:pPr rtl="0"/>
            <a:r>
              <a:rPr lang="ru-RU"/>
              <a:t>Заголовок слайда</a:t>
            </a:r>
          </a:p>
        </p:txBody>
      </p:sp>
      <p:sp>
        <p:nvSpPr>
          <p:cNvPr id="15" name="Объект 14">
            <a:extLst>
              <a:ext uri="{FF2B5EF4-FFF2-40B4-BE49-F238E27FC236}">
                <a16:creationId xmlns:a16="http://schemas.microsoft.com/office/drawing/2014/main" id="{FFB058F7-2BE2-A189-1B03-F472C5510883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1630363" y="5006113"/>
            <a:ext cx="8931275" cy="1720850"/>
          </a:xfrm>
        </p:spPr>
        <p:txBody>
          <a:bodyPr rtlCol="0"/>
          <a:lstStyle>
            <a:lvl1pPr marL="0" indent="0" algn="ctr">
              <a:buNone/>
              <a:defRPr lang="ru-RU"/>
            </a:lvl1pPr>
            <a:lvl2pPr marL="457200" indent="0" algn="ctr">
              <a:buNone/>
              <a:defRPr lang="ru-RU"/>
            </a:lvl2pPr>
            <a:lvl3pPr marL="914400" indent="0" algn="ctr">
              <a:buNone/>
              <a:defRPr lang="ru-RU"/>
            </a:lvl3pPr>
            <a:lvl4pPr marL="1371600" indent="0" algn="ctr">
              <a:buNone/>
              <a:defRPr lang="ru-RU"/>
            </a:lvl4pPr>
            <a:lvl5pPr marL="1828800" indent="0" algn="ctr">
              <a:buNone/>
              <a:defRPr lang="ru-RU"/>
            </a:lvl5pPr>
          </a:lstStyle>
          <a:p>
            <a:pPr lvl="0" rtl="0"/>
            <a:r>
              <a:rPr lang="ru-RU"/>
              <a:t>Щелкните, чтобы добавить содержимое</a:t>
            </a:r>
          </a:p>
          <a:p>
            <a:pPr lvl="1" rtl="0"/>
            <a:r>
              <a:rPr lang="ru-RU"/>
              <a:t>Второй уровень</a:t>
            </a:r>
          </a:p>
          <a:p>
            <a:pPr lvl="2" rtl="0"/>
            <a:r>
              <a:rPr lang="ru-RU"/>
              <a:t>Третий уровень</a:t>
            </a:r>
          </a:p>
          <a:p>
            <a:pPr lvl="3" rtl="0"/>
            <a:r>
              <a:rPr lang="ru-RU"/>
              <a:t>Четвертый уровень</a:t>
            </a:r>
          </a:p>
          <a:p>
            <a:pPr lvl="4" rtl="0"/>
            <a:r>
              <a:rPr lang="ru-RU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37264119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содержимое 1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олилиния: Фигура 11">
            <a:extLst>
              <a:ext uri="{FF2B5EF4-FFF2-40B4-BE49-F238E27FC236}">
                <a16:creationId xmlns:a16="http://schemas.microsoft.com/office/drawing/2014/main" id="{ACDE134D-DD43-3620-325A-4A99219D8834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 userDrawn="1"/>
        </p:nvSpPr>
        <p:spPr>
          <a:xfrm>
            <a:off x="0" y="4413576"/>
            <a:ext cx="2600243" cy="2444424"/>
          </a:xfrm>
          <a:custGeom>
            <a:avLst/>
            <a:gdLst>
              <a:gd name="connsiteX0" fmla="*/ 458924 w 2600243"/>
              <a:gd name="connsiteY0" fmla="*/ 637 h 2444424"/>
              <a:gd name="connsiteX1" fmla="*/ 562733 w 2600243"/>
              <a:gd name="connsiteY1" fmla="*/ 8107 h 2444424"/>
              <a:gd name="connsiteX2" fmla="*/ 1359862 w 2600243"/>
              <a:gd name="connsiteY2" fmla="*/ 869200 h 2444424"/>
              <a:gd name="connsiteX3" fmla="*/ 1443944 w 2600243"/>
              <a:gd name="connsiteY3" fmla="*/ 1395455 h 2444424"/>
              <a:gd name="connsiteX4" fmla="*/ 1892284 w 2600243"/>
              <a:gd name="connsiteY4" fmla="*/ 1603510 h 2444424"/>
              <a:gd name="connsiteX5" fmla="*/ 2589282 w 2600243"/>
              <a:gd name="connsiteY5" fmla="*/ 2338245 h 2444424"/>
              <a:gd name="connsiteX6" fmla="*/ 2600243 w 2600243"/>
              <a:gd name="connsiteY6" fmla="*/ 2444424 h 2444424"/>
              <a:gd name="connsiteX7" fmla="*/ 0 w 2600243"/>
              <a:gd name="connsiteY7" fmla="*/ 2444424 h 2444424"/>
              <a:gd name="connsiteX8" fmla="*/ 0 w 2600243"/>
              <a:gd name="connsiteY8" fmla="*/ 70818 h 2444424"/>
              <a:gd name="connsiteX9" fmla="*/ 49869 w 2600243"/>
              <a:gd name="connsiteY9" fmla="*/ 53717 h 2444424"/>
              <a:gd name="connsiteX10" fmla="*/ 458924 w 2600243"/>
              <a:gd name="connsiteY10" fmla="*/ 637 h 24444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600243" h="2444424">
                <a:moveTo>
                  <a:pt x="458924" y="637"/>
                </a:moveTo>
                <a:cubicBezTo>
                  <a:pt x="493548" y="1725"/>
                  <a:pt x="528182" y="4210"/>
                  <a:pt x="562733" y="8107"/>
                </a:cubicBezTo>
                <a:cubicBezTo>
                  <a:pt x="1012449" y="72734"/>
                  <a:pt x="1311790" y="431204"/>
                  <a:pt x="1359862" y="869200"/>
                </a:cubicBezTo>
                <a:cubicBezTo>
                  <a:pt x="1377560" y="1029024"/>
                  <a:pt x="1339048" y="1256941"/>
                  <a:pt x="1443944" y="1395455"/>
                </a:cubicBezTo>
                <a:cubicBezTo>
                  <a:pt x="1541160" y="1521546"/>
                  <a:pt x="1747337" y="1549218"/>
                  <a:pt x="1892284" y="1603510"/>
                </a:cubicBezTo>
                <a:cubicBezTo>
                  <a:pt x="2201784" y="1722676"/>
                  <a:pt x="2528982" y="2001668"/>
                  <a:pt x="2589282" y="2338245"/>
                </a:cubicBezTo>
                <a:lnTo>
                  <a:pt x="2600243" y="2444424"/>
                </a:lnTo>
                <a:lnTo>
                  <a:pt x="0" y="2444424"/>
                </a:lnTo>
                <a:lnTo>
                  <a:pt x="0" y="70818"/>
                </a:lnTo>
                <a:lnTo>
                  <a:pt x="49869" y="53717"/>
                </a:lnTo>
                <a:cubicBezTo>
                  <a:pt x="182087" y="14283"/>
                  <a:pt x="320427" y="-3717"/>
                  <a:pt x="458924" y="637"/>
                </a:cubicBezTo>
                <a:close/>
              </a:path>
            </a:pathLst>
          </a:custGeom>
          <a:solidFill>
            <a:schemeClr val="accent6"/>
          </a:solidFill>
          <a:ln w="12762" cap="flat">
            <a:noFill/>
            <a:prstDash val="solid"/>
            <a:miter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ru-RU"/>
            </a:defPPr>
          </a:lstStyle>
          <a:p>
            <a:pPr algn="ctr" rtl="0"/>
            <a:endParaRPr lang="ru-RU" dirty="0"/>
          </a:p>
        </p:txBody>
      </p:sp>
      <p:cxnSp>
        <p:nvCxnSpPr>
          <p:cNvPr id="3" name="Прямая соединительная линия 2">
            <a:extLst>
              <a:ext uri="{FF2B5EF4-FFF2-40B4-BE49-F238E27FC236}">
                <a16:creationId xmlns:a16="http://schemas.microsoft.com/office/drawing/2014/main" id="{0FBD2995-6344-0C11-3D12-6B4C7A5F228C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/>
          </p:cNvCxnSpPr>
          <p:nvPr userDrawn="1"/>
        </p:nvCxnSpPr>
        <p:spPr>
          <a:xfrm>
            <a:off x="5921979" y="834643"/>
            <a:ext cx="5568981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Арка из кубиков 8">
            <a:extLst>
              <a:ext uri="{FF2B5EF4-FFF2-40B4-BE49-F238E27FC236}">
                <a16:creationId xmlns:a16="http://schemas.microsoft.com/office/drawing/2014/main" id="{1CA7618C-E262-114D-F36B-190A5C994B0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 userDrawn="1"/>
        </p:nvSpPr>
        <p:spPr>
          <a:xfrm rot="10800000">
            <a:off x="5921979" y="188942"/>
            <a:ext cx="348041" cy="348041"/>
          </a:xfrm>
          <a:prstGeom prst="blockArc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</a:lstStyle>
          <a:p>
            <a:pPr algn="ctr" rtl="0"/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3" name="Заголовок 1">
            <a:extLst>
              <a:ext uri="{FF2B5EF4-FFF2-40B4-BE49-F238E27FC236}">
                <a16:creationId xmlns:a16="http://schemas.microsoft.com/office/drawing/2014/main" id="{A49B6E6B-2A0F-CE8A-E5C4-DD990D43D35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99372" y="536983"/>
            <a:ext cx="4987598" cy="1806163"/>
          </a:xfrm>
          <a:prstGeom prst="rect">
            <a:avLst/>
          </a:prstGeom>
        </p:spPr>
        <p:txBody>
          <a:bodyPr vert="horz" lIns="0" tIns="45720" rIns="91440" bIns="45720" rtlCol="0" anchor="t">
            <a:noAutofit/>
          </a:bodyPr>
          <a:lstStyle>
            <a:lvl1pPr>
              <a:defRPr lang="ru-RU" sz="3200" cap="all" spc="300" baseline="0"/>
            </a:lvl1pPr>
          </a:lstStyle>
          <a:p>
            <a:pPr rtl="0"/>
            <a:r>
              <a:rPr lang="ru-RU"/>
              <a:t>Заголовок слайда</a:t>
            </a:r>
          </a:p>
        </p:txBody>
      </p:sp>
      <p:sp>
        <p:nvSpPr>
          <p:cNvPr id="7" name="Нижний колонтитул 4">
            <a:extLst>
              <a:ext uri="{FF2B5EF4-FFF2-40B4-BE49-F238E27FC236}">
                <a16:creationId xmlns:a16="http://schemas.microsoft.com/office/drawing/2014/main" id="{C2F7C452-F8B7-9780-039C-30CEF6E838B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594050" y="155448"/>
            <a:ext cx="4164972" cy="471672"/>
          </a:xfrm>
          <a:prstGeom prst="rect">
            <a:avLst/>
          </a:prstGeom>
        </p:spPr>
        <p:txBody>
          <a:bodyPr vert="horz" lIns="0" tIns="45720" rIns="91440" bIns="45720" rtlCol="0" anchor="b"/>
          <a:lstStyle>
            <a:lvl1pPr algn="r">
              <a:defRPr lang="ru-RU" sz="1200" spc="300">
                <a:solidFill>
                  <a:schemeClr val="bg1"/>
                </a:solidFill>
                <a:latin typeface="+mn-lt"/>
              </a:defRPr>
            </a:lvl1pPr>
          </a:lstStyle>
          <a:p>
            <a:pPr rtl="0"/>
            <a:r>
              <a:rPr lang="ru-RU"/>
              <a:t>ЗАГОЛОВОК ПРЕЗЕНТАЦИИ</a:t>
            </a:r>
          </a:p>
        </p:txBody>
      </p:sp>
      <p:sp>
        <p:nvSpPr>
          <p:cNvPr id="8" name="Номер слайда 5">
            <a:extLst>
              <a:ext uri="{FF2B5EF4-FFF2-40B4-BE49-F238E27FC236}">
                <a16:creationId xmlns:a16="http://schemas.microsoft.com/office/drawing/2014/main" id="{DCA2FC66-19AF-2F4C-EFFA-F968C93546D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42921" y="155448"/>
            <a:ext cx="348039" cy="471672"/>
          </a:xfrm>
          <a:prstGeom prst="rect">
            <a:avLst/>
          </a:prstGeom>
        </p:spPr>
        <p:txBody>
          <a:bodyPr vert="horz" lIns="0" tIns="45720" rIns="0" bIns="45720" rtlCol="0" anchor="b"/>
          <a:lstStyle>
            <a:lvl1pPr algn="r">
              <a:defRPr lang="ru-RU" sz="1200" b="1" i="0">
                <a:solidFill>
                  <a:schemeClr val="bg1"/>
                </a:solidFill>
                <a:latin typeface="+mn-lt"/>
              </a:defRPr>
            </a:lvl1pPr>
          </a:lstStyle>
          <a:p>
            <a:pPr rtl="0"/>
            <a:fld id="{6D22F896-40B5-4ADD-8801-0D06FADFA095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1" name="Объект 10">
            <a:extLst>
              <a:ext uri="{FF2B5EF4-FFF2-40B4-BE49-F238E27FC236}">
                <a16:creationId xmlns:a16="http://schemas.microsoft.com/office/drawing/2014/main" id="{6ED64F80-2CCD-28E9-12D1-CFA0E295299B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2652607" y="2343150"/>
            <a:ext cx="8828193" cy="4359402"/>
          </a:xfrm>
        </p:spPr>
        <p:txBody>
          <a:bodyPr rtlCol="0">
            <a:normAutofit/>
          </a:bodyPr>
          <a:lstStyle>
            <a:lvl1pPr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defRPr lang="ru-RU" sz="2000"/>
            </a:lvl1pPr>
            <a:lvl2pPr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defRPr lang="ru-RU" sz="1800"/>
            </a:lvl2pPr>
            <a:lvl3pPr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defRPr lang="ru-RU" sz="1600"/>
            </a:lvl3pPr>
            <a:lvl4pPr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defRPr lang="ru-RU" sz="1400"/>
            </a:lvl4pPr>
            <a:lvl5pPr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defRPr lang="ru-RU" sz="1400"/>
            </a:lvl5pPr>
          </a:lstStyle>
          <a:p>
            <a:pPr lvl="0" rtl="0"/>
            <a:r>
              <a:rPr lang="ru-RU"/>
              <a:t>Щелкните, чтобы добавить содержимое</a:t>
            </a:r>
          </a:p>
          <a:p>
            <a:pPr lvl="1" rtl="0"/>
            <a:r>
              <a:rPr lang="ru-RU"/>
              <a:t>Второй уровень</a:t>
            </a:r>
          </a:p>
          <a:p>
            <a:pPr lvl="2" rtl="0"/>
            <a:r>
              <a:rPr lang="ru-RU"/>
              <a:t>Третий уровень</a:t>
            </a:r>
          </a:p>
          <a:p>
            <a:pPr lvl="3" rtl="0"/>
            <a:r>
              <a:rPr lang="ru-RU"/>
              <a:t>Четвертый уровень</a:t>
            </a:r>
          </a:p>
          <a:p>
            <a:pPr lvl="4" rtl="0"/>
            <a:r>
              <a:rPr lang="ru-RU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28733096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Изображение + заголовок + содержимое 1">
    <p:bg>
      <p:bgPr>
        <a:solidFill>
          <a:schemeClr val="accent3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олилиния 19">
            <a:extLst>
              <a:ext uri="{FF2B5EF4-FFF2-40B4-BE49-F238E27FC236}">
                <a16:creationId xmlns:a16="http://schemas.microsoft.com/office/drawing/2014/main" id="{30948FD6-EB3A-E209-9FB2-BA50C6FFA815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 userDrawn="1"/>
        </p:nvSpPr>
        <p:spPr>
          <a:xfrm>
            <a:off x="0" y="1"/>
            <a:ext cx="3385345" cy="492455"/>
          </a:xfrm>
          <a:custGeom>
            <a:avLst/>
            <a:gdLst>
              <a:gd name="connsiteX0" fmla="*/ 0 w 3385345"/>
              <a:gd name="connsiteY0" fmla="*/ 0 h 492455"/>
              <a:gd name="connsiteX1" fmla="*/ 3385345 w 3385345"/>
              <a:gd name="connsiteY1" fmla="*/ 0 h 492455"/>
              <a:gd name="connsiteX2" fmla="*/ 3348503 w 3385345"/>
              <a:gd name="connsiteY2" fmla="*/ 44581 h 492455"/>
              <a:gd name="connsiteX3" fmla="*/ 967215 w 3385345"/>
              <a:gd name="connsiteY3" fmla="*/ 241508 h 492455"/>
              <a:gd name="connsiteX4" fmla="*/ 108843 w 3385345"/>
              <a:gd name="connsiteY4" fmla="*/ 163732 h 492455"/>
              <a:gd name="connsiteX5" fmla="*/ 0 w 3385345"/>
              <a:gd name="connsiteY5" fmla="*/ 195744 h 4924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385345" h="492455">
                <a:moveTo>
                  <a:pt x="0" y="0"/>
                </a:moveTo>
                <a:lnTo>
                  <a:pt x="3385345" y="0"/>
                </a:lnTo>
                <a:lnTo>
                  <a:pt x="3348503" y="44581"/>
                </a:lnTo>
                <a:cubicBezTo>
                  <a:pt x="2752694" y="665259"/>
                  <a:pt x="1716966" y="550750"/>
                  <a:pt x="967215" y="241508"/>
                </a:cubicBezTo>
                <a:cubicBezTo>
                  <a:pt x="616031" y="97448"/>
                  <a:pt x="397804" y="100710"/>
                  <a:pt x="108843" y="163732"/>
                </a:cubicBezTo>
                <a:lnTo>
                  <a:pt x="0" y="195744"/>
                </a:lnTo>
                <a:close/>
              </a:path>
            </a:pathLst>
          </a:custGeom>
          <a:solidFill>
            <a:schemeClr val="accent6"/>
          </a:solidFill>
          <a:ln w="34826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ru-RU"/>
            </a:defPPr>
          </a:lstStyle>
          <a:p>
            <a:pPr lvl="0" rtl="0"/>
            <a:endParaRPr lang="ru-RU" dirty="0"/>
          </a:p>
        </p:txBody>
      </p:sp>
      <p:sp>
        <p:nvSpPr>
          <p:cNvPr id="10" name="Полилиния: Фигура 4">
            <a:extLst>
              <a:ext uri="{FF2B5EF4-FFF2-40B4-BE49-F238E27FC236}">
                <a16:creationId xmlns:a16="http://schemas.microsoft.com/office/drawing/2014/main" id="{1FF07184-0225-A61B-4E28-216D83D9F46A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 userDrawn="1"/>
        </p:nvSpPr>
        <p:spPr>
          <a:xfrm>
            <a:off x="1" y="5404026"/>
            <a:ext cx="1948461" cy="1453974"/>
          </a:xfrm>
          <a:custGeom>
            <a:avLst/>
            <a:gdLst>
              <a:gd name="connsiteX0" fmla="*/ 0 w 1948461"/>
              <a:gd name="connsiteY0" fmla="*/ 0 h 1453974"/>
              <a:gd name="connsiteX1" fmla="*/ 32434 w 1948461"/>
              <a:gd name="connsiteY1" fmla="*/ 41394 h 1453974"/>
              <a:gd name="connsiteX2" fmla="*/ 611626 w 1948461"/>
              <a:gd name="connsiteY2" fmla="*/ 508597 h 1453974"/>
              <a:gd name="connsiteX3" fmla="*/ 1902163 w 1948461"/>
              <a:gd name="connsiteY3" fmla="*/ 1370646 h 1453974"/>
              <a:gd name="connsiteX4" fmla="*/ 1948461 w 1948461"/>
              <a:gd name="connsiteY4" fmla="*/ 1453974 h 1453974"/>
              <a:gd name="connsiteX5" fmla="*/ 0 w 1948461"/>
              <a:gd name="connsiteY5" fmla="*/ 1453974 h 14539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948461" h="1453974">
                <a:moveTo>
                  <a:pt x="0" y="0"/>
                </a:moveTo>
                <a:lnTo>
                  <a:pt x="32434" y="41394"/>
                </a:lnTo>
                <a:cubicBezTo>
                  <a:pt x="190803" y="222210"/>
                  <a:pt x="377048" y="387079"/>
                  <a:pt x="611626" y="508597"/>
                </a:cubicBezTo>
                <a:cubicBezTo>
                  <a:pt x="1000743" y="710195"/>
                  <a:pt x="1598725" y="895624"/>
                  <a:pt x="1902163" y="1370646"/>
                </a:cubicBezTo>
                <a:lnTo>
                  <a:pt x="1948461" y="1453974"/>
                </a:lnTo>
                <a:lnTo>
                  <a:pt x="0" y="1453974"/>
                </a:lnTo>
                <a:close/>
              </a:path>
            </a:pathLst>
          </a:custGeom>
          <a:solidFill>
            <a:schemeClr val="accent5"/>
          </a:solidFill>
          <a:ln w="15032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ru-RU"/>
            </a:defPPr>
          </a:lstStyle>
          <a:p>
            <a:pPr lvl="0" rtl="0"/>
            <a:endParaRPr lang="ru-RU" dirty="0"/>
          </a:p>
        </p:txBody>
      </p:sp>
      <p:sp>
        <p:nvSpPr>
          <p:cNvPr id="18" name="Полилиния 20">
            <a:extLst>
              <a:ext uri="{FF2B5EF4-FFF2-40B4-BE49-F238E27FC236}">
                <a16:creationId xmlns:a16="http://schemas.microsoft.com/office/drawing/2014/main" id="{6AEDCC27-3D2D-8BF3-A3A5-7B4D718100A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 userDrawn="1"/>
        </p:nvSpPr>
        <p:spPr>
          <a:xfrm rot="10800000" flipV="1">
            <a:off x="10995246" y="0"/>
            <a:ext cx="1218019" cy="1324951"/>
          </a:xfrm>
          <a:custGeom>
            <a:avLst/>
            <a:gdLst>
              <a:gd name="connsiteX0" fmla="*/ 1218019 w 1218019"/>
              <a:gd name="connsiteY0" fmla="*/ 0 h 1324951"/>
              <a:gd name="connsiteX1" fmla="*/ 0 w 1218019"/>
              <a:gd name="connsiteY1" fmla="*/ 0 h 1324951"/>
              <a:gd name="connsiteX2" fmla="*/ 0 w 1218019"/>
              <a:gd name="connsiteY2" fmla="*/ 1324951 h 1324951"/>
              <a:gd name="connsiteX3" fmla="*/ 44025 w 1218019"/>
              <a:gd name="connsiteY3" fmla="*/ 1308837 h 1324951"/>
              <a:gd name="connsiteX4" fmla="*/ 1213001 w 1218019"/>
              <a:gd name="connsiteY4" fmla="*/ 19515 h 13249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18019" h="1324951">
                <a:moveTo>
                  <a:pt x="1218019" y="0"/>
                </a:moveTo>
                <a:lnTo>
                  <a:pt x="0" y="0"/>
                </a:lnTo>
                <a:lnTo>
                  <a:pt x="0" y="1324951"/>
                </a:lnTo>
                <a:lnTo>
                  <a:pt x="44025" y="1308837"/>
                </a:lnTo>
                <a:cubicBezTo>
                  <a:pt x="600182" y="1073602"/>
                  <a:pt x="1031901" y="601768"/>
                  <a:pt x="1213001" y="19515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ru-RU"/>
            </a:defPPr>
          </a:lstStyle>
          <a:p>
            <a:pPr algn="ctr" rtl="0"/>
            <a:endParaRPr lang="ru-RU" dirty="0"/>
          </a:p>
        </p:txBody>
      </p:sp>
      <p:sp>
        <p:nvSpPr>
          <p:cNvPr id="19" name="Полилиния 21">
            <a:extLst>
              <a:ext uri="{FF2B5EF4-FFF2-40B4-BE49-F238E27FC236}">
                <a16:creationId xmlns:a16="http://schemas.microsoft.com/office/drawing/2014/main" id="{958ACB73-92C2-C4E9-8121-A1F481E780D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 userDrawn="1"/>
        </p:nvSpPr>
        <p:spPr>
          <a:xfrm>
            <a:off x="9467686" y="6369613"/>
            <a:ext cx="2355305" cy="488389"/>
          </a:xfrm>
          <a:custGeom>
            <a:avLst/>
            <a:gdLst>
              <a:gd name="connsiteX0" fmla="*/ 1090338 w 2355305"/>
              <a:gd name="connsiteY0" fmla="*/ 249 h 488389"/>
              <a:gd name="connsiteX1" fmla="*/ 1849675 w 2355305"/>
              <a:gd name="connsiteY1" fmla="*/ 151843 h 488389"/>
              <a:gd name="connsiteX2" fmla="*/ 2295970 w 2355305"/>
              <a:gd name="connsiteY2" fmla="*/ 431858 h 488389"/>
              <a:gd name="connsiteX3" fmla="*/ 2355305 w 2355305"/>
              <a:gd name="connsiteY3" fmla="*/ 488389 h 488389"/>
              <a:gd name="connsiteX4" fmla="*/ 0 w 2355305"/>
              <a:gd name="connsiteY4" fmla="*/ 488389 h 488389"/>
              <a:gd name="connsiteX5" fmla="*/ 136773 w 2355305"/>
              <a:gd name="connsiteY5" fmla="*/ 341166 h 488389"/>
              <a:gd name="connsiteX6" fmla="*/ 350829 w 2355305"/>
              <a:gd name="connsiteY6" fmla="*/ 189936 h 488389"/>
              <a:gd name="connsiteX7" fmla="*/ 1090338 w 2355305"/>
              <a:gd name="connsiteY7" fmla="*/ 249 h 4883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355305" h="488389">
                <a:moveTo>
                  <a:pt x="1090338" y="249"/>
                </a:moveTo>
                <a:cubicBezTo>
                  <a:pt x="1350361" y="-4090"/>
                  <a:pt x="1613690" y="48451"/>
                  <a:pt x="1849675" y="151843"/>
                </a:cubicBezTo>
                <a:cubicBezTo>
                  <a:pt x="2012239" y="223978"/>
                  <a:pt x="2163046" y="317800"/>
                  <a:pt x="2295970" y="431858"/>
                </a:cubicBezTo>
                <a:lnTo>
                  <a:pt x="2355305" y="488389"/>
                </a:lnTo>
                <a:lnTo>
                  <a:pt x="0" y="488389"/>
                </a:lnTo>
                <a:lnTo>
                  <a:pt x="136773" y="341166"/>
                </a:lnTo>
                <a:cubicBezTo>
                  <a:pt x="197432" y="287686"/>
                  <a:pt x="267562" y="237210"/>
                  <a:pt x="350829" y="189936"/>
                </a:cubicBezTo>
                <a:cubicBezTo>
                  <a:pt x="573595" y="65807"/>
                  <a:pt x="830314" y="4588"/>
                  <a:pt x="1090338" y="249"/>
                </a:cubicBezTo>
                <a:close/>
              </a:path>
            </a:pathLst>
          </a:custGeom>
          <a:solidFill>
            <a:schemeClr val="accent2"/>
          </a:solidFill>
          <a:ln w="2924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ru-RU"/>
            </a:defPPr>
          </a:lstStyle>
          <a:p>
            <a:pPr lvl="0" rtl="0"/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9" name="Арка из кубиков 8">
            <a:extLst>
              <a:ext uri="{FF2B5EF4-FFF2-40B4-BE49-F238E27FC236}">
                <a16:creationId xmlns:a16="http://schemas.microsoft.com/office/drawing/2014/main" id="{1CA7618C-E262-114D-F36B-190A5C994B0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 userDrawn="1"/>
        </p:nvSpPr>
        <p:spPr>
          <a:xfrm rot="10800000">
            <a:off x="5921979" y="188942"/>
            <a:ext cx="348041" cy="348041"/>
          </a:xfrm>
          <a:prstGeom prst="blockArc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</a:lstStyle>
          <a:p>
            <a:pPr algn="ctr" rtl="0"/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3" name="Заголовок 1">
            <a:extLst>
              <a:ext uri="{FF2B5EF4-FFF2-40B4-BE49-F238E27FC236}">
                <a16:creationId xmlns:a16="http://schemas.microsoft.com/office/drawing/2014/main" id="{A49B6E6B-2A0F-CE8A-E5C4-DD990D43D3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35600" y="914400"/>
            <a:ext cx="5843016" cy="3822192"/>
          </a:xfrm>
          <a:prstGeom prst="rect">
            <a:avLst/>
          </a:prstGeom>
        </p:spPr>
        <p:txBody>
          <a:bodyPr vert="horz" lIns="0" tIns="45720" rIns="0" bIns="45720" rtlCol="0" anchor="b">
            <a:noAutofit/>
          </a:bodyPr>
          <a:lstStyle>
            <a:lvl1pPr>
              <a:lnSpc>
                <a:spcPct val="75000"/>
              </a:lnSpc>
              <a:defRPr lang="ru-RU" sz="5400" cap="all" spc="0" baseline="0"/>
            </a:lvl1pPr>
          </a:lstStyle>
          <a:p>
            <a:pPr rtl="0"/>
            <a:endParaRPr lang="ru-RU" dirty="0"/>
          </a:p>
        </p:txBody>
      </p:sp>
      <p:sp>
        <p:nvSpPr>
          <p:cNvPr id="5" name="Рисунок 4">
            <a:extLst>
              <a:ext uri="{FF2B5EF4-FFF2-40B4-BE49-F238E27FC236}">
                <a16:creationId xmlns:a16="http://schemas.microsoft.com/office/drawing/2014/main" id="{268F3615-70B1-95E3-FD7B-A65D25151BAB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0" y="0"/>
            <a:ext cx="4943475" cy="6858000"/>
          </a:xfrm>
          <a:custGeom>
            <a:avLst/>
            <a:gdLst>
              <a:gd name="connsiteX0" fmla="*/ 0 w 4943475"/>
              <a:gd name="connsiteY0" fmla="*/ 0 h 6858000"/>
              <a:gd name="connsiteX1" fmla="*/ 4943475 w 4943475"/>
              <a:gd name="connsiteY1" fmla="*/ 0 h 6858000"/>
              <a:gd name="connsiteX2" fmla="*/ 4943475 w 4943475"/>
              <a:gd name="connsiteY2" fmla="*/ 6858000 h 6858000"/>
              <a:gd name="connsiteX3" fmla="*/ 1948462 w 4943475"/>
              <a:gd name="connsiteY3" fmla="*/ 6858000 h 6858000"/>
              <a:gd name="connsiteX4" fmla="*/ 1902164 w 4943475"/>
              <a:gd name="connsiteY4" fmla="*/ 6774672 h 6858000"/>
              <a:gd name="connsiteX5" fmla="*/ 611627 w 4943475"/>
              <a:gd name="connsiteY5" fmla="*/ 5912623 h 6858000"/>
              <a:gd name="connsiteX6" fmla="*/ 32435 w 4943475"/>
              <a:gd name="connsiteY6" fmla="*/ 5445420 h 6858000"/>
              <a:gd name="connsiteX7" fmla="*/ 1 w 4943475"/>
              <a:gd name="connsiteY7" fmla="*/ 5404026 h 6858000"/>
              <a:gd name="connsiteX8" fmla="*/ 1 w 4943475"/>
              <a:gd name="connsiteY8" fmla="*/ 6858000 h 6858000"/>
              <a:gd name="connsiteX9" fmla="*/ 0 w 4943475"/>
              <a:gd name="connsiteY9" fmla="*/ 6858000 h 6858000"/>
              <a:gd name="connsiteX10" fmla="*/ 0 w 4943475"/>
              <a:gd name="connsiteY10" fmla="*/ 195745 h 6858000"/>
              <a:gd name="connsiteX11" fmla="*/ 108843 w 4943475"/>
              <a:gd name="connsiteY11" fmla="*/ 163733 h 6858000"/>
              <a:gd name="connsiteX12" fmla="*/ 967215 w 4943475"/>
              <a:gd name="connsiteY12" fmla="*/ 241509 h 6858000"/>
              <a:gd name="connsiteX13" fmla="*/ 3348503 w 4943475"/>
              <a:gd name="connsiteY13" fmla="*/ 44582 h 6858000"/>
              <a:gd name="connsiteX14" fmla="*/ 3385345 w 4943475"/>
              <a:gd name="connsiteY14" fmla="*/ 1 h 6858000"/>
              <a:gd name="connsiteX15" fmla="*/ 0 w 4943475"/>
              <a:gd name="connsiteY15" fmla="*/ 1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4943475" h="6858000">
                <a:moveTo>
                  <a:pt x="0" y="0"/>
                </a:moveTo>
                <a:lnTo>
                  <a:pt x="4943475" y="0"/>
                </a:lnTo>
                <a:lnTo>
                  <a:pt x="4943475" y="6858000"/>
                </a:lnTo>
                <a:lnTo>
                  <a:pt x="1948462" y="6858000"/>
                </a:lnTo>
                <a:lnTo>
                  <a:pt x="1902164" y="6774672"/>
                </a:lnTo>
                <a:cubicBezTo>
                  <a:pt x="1598726" y="6299650"/>
                  <a:pt x="1000744" y="6114221"/>
                  <a:pt x="611627" y="5912623"/>
                </a:cubicBezTo>
                <a:cubicBezTo>
                  <a:pt x="377049" y="5791105"/>
                  <a:pt x="190804" y="5626236"/>
                  <a:pt x="32435" y="5445420"/>
                </a:cubicBezTo>
                <a:lnTo>
                  <a:pt x="1" y="5404026"/>
                </a:lnTo>
                <a:lnTo>
                  <a:pt x="1" y="6858000"/>
                </a:lnTo>
                <a:lnTo>
                  <a:pt x="0" y="6858000"/>
                </a:lnTo>
                <a:lnTo>
                  <a:pt x="0" y="195745"/>
                </a:lnTo>
                <a:lnTo>
                  <a:pt x="108843" y="163733"/>
                </a:lnTo>
                <a:cubicBezTo>
                  <a:pt x="397804" y="100711"/>
                  <a:pt x="616031" y="97449"/>
                  <a:pt x="967215" y="241509"/>
                </a:cubicBezTo>
                <a:cubicBezTo>
                  <a:pt x="1716966" y="550751"/>
                  <a:pt x="2752694" y="665260"/>
                  <a:pt x="3348503" y="44582"/>
                </a:cubicBezTo>
                <a:lnTo>
                  <a:pt x="3385345" y="1"/>
                </a:lnTo>
                <a:lnTo>
                  <a:pt x="0" y="1"/>
                </a:lnTo>
                <a:close/>
              </a:path>
            </a:pathLst>
          </a:custGeom>
        </p:spPr>
        <p:txBody>
          <a:bodyPr wrap="square" tIns="548640" rtlCol="0">
            <a:noAutofit/>
          </a:bodyPr>
          <a:lstStyle>
            <a:lvl1pPr marL="0" indent="0" algn="ctr">
              <a:buNone/>
              <a:defRPr lang="ru-RU"/>
            </a:lvl1pPr>
          </a:lstStyle>
          <a:p>
            <a:pPr rtl="0"/>
            <a:r>
              <a:rPr lang="ru-RU"/>
              <a:t>Щелкните значок, чтобы добавить фото</a:t>
            </a:r>
          </a:p>
        </p:txBody>
      </p:sp>
      <p:sp>
        <p:nvSpPr>
          <p:cNvPr id="11" name="Объект 10">
            <a:extLst>
              <a:ext uri="{FF2B5EF4-FFF2-40B4-BE49-F238E27FC236}">
                <a16:creationId xmlns:a16="http://schemas.microsoft.com/office/drawing/2014/main" id="{6ED64F80-2CCD-28E9-12D1-CFA0E295299B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5435600" y="4956902"/>
            <a:ext cx="5718896" cy="1745649"/>
          </a:xfrm>
        </p:spPr>
        <p:txBody>
          <a:bodyPr rtlCol="0">
            <a:norm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None/>
              <a:defRPr lang="ru-RU" sz="2400"/>
            </a:lvl1pPr>
            <a:lvl2pPr marL="457200" indent="0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None/>
              <a:defRPr lang="ru-RU" sz="2000"/>
            </a:lvl2pPr>
            <a:lvl3pPr marL="914400" indent="0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None/>
              <a:defRPr lang="ru-RU" sz="1800"/>
            </a:lvl3pPr>
            <a:lvl4pPr marL="1371600" indent="0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None/>
              <a:defRPr lang="ru-RU" sz="1600"/>
            </a:lvl4pPr>
            <a:lvl5pPr marL="1828800" indent="0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None/>
              <a:defRPr lang="ru-RU" sz="1600"/>
            </a:lvl5pPr>
          </a:lstStyle>
          <a:p>
            <a:pPr lvl="0" rtl="0"/>
            <a:r>
              <a:rPr lang="ru-RU"/>
              <a:t>Щелкните, чтобы добавить содержимое</a:t>
            </a:r>
          </a:p>
          <a:p>
            <a:pPr lvl="1" rtl="0"/>
            <a:r>
              <a:rPr lang="ru-RU"/>
              <a:t>Второй уровень</a:t>
            </a:r>
          </a:p>
          <a:p>
            <a:pPr lvl="2" rtl="0"/>
            <a:r>
              <a:rPr lang="ru-RU"/>
              <a:t>Третий уровень</a:t>
            </a:r>
          </a:p>
        </p:txBody>
      </p:sp>
      <p:sp>
        <p:nvSpPr>
          <p:cNvPr id="7" name="Нижний колонтитул 4">
            <a:extLst>
              <a:ext uri="{FF2B5EF4-FFF2-40B4-BE49-F238E27FC236}">
                <a16:creationId xmlns:a16="http://schemas.microsoft.com/office/drawing/2014/main" id="{C2F7C452-F8B7-9780-039C-30CEF6E838B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594050" y="155448"/>
            <a:ext cx="4164972" cy="471672"/>
          </a:xfrm>
          <a:prstGeom prst="rect">
            <a:avLst/>
          </a:prstGeom>
        </p:spPr>
        <p:txBody>
          <a:bodyPr vert="horz" lIns="0" tIns="45720" rIns="91440" bIns="45720" rtlCol="0" anchor="b"/>
          <a:lstStyle>
            <a:lvl1pPr algn="r">
              <a:defRPr lang="ru-RU" sz="1200" spc="300">
                <a:solidFill>
                  <a:schemeClr val="bg1"/>
                </a:solidFill>
                <a:latin typeface="+mn-lt"/>
              </a:defRPr>
            </a:lvl1pPr>
          </a:lstStyle>
          <a:p>
            <a:pPr rtl="0"/>
            <a:r>
              <a:rPr lang="ru-RU"/>
              <a:t>ЗАГОЛОВОК ПРЕЗЕНТАЦИИ</a:t>
            </a:r>
          </a:p>
        </p:txBody>
      </p:sp>
      <p:sp>
        <p:nvSpPr>
          <p:cNvPr id="8" name="Номер слайда 5">
            <a:extLst>
              <a:ext uri="{FF2B5EF4-FFF2-40B4-BE49-F238E27FC236}">
                <a16:creationId xmlns:a16="http://schemas.microsoft.com/office/drawing/2014/main" id="{DCA2FC66-19AF-2F4C-EFFA-F968C93546D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42921" y="155448"/>
            <a:ext cx="348039" cy="471672"/>
          </a:xfrm>
          <a:prstGeom prst="rect">
            <a:avLst/>
          </a:prstGeom>
        </p:spPr>
        <p:txBody>
          <a:bodyPr vert="horz" lIns="0" tIns="45720" rIns="0" bIns="45720" rtlCol="0" anchor="b"/>
          <a:lstStyle>
            <a:lvl1pPr algn="r">
              <a:defRPr lang="ru-RU" sz="1200" b="1" i="0">
                <a:solidFill>
                  <a:schemeClr val="bg1"/>
                </a:solidFill>
                <a:latin typeface="+mn-lt"/>
              </a:defRPr>
            </a:lvl1pPr>
          </a:lstStyle>
          <a:p>
            <a:pPr rtl="0"/>
            <a:fld id="{6D22F896-40B5-4ADD-8801-0D06FADFA095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171749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Два столбца 1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олилиния 7">
            <a:extLst>
              <a:ext uri="{FF2B5EF4-FFF2-40B4-BE49-F238E27FC236}">
                <a16:creationId xmlns:a16="http://schemas.microsoft.com/office/drawing/2014/main" id="{653D8540-5794-860E-E6C6-CB80F4051CE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 userDrawn="1"/>
        </p:nvSpPr>
        <p:spPr>
          <a:xfrm rot="5400000" flipH="1">
            <a:off x="1387803" y="4555795"/>
            <a:ext cx="914401" cy="3690008"/>
          </a:xfrm>
          <a:custGeom>
            <a:avLst/>
            <a:gdLst>
              <a:gd name="connsiteX0" fmla="*/ 914393 w 914401"/>
              <a:gd name="connsiteY0" fmla="*/ 1625548 h 3690008"/>
              <a:gd name="connsiteX1" fmla="*/ 200040 w 914401"/>
              <a:gd name="connsiteY1" fmla="*/ 164703 h 3690008"/>
              <a:gd name="connsiteX2" fmla="*/ 0 w 914401"/>
              <a:gd name="connsiteY2" fmla="*/ 0 h 3690008"/>
              <a:gd name="connsiteX3" fmla="*/ 0 w 914401"/>
              <a:gd name="connsiteY3" fmla="*/ 3690008 h 3690008"/>
              <a:gd name="connsiteX4" fmla="*/ 684950 w 914401"/>
              <a:gd name="connsiteY4" fmla="*/ 3690008 h 3690008"/>
              <a:gd name="connsiteX5" fmla="*/ 683046 w 914401"/>
              <a:gd name="connsiteY5" fmla="*/ 3683775 h 3690008"/>
              <a:gd name="connsiteX6" fmla="*/ 608736 w 914401"/>
              <a:gd name="connsiteY6" fmla="*/ 3519687 h 3690008"/>
              <a:gd name="connsiteX7" fmla="*/ 353078 w 914401"/>
              <a:gd name="connsiteY7" fmla="*/ 2837178 h 3690008"/>
              <a:gd name="connsiteX8" fmla="*/ 914393 w 914401"/>
              <a:gd name="connsiteY8" fmla="*/ 1625548 h 36900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14401" h="3690008">
                <a:moveTo>
                  <a:pt x="914393" y="1625548"/>
                </a:moveTo>
                <a:cubicBezTo>
                  <a:pt x="911641" y="1092628"/>
                  <a:pt x="614720" y="555054"/>
                  <a:pt x="200040" y="164703"/>
                </a:cubicBezTo>
                <a:lnTo>
                  <a:pt x="0" y="0"/>
                </a:lnTo>
                <a:lnTo>
                  <a:pt x="0" y="3690008"/>
                </a:lnTo>
                <a:lnTo>
                  <a:pt x="684950" y="3690008"/>
                </a:lnTo>
                <a:lnTo>
                  <a:pt x="683046" y="3683775"/>
                </a:lnTo>
                <a:cubicBezTo>
                  <a:pt x="661881" y="3627679"/>
                  <a:pt x="637060" y="3572811"/>
                  <a:pt x="608736" y="3519687"/>
                </a:cubicBezTo>
                <a:cubicBezTo>
                  <a:pt x="471578" y="3263358"/>
                  <a:pt x="246982" y="3154469"/>
                  <a:pt x="353078" y="2837178"/>
                </a:cubicBezTo>
                <a:cubicBezTo>
                  <a:pt x="503567" y="2394592"/>
                  <a:pt x="916615" y="2140445"/>
                  <a:pt x="914393" y="1625548"/>
                </a:cubicBezTo>
                <a:close/>
              </a:path>
            </a:pathLst>
          </a:custGeom>
          <a:solidFill>
            <a:schemeClr val="accent3"/>
          </a:solidFill>
          <a:ln w="20389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ru-RU"/>
            </a:defPPr>
          </a:lstStyle>
          <a:p>
            <a:pPr lvl="0" rtl="0"/>
            <a:endParaRPr lang="ru-RU" dirty="0">
              <a:solidFill>
                <a:schemeClr val="tx1"/>
              </a:solidFill>
            </a:endParaRPr>
          </a:p>
        </p:txBody>
      </p:sp>
      <p:cxnSp>
        <p:nvCxnSpPr>
          <p:cNvPr id="3" name="Прямая соединительная линия 2">
            <a:extLst>
              <a:ext uri="{FF2B5EF4-FFF2-40B4-BE49-F238E27FC236}">
                <a16:creationId xmlns:a16="http://schemas.microsoft.com/office/drawing/2014/main" id="{0FBD2995-6344-0C11-3D12-6B4C7A5F228C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/>
          </p:cNvCxnSpPr>
          <p:nvPr userDrawn="1"/>
        </p:nvCxnSpPr>
        <p:spPr>
          <a:xfrm>
            <a:off x="5921979" y="834643"/>
            <a:ext cx="5568981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Арка из кубиков 8">
            <a:extLst>
              <a:ext uri="{FF2B5EF4-FFF2-40B4-BE49-F238E27FC236}">
                <a16:creationId xmlns:a16="http://schemas.microsoft.com/office/drawing/2014/main" id="{1CA7618C-E262-114D-F36B-190A5C994B0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 userDrawn="1"/>
        </p:nvSpPr>
        <p:spPr>
          <a:xfrm rot="10800000">
            <a:off x="5921979" y="188942"/>
            <a:ext cx="348041" cy="348041"/>
          </a:xfrm>
          <a:prstGeom prst="blockArc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</a:lstStyle>
          <a:p>
            <a:pPr algn="ctr" rtl="0"/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3" name="Заголовок 1">
            <a:extLst>
              <a:ext uri="{FF2B5EF4-FFF2-40B4-BE49-F238E27FC236}">
                <a16:creationId xmlns:a16="http://schemas.microsoft.com/office/drawing/2014/main" id="{A49B6E6B-2A0F-CE8A-E5C4-DD990D43D35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99372" y="536984"/>
            <a:ext cx="4987598" cy="1794590"/>
          </a:xfrm>
          <a:prstGeom prst="rect">
            <a:avLst/>
          </a:prstGeom>
        </p:spPr>
        <p:txBody>
          <a:bodyPr vert="horz" lIns="0" tIns="45720" rIns="91440" bIns="45720" rtlCol="0" anchor="t">
            <a:noAutofit/>
          </a:bodyPr>
          <a:lstStyle>
            <a:lvl1pPr>
              <a:defRPr lang="ru-RU" sz="3200" spc="300" baseline="0"/>
            </a:lvl1pPr>
          </a:lstStyle>
          <a:p>
            <a:pPr rtl="0"/>
            <a:r>
              <a:rPr lang="ru-RU"/>
              <a:t>Заголовок слайда</a:t>
            </a:r>
          </a:p>
        </p:txBody>
      </p:sp>
      <p:sp>
        <p:nvSpPr>
          <p:cNvPr id="7" name="Нижний колонтитул 4">
            <a:extLst>
              <a:ext uri="{FF2B5EF4-FFF2-40B4-BE49-F238E27FC236}">
                <a16:creationId xmlns:a16="http://schemas.microsoft.com/office/drawing/2014/main" id="{C2F7C452-F8B7-9780-039C-30CEF6E838B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594050" y="155448"/>
            <a:ext cx="4164972" cy="471672"/>
          </a:xfrm>
          <a:prstGeom prst="rect">
            <a:avLst/>
          </a:prstGeom>
        </p:spPr>
        <p:txBody>
          <a:bodyPr vert="horz" lIns="0" tIns="45720" rIns="91440" bIns="45720" rtlCol="0" anchor="b"/>
          <a:lstStyle>
            <a:lvl1pPr algn="r">
              <a:defRPr lang="ru-RU" sz="1200" spc="300">
                <a:solidFill>
                  <a:schemeClr val="bg1"/>
                </a:solidFill>
                <a:latin typeface="+mn-lt"/>
              </a:defRPr>
            </a:lvl1pPr>
          </a:lstStyle>
          <a:p>
            <a:pPr rtl="0"/>
            <a:r>
              <a:rPr lang="ru-RU"/>
              <a:t>ЗАГОЛОВОК ПРЕЗЕНТАЦИИ</a:t>
            </a:r>
          </a:p>
        </p:txBody>
      </p:sp>
      <p:sp>
        <p:nvSpPr>
          <p:cNvPr id="8" name="Номер слайда 5">
            <a:extLst>
              <a:ext uri="{FF2B5EF4-FFF2-40B4-BE49-F238E27FC236}">
                <a16:creationId xmlns:a16="http://schemas.microsoft.com/office/drawing/2014/main" id="{DCA2FC66-19AF-2F4C-EFFA-F968C93546D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42921" y="155448"/>
            <a:ext cx="348039" cy="471672"/>
          </a:xfrm>
          <a:prstGeom prst="rect">
            <a:avLst/>
          </a:prstGeom>
        </p:spPr>
        <p:txBody>
          <a:bodyPr vert="horz" lIns="0" tIns="45720" rIns="0" bIns="45720" rtlCol="0" anchor="b"/>
          <a:lstStyle>
            <a:lvl1pPr algn="r">
              <a:defRPr lang="ru-RU" sz="1200" b="1" i="0">
                <a:solidFill>
                  <a:schemeClr val="bg1"/>
                </a:solidFill>
                <a:latin typeface="+mn-lt"/>
              </a:defRPr>
            </a:lvl1pPr>
          </a:lstStyle>
          <a:p>
            <a:pPr rtl="0"/>
            <a:fld id="{6D22F896-40B5-4ADD-8801-0D06FADFA095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1" name="Объект 10">
            <a:extLst>
              <a:ext uri="{FF2B5EF4-FFF2-40B4-BE49-F238E27FC236}">
                <a16:creationId xmlns:a16="http://schemas.microsoft.com/office/drawing/2014/main" id="{6ED64F80-2CCD-28E9-12D1-CFA0E295299B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696488" y="2377875"/>
            <a:ext cx="3536078" cy="3565723"/>
          </a:xfrm>
        </p:spPr>
        <p:txBody>
          <a:bodyPr lIns="0" tIns="0" rtlCol="0">
            <a:normAutofit/>
          </a:bodyPr>
          <a:lstStyle>
            <a:lvl1pPr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defRPr lang="ru-RU" sz="2000"/>
            </a:lvl1pPr>
            <a:lvl2pPr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defRPr lang="ru-RU" sz="1800"/>
            </a:lvl2pPr>
            <a:lvl3pPr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defRPr lang="ru-RU" sz="1600"/>
            </a:lvl3pPr>
            <a:lvl4pPr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defRPr lang="ru-RU" sz="1400"/>
            </a:lvl4pPr>
            <a:lvl5pPr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defRPr lang="ru-RU" sz="1400"/>
            </a:lvl5pPr>
          </a:lstStyle>
          <a:p>
            <a:pPr lvl="0" rtl="0"/>
            <a:r>
              <a:rPr lang="ru-RU"/>
              <a:t>Щелкните, чтобы добавить содержимое</a:t>
            </a:r>
          </a:p>
          <a:p>
            <a:pPr lvl="1" rtl="0"/>
            <a:r>
              <a:rPr lang="ru-RU"/>
              <a:t>Второй уровень</a:t>
            </a:r>
          </a:p>
          <a:p>
            <a:pPr lvl="2" rtl="0"/>
            <a:r>
              <a:rPr lang="ru-RU"/>
              <a:t>Третий уровень</a:t>
            </a:r>
          </a:p>
          <a:p>
            <a:pPr lvl="3" rtl="0"/>
            <a:r>
              <a:rPr lang="ru-RU"/>
              <a:t>Четвертый уровень</a:t>
            </a:r>
          </a:p>
          <a:p>
            <a:pPr lvl="4" rtl="0"/>
            <a:r>
              <a:rPr lang="ru-RU"/>
              <a:t>Пятый уровень</a:t>
            </a:r>
          </a:p>
        </p:txBody>
      </p:sp>
      <p:sp>
        <p:nvSpPr>
          <p:cNvPr id="15" name="Текст 14">
            <a:extLst>
              <a:ext uri="{FF2B5EF4-FFF2-40B4-BE49-F238E27FC236}">
                <a16:creationId xmlns:a16="http://schemas.microsoft.com/office/drawing/2014/main" id="{2265893F-4A9C-ABB2-2B83-283067F829C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673599" y="2377875"/>
            <a:ext cx="6816725" cy="378025"/>
          </a:xfrm>
        </p:spPr>
        <p:txBody>
          <a:bodyPr rtlCol="0">
            <a:noAutofit/>
          </a:bodyPr>
          <a:lstStyle>
            <a:lvl1pPr marL="0" indent="0">
              <a:buNone/>
              <a:defRPr lang="ru-RU" sz="2000" b="1"/>
            </a:lvl1pPr>
            <a:lvl2pPr marL="457200" indent="0">
              <a:buNone/>
              <a:defRPr lang="ru-RU" sz="1800" b="1"/>
            </a:lvl2pPr>
            <a:lvl3pPr marL="914400" indent="0">
              <a:buNone/>
              <a:defRPr lang="ru-RU" sz="1600" b="1"/>
            </a:lvl3pPr>
            <a:lvl4pPr marL="1371600" indent="0">
              <a:buNone/>
              <a:defRPr lang="ru-RU" sz="1400" b="1"/>
            </a:lvl4pPr>
            <a:lvl5pPr marL="1828800" indent="0">
              <a:buNone/>
              <a:defRPr lang="ru-RU" sz="1400" b="1"/>
            </a:lvl5pPr>
          </a:lstStyle>
          <a:p>
            <a:pPr lvl="0" rtl="0"/>
            <a:r>
              <a:rPr lang="ru-RU"/>
              <a:t>Текст слайда</a:t>
            </a:r>
          </a:p>
        </p:txBody>
      </p:sp>
      <p:sp>
        <p:nvSpPr>
          <p:cNvPr id="17" name="Объект 16">
            <a:extLst>
              <a:ext uri="{FF2B5EF4-FFF2-40B4-BE49-F238E27FC236}">
                <a16:creationId xmlns:a16="http://schemas.microsoft.com/office/drawing/2014/main" id="{7AC01F4F-AA50-6589-C5AA-A98B0D5AF7AC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4673600" y="2755900"/>
            <a:ext cx="6816725" cy="3187700"/>
          </a:xfrm>
        </p:spPr>
        <p:txBody>
          <a:bodyPr rtlCol="0" anchor="ctr"/>
          <a:lstStyle>
            <a:defPPr>
              <a:defRPr lang="ru-RU"/>
            </a:defPPr>
          </a:lstStyle>
          <a:p>
            <a:pPr lvl="0" rtl="0"/>
            <a:r>
              <a:rPr lang="ru-RU"/>
              <a:t>Щелкните, чтобы добавить содержимое</a:t>
            </a:r>
          </a:p>
          <a:p>
            <a:pPr lvl="1" rtl="0"/>
            <a:r>
              <a:rPr lang="ru-RU"/>
              <a:t>Второй уровень</a:t>
            </a:r>
          </a:p>
          <a:p>
            <a:pPr lvl="2" rtl="0"/>
            <a:r>
              <a:rPr lang="ru-RU"/>
              <a:t>Третий уровень</a:t>
            </a:r>
          </a:p>
          <a:p>
            <a:pPr lvl="3" rtl="0"/>
            <a:r>
              <a:rPr lang="ru-RU"/>
              <a:t>Четвертый уровень</a:t>
            </a:r>
          </a:p>
          <a:p>
            <a:pPr lvl="4" rtl="0"/>
            <a:r>
              <a:rPr lang="ru-RU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25531686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+ содержимое + изображение 1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Прямая соединительная линия 2">
            <a:extLst>
              <a:ext uri="{FF2B5EF4-FFF2-40B4-BE49-F238E27FC236}">
                <a16:creationId xmlns:a16="http://schemas.microsoft.com/office/drawing/2014/main" id="{0FBD2995-6344-0C11-3D12-6B4C7A5F228C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/>
          </p:cNvCxnSpPr>
          <p:nvPr userDrawn="1"/>
        </p:nvCxnSpPr>
        <p:spPr>
          <a:xfrm>
            <a:off x="5921979" y="834643"/>
            <a:ext cx="5568981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Арка из кубиков 8">
            <a:extLst>
              <a:ext uri="{FF2B5EF4-FFF2-40B4-BE49-F238E27FC236}">
                <a16:creationId xmlns:a16="http://schemas.microsoft.com/office/drawing/2014/main" id="{1CA7618C-E262-114D-F36B-190A5C994B0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 userDrawn="1"/>
        </p:nvSpPr>
        <p:spPr>
          <a:xfrm rot="10800000">
            <a:off x="5921979" y="188942"/>
            <a:ext cx="348041" cy="348041"/>
          </a:xfrm>
          <a:prstGeom prst="blockArc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</a:lstStyle>
          <a:p>
            <a:pPr algn="ctr" rtl="0"/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3" name="Заголовок 1">
            <a:extLst>
              <a:ext uri="{FF2B5EF4-FFF2-40B4-BE49-F238E27FC236}">
                <a16:creationId xmlns:a16="http://schemas.microsoft.com/office/drawing/2014/main" id="{A49B6E6B-2A0F-CE8A-E5C4-DD990D43D35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99372" y="536984"/>
            <a:ext cx="4987598" cy="1794590"/>
          </a:xfrm>
          <a:prstGeom prst="rect">
            <a:avLst/>
          </a:prstGeom>
        </p:spPr>
        <p:txBody>
          <a:bodyPr vert="horz" lIns="0" tIns="45720" rIns="91440" bIns="45720" rtlCol="0" anchor="t">
            <a:noAutofit/>
          </a:bodyPr>
          <a:lstStyle>
            <a:lvl1pPr>
              <a:defRPr lang="ru-RU" sz="3200" spc="300" baseline="0"/>
            </a:lvl1pPr>
          </a:lstStyle>
          <a:p>
            <a:pPr rtl="0"/>
            <a:r>
              <a:rPr lang="ru-RU"/>
              <a:t>Заголовок слайда</a:t>
            </a:r>
          </a:p>
        </p:txBody>
      </p:sp>
      <p:sp>
        <p:nvSpPr>
          <p:cNvPr id="7" name="Нижний колонтитул 4">
            <a:extLst>
              <a:ext uri="{FF2B5EF4-FFF2-40B4-BE49-F238E27FC236}">
                <a16:creationId xmlns:a16="http://schemas.microsoft.com/office/drawing/2014/main" id="{C2F7C452-F8B7-9780-039C-30CEF6E838B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594050" y="155448"/>
            <a:ext cx="4164972" cy="471672"/>
          </a:xfrm>
          <a:prstGeom prst="rect">
            <a:avLst/>
          </a:prstGeom>
        </p:spPr>
        <p:txBody>
          <a:bodyPr vert="horz" lIns="0" tIns="45720" rIns="91440" bIns="45720" rtlCol="0" anchor="b"/>
          <a:lstStyle>
            <a:lvl1pPr algn="r">
              <a:defRPr lang="ru-RU" sz="1200" spc="300">
                <a:solidFill>
                  <a:schemeClr val="bg1"/>
                </a:solidFill>
                <a:latin typeface="+mn-lt"/>
              </a:defRPr>
            </a:lvl1pPr>
          </a:lstStyle>
          <a:p>
            <a:pPr rtl="0"/>
            <a:r>
              <a:rPr lang="ru-RU"/>
              <a:t>ЗАГОЛОВОК ПРЕЗЕНТАЦИИ</a:t>
            </a:r>
          </a:p>
        </p:txBody>
      </p:sp>
      <p:sp>
        <p:nvSpPr>
          <p:cNvPr id="8" name="Номер слайда 5">
            <a:extLst>
              <a:ext uri="{FF2B5EF4-FFF2-40B4-BE49-F238E27FC236}">
                <a16:creationId xmlns:a16="http://schemas.microsoft.com/office/drawing/2014/main" id="{DCA2FC66-19AF-2F4C-EFFA-F968C93546D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42921" y="155448"/>
            <a:ext cx="348039" cy="471672"/>
          </a:xfrm>
          <a:prstGeom prst="rect">
            <a:avLst/>
          </a:prstGeom>
        </p:spPr>
        <p:txBody>
          <a:bodyPr vert="horz" lIns="0" tIns="45720" rIns="0" bIns="45720" rtlCol="0" anchor="b"/>
          <a:lstStyle>
            <a:lvl1pPr algn="r">
              <a:defRPr lang="ru-RU" sz="1200" b="1" i="0">
                <a:solidFill>
                  <a:schemeClr val="bg1"/>
                </a:solidFill>
                <a:latin typeface="+mn-lt"/>
              </a:defRPr>
            </a:lvl1pPr>
          </a:lstStyle>
          <a:p>
            <a:pPr rtl="0"/>
            <a:fld id="{6D22F896-40B5-4ADD-8801-0D06FADFA095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1" name="Объект 10">
            <a:extLst>
              <a:ext uri="{FF2B5EF4-FFF2-40B4-BE49-F238E27FC236}">
                <a16:creationId xmlns:a16="http://schemas.microsoft.com/office/drawing/2014/main" id="{6ED64F80-2CCD-28E9-12D1-CFA0E295299B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696488" y="2377875"/>
            <a:ext cx="4627866" cy="4300717"/>
          </a:xfrm>
        </p:spPr>
        <p:txBody>
          <a:bodyPr lIns="0" tIns="0" rtlCol="0">
            <a:normAutofit/>
          </a:bodyPr>
          <a:lstStyle>
            <a:lvl1pPr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defRPr lang="ru-RU" sz="2000"/>
            </a:lvl1pPr>
            <a:lvl2pPr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defRPr lang="ru-RU" sz="1800"/>
            </a:lvl2pPr>
            <a:lvl3pPr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defRPr lang="ru-RU" sz="1600"/>
            </a:lvl3pPr>
            <a:lvl4pPr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defRPr lang="ru-RU" sz="1400"/>
            </a:lvl4pPr>
            <a:lvl5pPr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defRPr lang="ru-RU" sz="1400"/>
            </a:lvl5pPr>
          </a:lstStyle>
          <a:p>
            <a:pPr lvl="0" rtl="0"/>
            <a:r>
              <a:rPr lang="ru-RU"/>
              <a:t>Щелкните, чтобы добавить содержимое</a:t>
            </a:r>
          </a:p>
          <a:p>
            <a:pPr lvl="1" rtl="0"/>
            <a:r>
              <a:rPr lang="ru-RU"/>
              <a:t>Второй уровень</a:t>
            </a:r>
          </a:p>
          <a:p>
            <a:pPr lvl="2" rtl="0"/>
            <a:r>
              <a:rPr lang="ru-RU"/>
              <a:t>Третий уровень</a:t>
            </a:r>
          </a:p>
          <a:p>
            <a:pPr lvl="3" rtl="0"/>
            <a:r>
              <a:rPr lang="ru-RU"/>
              <a:t>Четвертый уровень</a:t>
            </a:r>
          </a:p>
          <a:p>
            <a:pPr lvl="4" rtl="0"/>
            <a:r>
              <a:rPr lang="ru-RU"/>
              <a:t>Пятый уровень</a:t>
            </a:r>
          </a:p>
        </p:txBody>
      </p:sp>
      <p:sp>
        <p:nvSpPr>
          <p:cNvPr id="6" name="Рисунок 5">
            <a:extLst>
              <a:ext uri="{FF2B5EF4-FFF2-40B4-BE49-F238E27FC236}">
                <a16:creationId xmlns:a16="http://schemas.microsoft.com/office/drawing/2014/main" id="{B8B70107-5AE5-7117-0F14-6BF9DD30CBFF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5916613" y="835025"/>
            <a:ext cx="5575300" cy="6030913"/>
          </a:xfrm>
        </p:spPr>
        <p:txBody>
          <a:bodyPr rtlCol="0"/>
          <a:lstStyle>
            <a:lvl1pPr marL="0" indent="0" algn="ctr">
              <a:buNone/>
              <a:defRPr lang="ru-RU"/>
            </a:lvl1pPr>
          </a:lstStyle>
          <a:p>
            <a:pPr rtl="0"/>
            <a:r>
              <a:rPr lang="ru-RU"/>
              <a:t>Щелкните значок, чтобы добавить фото</a:t>
            </a:r>
          </a:p>
        </p:txBody>
      </p:sp>
    </p:spTree>
    <p:extLst>
      <p:ext uri="{BB962C8B-B14F-4D97-AF65-F5344CB8AC3E}">
        <p14:creationId xmlns:p14="http://schemas.microsoft.com/office/powerpoint/2010/main" val="27845702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Два столбца 2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олилиния: Фигура 20">
            <a:extLst>
              <a:ext uri="{FF2B5EF4-FFF2-40B4-BE49-F238E27FC236}">
                <a16:creationId xmlns:a16="http://schemas.microsoft.com/office/drawing/2014/main" id="{F6276F98-083C-C436-D4E0-BB6B1D61783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 userDrawn="1"/>
        </p:nvSpPr>
        <p:spPr>
          <a:xfrm>
            <a:off x="0" y="3810562"/>
            <a:ext cx="3505512" cy="3047438"/>
          </a:xfrm>
          <a:custGeom>
            <a:avLst/>
            <a:gdLst>
              <a:gd name="connsiteX0" fmla="*/ 140070 w 3505512"/>
              <a:gd name="connsiteY0" fmla="*/ 84 h 3047438"/>
              <a:gd name="connsiteX1" fmla="*/ 378078 w 3505512"/>
              <a:gd name="connsiteY1" fmla="*/ 26868 h 3047438"/>
              <a:gd name="connsiteX2" fmla="*/ 2124544 w 3505512"/>
              <a:gd name="connsiteY2" fmla="*/ 1868599 h 3047438"/>
              <a:gd name="connsiteX3" fmla="*/ 3503411 w 3505512"/>
              <a:gd name="connsiteY3" fmla="*/ 3038169 h 3047438"/>
              <a:gd name="connsiteX4" fmla="*/ 3505512 w 3505512"/>
              <a:gd name="connsiteY4" fmla="*/ 3047438 h 3047438"/>
              <a:gd name="connsiteX5" fmla="*/ 0 w 3505512"/>
              <a:gd name="connsiteY5" fmla="*/ 3047438 h 3047438"/>
              <a:gd name="connsiteX6" fmla="*/ 0 w 3505512"/>
              <a:gd name="connsiteY6" fmla="*/ 9356 h 3047438"/>
              <a:gd name="connsiteX7" fmla="*/ 32906 w 3505512"/>
              <a:gd name="connsiteY7" fmla="*/ 4358 h 3047438"/>
              <a:gd name="connsiteX8" fmla="*/ 140070 w 3505512"/>
              <a:gd name="connsiteY8" fmla="*/ 84 h 30474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505512" h="3047438">
                <a:moveTo>
                  <a:pt x="140070" y="84"/>
                </a:moveTo>
                <a:cubicBezTo>
                  <a:pt x="214085" y="1007"/>
                  <a:pt x="293301" y="9629"/>
                  <a:pt x="378078" y="26868"/>
                </a:cubicBezTo>
                <a:cubicBezTo>
                  <a:pt x="1074806" y="168586"/>
                  <a:pt x="1202169" y="1352919"/>
                  <a:pt x="2124544" y="1868599"/>
                </a:cubicBezTo>
                <a:cubicBezTo>
                  <a:pt x="2570800" y="2118122"/>
                  <a:pt x="3301901" y="2354692"/>
                  <a:pt x="3503411" y="3038169"/>
                </a:cubicBezTo>
                <a:lnTo>
                  <a:pt x="3505512" y="3047438"/>
                </a:lnTo>
                <a:lnTo>
                  <a:pt x="0" y="3047438"/>
                </a:lnTo>
                <a:lnTo>
                  <a:pt x="0" y="9356"/>
                </a:lnTo>
                <a:lnTo>
                  <a:pt x="32906" y="4358"/>
                </a:lnTo>
                <a:cubicBezTo>
                  <a:pt x="67357" y="1086"/>
                  <a:pt x="103063" y="-377"/>
                  <a:pt x="140070" y="84"/>
                </a:cubicBezTo>
                <a:close/>
              </a:path>
            </a:pathLst>
          </a:custGeom>
          <a:solidFill>
            <a:schemeClr val="accent5"/>
          </a:solidFill>
          <a:ln w="22250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ru-RU"/>
            </a:defPPr>
          </a:lstStyle>
          <a:p>
            <a:pPr lvl="0" rtl="0"/>
            <a:endParaRPr lang="ru-RU" dirty="0">
              <a:solidFill>
                <a:schemeClr val="tx1"/>
              </a:solidFill>
            </a:endParaRPr>
          </a:p>
        </p:txBody>
      </p:sp>
      <p:cxnSp>
        <p:nvCxnSpPr>
          <p:cNvPr id="3" name="Прямая соединительная линия 2">
            <a:extLst>
              <a:ext uri="{FF2B5EF4-FFF2-40B4-BE49-F238E27FC236}">
                <a16:creationId xmlns:a16="http://schemas.microsoft.com/office/drawing/2014/main" id="{0FBD2995-6344-0C11-3D12-6B4C7A5F228C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/>
          </p:cNvCxnSpPr>
          <p:nvPr userDrawn="1"/>
        </p:nvCxnSpPr>
        <p:spPr>
          <a:xfrm>
            <a:off x="5921979" y="834643"/>
            <a:ext cx="5568981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Арка из кубиков 8">
            <a:extLst>
              <a:ext uri="{FF2B5EF4-FFF2-40B4-BE49-F238E27FC236}">
                <a16:creationId xmlns:a16="http://schemas.microsoft.com/office/drawing/2014/main" id="{1CA7618C-E262-114D-F36B-190A5C994B0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 userDrawn="1"/>
        </p:nvSpPr>
        <p:spPr>
          <a:xfrm rot="10800000">
            <a:off x="5921979" y="188942"/>
            <a:ext cx="348041" cy="348041"/>
          </a:xfrm>
          <a:prstGeom prst="blockArc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</a:lstStyle>
          <a:p>
            <a:pPr algn="ctr" rtl="0"/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3" name="Заголовок 1">
            <a:extLst>
              <a:ext uri="{FF2B5EF4-FFF2-40B4-BE49-F238E27FC236}">
                <a16:creationId xmlns:a16="http://schemas.microsoft.com/office/drawing/2014/main" id="{A49B6E6B-2A0F-CE8A-E5C4-DD990D43D35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99372" y="536983"/>
            <a:ext cx="4987598" cy="1806163"/>
          </a:xfrm>
          <a:prstGeom prst="rect">
            <a:avLst/>
          </a:prstGeom>
        </p:spPr>
        <p:txBody>
          <a:bodyPr vert="horz" lIns="0" tIns="45720" rIns="91440" bIns="45720" rtlCol="0" anchor="t">
            <a:noAutofit/>
          </a:bodyPr>
          <a:lstStyle>
            <a:lvl1pPr>
              <a:defRPr lang="ru-RU" sz="3200" spc="300" baseline="0"/>
            </a:lvl1pPr>
          </a:lstStyle>
          <a:p>
            <a:pPr rtl="0"/>
            <a:r>
              <a:rPr lang="ru-RU"/>
              <a:t>Заголовок слайда</a:t>
            </a:r>
          </a:p>
        </p:txBody>
      </p:sp>
      <p:sp>
        <p:nvSpPr>
          <p:cNvPr id="7" name="Нижний колонтитул 4">
            <a:extLst>
              <a:ext uri="{FF2B5EF4-FFF2-40B4-BE49-F238E27FC236}">
                <a16:creationId xmlns:a16="http://schemas.microsoft.com/office/drawing/2014/main" id="{C2F7C452-F8B7-9780-039C-30CEF6E838B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594050" y="155448"/>
            <a:ext cx="4164972" cy="471672"/>
          </a:xfrm>
          <a:prstGeom prst="rect">
            <a:avLst/>
          </a:prstGeom>
        </p:spPr>
        <p:txBody>
          <a:bodyPr vert="horz" lIns="0" tIns="45720" rIns="91440" bIns="45720" rtlCol="0" anchor="b"/>
          <a:lstStyle>
            <a:lvl1pPr algn="r">
              <a:defRPr lang="ru-RU" sz="1200" spc="300">
                <a:solidFill>
                  <a:schemeClr val="bg1"/>
                </a:solidFill>
                <a:latin typeface="+mn-lt"/>
              </a:defRPr>
            </a:lvl1pPr>
          </a:lstStyle>
          <a:p>
            <a:pPr rtl="0"/>
            <a:r>
              <a:rPr lang="ru-RU"/>
              <a:t>ЗАГОЛОВОК ПРЕЗЕНТАЦИИ</a:t>
            </a:r>
          </a:p>
        </p:txBody>
      </p:sp>
      <p:sp>
        <p:nvSpPr>
          <p:cNvPr id="8" name="Номер слайда 5">
            <a:extLst>
              <a:ext uri="{FF2B5EF4-FFF2-40B4-BE49-F238E27FC236}">
                <a16:creationId xmlns:a16="http://schemas.microsoft.com/office/drawing/2014/main" id="{DCA2FC66-19AF-2F4C-EFFA-F968C93546D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42921" y="155448"/>
            <a:ext cx="348039" cy="471672"/>
          </a:xfrm>
          <a:prstGeom prst="rect">
            <a:avLst/>
          </a:prstGeom>
        </p:spPr>
        <p:txBody>
          <a:bodyPr vert="horz" lIns="0" tIns="45720" rIns="0" bIns="45720" rtlCol="0" anchor="b"/>
          <a:lstStyle>
            <a:lvl1pPr algn="r">
              <a:defRPr lang="ru-RU" sz="1200" b="1" i="0">
                <a:solidFill>
                  <a:schemeClr val="bg1"/>
                </a:solidFill>
                <a:latin typeface="+mn-lt"/>
              </a:defRPr>
            </a:lvl1pPr>
          </a:lstStyle>
          <a:p>
            <a:pPr rtl="0"/>
            <a:fld id="{6D22F896-40B5-4ADD-8801-0D06FADFA095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1" name="Объект 10">
            <a:extLst>
              <a:ext uri="{FF2B5EF4-FFF2-40B4-BE49-F238E27FC236}">
                <a16:creationId xmlns:a16="http://schemas.microsoft.com/office/drawing/2014/main" id="{6ED64F80-2CCD-28E9-12D1-CFA0E295299B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2687333" y="2377871"/>
            <a:ext cx="4292202" cy="4359402"/>
          </a:xfrm>
        </p:spPr>
        <p:txBody>
          <a:bodyPr rtlCol="0">
            <a:norm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None/>
              <a:defRPr lang="ru-RU" sz="2000"/>
            </a:lvl1pPr>
            <a:lvl2pPr marL="457200" indent="0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None/>
              <a:defRPr lang="ru-RU" sz="1800"/>
            </a:lvl2pPr>
            <a:lvl3pPr marL="914400" indent="0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None/>
              <a:defRPr lang="ru-RU" sz="1600"/>
            </a:lvl3pPr>
            <a:lvl4pPr marL="1371600" indent="0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None/>
              <a:defRPr lang="ru-RU" sz="1400"/>
            </a:lvl4pPr>
            <a:lvl5pPr marL="1828800" indent="0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None/>
              <a:defRPr lang="ru-RU" sz="1400"/>
            </a:lvl5pPr>
          </a:lstStyle>
          <a:p>
            <a:pPr lvl="0" rtl="0"/>
            <a:r>
              <a:rPr lang="ru-RU"/>
              <a:t>Щелкните, чтобы добавить содержимое</a:t>
            </a:r>
          </a:p>
          <a:p>
            <a:pPr lvl="1" rtl="0"/>
            <a:r>
              <a:rPr lang="ru-RU"/>
              <a:t>Второй уровень</a:t>
            </a:r>
          </a:p>
          <a:p>
            <a:pPr lvl="2" rtl="0"/>
            <a:r>
              <a:rPr lang="ru-RU"/>
              <a:t>Третий уровень</a:t>
            </a:r>
          </a:p>
          <a:p>
            <a:pPr lvl="3" rtl="0"/>
            <a:r>
              <a:rPr lang="ru-RU"/>
              <a:t>Четвертый уровень</a:t>
            </a:r>
          </a:p>
          <a:p>
            <a:pPr lvl="4" rtl="0"/>
            <a:r>
              <a:rPr lang="ru-RU"/>
              <a:t>Пятый уровень</a:t>
            </a:r>
          </a:p>
        </p:txBody>
      </p:sp>
      <p:sp>
        <p:nvSpPr>
          <p:cNvPr id="10" name="Объект 10">
            <a:extLst>
              <a:ext uri="{FF2B5EF4-FFF2-40B4-BE49-F238E27FC236}">
                <a16:creationId xmlns:a16="http://schemas.microsoft.com/office/drawing/2014/main" id="{CB9E0096-D944-5245-13D4-92814D4D59C7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7318385" y="2377871"/>
            <a:ext cx="4172575" cy="4359402"/>
          </a:xfrm>
        </p:spPr>
        <p:txBody>
          <a:bodyPr rtlCol="0">
            <a:norm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None/>
              <a:defRPr lang="ru-RU" sz="2000"/>
            </a:lvl1pPr>
            <a:lvl2pPr marL="457200" indent="0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None/>
              <a:defRPr lang="ru-RU" sz="1800"/>
            </a:lvl2pPr>
            <a:lvl3pPr marL="914400" indent="0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None/>
              <a:defRPr lang="ru-RU" sz="1600"/>
            </a:lvl3pPr>
            <a:lvl4pPr marL="1371600" indent="0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None/>
              <a:defRPr lang="ru-RU" sz="1400"/>
            </a:lvl4pPr>
            <a:lvl5pPr marL="1828800" indent="0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None/>
              <a:defRPr lang="ru-RU" sz="1400"/>
            </a:lvl5pPr>
          </a:lstStyle>
          <a:p>
            <a:pPr lvl="0" rtl="0"/>
            <a:r>
              <a:rPr lang="ru-RU"/>
              <a:t>Щелкните, чтобы добавить содержимое</a:t>
            </a:r>
          </a:p>
          <a:p>
            <a:pPr lvl="1" rtl="0"/>
            <a:r>
              <a:rPr lang="ru-RU"/>
              <a:t>Второй уровень</a:t>
            </a:r>
          </a:p>
          <a:p>
            <a:pPr lvl="2" rtl="0"/>
            <a:r>
              <a:rPr lang="ru-RU"/>
              <a:t>Третий уровень</a:t>
            </a:r>
          </a:p>
          <a:p>
            <a:pPr lvl="3" rtl="0"/>
            <a:r>
              <a:rPr lang="ru-RU"/>
              <a:t>Четвертый уровень</a:t>
            </a:r>
          </a:p>
          <a:p>
            <a:pPr lvl="4" rtl="0"/>
            <a:r>
              <a:rPr lang="ru-RU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309265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+ содержимое + таблица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Прямая соединительная линия 2">
            <a:extLst>
              <a:ext uri="{FF2B5EF4-FFF2-40B4-BE49-F238E27FC236}">
                <a16:creationId xmlns:a16="http://schemas.microsoft.com/office/drawing/2014/main" id="{0FBD2995-6344-0C11-3D12-6B4C7A5F228C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/>
          </p:cNvCxnSpPr>
          <p:nvPr userDrawn="1"/>
        </p:nvCxnSpPr>
        <p:spPr>
          <a:xfrm>
            <a:off x="5921979" y="834643"/>
            <a:ext cx="5568981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Арка из кубиков 8">
            <a:extLst>
              <a:ext uri="{FF2B5EF4-FFF2-40B4-BE49-F238E27FC236}">
                <a16:creationId xmlns:a16="http://schemas.microsoft.com/office/drawing/2014/main" id="{1CA7618C-E262-114D-F36B-190A5C994B0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 userDrawn="1"/>
        </p:nvSpPr>
        <p:spPr>
          <a:xfrm rot="10800000">
            <a:off x="5921979" y="188942"/>
            <a:ext cx="348041" cy="348041"/>
          </a:xfrm>
          <a:prstGeom prst="blockArc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</a:lstStyle>
          <a:p>
            <a:pPr algn="ctr" rtl="0"/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3" name="Заголовок 1">
            <a:extLst>
              <a:ext uri="{FF2B5EF4-FFF2-40B4-BE49-F238E27FC236}">
                <a16:creationId xmlns:a16="http://schemas.microsoft.com/office/drawing/2014/main" id="{A49B6E6B-2A0F-CE8A-E5C4-DD990D43D35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99372" y="536983"/>
            <a:ext cx="4987598" cy="1806163"/>
          </a:xfrm>
          <a:prstGeom prst="rect">
            <a:avLst/>
          </a:prstGeom>
        </p:spPr>
        <p:txBody>
          <a:bodyPr vert="horz" lIns="0" tIns="45720" rIns="91440" bIns="45720" rtlCol="0" anchor="t">
            <a:noAutofit/>
          </a:bodyPr>
          <a:lstStyle>
            <a:lvl1pPr>
              <a:defRPr lang="ru-RU" sz="3200" spc="300" baseline="0"/>
            </a:lvl1pPr>
          </a:lstStyle>
          <a:p>
            <a:pPr rtl="0"/>
            <a:r>
              <a:rPr lang="ru-RU"/>
              <a:t>Заголовок слайда</a:t>
            </a:r>
          </a:p>
        </p:txBody>
      </p:sp>
      <p:sp>
        <p:nvSpPr>
          <p:cNvPr id="7" name="Нижний колонтитул 4">
            <a:extLst>
              <a:ext uri="{FF2B5EF4-FFF2-40B4-BE49-F238E27FC236}">
                <a16:creationId xmlns:a16="http://schemas.microsoft.com/office/drawing/2014/main" id="{C2F7C452-F8B7-9780-039C-30CEF6E838B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594050" y="155448"/>
            <a:ext cx="4164972" cy="471672"/>
          </a:xfrm>
          <a:prstGeom prst="rect">
            <a:avLst/>
          </a:prstGeom>
        </p:spPr>
        <p:txBody>
          <a:bodyPr vert="horz" lIns="0" tIns="45720" rIns="91440" bIns="45720" rtlCol="0" anchor="b"/>
          <a:lstStyle>
            <a:lvl1pPr algn="r">
              <a:defRPr lang="ru-RU" sz="1200" spc="300">
                <a:solidFill>
                  <a:schemeClr val="bg1"/>
                </a:solidFill>
                <a:latin typeface="+mn-lt"/>
              </a:defRPr>
            </a:lvl1pPr>
          </a:lstStyle>
          <a:p>
            <a:pPr rtl="0"/>
            <a:r>
              <a:rPr lang="ru-RU"/>
              <a:t>ЗАГОЛОВОК ПРЕЗЕНТАЦИИ</a:t>
            </a:r>
          </a:p>
        </p:txBody>
      </p:sp>
      <p:sp>
        <p:nvSpPr>
          <p:cNvPr id="8" name="Номер слайда 5">
            <a:extLst>
              <a:ext uri="{FF2B5EF4-FFF2-40B4-BE49-F238E27FC236}">
                <a16:creationId xmlns:a16="http://schemas.microsoft.com/office/drawing/2014/main" id="{DCA2FC66-19AF-2F4C-EFFA-F968C93546D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42921" y="155448"/>
            <a:ext cx="348039" cy="471672"/>
          </a:xfrm>
          <a:prstGeom prst="rect">
            <a:avLst/>
          </a:prstGeom>
        </p:spPr>
        <p:txBody>
          <a:bodyPr vert="horz" lIns="0" tIns="45720" rIns="0" bIns="45720" rtlCol="0" anchor="b"/>
          <a:lstStyle>
            <a:lvl1pPr algn="r">
              <a:defRPr lang="ru-RU" sz="1200" b="1" i="0">
                <a:solidFill>
                  <a:schemeClr val="bg1"/>
                </a:solidFill>
                <a:latin typeface="+mn-lt"/>
              </a:defRPr>
            </a:lvl1pPr>
          </a:lstStyle>
          <a:p>
            <a:pPr rtl="0"/>
            <a:fld id="{6D22F896-40B5-4ADD-8801-0D06FADFA095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1" name="Объект 10">
            <a:extLst>
              <a:ext uri="{FF2B5EF4-FFF2-40B4-BE49-F238E27FC236}">
                <a16:creationId xmlns:a16="http://schemas.microsoft.com/office/drawing/2014/main" id="{6ED64F80-2CCD-28E9-12D1-CFA0E295299B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680323" y="2366300"/>
            <a:ext cx="3536078" cy="3588330"/>
          </a:xfrm>
        </p:spPr>
        <p:txBody>
          <a:bodyPr rtlCol="0">
            <a:normAutofit/>
          </a:bodyPr>
          <a:lstStyle>
            <a:lvl1pPr marL="228600" indent="-2286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lang="ru-RU" sz="2000"/>
            </a:lvl1pPr>
            <a:lvl2pPr marL="742950" indent="-28575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lang="ru-RU" sz="1800"/>
            </a:lvl2pPr>
            <a:lvl3pPr marL="1200150" indent="-28575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lang="ru-RU" sz="1600"/>
            </a:lvl3pPr>
            <a:lvl4pPr marL="1657350" indent="-28575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lang="ru-RU" sz="1400"/>
            </a:lvl4pPr>
            <a:lvl5pPr marL="2114550" indent="-28575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lang="ru-RU" sz="1400"/>
            </a:lvl5pPr>
          </a:lstStyle>
          <a:p>
            <a:pPr lvl="0" rtl="0"/>
            <a:r>
              <a:rPr lang="ru-RU"/>
              <a:t>Щелкните, чтобы добавить содержимое</a:t>
            </a:r>
          </a:p>
          <a:p>
            <a:pPr lvl="1" rtl="0"/>
            <a:r>
              <a:rPr lang="ru-RU"/>
              <a:t>Второй уровень</a:t>
            </a:r>
          </a:p>
          <a:p>
            <a:pPr lvl="2" rtl="0"/>
            <a:r>
              <a:rPr lang="ru-RU"/>
              <a:t>Третий уровень</a:t>
            </a:r>
          </a:p>
          <a:p>
            <a:pPr lvl="3" rtl="0"/>
            <a:r>
              <a:rPr lang="ru-RU"/>
              <a:t>Четвертый уровень</a:t>
            </a:r>
          </a:p>
          <a:p>
            <a:pPr lvl="4" rtl="0"/>
            <a:r>
              <a:rPr lang="ru-RU"/>
              <a:t>Пятый уровень</a:t>
            </a:r>
          </a:p>
        </p:txBody>
      </p:sp>
      <p:sp>
        <p:nvSpPr>
          <p:cNvPr id="12" name="Заполнитель таблицы 11">
            <a:extLst>
              <a:ext uri="{FF2B5EF4-FFF2-40B4-BE49-F238E27FC236}">
                <a16:creationId xmlns:a16="http://schemas.microsoft.com/office/drawing/2014/main" id="{23945778-2B6F-930D-51C8-417685BC4E19}"/>
              </a:ext>
            </a:extLst>
          </p:cNvPr>
          <p:cNvSpPr>
            <a:spLocks noGrp="1"/>
          </p:cNvSpPr>
          <p:nvPr>
            <p:ph type="tbl" sz="quarter" idx="11"/>
          </p:nvPr>
        </p:nvSpPr>
        <p:spPr>
          <a:xfrm>
            <a:off x="4673600" y="2366300"/>
            <a:ext cx="6816725" cy="3587750"/>
          </a:xfrm>
        </p:spPr>
        <p:txBody>
          <a:bodyPr rtlCol="0"/>
          <a:lstStyle>
            <a:lvl1pPr>
              <a:defRPr lang="ru-RU"/>
            </a:lvl1pPr>
          </a:lstStyle>
          <a:p>
            <a:pPr rtl="0"/>
            <a:r>
              <a:rPr lang="ru-RU"/>
              <a:t>Щелкните значок, чтобы добавить таблицу</a:t>
            </a:r>
          </a:p>
        </p:txBody>
      </p:sp>
    </p:spTree>
    <p:extLst>
      <p:ext uri="{BB962C8B-B14F-4D97-AF65-F5344CB8AC3E}">
        <p14:creationId xmlns:p14="http://schemas.microsoft.com/office/powerpoint/2010/main" val="12536270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аблица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Прямая соединительная линия 2">
            <a:extLst>
              <a:ext uri="{FF2B5EF4-FFF2-40B4-BE49-F238E27FC236}">
                <a16:creationId xmlns:a16="http://schemas.microsoft.com/office/drawing/2014/main" id="{0FBD2995-6344-0C11-3D12-6B4C7A5F228C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/>
          </p:cNvCxnSpPr>
          <p:nvPr userDrawn="1"/>
        </p:nvCxnSpPr>
        <p:spPr>
          <a:xfrm>
            <a:off x="5921979" y="834643"/>
            <a:ext cx="5568981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Арка из кубиков 8">
            <a:extLst>
              <a:ext uri="{FF2B5EF4-FFF2-40B4-BE49-F238E27FC236}">
                <a16:creationId xmlns:a16="http://schemas.microsoft.com/office/drawing/2014/main" id="{1CA7618C-E262-114D-F36B-190A5C994B0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 userDrawn="1"/>
        </p:nvSpPr>
        <p:spPr>
          <a:xfrm rot="10800000">
            <a:off x="5921979" y="188942"/>
            <a:ext cx="348041" cy="348041"/>
          </a:xfrm>
          <a:prstGeom prst="blockArc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</a:lstStyle>
          <a:p>
            <a:pPr algn="ctr" rtl="0"/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3" name="Заголовок 1">
            <a:extLst>
              <a:ext uri="{FF2B5EF4-FFF2-40B4-BE49-F238E27FC236}">
                <a16:creationId xmlns:a16="http://schemas.microsoft.com/office/drawing/2014/main" id="{A49B6E6B-2A0F-CE8A-E5C4-DD990D43D35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99372" y="536983"/>
            <a:ext cx="4987598" cy="1806163"/>
          </a:xfrm>
          <a:prstGeom prst="rect">
            <a:avLst/>
          </a:prstGeom>
        </p:spPr>
        <p:txBody>
          <a:bodyPr vert="horz" lIns="0" tIns="45720" rIns="91440" bIns="45720" rtlCol="0" anchor="t">
            <a:noAutofit/>
          </a:bodyPr>
          <a:lstStyle>
            <a:lvl1pPr>
              <a:defRPr lang="ru-RU" sz="3200" spc="300" baseline="0"/>
            </a:lvl1pPr>
          </a:lstStyle>
          <a:p>
            <a:pPr rtl="0"/>
            <a:r>
              <a:rPr lang="ru-RU"/>
              <a:t>Заголовок слайда</a:t>
            </a:r>
          </a:p>
        </p:txBody>
      </p:sp>
      <p:sp>
        <p:nvSpPr>
          <p:cNvPr id="7" name="Нижний колонтитул 4">
            <a:extLst>
              <a:ext uri="{FF2B5EF4-FFF2-40B4-BE49-F238E27FC236}">
                <a16:creationId xmlns:a16="http://schemas.microsoft.com/office/drawing/2014/main" id="{C2F7C452-F8B7-9780-039C-30CEF6E838B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594050" y="155448"/>
            <a:ext cx="4164972" cy="471672"/>
          </a:xfrm>
          <a:prstGeom prst="rect">
            <a:avLst/>
          </a:prstGeom>
        </p:spPr>
        <p:txBody>
          <a:bodyPr vert="horz" lIns="0" tIns="45720" rIns="91440" bIns="45720" rtlCol="0" anchor="b"/>
          <a:lstStyle>
            <a:lvl1pPr algn="r">
              <a:defRPr lang="ru-RU" sz="1200" spc="300">
                <a:solidFill>
                  <a:schemeClr val="bg1"/>
                </a:solidFill>
                <a:latin typeface="+mn-lt"/>
              </a:defRPr>
            </a:lvl1pPr>
          </a:lstStyle>
          <a:p>
            <a:pPr rtl="0"/>
            <a:r>
              <a:rPr lang="ru-RU"/>
              <a:t>ЗАГОЛОВОК ПРЕЗЕНТАЦИИ</a:t>
            </a:r>
          </a:p>
        </p:txBody>
      </p:sp>
      <p:sp>
        <p:nvSpPr>
          <p:cNvPr id="8" name="Номер слайда 5">
            <a:extLst>
              <a:ext uri="{FF2B5EF4-FFF2-40B4-BE49-F238E27FC236}">
                <a16:creationId xmlns:a16="http://schemas.microsoft.com/office/drawing/2014/main" id="{DCA2FC66-19AF-2F4C-EFFA-F968C93546D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42921" y="155448"/>
            <a:ext cx="348039" cy="471672"/>
          </a:xfrm>
          <a:prstGeom prst="rect">
            <a:avLst/>
          </a:prstGeom>
        </p:spPr>
        <p:txBody>
          <a:bodyPr vert="horz" lIns="0" tIns="45720" rIns="0" bIns="45720" rtlCol="0" anchor="b"/>
          <a:lstStyle>
            <a:lvl1pPr algn="r">
              <a:defRPr lang="ru-RU" sz="1200" b="1" i="0">
                <a:solidFill>
                  <a:schemeClr val="bg1"/>
                </a:solidFill>
                <a:latin typeface="+mn-lt"/>
              </a:defRPr>
            </a:lvl1pPr>
          </a:lstStyle>
          <a:p>
            <a:pPr rtl="0"/>
            <a:fld id="{6D22F896-40B5-4ADD-8801-0D06FADFA095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2" name="Заполнитель таблицы 11">
            <a:extLst>
              <a:ext uri="{FF2B5EF4-FFF2-40B4-BE49-F238E27FC236}">
                <a16:creationId xmlns:a16="http://schemas.microsoft.com/office/drawing/2014/main" id="{23945778-2B6F-930D-51C8-417685BC4E19}"/>
              </a:ext>
            </a:extLst>
          </p:cNvPr>
          <p:cNvSpPr>
            <a:spLocks noGrp="1"/>
          </p:cNvSpPr>
          <p:nvPr>
            <p:ph type="tbl" sz="quarter" idx="11"/>
          </p:nvPr>
        </p:nvSpPr>
        <p:spPr>
          <a:xfrm>
            <a:off x="698376" y="2366300"/>
            <a:ext cx="10791949" cy="3587750"/>
          </a:xfrm>
        </p:spPr>
        <p:txBody>
          <a:bodyPr rtlCol="0"/>
          <a:lstStyle>
            <a:lvl1pPr>
              <a:defRPr lang="ru-RU"/>
            </a:lvl1pPr>
          </a:lstStyle>
          <a:p>
            <a:pPr rtl="0"/>
            <a:r>
              <a:rPr lang="ru-RU"/>
              <a:t>Щелкните значок, чтобы добавить таблицу</a:t>
            </a:r>
          </a:p>
        </p:txBody>
      </p:sp>
    </p:spTree>
    <p:extLst>
      <p:ext uri="{BB962C8B-B14F-4D97-AF65-F5344CB8AC3E}">
        <p14:creationId xmlns:p14="http://schemas.microsoft.com/office/powerpoint/2010/main" val="12998164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раздела"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олилиния 20">
            <a:extLst>
              <a:ext uri="{FF2B5EF4-FFF2-40B4-BE49-F238E27FC236}">
                <a16:creationId xmlns:a16="http://schemas.microsoft.com/office/drawing/2014/main" id="{5E0168A1-8EA7-E075-A0E3-CC98D3A7A5F5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 userDrawn="1"/>
        </p:nvSpPr>
        <p:spPr>
          <a:xfrm rot="16200000">
            <a:off x="45460" y="5586515"/>
            <a:ext cx="1218019" cy="1324951"/>
          </a:xfrm>
          <a:custGeom>
            <a:avLst/>
            <a:gdLst>
              <a:gd name="connsiteX0" fmla="*/ 1218019 w 1218019"/>
              <a:gd name="connsiteY0" fmla="*/ 0 h 1324951"/>
              <a:gd name="connsiteX1" fmla="*/ 0 w 1218019"/>
              <a:gd name="connsiteY1" fmla="*/ 0 h 1324951"/>
              <a:gd name="connsiteX2" fmla="*/ 0 w 1218019"/>
              <a:gd name="connsiteY2" fmla="*/ 1324951 h 1324951"/>
              <a:gd name="connsiteX3" fmla="*/ 44025 w 1218019"/>
              <a:gd name="connsiteY3" fmla="*/ 1308837 h 1324951"/>
              <a:gd name="connsiteX4" fmla="*/ 1213001 w 1218019"/>
              <a:gd name="connsiteY4" fmla="*/ 19515 h 13249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18019" h="1324951">
                <a:moveTo>
                  <a:pt x="1218019" y="0"/>
                </a:moveTo>
                <a:lnTo>
                  <a:pt x="0" y="0"/>
                </a:lnTo>
                <a:lnTo>
                  <a:pt x="0" y="1324951"/>
                </a:lnTo>
                <a:lnTo>
                  <a:pt x="44025" y="1308837"/>
                </a:lnTo>
                <a:cubicBezTo>
                  <a:pt x="600182" y="1073602"/>
                  <a:pt x="1031901" y="601768"/>
                  <a:pt x="1213001" y="19515"/>
                </a:cubicBez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ru-RU"/>
            </a:defPPr>
          </a:lstStyle>
          <a:p>
            <a:pPr algn="ctr" rtl="0"/>
            <a:endParaRPr lang="ru-RU" dirty="0"/>
          </a:p>
        </p:txBody>
      </p:sp>
      <p:sp>
        <p:nvSpPr>
          <p:cNvPr id="10" name="Полилиния 15">
            <a:extLst>
              <a:ext uri="{FF2B5EF4-FFF2-40B4-BE49-F238E27FC236}">
                <a16:creationId xmlns:a16="http://schemas.microsoft.com/office/drawing/2014/main" id="{235F4B08-36B8-4D96-46A3-640589F2B9E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 userDrawn="1"/>
        </p:nvSpPr>
        <p:spPr>
          <a:xfrm rot="5400000" flipH="1">
            <a:off x="442520" y="-450526"/>
            <a:ext cx="1018073" cy="1919124"/>
          </a:xfrm>
          <a:custGeom>
            <a:avLst/>
            <a:gdLst>
              <a:gd name="connsiteX0" fmla="*/ 1018073 w 1018073"/>
              <a:gd name="connsiteY0" fmla="*/ 1919124 h 1919124"/>
              <a:gd name="connsiteX1" fmla="*/ 1018073 w 1018073"/>
              <a:gd name="connsiteY1" fmla="*/ 0 h 1919124"/>
              <a:gd name="connsiteX2" fmla="*/ 860680 w 1018073"/>
              <a:gd name="connsiteY2" fmla="*/ 92033 h 1919124"/>
              <a:gd name="connsiteX3" fmla="*/ 45685 w 1018073"/>
              <a:gd name="connsiteY3" fmla="*/ 1217247 h 1919124"/>
              <a:gd name="connsiteX4" fmla="*/ 29068 w 1018073"/>
              <a:gd name="connsiteY4" fmla="*/ 1808525 h 1919124"/>
              <a:gd name="connsiteX5" fmla="*/ 59967 w 1018073"/>
              <a:gd name="connsiteY5" fmla="*/ 1919124 h 19191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18073" h="1919124">
                <a:moveTo>
                  <a:pt x="1018073" y="1919124"/>
                </a:moveTo>
                <a:lnTo>
                  <a:pt x="1018073" y="0"/>
                </a:lnTo>
                <a:lnTo>
                  <a:pt x="860680" y="92033"/>
                </a:lnTo>
                <a:cubicBezTo>
                  <a:pt x="468017" y="356206"/>
                  <a:pt x="159674" y="774823"/>
                  <a:pt x="45685" y="1217247"/>
                </a:cubicBezTo>
                <a:cubicBezTo>
                  <a:pt x="-9143" y="1412111"/>
                  <a:pt x="-14542" y="1615180"/>
                  <a:pt x="29068" y="1808525"/>
                </a:cubicBezTo>
                <a:lnTo>
                  <a:pt x="59967" y="1919124"/>
                </a:lnTo>
                <a:close/>
              </a:path>
            </a:pathLst>
          </a:custGeom>
          <a:solidFill>
            <a:schemeClr val="accent5"/>
          </a:solidFill>
          <a:ln w="20278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ru-RU"/>
            </a:defPPr>
          </a:lstStyle>
          <a:p>
            <a:pPr lvl="0" rtl="0"/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4" name="Полилиния: Фигура 4">
            <a:extLst>
              <a:ext uri="{FF2B5EF4-FFF2-40B4-BE49-F238E27FC236}">
                <a16:creationId xmlns:a16="http://schemas.microsoft.com/office/drawing/2014/main" id="{71E3A63B-01EF-B3B1-F861-1BBC4411F92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 userDrawn="1"/>
        </p:nvSpPr>
        <p:spPr>
          <a:xfrm flipH="1" flipV="1">
            <a:off x="10243539" y="-1"/>
            <a:ext cx="1948461" cy="1453974"/>
          </a:xfrm>
          <a:custGeom>
            <a:avLst/>
            <a:gdLst>
              <a:gd name="connsiteX0" fmla="*/ 0 w 1948461"/>
              <a:gd name="connsiteY0" fmla="*/ 0 h 1453974"/>
              <a:gd name="connsiteX1" fmla="*/ 32434 w 1948461"/>
              <a:gd name="connsiteY1" fmla="*/ 41394 h 1453974"/>
              <a:gd name="connsiteX2" fmla="*/ 611626 w 1948461"/>
              <a:gd name="connsiteY2" fmla="*/ 508597 h 1453974"/>
              <a:gd name="connsiteX3" fmla="*/ 1902163 w 1948461"/>
              <a:gd name="connsiteY3" fmla="*/ 1370646 h 1453974"/>
              <a:gd name="connsiteX4" fmla="*/ 1948461 w 1948461"/>
              <a:gd name="connsiteY4" fmla="*/ 1453974 h 1453974"/>
              <a:gd name="connsiteX5" fmla="*/ 0 w 1948461"/>
              <a:gd name="connsiteY5" fmla="*/ 1453974 h 14539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948461" h="1453974">
                <a:moveTo>
                  <a:pt x="0" y="0"/>
                </a:moveTo>
                <a:lnTo>
                  <a:pt x="32434" y="41394"/>
                </a:lnTo>
                <a:cubicBezTo>
                  <a:pt x="190803" y="222210"/>
                  <a:pt x="377048" y="387079"/>
                  <a:pt x="611626" y="508597"/>
                </a:cubicBezTo>
                <a:cubicBezTo>
                  <a:pt x="1000743" y="710195"/>
                  <a:pt x="1598725" y="895624"/>
                  <a:pt x="1902163" y="1370646"/>
                </a:cubicBezTo>
                <a:lnTo>
                  <a:pt x="1948461" y="1453974"/>
                </a:lnTo>
                <a:lnTo>
                  <a:pt x="0" y="1453974"/>
                </a:lnTo>
                <a:close/>
              </a:path>
            </a:pathLst>
          </a:custGeom>
          <a:solidFill>
            <a:schemeClr val="accent1"/>
          </a:solidFill>
          <a:ln w="15032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ru-RU"/>
            </a:defPPr>
          </a:lstStyle>
          <a:p>
            <a:pPr lvl="0" rtl="0"/>
            <a:endParaRPr lang="ru-RU" dirty="0"/>
          </a:p>
        </p:txBody>
      </p:sp>
      <p:sp>
        <p:nvSpPr>
          <p:cNvPr id="15" name="Полилиния: Фигура 5">
            <a:extLst>
              <a:ext uri="{FF2B5EF4-FFF2-40B4-BE49-F238E27FC236}">
                <a16:creationId xmlns:a16="http://schemas.microsoft.com/office/drawing/2014/main" id="{D93AB7B1-DA47-81AC-9BD3-0767E499EFFE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 userDrawn="1"/>
        </p:nvSpPr>
        <p:spPr>
          <a:xfrm rot="10800000">
            <a:off x="7248231" y="5855618"/>
            <a:ext cx="4943770" cy="1002382"/>
          </a:xfrm>
          <a:custGeom>
            <a:avLst/>
            <a:gdLst>
              <a:gd name="connsiteX0" fmla="*/ 0 w 4943770"/>
              <a:gd name="connsiteY0" fmla="*/ 0 h 1002382"/>
              <a:gd name="connsiteX1" fmla="*/ 4943770 w 4943770"/>
              <a:gd name="connsiteY1" fmla="*/ 0 h 1002382"/>
              <a:gd name="connsiteX2" fmla="*/ 4906928 w 4943770"/>
              <a:gd name="connsiteY2" fmla="*/ 44581 h 1002382"/>
              <a:gd name="connsiteX3" fmla="*/ 2525640 w 4943770"/>
              <a:gd name="connsiteY3" fmla="*/ 241508 h 1002382"/>
              <a:gd name="connsiteX4" fmla="*/ 1667268 w 4943770"/>
              <a:gd name="connsiteY4" fmla="*/ 163732 h 1002382"/>
              <a:gd name="connsiteX5" fmla="*/ 1317749 w 4943770"/>
              <a:gd name="connsiteY5" fmla="*/ 293864 h 1002382"/>
              <a:gd name="connsiteX6" fmla="*/ 75310 w 4943770"/>
              <a:gd name="connsiteY6" fmla="*/ 989292 h 1002382"/>
              <a:gd name="connsiteX7" fmla="*/ 0 w 4943770"/>
              <a:gd name="connsiteY7" fmla="*/ 1002382 h 10023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943770" h="1002382">
                <a:moveTo>
                  <a:pt x="0" y="0"/>
                </a:moveTo>
                <a:lnTo>
                  <a:pt x="4943770" y="0"/>
                </a:lnTo>
                <a:lnTo>
                  <a:pt x="4906928" y="44581"/>
                </a:lnTo>
                <a:cubicBezTo>
                  <a:pt x="4311119" y="665259"/>
                  <a:pt x="3275391" y="550750"/>
                  <a:pt x="2525640" y="241508"/>
                </a:cubicBezTo>
                <a:cubicBezTo>
                  <a:pt x="2174456" y="97448"/>
                  <a:pt x="1956229" y="100710"/>
                  <a:pt x="1667268" y="163732"/>
                </a:cubicBezTo>
                <a:cubicBezTo>
                  <a:pt x="1546867" y="189990"/>
                  <a:pt x="1429272" y="233773"/>
                  <a:pt x="1317749" y="293864"/>
                </a:cubicBezTo>
                <a:cubicBezTo>
                  <a:pt x="1050964" y="428937"/>
                  <a:pt x="614633" y="864100"/>
                  <a:pt x="75310" y="989292"/>
                </a:cubicBezTo>
                <a:lnTo>
                  <a:pt x="0" y="1002382"/>
                </a:lnTo>
                <a:close/>
              </a:path>
            </a:pathLst>
          </a:custGeom>
          <a:solidFill>
            <a:schemeClr val="accent6"/>
          </a:solidFill>
          <a:ln w="34826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ru-RU"/>
            </a:defPPr>
          </a:lstStyle>
          <a:p>
            <a:pPr lvl="0" rtl="0"/>
            <a:endParaRPr lang="ru-RU" dirty="0"/>
          </a:p>
        </p:txBody>
      </p:sp>
      <p:sp>
        <p:nvSpPr>
          <p:cNvPr id="9" name="Арка из кубиков 8">
            <a:extLst>
              <a:ext uri="{FF2B5EF4-FFF2-40B4-BE49-F238E27FC236}">
                <a16:creationId xmlns:a16="http://schemas.microsoft.com/office/drawing/2014/main" id="{1CA7618C-E262-114D-F36B-190A5C994B0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 userDrawn="1"/>
        </p:nvSpPr>
        <p:spPr>
          <a:xfrm rot="10800000">
            <a:off x="5921979" y="188942"/>
            <a:ext cx="348041" cy="348041"/>
          </a:xfrm>
          <a:prstGeom prst="blockArc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</a:lstStyle>
          <a:p>
            <a:pPr algn="ctr" rtl="0"/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3" name="Заголовок 1">
            <a:extLst>
              <a:ext uri="{FF2B5EF4-FFF2-40B4-BE49-F238E27FC236}">
                <a16:creationId xmlns:a16="http://schemas.microsoft.com/office/drawing/2014/main" id="{A49B6E6B-2A0F-CE8A-E5C4-DD990D43D35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08762" y="914400"/>
            <a:ext cx="5870448" cy="5029200"/>
          </a:xfrm>
          <a:prstGeom prst="rect">
            <a:avLst/>
          </a:prstGeom>
        </p:spPr>
        <p:txBody>
          <a:bodyPr vert="horz" lIns="0" tIns="45720" rIns="0" bIns="45720" rtlCol="0" anchor="ctr">
            <a:noAutofit/>
          </a:bodyPr>
          <a:lstStyle>
            <a:lvl1pPr>
              <a:lnSpc>
                <a:spcPct val="75000"/>
              </a:lnSpc>
              <a:defRPr lang="ru-RU" sz="5400" cap="all" spc="0" baseline="0"/>
            </a:lvl1pPr>
          </a:lstStyle>
          <a:p>
            <a:pPr rtl="0"/>
            <a:r>
              <a:rPr lang="ru-RU"/>
              <a:t>Заголовок слайда</a:t>
            </a:r>
          </a:p>
        </p:txBody>
      </p:sp>
      <p:sp>
        <p:nvSpPr>
          <p:cNvPr id="5" name="Рисунок 4">
            <a:extLst>
              <a:ext uri="{FF2B5EF4-FFF2-40B4-BE49-F238E27FC236}">
                <a16:creationId xmlns:a16="http://schemas.microsoft.com/office/drawing/2014/main" id="{BDDF44C2-2412-E9A3-C652-50DB0A363319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0" y="0"/>
            <a:ext cx="4943475" cy="6858000"/>
          </a:xfrm>
          <a:custGeom>
            <a:avLst/>
            <a:gdLst>
              <a:gd name="connsiteX0" fmla="*/ 1911118 w 4943475"/>
              <a:gd name="connsiteY0" fmla="*/ 0 h 6858000"/>
              <a:gd name="connsiteX1" fmla="*/ 4943475 w 4943475"/>
              <a:gd name="connsiteY1" fmla="*/ 0 h 6858000"/>
              <a:gd name="connsiteX2" fmla="*/ 4943475 w 4943475"/>
              <a:gd name="connsiteY2" fmla="*/ 6858000 h 6858000"/>
              <a:gd name="connsiteX3" fmla="*/ 1316945 w 4943475"/>
              <a:gd name="connsiteY3" fmla="*/ 6858000 h 6858000"/>
              <a:gd name="connsiteX4" fmla="*/ 1300831 w 4943475"/>
              <a:gd name="connsiteY4" fmla="*/ 6813975 h 6858000"/>
              <a:gd name="connsiteX5" fmla="*/ 11509 w 4943475"/>
              <a:gd name="connsiteY5" fmla="*/ 5644999 h 6858000"/>
              <a:gd name="connsiteX6" fmla="*/ 0 w 4943475"/>
              <a:gd name="connsiteY6" fmla="*/ 5642040 h 6858000"/>
              <a:gd name="connsiteX7" fmla="*/ 0 w 4943475"/>
              <a:gd name="connsiteY7" fmla="*/ 960342 h 6858000"/>
              <a:gd name="connsiteX8" fmla="*/ 102594 w 4943475"/>
              <a:gd name="connsiteY8" fmla="*/ 989005 h 6858000"/>
              <a:gd name="connsiteX9" fmla="*/ 693872 w 4943475"/>
              <a:gd name="connsiteY9" fmla="*/ 972388 h 6858000"/>
              <a:gd name="connsiteX10" fmla="*/ 1819086 w 4943475"/>
              <a:gd name="connsiteY10" fmla="*/ 157393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4943475" h="6858000">
                <a:moveTo>
                  <a:pt x="1911118" y="0"/>
                </a:moveTo>
                <a:lnTo>
                  <a:pt x="4943475" y="0"/>
                </a:lnTo>
                <a:lnTo>
                  <a:pt x="4943475" y="6858000"/>
                </a:lnTo>
                <a:lnTo>
                  <a:pt x="1316945" y="6858000"/>
                </a:lnTo>
                <a:lnTo>
                  <a:pt x="1300831" y="6813975"/>
                </a:lnTo>
                <a:cubicBezTo>
                  <a:pt x="1065596" y="6257818"/>
                  <a:pt x="593762" y="5826099"/>
                  <a:pt x="11509" y="5644999"/>
                </a:cubicBezTo>
                <a:lnTo>
                  <a:pt x="0" y="5642040"/>
                </a:lnTo>
                <a:lnTo>
                  <a:pt x="0" y="960342"/>
                </a:lnTo>
                <a:lnTo>
                  <a:pt x="102594" y="989005"/>
                </a:lnTo>
                <a:cubicBezTo>
                  <a:pt x="295939" y="1032615"/>
                  <a:pt x="499008" y="1027216"/>
                  <a:pt x="693872" y="972388"/>
                </a:cubicBezTo>
                <a:cubicBezTo>
                  <a:pt x="1136296" y="858399"/>
                  <a:pt x="1554913" y="550056"/>
                  <a:pt x="1819086" y="157393"/>
                </a:cubicBezTo>
                <a:close/>
              </a:path>
            </a:pathLst>
          </a:custGeom>
        </p:spPr>
        <p:txBody>
          <a:bodyPr wrap="square" tIns="1005840" rtlCol="0">
            <a:noAutofit/>
          </a:bodyPr>
          <a:lstStyle>
            <a:lvl1pPr marL="0" indent="0" algn="ctr">
              <a:buNone/>
              <a:defRPr lang="ru-RU"/>
            </a:lvl1pPr>
          </a:lstStyle>
          <a:p>
            <a:pPr rtl="0"/>
            <a:r>
              <a:rPr lang="ru-RU"/>
              <a:t>Щелкните значок, чтобы добавить фото</a:t>
            </a:r>
          </a:p>
        </p:txBody>
      </p:sp>
      <p:sp>
        <p:nvSpPr>
          <p:cNvPr id="7" name="Нижний колонтитул 4">
            <a:extLst>
              <a:ext uri="{FF2B5EF4-FFF2-40B4-BE49-F238E27FC236}">
                <a16:creationId xmlns:a16="http://schemas.microsoft.com/office/drawing/2014/main" id="{C2F7C452-F8B7-9780-039C-30CEF6E838B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594050" y="155448"/>
            <a:ext cx="4164972" cy="471672"/>
          </a:xfrm>
          <a:prstGeom prst="rect">
            <a:avLst/>
          </a:prstGeom>
        </p:spPr>
        <p:txBody>
          <a:bodyPr vert="horz" lIns="0" tIns="45720" rIns="91440" bIns="45720" rtlCol="0" anchor="b"/>
          <a:lstStyle>
            <a:lvl1pPr algn="r">
              <a:defRPr lang="ru-RU" sz="1200" spc="300">
                <a:solidFill>
                  <a:schemeClr val="bg1"/>
                </a:solidFill>
                <a:latin typeface="+mn-lt"/>
              </a:defRPr>
            </a:lvl1pPr>
          </a:lstStyle>
          <a:p>
            <a:pPr rtl="0"/>
            <a:r>
              <a:rPr lang="ru-RU"/>
              <a:t>ЗАГОЛОВОК ПРЕЗЕНТАЦИИ</a:t>
            </a:r>
          </a:p>
        </p:txBody>
      </p:sp>
      <p:sp>
        <p:nvSpPr>
          <p:cNvPr id="8" name="Номер слайда 5">
            <a:extLst>
              <a:ext uri="{FF2B5EF4-FFF2-40B4-BE49-F238E27FC236}">
                <a16:creationId xmlns:a16="http://schemas.microsoft.com/office/drawing/2014/main" id="{DCA2FC66-19AF-2F4C-EFFA-F968C93546D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42921" y="155448"/>
            <a:ext cx="348039" cy="471672"/>
          </a:xfrm>
          <a:prstGeom prst="rect">
            <a:avLst/>
          </a:prstGeom>
        </p:spPr>
        <p:txBody>
          <a:bodyPr vert="horz" lIns="0" tIns="45720" rIns="0" bIns="45720" rtlCol="0" anchor="b"/>
          <a:lstStyle>
            <a:lvl1pPr algn="r">
              <a:defRPr lang="ru-RU" sz="1200" b="1" i="0">
                <a:solidFill>
                  <a:schemeClr val="bg1"/>
                </a:solidFill>
                <a:latin typeface="+mn-lt"/>
              </a:defRPr>
            </a:lvl1pPr>
          </a:lstStyle>
          <a:p>
            <a:pPr rtl="0"/>
            <a:fld id="{6D22F896-40B5-4ADD-8801-0D06FADFA095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4114237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Два столбца 3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олилиния: Фигура 22">
            <a:extLst>
              <a:ext uri="{FF2B5EF4-FFF2-40B4-BE49-F238E27FC236}">
                <a16:creationId xmlns:a16="http://schemas.microsoft.com/office/drawing/2014/main" id="{0FA877A3-B2AE-5C65-DE20-D16387871BE5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 userDrawn="1"/>
        </p:nvSpPr>
        <p:spPr>
          <a:xfrm>
            <a:off x="8906392" y="4720062"/>
            <a:ext cx="3285608" cy="2137938"/>
          </a:xfrm>
          <a:custGeom>
            <a:avLst/>
            <a:gdLst>
              <a:gd name="connsiteX0" fmla="*/ 3285608 w 3285608"/>
              <a:gd name="connsiteY0" fmla="*/ 0 h 2137938"/>
              <a:gd name="connsiteX1" fmla="*/ 3285608 w 3285608"/>
              <a:gd name="connsiteY1" fmla="*/ 2137938 h 2137938"/>
              <a:gd name="connsiteX2" fmla="*/ 0 w 3285608"/>
              <a:gd name="connsiteY2" fmla="*/ 2137938 h 2137938"/>
              <a:gd name="connsiteX3" fmla="*/ 53213 w 3285608"/>
              <a:gd name="connsiteY3" fmla="*/ 2070398 h 2137938"/>
              <a:gd name="connsiteX4" fmla="*/ 1464698 w 3285608"/>
              <a:gd name="connsiteY4" fmla="*/ 1425184 h 2137938"/>
              <a:gd name="connsiteX5" fmla="*/ 3278751 w 3285608"/>
              <a:gd name="connsiteY5" fmla="*/ 2109 h 21379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285608" h="2137938">
                <a:moveTo>
                  <a:pt x="3285608" y="0"/>
                </a:moveTo>
                <a:lnTo>
                  <a:pt x="3285608" y="2137938"/>
                </a:lnTo>
                <a:lnTo>
                  <a:pt x="0" y="2137938"/>
                </a:lnTo>
                <a:lnTo>
                  <a:pt x="53213" y="2070398"/>
                </a:lnTo>
                <a:cubicBezTo>
                  <a:pt x="428518" y="1649846"/>
                  <a:pt x="1048414" y="1562150"/>
                  <a:pt x="1464698" y="1425184"/>
                </a:cubicBezTo>
                <a:cubicBezTo>
                  <a:pt x="2343037" y="1136242"/>
                  <a:pt x="2721555" y="228637"/>
                  <a:pt x="3278751" y="2109"/>
                </a:cubicBezTo>
                <a:close/>
              </a:path>
            </a:pathLst>
          </a:custGeom>
          <a:solidFill>
            <a:schemeClr val="accent6"/>
          </a:solidFill>
          <a:ln w="2124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ru-RU"/>
            </a:defPPr>
          </a:lstStyle>
          <a:p>
            <a:pPr lvl="0" rtl="0"/>
            <a:endParaRPr lang="ru-RU" dirty="0">
              <a:solidFill>
                <a:schemeClr val="tx1"/>
              </a:solidFill>
            </a:endParaRPr>
          </a:p>
        </p:txBody>
      </p:sp>
      <p:cxnSp>
        <p:nvCxnSpPr>
          <p:cNvPr id="3" name="Прямая соединительная линия 2">
            <a:extLst>
              <a:ext uri="{FF2B5EF4-FFF2-40B4-BE49-F238E27FC236}">
                <a16:creationId xmlns:a16="http://schemas.microsoft.com/office/drawing/2014/main" id="{0FBD2995-6344-0C11-3D12-6B4C7A5F228C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/>
          </p:cNvCxnSpPr>
          <p:nvPr userDrawn="1"/>
        </p:nvCxnSpPr>
        <p:spPr>
          <a:xfrm>
            <a:off x="5921979" y="834643"/>
            <a:ext cx="5568981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Арка из кубиков 8">
            <a:extLst>
              <a:ext uri="{FF2B5EF4-FFF2-40B4-BE49-F238E27FC236}">
                <a16:creationId xmlns:a16="http://schemas.microsoft.com/office/drawing/2014/main" id="{1CA7618C-E262-114D-F36B-190A5C994B0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 userDrawn="1"/>
        </p:nvSpPr>
        <p:spPr>
          <a:xfrm rot="10800000">
            <a:off x="5921979" y="188942"/>
            <a:ext cx="348041" cy="348041"/>
          </a:xfrm>
          <a:prstGeom prst="blockArc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</a:lstStyle>
          <a:p>
            <a:pPr algn="ctr" rtl="0"/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3" name="Заголовок 1">
            <a:extLst>
              <a:ext uri="{FF2B5EF4-FFF2-40B4-BE49-F238E27FC236}">
                <a16:creationId xmlns:a16="http://schemas.microsoft.com/office/drawing/2014/main" id="{A49B6E6B-2A0F-CE8A-E5C4-DD990D43D35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99372" y="536983"/>
            <a:ext cx="4987598" cy="1806163"/>
          </a:xfrm>
          <a:prstGeom prst="rect">
            <a:avLst/>
          </a:prstGeom>
        </p:spPr>
        <p:txBody>
          <a:bodyPr vert="horz" lIns="0" tIns="45720" rIns="91440" bIns="45720" rtlCol="0" anchor="t">
            <a:noAutofit/>
          </a:bodyPr>
          <a:lstStyle>
            <a:lvl1pPr>
              <a:defRPr lang="ru-RU" sz="3200" spc="300" baseline="0"/>
            </a:lvl1pPr>
          </a:lstStyle>
          <a:p>
            <a:pPr rtl="0"/>
            <a:r>
              <a:rPr lang="ru-RU"/>
              <a:t>Заголовок слайда</a:t>
            </a:r>
          </a:p>
        </p:txBody>
      </p:sp>
      <p:sp>
        <p:nvSpPr>
          <p:cNvPr id="7" name="Нижний колонтитул 4">
            <a:extLst>
              <a:ext uri="{FF2B5EF4-FFF2-40B4-BE49-F238E27FC236}">
                <a16:creationId xmlns:a16="http://schemas.microsoft.com/office/drawing/2014/main" id="{C2F7C452-F8B7-9780-039C-30CEF6E838B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594050" y="155448"/>
            <a:ext cx="4164972" cy="471672"/>
          </a:xfrm>
          <a:prstGeom prst="rect">
            <a:avLst/>
          </a:prstGeom>
        </p:spPr>
        <p:txBody>
          <a:bodyPr vert="horz" lIns="0" tIns="45720" rIns="91440" bIns="45720" rtlCol="0" anchor="b"/>
          <a:lstStyle>
            <a:lvl1pPr algn="r">
              <a:defRPr lang="ru-RU" sz="1200" spc="300">
                <a:solidFill>
                  <a:schemeClr val="bg1"/>
                </a:solidFill>
                <a:latin typeface="+mn-lt"/>
              </a:defRPr>
            </a:lvl1pPr>
          </a:lstStyle>
          <a:p>
            <a:pPr rtl="0"/>
            <a:r>
              <a:rPr lang="ru-RU"/>
              <a:t>ЗАГОЛОВОК ПРЕЗЕНТАЦИИ</a:t>
            </a:r>
          </a:p>
        </p:txBody>
      </p:sp>
      <p:sp>
        <p:nvSpPr>
          <p:cNvPr id="8" name="Номер слайда 5">
            <a:extLst>
              <a:ext uri="{FF2B5EF4-FFF2-40B4-BE49-F238E27FC236}">
                <a16:creationId xmlns:a16="http://schemas.microsoft.com/office/drawing/2014/main" id="{DCA2FC66-19AF-2F4C-EFFA-F968C93546D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42921" y="155448"/>
            <a:ext cx="348039" cy="471672"/>
          </a:xfrm>
          <a:prstGeom prst="rect">
            <a:avLst/>
          </a:prstGeom>
        </p:spPr>
        <p:txBody>
          <a:bodyPr vert="horz" lIns="0" tIns="45720" rIns="0" bIns="45720" rtlCol="0" anchor="b"/>
          <a:lstStyle>
            <a:lvl1pPr algn="r">
              <a:defRPr lang="ru-RU" sz="1200" b="1" i="0">
                <a:solidFill>
                  <a:schemeClr val="bg1"/>
                </a:solidFill>
                <a:latin typeface="+mn-lt"/>
              </a:defRPr>
            </a:lvl1pPr>
          </a:lstStyle>
          <a:p>
            <a:pPr rtl="0"/>
            <a:fld id="{6D22F896-40B5-4ADD-8801-0D06FADFA095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1" name="Объект 10">
            <a:extLst>
              <a:ext uri="{FF2B5EF4-FFF2-40B4-BE49-F238E27FC236}">
                <a16:creationId xmlns:a16="http://schemas.microsoft.com/office/drawing/2014/main" id="{6ED64F80-2CCD-28E9-12D1-CFA0E295299B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703472" y="2377871"/>
            <a:ext cx="6814371" cy="4359402"/>
          </a:xfrm>
        </p:spPr>
        <p:txBody>
          <a:bodyPr rtlCol="0">
            <a:normAutofit/>
          </a:bodyPr>
          <a:lstStyle>
            <a:lvl1pPr marL="512064" indent="-512064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Font typeface="+mj-lt"/>
              <a:buAutoNum type="arabicPeriod"/>
              <a:defRPr lang="ru-RU" sz="2000"/>
            </a:lvl1pPr>
            <a:lvl2pPr marL="800100" indent="-512064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Font typeface="+mj-lt"/>
              <a:buAutoNum type="arabicPeriod"/>
              <a:defRPr lang="ru-RU" sz="1800"/>
            </a:lvl2pPr>
            <a:lvl3pPr marL="1257300" indent="-512064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Font typeface="+mj-lt"/>
              <a:buAutoNum type="arabicPeriod"/>
              <a:defRPr lang="ru-RU" sz="1600"/>
            </a:lvl3pPr>
            <a:lvl4pPr marL="1714500" indent="-512064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Font typeface="+mj-lt"/>
              <a:buAutoNum type="arabicPeriod"/>
              <a:defRPr lang="ru-RU" sz="1400"/>
            </a:lvl4pPr>
            <a:lvl5pPr marL="2171700" indent="-512064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Font typeface="+mj-lt"/>
              <a:buAutoNum type="arabicPeriod"/>
              <a:defRPr lang="ru-RU" sz="1400"/>
            </a:lvl5pPr>
          </a:lstStyle>
          <a:p>
            <a:pPr lvl="0" rtl="0"/>
            <a:r>
              <a:rPr lang="ru-RU"/>
              <a:t>Щелкните, чтобы добавить содержимое</a:t>
            </a:r>
          </a:p>
          <a:p>
            <a:pPr lvl="1" rtl="0"/>
            <a:r>
              <a:rPr lang="ru-RU"/>
              <a:t>Второй уровень</a:t>
            </a:r>
          </a:p>
          <a:p>
            <a:pPr lvl="2" rtl="0"/>
            <a:r>
              <a:rPr lang="ru-RU"/>
              <a:t>Третий уровень</a:t>
            </a:r>
          </a:p>
          <a:p>
            <a:pPr lvl="3" rtl="0"/>
            <a:r>
              <a:rPr lang="ru-RU"/>
              <a:t>Четвертый уровень</a:t>
            </a:r>
          </a:p>
          <a:p>
            <a:pPr lvl="4" rtl="0"/>
            <a:r>
              <a:rPr lang="ru-RU"/>
              <a:t>Пятый уровень</a:t>
            </a:r>
          </a:p>
        </p:txBody>
      </p:sp>
      <p:sp>
        <p:nvSpPr>
          <p:cNvPr id="10" name="Объект 10">
            <a:extLst>
              <a:ext uri="{FF2B5EF4-FFF2-40B4-BE49-F238E27FC236}">
                <a16:creationId xmlns:a16="http://schemas.microsoft.com/office/drawing/2014/main" id="{CB9E0096-D944-5245-13D4-92814D4D59C7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7954195" y="2377871"/>
            <a:ext cx="3840407" cy="4359402"/>
          </a:xfrm>
        </p:spPr>
        <p:txBody>
          <a:bodyPr rtlCol="0">
            <a:norm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None/>
              <a:defRPr lang="ru-RU" sz="2000"/>
            </a:lvl1pPr>
            <a:lvl2pPr marL="457200" indent="0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None/>
              <a:defRPr lang="ru-RU" sz="1800"/>
            </a:lvl2pPr>
            <a:lvl3pPr marL="914400" indent="0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None/>
              <a:defRPr lang="ru-RU" sz="1600"/>
            </a:lvl3pPr>
            <a:lvl4pPr marL="1371600" indent="0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None/>
              <a:defRPr lang="ru-RU" sz="1400"/>
            </a:lvl4pPr>
            <a:lvl5pPr marL="1828800" indent="0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None/>
              <a:defRPr lang="ru-RU" sz="1400"/>
            </a:lvl5pPr>
          </a:lstStyle>
          <a:p>
            <a:pPr lvl="0" rtl="0"/>
            <a:r>
              <a:rPr lang="ru-RU"/>
              <a:t>Щелкните, чтобы добавить содержимое</a:t>
            </a:r>
          </a:p>
          <a:p>
            <a:pPr lvl="1" rtl="0"/>
            <a:r>
              <a:rPr lang="ru-RU"/>
              <a:t>Второй уровень</a:t>
            </a:r>
          </a:p>
          <a:p>
            <a:pPr lvl="2" rtl="0"/>
            <a:r>
              <a:rPr lang="ru-RU"/>
              <a:t>Третий уровень</a:t>
            </a:r>
          </a:p>
          <a:p>
            <a:pPr lvl="3" rtl="0"/>
            <a:r>
              <a:rPr lang="ru-RU"/>
              <a:t>Четвертый уровень</a:t>
            </a:r>
          </a:p>
          <a:p>
            <a:pPr lvl="4" rtl="0"/>
            <a:r>
              <a:rPr lang="ru-RU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86061434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ключение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Полилиния: Фигура 22">
            <a:extLst>
              <a:ext uri="{FF2B5EF4-FFF2-40B4-BE49-F238E27FC236}">
                <a16:creationId xmlns:a16="http://schemas.microsoft.com/office/drawing/2014/main" id="{690D34EE-F9DA-E443-4A73-7A028CD1DC77}"/>
              </a:ext>
            </a:extLst>
          </p:cNvPr>
          <p:cNvSpPr/>
          <p:nvPr userDrawn="1"/>
        </p:nvSpPr>
        <p:spPr>
          <a:xfrm>
            <a:off x="6576005" y="6244034"/>
            <a:ext cx="5128931" cy="613967"/>
          </a:xfrm>
          <a:custGeom>
            <a:avLst/>
            <a:gdLst>
              <a:gd name="connsiteX0" fmla="*/ 4291965 w 5128931"/>
              <a:gd name="connsiteY0" fmla="*/ 60 h 613967"/>
              <a:gd name="connsiteX1" fmla="*/ 4666198 w 5128931"/>
              <a:gd name="connsiteY1" fmla="*/ 89254 h 613967"/>
              <a:gd name="connsiteX2" fmla="*/ 5101197 w 5128931"/>
              <a:gd name="connsiteY2" fmla="*/ 537690 h 613967"/>
              <a:gd name="connsiteX3" fmla="*/ 5128931 w 5128931"/>
              <a:gd name="connsiteY3" fmla="*/ 613967 h 613967"/>
              <a:gd name="connsiteX4" fmla="*/ 0 w 5128931"/>
              <a:gd name="connsiteY4" fmla="*/ 613967 h 613967"/>
              <a:gd name="connsiteX5" fmla="*/ 15614 w 5128931"/>
              <a:gd name="connsiteY5" fmla="*/ 593375 h 613967"/>
              <a:gd name="connsiteX6" fmla="*/ 81739 w 5128931"/>
              <a:gd name="connsiteY6" fmla="*/ 517786 h 613967"/>
              <a:gd name="connsiteX7" fmla="*/ 2139708 w 5128931"/>
              <a:gd name="connsiteY7" fmla="*/ 331996 h 613967"/>
              <a:gd name="connsiteX8" fmla="*/ 4291965 w 5128931"/>
              <a:gd name="connsiteY8" fmla="*/ 60 h 6139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128931" h="613967">
                <a:moveTo>
                  <a:pt x="4291965" y="60"/>
                </a:moveTo>
                <a:cubicBezTo>
                  <a:pt x="4425259" y="-1390"/>
                  <a:pt x="4550210" y="23536"/>
                  <a:pt x="4666198" y="89254"/>
                </a:cubicBezTo>
                <a:cubicBezTo>
                  <a:pt x="4891999" y="217207"/>
                  <a:pt x="5029133" y="370815"/>
                  <a:pt x="5101197" y="537690"/>
                </a:cubicBezTo>
                <a:lnTo>
                  <a:pt x="5128931" y="613967"/>
                </a:lnTo>
                <a:lnTo>
                  <a:pt x="0" y="613967"/>
                </a:lnTo>
                <a:lnTo>
                  <a:pt x="15614" y="593375"/>
                </a:lnTo>
                <a:cubicBezTo>
                  <a:pt x="37505" y="566465"/>
                  <a:pt x="59606" y="541212"/>
                  <a:pt x="81739" y="517786"/>
                </a:cubicBezTo>
                <a:cubicBezTo>
                  <a:pt x="726324" y="-164414"/>
                  <a:pt x="1567784" y="212292"/>
                  <a:pt x="2139708" y="331996"/>
                </a:cubicBezTo>
                <a:cubicBezTo>
                  <a:pt x="2980088" y="507931"/>
                  <a:pt x="3714356" y="6344"/>
                  <a:pt x="4291965" y="60"/>
                </a:cubicBezTo>
                <a:close/>
              </a:path>
            </a:pathLst>
          </a:custGeom>
          <a:solidFill>
            <a:schemeClr val="accent1"/>
          </a:solidFill>
          <a:ln w="23738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ru-RU"/>
            </a:defPPr>
          </a:lstStyle>
          <a:p>
            <a:pPr lvl="0" rtl="0"/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21" name="Полилиния: Фигура 20">
            <a:extLst>
              <a:ext uri="{FF2B5EF4-FFF2-40B4-BE49-F238E27FC236}">
                <a16:creationId xmlns:a16="http://schemas.microsoft.com/office/drawing/2014/main" id="{DBA1AC28-AEBA-F273-D81B-DCB3F7595C06}"/>
              </a:ext>
            </a:extLst>
          </p:cNvPr>
          <p:cNvSpPr/>
          <p:nvPr userDrawn="1"/>
        </p:nvSpPr>
        <p:spPr>
          <a:xfrm>
            <a:off x="11450906" y="3547173"/>
            <a:ext cx="741094" cy="3164819"/>
          </a:xfrm>
          <a:custGeom>
            <a:avLst/>
            <a:gdLst>
              <a:gd name="connsiteX0" fmla="*/ 741094 w 741094"/>
              <a:gd name="connsiteY0" fmla="*/ 0 h 3164819"/>
              <a:gd name="connsiteX1" fmla="*/ 741094 w 741094"/>
              <a:gd name="connsiteY1" fmla="*/ 3164819 h 3164819"/>
              <a:gd name="connsiteX2" fmla="*/ 696311 w 741094"/>
              <a:gd name="connsiteY2" fmla="*/ 3128887 h 3164819"/>
              <a:gd name="connsiteX3" fmla="*/ 66029 w 741094"/>
              <a:gd name="connsiteY3" fmla="*/ 2098526 h 3164819"/>
              <a:gd name="connsiteX4" fmla="*/ 659081 w 741094"/>
              <a:gd name="connsiteY4" fmla="*/ 69283 h 31648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41094" h="3164819">
                <a:moveTo>
                  <a:pt x="741094" y="0"/>
                </a:moveTo>
                <a:lnTo>
                  <a:pt x="741094" y="3164819"/>
                </a:lnTo>
                <a:lnTo>
                  <a:pt x="696311" y="3128887"/>
                </a:lnTo>
                <a:cubicBezTo>
                  <a:pt x="398216" y="2865259"/>
                  <a:pt x="172941" y="2512853"/>
                  <a:pt x="66029" y="2098526"/>
                </a:cubicBezTo>
                <a:cubicBezTo>
                  <a:pt x="-129976" y="1338929"/>
                  <a:pt x="122879" y="568970"/>
                  <a:pt x="659081" y="69283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ru-RU"/>
            </a:defPPr>
          </a:lstStyle>
          <a:p>
            <a:pPr lvl="0" algn="ctr" rtl="0"/>
            <a:endParaRPr lang="ru-RU" dirty="0"/>
          </a:p>
        </p:txBody>
      </p:sp>
      <p:sp>
        <p:nvSpPr>
          <p:cNvPr id="11" name="Арка из кубиков 10">
            <a:extLst>
              <a:ext uri="{FF2B5EF4-FFF2-40B4-BE49-F238E27FC236}">
                <a16:creationId xmlns:a16="http://schemas.microsoft.com/office/drawing/2014/main" id="{BEF5AD5C-8D5B-14F6-F688-592B022821E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 userDrawn="1"/>
        </p:nvSpPr>
        <p:spPr>
          <a:xfrm rot="10800000">
            <a:off x="5921979" y="188942"/>
            <a:ext cx="348041" cy="348041"/>
          </a:xfrm>
          <a:prstGeom prst="blockArc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</a:lstStyle>
          <a:p>
            <a:pPr algn="ctr" rtl="0"/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3343CA5-4CA0-41D9-7ED0-D8D9D96A1D3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14400" y="914400"/>
            <a:ext cx="10360152" cy="3657600"/>
          </a:xfrm>
        </p:spPr>
        <p:txBody>
          <a:bodyPr rtlCol="0" anchor="b">
            <a:noAutofit/>
          </a:bodyPr>
          <a:lstStyle>
            <a:lvl1pPr algn="ctr">
              <a:lnSpc>
                <a:spcPct val="75000"/>
              </a:lnSpc>
              <a:defRPr lang="ru-RU" sz="5400" cap="all" spc="600" baseline="0"/>
            </a:lvl1pPr>
          </a:lstStyle>
          <a:p>
            <a:pPr rtl="0"/>
            <a:r>
              <a:rPr lang="ru-RU"/>
              <a:t>Заголовок слайда</a:t>
            </a:r>
          </a:p>
        </p:txBody>
      </p:sp>
      <p:sp>
        <p:nvSpPr>
          <p:cNvPr id="15" name="Объект 14">
            <a:extLst>
              <a:ext uri="{FF2B5EF4-FFF2-40B4-BE49-F238E27FC236}">
                <a16:creationId xmlns:a16="http://schemas.microsoft.com/office/drawing/2014/main" id="{FFB058F7-2BE2-A189-1B03-F472C5510883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1630363" y="5006113"/>
            <a:ext cx="8931275" cy="1720850"/>
          </a:xfrm>
        </p:spPr>
        <p:txBody>
          <a:bodyPr rtlCol="0"/>
          <a:lstStyle>
            <a:lvl1pPr marL="0" indent="0" algn="ctr">
              <a:spcBef>
                <a:spcPts val="0"/>
              </a:spcBef>
              <a:buNone/>
              <a:defRPr lang="ru-RU"/>
            </a:lvl1pPr>
            <a:lvl2pPr marL="457200" indent="0" algn="ctr">
              <a:spcBef>
                <a:spcPts val="0"/>
              </a:spcBef>
              <a:buNone/>
              <a:defRPr lang="ru-RU"/>
            </a:lvl2pPr>
            <a:lvl3pPr marL="914400" indent="0" algn="ctr">
              <a:spcBef>
                <a:spcPts val="0"/>
              </a:spcBef>
              <a:buNone/>
              <a:defRPr lang="ru-RU"/>
            </a:lvl3pPr>
            <a:lvl4pPr marL="1371600" indent="0" algn="ctr">
              <a:spcBef>
                <a:spcPts val="0"/>
              </a:spcBef>
              <a:buNone/>
              <a:defRPr lang="ru-RU"/>
            </a:lvl4pPr>
            <a:lvl5pPr marL="1828800" indent="0" algn="ctr">
              <a:spcBef>
                <a:spcPts val="0"/>
              </a:spcBef>
              <a:buNone/>
              <a:defRPr lang="ru-RU"/>
            </a:lvl5pPr>
          </a:lstStyle>
          <a:p>
            <a:pPr lvl="0" rtl="0"/>
            <a:r>
              <a:rPr lang="ru-RU"/>
              <a:t>Щелкните, чтобы добавить содержимое</a:t>
            </a:r>
          </a:p>
          <a:p>
            <a:pPr lvl="1" rtl="0"/>
            <a:r>
              <a:rPr lang="ru-RU"/>
              <a:t>Второй уровень</a:t>
            </a:r>
          </a:p>
          <a:p>
            <a:pPr lvl="2" rtl="0"/>
            <a:r>
              <a:rPr lang="ru-RU"/>
              <a:t>Третий уровень</a:t>
            </a:r>
          </a:p>
          <a:p>
            <a:pPr lvl="3" rtl="0"/>
            <a:r>
              <a:rPr lang="ru-RU"/>
              <a:t>Четвертый уровень</a:t>
            </a:r>
          </a:p>
          <a:p>
            <a:pPr lvl="4" rtl="0"/>
            <a:r>
              <a:rPr lang="ru-RU"/>
              <a:t>Пятый уровень</a:t>
            </a:r>
          </a:p>
        </p:txBody>
      </p:sp>
      <p:pic>
        <p:nvPicPr>
          <p:cNvPr id="5" name="Графический объект 4">
            <a:extLst>
              <a:ext uri="{FF2B5EF4-FFF2-40B4-BE49-F238E27FC236}">
                <a16:creationId xmlns:a16="http://schemas.microsoft.com/office/drawing/2014/main" id="{74DA6858-F008-49D8-3E6E-18FE12891215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rcRect l="61920" b="49138"/>
          <a:stretch>
            <a:fillRect/>
          </a:stretch>
        </p:blipFill>
        <p:spPr>
          <a:xfrm rot="10800000" flipH="1" flipV="1">
            <a:off x="-9638" y="3945640"/>
            <a:ext cx="2853725" cy="2938093"/>
          </a:xfrm>
          <a:custGeom>
            <a:avLst/>
            <a:gdLst>
              <a:gd name="connsiteX0" fmla="*/ 0 w 2853725"/>
              <a:gd name="connsiteY0" fmla="*/ 0 h 2938093"/>
              <a:gd name="connsiteX1" fmla="*/ 2853725 w 2853725"/>
              <a:gd name="connsiteY1" fmla="*/ 0 h 2938093"/>
              <a:gd name="connsiteX2" fmla="*/ 2853725 w 2853725"/>
              <a:gd name="connsiteY2" fmla="*/ 2938093 h 2938093"/>
              <a:gd name="connsiteX3" fmla="*/ 0 w 2853725"/>
              <a:gd name="connsiteY3" fmla="*/ 2938093 h 29380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53725" h="2938093">
                <a:moveTo>
                  <a:pt x="0" y="0"/>
                </a:moveTo>
                <a:lnTo>
                  <a:pt x="2853725" y="0"/>
                </a:lnTo>
                <a:lnTo>
                  <a:pt x="2853725" y="2938093"/>
                </a:lnTo>
                <a:lnTo>
                  <a:pt x="0" y="2938093"/>
                </a:lnTo>
                <a:close/>
              </a:path>
            </a:pathLst>
          </a:custGeom>
        </p:spPr>
      </p:pic>
      <p:sp>
        <p:nvSpPr>
          <p:cNvPr id="19" name="Полилиния: Фигура 18">
            <a:extLst>
              <a:ext uri="{FF2B5EF4-FFF2-40B4-BE49-F238E27FC236}">
                <a16:creationId xmlns:a16="http://schemas.microsoft.com/office/drawing/2014/main" id="{AD697063-5A37-7E43-799C-8864FD42BAAC}"/>
              </a:ext>
            </a:extLst>
          </p:cNvPr>
          <p:cNvSpPr/>
          <p:nvPr userDrawn="1"/>
        </p:nvSpPr>
        <p:spPr>
          <a:xfrm>
            <a:off x="9063204" y="0"/>
            <a:ext cx="3128797" cy="2679752"/>
          </a:xfrm>
          <a:custGeom>
            <a:avLst/>
            <a:gdLst>
              <a:gd name="connsiteX0" fmla="*/ 3128797 w 3128797"/>
              <a:gd name="connsiteY0" fmla="*/ 879358 h 2679752"/>
              <a:gd name="connsiteX1" fmla="*/ 3128797 w 3128797"/>
              <a:gd name="connsiteY1" fmla="*/ 2679752 h 2679752"/>
              <a:gd name="connsiteX2" fmla="*/ 3059267 w 3128797"/>
              <a:gd name="connsiteY2" fmla="*/ 2608151 h 2679752"/>
              <a:gd name="connsiteX3" fmla="*/ 2764395 w 3128797"/>
              <a:gd name="connsiteY3" fmla="*/ 1724021 h 2679752"/>
              <a:gd name="connsiteX4" fmla="*/ 3093998 w 3128797"/>
              <a:gd name="connsiteY4" fmla="*/ 985035 h 2679752"/>
              <a:gd name="connsiteX5" fmla="*/ 0 w 3128797"/>
              <a:gd name="connsiteY5" fmla="*/ 0 h 2679752"/>
              <a:gd name="connsiteX6" fmla="*/ 3128797 w 3128797"/>
              <a:gd name="connsiteY6" fmla="*/ 0 h 2679752"/>
              <a:gd name="connsiteX7" fmla="*/ 3128797 w 3128797"/>
              <a:gd name="connsiteY7" fmla="*/ 550788 h 2679752"/>
              <a:gd name="connsiteX8" fmla="*/ 3123603 w 3128797"/>
              <a:gd name="connsiteY8" fmla="*/ 534564 h 2679752"/>
              <a:gd name="connsiteX9" fmla="*/ 1737201 w 3128797"/>
              <a:gd name="connsiteY9" fmla="*/ 374784 h 2679752"/>
              <a:gd name="connsiteX10" fmla="*/ 534991 w 3128797"/>
              <a:gd name="connsiteY10" fmla="*/ 378865 h 2679752"/>
              <a:gd name="connsiteX11" fmla="*/ 147047 w 3128797"/>
              <a:gd name="connsiteY11" fmla="*/ 143968 h 26797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128797" h="2679752">
                <a:moveTo>
                  <a:pt x="3128797" y="879358"/>
                </a:moveTo>
                <a:lnTo>
                  <a:pt x="3128797" y="2679752"/>
                </a:lnTo>
                <a:lnTo>
                  <a:pt x="3059267" y="2608151"/>
                </a:lnTo>
                <a:cubicBezTo>
                  <a:pt x="2845801" y="2364562"/>
                  <a:pt x="2737482" y="2047511"/>
                  <a:pt x="2764395" y="1724021"/>
                </a:cubicBezTo>
                <a:cubicBezTo>
                  <a:pt x="2789869" y="1485736"/>
                  <a:pt x="2988975" y="1235917"/>
                  <a:pt x="3093998" y="985035"/>
                </a:cubicBezTo>
                <a:close/>
                <a:moveTo>
                  <a:pt x="0" y="0"/>
                </a:moveTo>
                <a:lnTo>
                  <a:pt x="3128797" y="0"/>
                </a:lnTo>
                <a:lnTo>
                  <a:pt x="3128797" y="550788"/>
                </a:lnTo>
                <a:lnTo>
                  <a:pt x="3123603" y="534564"/>
                </a:lnTo>
                <a:cubicBezTo>
                  <a:pt x="2933666" y="80785"/>
                  <a:pt x="2078477" y="268334"/>
                  <a:pt x="1737201" y="374784"/>
                </a:cubicBezTo>
                <a:cubicBezTo>
                  <a:pt x="1414305" y="472235"/>
                  <a:pt x="872573" y="510694"/>
                  <a:pt x="534991" y="378865"/>
                </a:cubicBezTo>
                <a:cubicBezTo>
                  <a:pt x="393838" y="323373"/>
                  <a:pt x="264165" y="243263"/>
                  <a:pt x="147047" y="143968"/>
                </a:cubicBezTo>
                <a:close/>
              </a:path>
            </a:pathLst>
          </a:custGeom>
          <a:solidFill>
            <a:schemeClr val="accent3"/>
          </a:solidFill>
          <a:ln w="40258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ru-RU"/>
            </a:defPPr>
          </a:lstStyle>
          <a:p>
            <a:pPr lvl="0" rtl="0"/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25" name="Полилиния: Фигура 24">
            <a:extLst>
              <a:ext uri="{FF2B5EF4-FFF2-40B4-BE49-F238E27FC236}">
                <a16:creationId xmlns:a16="http://schemas.microsoft.com/office/drawing/2014/main" id="{A8CB1A0F-CA1C-711E-F4D9-F402746EC55D}"/>
              </a:ext>
            </a:extLst>
          </p:cNvPr>
          <p:cNvSpPr/>
          <p:nvPr userDrawn="1"/>
        </p:nvSpPr>
        <p:spPr>
          <a:xfrm>
            <a:off x="-9637" y="1"/>
            <a:ext cx="2617625" cy="3478627"/>
          </a:xfrm>
          <a:custGeom>
            <a:avLst/>
            <a:gdLst>
              <a:gd name="connsiteX0" fmla="*/ 0 w 2617625"/>
              <a:gd name="connsiteY0" fmla="*/ 0 h 3478627"/>
              <a:gd name="connsiteX1" fmla="*/ 2617625 w 2617625"/>
              <a:gd name="connsiteY1" fmla="*/ 0 h 3478627"/>
              <a:gd name="connsiteX2" fmla="*/ 2553291 w 2617625"/>
              <a:gd name="connsiteY2" fmla="*/ 101454 h 3478627"/>
              <a:gd name="connsiteX3" fmla="*/ 1240549 w 2617625"/>
              <a:gd name="connsiteY3" fmla="*/ 958722 h 3478627"/>
              <a:gd name="connsiteX4" fmla="*/ 955351 w 2617625"/>
              <a:gd name="connsiteY4" fmla="*/ 1199055 h 3478627"/>
              <a:gd name="connsiteX5" fmla="*/ 600934 w 2617625"/>
              <a:gd name="connsiteY5" fmla="*/ 1984701 h 3478627"/>
              <a:gd name="connsiteX6" fmla="*/ 38433 w 2617625"/>
              <a:gd name="connsiteY6" fmla="*/ 3435524 h 3478627"/>
              <a:gd name="connsiteX7" fmla="*/ 0 w 2617625"/>
              <a:gd name="connsiteY7" fmla="*/ 3478627 h 34786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617625" h="3478627">
                <a:moveTo>
                  <a:pt x="0" y="0"/>
                </a:moveTo>
                <a:lnTo>
                  <a:pt x="2617625" y="0"/>
                </a:lnTo>
                <a:lnTo>
                  <a:pt x="2553291" y="101454"/>
                </a:lnTo>
                <a:cubicBezTo>
                  <a:pt x="2193600" y="596780"/>
                  <a:pt x="1511980" y="777778"/>
                  <a:pt x="1240549" y="958722"/>
                </a:cubicBezTo>
                <a:cubicBezTo>
                  <a:pt x="1133381" y="1026274"/>
                  <a:pt x="1037426" y="1107134"/>
                  <a:pt x="955351" y="1199055"/>
                </a:cubicBezTo>
                <a:cubicBezTo>
                  <a:pt x="758369" y="1419663"/>
                  <a:pt x="648207" y="1608072"/>
                  <a:pt x="600934" y="1984701"/>
                </a:cubicBezTo>
                <a:cubicBezTo>
                  <a:pt x="539729" y="2480023"/>
                  <a:pt x="361052" y="3033377"/>
                  <a:pt x="38433" y="3435524"/>
                </a:cubicBezTo>
                <a:lnTo>
                  <a:pt x="0" y="3478627"/>
                </a:lnTo>
                <a:close/>
              </a:path>
            </a:pathLst>
          </a:custGeom>
          <a:solidFill>
            <a:schemeClr val="accent5"/>
          </a:solidFill>
          <a:ln w="25189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ru-RU"/>
            </a:defPPr>
          </a:lstStyle>
          <a:p>
            <a:pPr lvl="0" rtl="0"/>
            <a:endParaRPr lang="ru-RU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271794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олько заголовок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Прямая соединительная линия 2">
            <a:extLst>
              <a:ext uri="{FF2B5EF4-FFF2-40B4-BE49-F238E27FC236}">
                <a16:creationId xmlns:a16="http://schemas.microsoft.com/office/drawing/2014/main" id="{0FBD2995-6344-0C11-3D12-6B4C7A5F228C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/>
          </p:cNvCxnSpPr>
          <p:nvPr userDrawn="1"/>
        </p:nvCxnSpPr>
        <p:spPr>
          <a:xfrm>
            <a:off x="5921979" y="834643"/>
            <a:ext cx="5568981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Арка из кубиков 8">
            <a:extLst>
              <a:ext uri="{FF2B5EF4-FFF2-40B4-BE49-F238E27FC236}">
                <a16:creationId xmlns:a16="http://schemas.microsoft.com/office/drawing/2014/main" id="{1CA7618C-E262-114D-F36B-190A5C994B0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 userDrawn="1"/>
        </p:nvSpPr>
        <p:spPr>
          <a:xfrm rot="10800000">
            <a:off x="5921979" y="188942"/>
            <a:ext cx="348041" cy="348041"/>
          </a:xfrm>
          <a:prstGeom prst="blockArc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</a:lstStyle>
          <a:p>
            <a:pPr algn="ctr" rtl="0"/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3" name="Заголовок 1">
            <a:extLst>
              <a:ext uri="{FF2B5EF4-FFF2-40B4-BE49-F238E27FC236}">
                <a16:creationId xmlns:a16="http://schemas.microsoft.com/office/drawing/2014/main" id="{A49B6E6B-2A0F-CE8A-E5C4-DD990D43D35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80322" y="536376"/>
            <a:ext cx="4987598" cy="2133085"/>
          </a:xfrm>
          <a:prstGeom prst="rect">
            <a:avLst/>
          </a:prstGeom>
        </p:spPr>
        <p:txBody>
          <a:bodyPr vert="horz" lIns="0" tIns="45720" rIns="91440" bIns="45720" rtlCol="0" anchor="t">
            <a:noAutofit/>
          </a:bodyPr>
          <a:lstStyle>
            <a:lvl1pPr>
              <a:defRPr lang="ru-RU" sz="3200" spc="300"/>
            </a:lvl1pPr>
          </a:lstStyle>
          <a:p>
            <a:pPr rtl="0"/>
            <a:r>
              <a:rPr lang="ru-RU"/>
              <a:t>Заголовок слайда</a:t>
            </a:r>
          </a:p>
        </p:txBody>
      </p:sp>
      <p:sp>
        <p:nvSpPr>
          <p:cNvPr id="7" name="Нижний колонтитул 4">
            <a:extLst>
              <a:ext uri="{FF2B5EF4-FFF2-40B4-BE49-F238E27FC236}">
                <a16:creationId xmlns:a16="http://schemas.microsoft.com/office/drawing/2014/main" id="{C2F7C452-F8B7-9780-039C-30CEF6E838B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594050" y="155448"/>
            <a:ext cx="4164972" cy="471672"/>
          </a:xfrm>
          <a:prstGeom prst="rect">
            <a:avLst/>
          </a:prstGeom>
        </p:spPr>
        <p:txBody>
          <a:bodyPr vert="horz" lIns="0" tIns="45720" rIns="91440" bIns="45720" rtlCol="0" anchor="b"/>
          <a:lstStyle>
            <a:lvl1pPr algn="r">
              <a:defRPr lang="ru-RU" sz="1200" spc="300">
                <a:solidFill>
                  <a:schemeClr val="bg1"/>
                </a:solidFill>
                <a:latin typeface="+mn-lt"/>
              </a:defRPr>
            </a:lvl1pPr>
          </a:lstStyle>
          <a:p>
            <a:pPr rtl="0"/>
            <a:r>
              <a:rPr lang="ru-RU"/>
              <a:t>ЗАГОЛОВОК ПРЕЗЕНТАЦИИ</a:t>
            </a:r>
          </a:p>
        </p:txBody>
      </p:sp>
      <p:sp>
        <p:nvSpPr>
          <p:cNvPr id="8" name="Номер слайда 5">
            <a:extLst>
              <a:ext uri="{FF2B5EF4-FFF2-40B4-BE49-F238E27FC236}">
                <a16:creationId xmlns:a16="http://schemas.microsoft.com/office/drawing/2014/main" id="{DCA2FC66-19AF-2F4C-EFFA-F968C93546D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42921" y="155448"/>
            <a:ext cx="348039" cy="471672"/>
          </a:xfrm>
          <a:prstGeom prst="rect">
            <a:avLst/>
          </a:prstGeom>
        </p:spPr>
        <p:txBody>
          <a:bodyPr vert="horz" lIns="0" tIns="45720" rIns="0" bIns="45720" rtlCol="0" anchor="b"/>
          <a:lstStyle>
            <a:lvl1pPr algn="r">
              <a:defRPr lang="ru-RU" sz="1200" b="1" i="0">
                <a:solidFill>
                  <a:schemeClr val="bg1"/>
                </a:solidFill>
                <a:latin typeface="+mn-lt"/>
              </a:defRPr>
            </a:lvl1pPr>
          </a:lstStyle>
          <a:p>
            <a:pPr rtl="0"/>
            <a:fld id="{6D22F896-40B5-4ADD-8801-0D06FADFA095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5055975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устой слайд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141830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0321" y="753228"/>
            <a:ext cx="9613861" cy="10809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ru-RU"/>
            </a:defPPr>
          </a:lstStyle>
          <a:p>
            <a:pPr rtl="0"/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80321" y="2336873"/>
            <a:ext cx="9613861" cy="35993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defPPr>
              <a:defRPr lang="ru-RU"/>
            </a:defPPr>
          </a:lstStyle>
          <a:p>
            <a:pPr lvl="0" rtl="0"/>
            <a:r>
              <a:rPr lang="ru-RU"/>
              <a:t>Щелкните, чтобы изменить стили текста образца слайда</a:t>
            </a:r>
          </a:p>
          <a:p>
            <a:pPr lvl="1" rtl="0"/>
            <a:r>
              <a:rPr lang="ru-RU"/>
              <a:t>Второй уровень</a:t>
            </a:r>
          </a:p>
          <a:p>
            <a:pPr lvl="2" rtl="0"/>
            <a:r>
              <a:rPr lang="ru-RU"/>
              <a:t>Третий уровень</a:t>
            </a:r>
          </a:p>
          <a:p>
            <a:pPr lvl="3" rtl="0"/>
            <a:r>
              <a:rPr lang="ru-RU"/>
              <a:t>Четвертый уровень</a:t>
            </a:r>
          </a:p>
          <a:p>
            <a:pPr lvl="4" rtl="0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7550981" y="593618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lang="ru-RU" sz="1050">
                <a:solidFill>
                  <a:schemeClr val="bg1"/>
                </a:solidFill>
                <a:latin typeface="+mn-lt"/>
              </a:defRPr>
            </a:lvl1pPr>
          </a:lstStyle>
          <a:p>
            <a:pPr rtl="0"/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680321" y="5936188"/>
            <a:ext cx="68706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lang="ru-RU" sz="1050">
                <a:solidFill>
                  <a:schemeClr val="bg1"/>
                </a:solidFill>
                <a:latin typeface="+mn-lt"/>
              </a:defRPr>
            </a:lvl1pPr>
          </a:lstStyle>
          <a:p>
            <a:pPr rtl="0"/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10729455" y="753227"/>
            <a:ext cx="1154151" cy="109078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lang="ru-RU" sz="3600">
                <a:solidFill>
                  <a:schemeClr val="bg1"/>
                </a:solidFill>
                <a:latin typeface="+mn-lt"/>
              </a:defRPr>
            </a:lvl1pPr>
          </a:lstStyle>
          <a:p>
            <a:pPr rtl="0"/>
            <a:fld id="{6D22F896-40B5-4ADD-8801-0D06FADFA095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72" r:id="rId1"/>
    <p:sldLayoutId id="2147483673" r:id="rId2"/>
    <p:sldLayoutId id="2147483674" r:id="rId3"/>
    <p:sldLayoutId id="2147483675" r:id="rId4"/>
    <p:sldLayoutId id="2147483676" r:id="rId5"/>
    <p:sldLayoutId id="2147483677" r:id="rId6"/>
    <p:sldLayoutId id="2147483678" r:id="rId7"/>
    <p:sldLayoutId id="2147483679" r:id="rId8"/>
    <p:sldLayoutId id="2147483680" r:id="rId9"/>
    <p:sldLayoutId id="2147483681" r:id="rId10"/>
    <p:sldLayoutId id="2147483682" r:id="rId11"/>
    <p:sldLayoutId id="2147483683" r:id="rId12"/>
    <p:sldLayoutId id="2147483684" r:id="rId13"/>
    <p:sldLayoutId id="2147483670" r:id="rId14"/>
    <p:sldLayoutId id="2147483669" r:id="rId15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ru-RU" sz="3600" kern="1200" cap="all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lang="ru-RU" sz="24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ru-RU" sz="20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ru-RU" sz="18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ru-RU" sz="16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ru-RU" sz="16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ru-RU"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ru-RU"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ru-RU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ru-RU"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lang="ru-RU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lang="ru-RU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lang="ru-RU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lang="ru-RU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lang="ru-RU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lang="ru-RU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lang="ru-RU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lang="ru-RU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lang="ru-RU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jpg"/><Relationship Id="rId3" Type="http://schemas.openxmlformats.org/officeDocument/2006/relationships/image" Target="../media/image11.png"/><Relationship Id="rId7" Type="http://schemas.openxmlformats.org/officeDocument/2006/relationships/image" Target="../media/image14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13.jpg"/><Relationship Id="rId5" Type="http://schemas.openxmlformats.org/officeDocument/2006/relationships/image" Target="../media/image12.jpg"/><Relationship Id="rId4" Type="http://schemas.openxmlformats.org/officeDocument/2006/relationships/image" Target="../media/image15.svg"/><Relationship Id="rId9" Type="http://schemas.openxmlformats.org/officeDocument/2006/relationships/image" Target="../media/image16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4468" y="549729"/>
            <a:ext cx="10649338" cy="5990253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A82F5952-39CF-4ACF-8A98-FD5704CC0E2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4467" y="552336"/>
            <a:ext cx="10649337" cy="59876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200397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8C612DB-62CB-A384-9219-BA28D4BC09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80591" y="979714"/>
            <a:ext cx="8630817" cy="5878286"/>
          </a:xfrm>
        </p:spPr>
        <p:txBody>
          <a:bodyPr rtlCol="0"/>
          <a:lstStyle>
            <a:defPPr>
              <a:defRPr lang="ru-RU"/>
            </a:defPPr>
          </a:lstStyle>
          <a:p>
            <a:pPr algn="l">
              <a:lnSpc>
                <a:spcPct val="100000"/>
              </a:lnSpc>
            </a:pPr>
            <a:r>
              <a:rPr lang="ru-RU" sz="2700" cap="none" spc="0" dirty="0">
                <a:latin typeface="Bahnschrift" panose="020B0502040204020203" pitchFamily="34" charset="0"/>
                <a:cs typeface="Times New Roman" panose="02020603050405020304" pitchFamily="18" charset="0"/>
              </a:rPr>
              <a:t>- ВЛАДЕЛЬЦЫ ДОМАШНИХ ЖИВОТНЫХ</a:t>
            </a:r>
            <a:br>
              <a:rPr lang="ru-RU" sz="2700" cap="none" spc="0" dirty="0">
                <a:latin typeface="Bahnschrift" panose="020B0502040204020203" pitchFamily="34" charset="0"/>
                <a:cs typeface="Times New Roman" panose="02020603050405020304" pitchFamily="18" charset="0"/>
              </a:rPr>
            </a:br>
            <a:r>
              <a:rPr lang="ru-RU" sz="2700" cap="none" spc="0" dirty="0">
                <a:latin typeface="Bahnschrift" panose="020B0502040204020203" pitchFamily="34" charset="0"/>
                <a:cs typeface="Times New Roman" panose="02020603050405020304" pitchFamily="18" charset="0"/>
              </a:rPr>
              <a:t>- ФЕРМЕРЫ</a:t>
            </a:r>
            <a:br>
              <a:rPr lang="ru-RU" sz="2700" cap="none" spc="0" dirty="0">
                <a:latin typeface="Bahnschrift" panose="020B0502040204020203" pitchFamily="34" charset="0"/>
                <a:cs typeface="Times New Roman" panose="02020603050405020304" pitchFamily="18" charset="0"/>
              </a:rPr>
            </a:br>
            <a:r>
              <a:rPr lang="ru-RU" sz="2700" cap="none" spc="0" dirty="0">
                <a:latin typeface="Bahnschrift" panose="020B0502040204020203" pitchFamily="34" charset="0"/>
                <a:cs typeface="Times New Roman" panose="02020603050405020304" pitchFamily="18" charset="0"/>
              </a:rPr>
              <a:t>- КИНОЛОГИ И ЗООЗАЩИТНИКИ</a:t>
            </a:r>
            <a:br>
              <a:rPr lang="ru-RU" sz="2700" cap="none" spc="0" dirty="0">
                <a:latin typeface="Bahnschrift" panose="020B0502040204020203" pitchFamily="34" charset="0"/>
                <a:cs typeface="Times New Roman" panose="02020603050405020304" pitchFamily="18" charset="0"/>
              </a:rPr>
            </a:br>
            <a:r>
              <a:rPr lang="ru-RU" sz="2700" cap="none" spc="0" dirty="0">
                <a:latin typeface="Bahnschrift" panose="020B0502040204020203" pitchFamily="34" charset="0"/>
                <a:cs typeface="Times New Roman" panose="02020603050405020304" pitchFamily="18" charset="0"/>
              </a:rPr>
              <a:t>- СТУДЕНТЫ ВЕТЕРИНАРНЫХ УЧЕБНЫХ ЗАВЕДЕНИЙ</a:t>
            </a:r>
            <a:br>
              <a:rPr lang="ru-RU" sz="2700" cap="none" spc="0" dirty="0">
                <a:latin typeface="Bahnschrift" panose="020B0502040204020203" pitchFamily="34" charset="0"/>
                <a:cs typeface="Times New Roman" panose="02020603050405020304" pitchFamily="18" charset="0"/>
              </a:rPr>
            </a:br>
            <a:r>
              <a:rPr lang="ru-RU" sz="2700" cap="none" spc="0" dirty="0">
                <a:latin typeface="Bahnschrift" panose="020B0502040204020203" pitchFamily="34" charset="0"/>
                <a:cs typeface="Times New Roman" panose="02020603050405020304" pitchFamily="18" charset="0"/>
              </a:rPr>
              <a:t/>
            </a:r>
            <a:br>
              <a:rPr lang="ru-RU" sz="2700" cap="none" spc="0" dirty="0">
                <a:latin typeface="Bahnschrift" panose="020B0502040204020203" pitchFamily="34" charset="0"/>
                <a:cs typeface="Times New Roman" panose="02020603050405020304" pitchFamily="18" charset="0"/>
              </a:rPr>
            </a:br>
            <a:r>
              <a:rPr lang="ru-RU" sz="2700" cap="none" spc="0" dirty="0">
                <a:latin typeface="Bahnschrift" panose="020B0502040204020203" pitchFamily="34" charset="0"/>
                <a:cs typeface="Times New Roman" panose="02020603050405020304" pitchFamily="18" charset="0"/>
              </a:rPr>
              <a:t> Им нужны актуальные знания о здоровье и уходе за животными, информация о лучших методах тренировки и защиты животных.</a:t>
            </a:r>
            <a:br>
              <a:rPr lang="ru-RU" sz="2700" cap="none" spc="0" dirty="0">
                <a:latin typeface="Bahnschrift" panose="020B0502040204020203" pitchFamily="34" charset="0"/>
                <a:cs typeface="Times New Roman" panose="02020603050405020304" pitchFamily="18" charset="0"/>
              </a:rPr>
            </a:br>
            <a:r>
              <a:rPr lang="ru-RU" sz="2700" cap="none" spc="0" dirty="0">
                <a:latin typeface="Bahnschrift" panose="020B0502040204020203" pitchFamily="34" charset="0"/>
                <a:cs typeface="Times New Roman" panose="02020603050405020304" pitchFamily="18" charset="0"/>
              </a:rPr>
              <a:t/>
            </a:r>
            <a:br>
              <a:rPr lang="ru-RU" sz="2700" cap="none" spc="0" dirty="0">
                <a:latin typeface="Bahnschrift" panose="020B0502040204020203" pitchFamily="34" charset="0"/>
                <a:cs typeface="Times New Roman" panose="02020603050405020304" pitchFamily="18" charset="0"/>
              </a:rPr>
            </a:br>
            <a:r>
              <a:rPr lang="ru-RU" sz="2700" cap="none" spc="0" dirty="0">
                <a:latin typeface="Bahnschrift" panose="020B0502040204020203" pitchFamily="34" charset="0"/>
                <a:cs typeface="Times New Roman" panose="02020603050405020304" pitchFamily="18" charset="0"/>
              </a:rPr>
              <a:t>Ищут возможности стажировок, практических занятий и получения реальных навыков.</a:t>
            </a:r>
            <a:r>
              <a:rPr lang="ru-RU" dirty="0"/>
              <a:t/>
            </a:r>
            <a:br>
              <a:rPr lang="ru-RU" dirty="0"/>
            </a:br>
            <a:endParaRPr lang="ru-RU" sz="700" cap="non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626822" y="616305"/>
            <a:ext cx="649447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Потребитель и его Проблема:</a:t>
            </a:r>
          </a:p>
        </p:txBody>
      </p:sp>
    </p:spTree>
    <p:extLst>
      <p:ext uri="{BB962C8B-B14F-4D97-AF65-F5344CB8AC3E}">
        <p14:creationId xmlns:p14="http://schemas.microsoft.com/office/powerpoint/2010/main" val="3110378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255581" y="2850637"/>
            <a:ext cx="6865033" cy="3159546"/>
          </a:xfrm>
        </p:spPr>
        <p:txBody>
          <a:bodyPr/>
          <a:lstStyle/>
          <a:p>
            <a:pPr defTabSz="457200" fontAlgn="t">
              <a:lnSpc>
                <a:spcPct val="100000"/>
              </a:lnSpc>
              <a:spcBef>
                <a:spcPts val="0"/>
              </a:spcBef>
              <a:defRPr/>
            </a:pPr>
            <a:r>
              <a:rPr lang="ru-RU" sz="16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6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b="1" cap="none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" panose="020B0502040204020203" pitchFamily="34" charset="0"/>
                <a:cs typeface="Segoe UI Semibold" panose="020B0702040204020203" pitchFamily="34" charset="0"/>
              </a:rPr>
              <a:t>Проблема ухода за животными и их здоровья часто касается различных категорий пользователей:</a:t>
            </a:r>
            <a:r>
              <a:rPr lang="ru-RU" sz="1600" b="1" cap="none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" panose="020B0502040204020203" pitchFamily="34" charset="0"/>
                <a:cs typeface="Segoe UI Semibold" panose="020B0702040204020203" pitchFamily="34" charset="0"/>
              </a:rPr>
              <a:t/>
            </a:r>
            <a:br>
              <a:rPr lang="ru-RU" sz="1600" b="1" cap="none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" panose="020B0502040204020203" pitchFamily="34" charset="0"/>
                <a:cs typeface="Segoe UI Semibold" panose="020B0702040204020203" pitchFamily="34" charset="0"/>
              </a:rPr>
            </a:br>
            <a:r>
              <a:rPr lang="ru-RU" sz="1600" b="1" cap="none" dirty="0">
                <a:solidFill>
                  <a:schemeClr val="accent2">
                    <a:lumMod val="75000"/>
                  </a:schemeClr>
                </a:solidFill>
                <a:latin typeface="Bahnschrift" panose="020B0502040204020203" pitchFamily="34" charset="0"/>
                <a:cs typeface="Segoe UI Semibold" panose="020B0702040204020203" pitchFamily="34" charset="0"/>
              </a:rPr>
              <a:t/>
            </a:r>
            <a:br>
              <a:rPr lang="ru-RU" sz="1600" b="1" cap="none" dirty="0">
                <a:solidFill>
                  <a:schemeClr val="accent2">
                    <a:lumMod val="75000"/>
                  </a:schemeClr>
                </a:solidFill>
                <a:latin typeface="Bahnschrift" panose="020B0502040204020203" pitchFamily="34" charset="0"/>
                <a:cs typeface="Segoe UI Semibold" panose="020B0702040204020203" pitchFamily="34" charset="0"/>
              </a:rPr>
            </a:br>
            <a:r>
              <a:rPr lang="ru-RU" sz="1600" b="1" cap="none" dirty="0">
                <a:solidFill>
                  <a:schemeClr val="accent2">
                    <a:lumMod val="75000"/>
                  </a:schemeClr>
                </a:solidFill>
                <a:latin typeface="Bahnschrift" panose="020B0502040204020203" pitchFamily="34" charset="0"/>
                <a:cs typeface="Segoe UI Semibold" panose="020B0702040204020203" pitchFamily="34" charset="0"/>
              </a:rPr>
              <a:t>- Домашние владельцы животных.</a:t>
            </a:r>
            <a:br>
              <a:rPr lang="ru-RU" sz="1600" b="1" cap="none" dirty="0">
                <a:solidFill>
                  <a:schemeClr val="accent2">
                    <a:lumMod val="75000"/>
                  </a:schemeClr>
                </a:solidFill>
                <a:latin typeface="Bahnschrift" panose="020B0502040204020203" pitchFamily="34" charset="0"/>
                <a:cs typeface="Segoe UI Semibold" panose="020B0702040204020203" pitchFamily="34" charset="0"/>
              </a:rPr>
            </a:br>
            <a:r>
              <a:rPr lang="ru-RU" sz="1600" b="1" cap="none" dirty="0">
                <a:solidFill>
                  <a:schemeClr val="accent2">
                    <a:lumMod val="75000"/>
                  </a:schemeClr>
                </a:solidFill>
                <a:latin typeface="Bahnschrift" panose="020B0502040204020203" pitchFamily="34" charset="0"/>
                <a:cs typeface="Segoe UI Semibold" panose="020B0702040204020203" pitchFamily="34" charset="0"/>
              </a:rPr>
              <a:t/>
            </a:r>
            <a:br>
              <a:rPr lang="ru-RU" sz="1600" b="1" cap="none" dirty="0">
                <a:solidFill>
                  <a:schemeClr val="accent2">
                    <a:lumMod val="75000"/>
                  </a:schemeClr>
                </a:solidFill>
                <a:latin typeface="Bahnschrift" panose="020B0502040204020203" pitchFamily="34" charset="0"/>
                <a:cs typeface="Segoe UI Semibold" panose="020B0702040204020203" pitchFamily="34" charset="0"/>
              </a:rPr>
            </a:br>
            <a:r>
              <a:rPr lang="ru-RU" sz="1600" b="1" cap="none" dirty="0">
                <a:solidFill>
                  <a:schemeClr val="accent2">
                    <a:lumMod val="75000"/>
                  </a:schemeClr>
                </a:solidFill>
                <a:latin typeface="Bahnschrift" panose="020B0502040204020203" pitchFamily="34" charset="0"/>
                <a:cs typeface="Segoe UI Semibold" panose="020B0702040204020203" pitchFamily="34" charset="0"/>
              </a:rPr>
              <a:t>- Ветеринары и клиники:</a:t>
            </a:r>
            <a:br>
              <a:rPr lang="ru-RU" sz="1600" b="1" cap="none" dirty="0">
                <a:solidFill>
                  <a:schemeClr val="accent2">
                    <a:lumMod val="75000"/>
                  </a:schemeClr>
                </a:solidFill>
                <a:latin typeface="Bahnschrift" panose="020B0502040204020203" pitchFamily="34" charset="0"/>
                <a:cs typeface="Segoe UI Semibold" panose="020B0702040204020203" pitchFamily="34" charset="0"/>
              </a:rPr>
            </a:br>
            <a:r>
              <a:rPr lang="ru-RU" sz="1600" b="1" cap="none" dirty="0">
                <a:solidFill>
                  <a:schemeClr val="accent2">
                    <a:lumMod val="75000"/>
                  </a:schemeClr>
                </a:solidFill>
                <a:latin typeface="Bahnschrift" panose="020B0502040204020203" pitchFamily="34" charset="0"/>
                <a:cs typeface="Segoe UI Semibold" panose="020B0702040204020203" pitchFamily="34" charset="0"/>
              </a:rPr>
              <a:t/>
            </a:r>
            <a:br>
              <a:rPr lang="ru-RU" sz="1600" b="1" cap="none" dirty="0">
                <a:solidFill>
                  <a:schemeClr val="accent2">
                    <a:lumMod val="75000"/>
                  </a:schemeClr>
                </a:solidFill>
                <a:latin typeface="Bahnschrift" panose="020B0502040204020203" pitchFamily="34" charset="0"/>
                <a:cs typeface="Segoe UI Semibold" panose="020B0702040204020203" pitchFamily="34" charset="0"/>
              </a:rPr>
            </a:br>
            <a:r>
              <a:rPr lang="ru-RU" sz="1600" b="1" cap="none" dirty="0">
                <a:solidFill>
                  <a:schemeClr val="accent2">
                    <a:lumMod val="75000"/>
                  </a:schemeClr>
                </a:solidFill>
                <a:latin typeface="Bahnschrift" panose="020B0502040204020203" pitchFamily="34" charset="0"/>
                <a:cs typeface="Segoe UI Semibold" panose="020B0702040204020203" pitchFamily="34" charset="0"/>
              </a:rPr>
              <a:t>- Профессиональные </a:t>
            </a:r>
            <a:r>
              <a:rPr lang="ru-RU" sz="1600" b="1" cap="none" dirty="0" err="1">
                <a:solidFill>
                  <a:schemeClr val="accent2">
                    <a:lumMod val="75000"/>
                  </a:schemeClr>
                </a:solidFill>
                <a:latin typeface="Bahnschrift" panose="020B0502040204020203" pitchFamily="34" charset="0"/>
                <a:cs typeface="Segoe UI Semibold" panose="020B0702040204020203" pitchFamily="34" charset="0"/>
              </a:rPr>
              <a:t>грумеры</a:t>
            </a:r>
            <a:r>
              <a:rPr lang="ru-RU" sz="1600" b="1" cap="none" dirty="0">
                <a:solidFill>
                  <a:schemeClr val="accent2">
                    <a:lumMod val="75000"/>
                  </a:schemeClr>
                </a:solidFill>
                <a:latin typeface="Bahnschrift" panose="020B0502040204020203" pitchFamily="34" charset="0"/>
                <a:cs typeface="Segoe UI Semibold" panose="020B0702040204020203" pitchFamily="34" charset="0"/>
              </a:rPr>
              <a:t> и дрессировщики</a:t>
            </a:r>
            <a:r>
              <a:rPr lang="ru-RU" sz="1600" b="1" cap="none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" panose="020B0502040204020203" pitchFamily="34" charset="0"/>
                <a:cs typeface="Segoe UI Semibold" panose="020B0702040204020203" pitchFamily="34" charset="0"/>
              </a:rPr>
              <a:t/>
            </a:r>
            <a:br>
              <a:rPr lang="ru-RU" sz="1600" b="1" cap="none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" panose="020B0502040204020203" pitchFamily="34" charset="0"/>
                <a:cs typeface="Segoe UI Semibold" panose="020B0702040204020203" pitchFamily="34" charset="0"/>
              </a:rPr>
            </a:br>
            <a:r>
              <a:rPr lang="ru-RU" sz="1600" b="1" cap="none" dirty="0">
                <a:solidFill>
                  <a:schemeClr val="accent2">
                    <a:lumMod val="75000"/>
                  </a:schemeClr>
                </a:solidFill>
                <a:latin typeface="Bahnschrift" panose="020B0502040204020203" pitchFamily="34" charset="0"/>
                <a:cs typeface="Segoe UI Semibold" panose="020B0702040204020203" pitchFamily="34" charset="0"/>
              </a:rPr>
              <a:t/>
            </a:r>
            <a:br>
              <a:rPr lang="ru-RU" sz="1600" b="1" cap="none" dirty="0">
                <a:solidFill>
                  <a:schemeClr val="accent2">
                    <a:lumMod val="75000"/>
                  </a:schemeClr>
                </a:solidFill>
                <a:latin typeface="Bahnschrift" panose="020B0502040204020203" pitchFamily="34" charset="0"/>
                <a:cs typeface="Segoe UI Semibold" panose="020B0702040204020203" pitchFamily="34" charset="0"/>
              </a:rPr>
            </a:br>
            <a:r>
              <a:rPr lang="ru-RU" sz="1600" b="1" cap="none" dirty="0">
                <a:solidFill>
                  <a:schemeClr val="accent2">
                    <a:lumMod val="75000"/>
                  </a:schemeClr>
                </a:solidFill>
                <a:latin typeface="Bahnschrift" panose="020B0502040204020203" pitchFamily="34" charset="0"/>
                <a:cs typeface="Segoe UI Semibold" panose="020B0702040204020203" pitchFamily="34" charset="0"/>
              </a:rPr>
              <a:t>- Органы и организации, занимающиеся защитой животных</a:t>
            </a:r>
            <a:br>
              <a:rPr lang="ru-RU" sz="1600" b="1" cap="none" dirty="0">
                <a:solidFill>
                  <a:schemeClr val="accent2">
                    <a:lumMod val="75000"/>
                  </a:schemeClr>
                </a:solidFill>
                <a:latin typeface="Bahnschrift" panose="020B0502040204020203" pitchFamily="34" charset="0"/>
                <a:cs typeface="Segoe UI Semibold" panose="020B0702040204020203" pitchFamily="34" charset="0"/>
              </a:rPr>
            </a:br>
            <a:r>
              <a:rPr lang="ru-RU" sz="1600" b="1" cap="none" dirty="0">
                <a:solidFill>
                  <a:schemeClr val="accent2">
                    <a:lumMod val="75000"/>
                  </a:schemeClr>
                </a:solidFill>
                <a:latin typeface="Bahnschrift" panose="020B0502040204020203" pitchFamily="34" charset="0"/>
                <a:cs typeface="Segoe UI Semibold" panose="020B0702040204020203" pitchFamily="34" charset="0"/>
              </a:rPr>
              <a:t/>
            </a:r>
            <a:br>
              <a:rPr lang="ru-RU" sz="1600" b="1" cap="none" dirty="0">
                <a:solidFill>
                  <a:schemeClr val="accent2">
                    <a:lumMod val="75000"/>
                  </a:schemeClr>
                </a:solidFill>
                <a:latin typeface="Bahnschrift" panose="020B0502040204020203" pitchFamily="34" charset="0"/>
                <a:cs typeface="Segoe UI Semibold" panose="020B0702040204020203" pitchFamily="34" charset="0"/>
              </a:rPr>
            </a:br>
            <a:r>
              <a:rPr lang="ru-RU" sz="1600" b="1" cap="none" dirty="0">
                <a:solidFill>
                  <a:schemeClr val="accent2">
                    <a:lumMod val="50000"/>
                  </a:schemeClr>
                </a:solidFill>
                <a:latin typeface="Bahnschrift" panose="020B0502040204020203" pitchFamily="34" charset="0"/>
                <a:cs typeface="Segoe UI Semibold" panose="020B0702040204020203" pitchFamily="34" charset="0"/>
              </a:rPr>
              <a:t>Сегменты пользователей и сектора рынка</a:t>
            </a:r>
            <a:r>
              <a:rPr lang="ru-RU" sz="1600" b="1" cap="none" dirty="0">
                <a:solidFill>
                  <a:schemeClr val="accent2">
                    <a:lumMod val="75000"/>
                  </a:schemeClr>
                </a:solidFill>
                <a:latin typeface="Bahnschrift" panose="020B0502040204020203" pitchFamily="34" charset="0"/>
                <a:cs typeface="Segoe UI Semibold" panose="020B0702040204020203" pitchFamily="34" charset="0"/>
              </a:rPr>
              <a:t/>
            </a:r>
            <a:br>
              <a:rPr lang="ru-RU" sz="1600" b="1" cap="none" dirty="0">
                <a:solidFill>
                  <a:schemeClr val="accent2">
                    <a:lumMod val="75000"/>
                  </a:schemeClr>
                </a:solidFill>
                <a:latin typeface="Bahnschrift" panose="020B0502040204020203" pitchFamily="34" charset="0"/>
                <a:cs typeface="Segoe UI Semibold" panose="020B0702040204020203" pitchFamily="34" charset="0"/>
              </a:rPr>
            </a:br>
            <a:r>
              <a:rPr lang="ru-RU" sz="1600" b="1" cap="none" dirty="0">
                <a:solidFill>
                  <a:schemeClr val="accent2">
                    <a:lumMod val="75000"/>
                  </a:schemeClr>
                </a:solidFill>
                <a:latin typeface="Bahnschrift" panose="020B0502040204020203" pitchFamily="34" charset="0"/>
                <a:cs typeface="Segoe UI Semibold" panose="020B0702040204020203" pitchFamily="34" charset="0"/>
              </a:rPr>
              <a:t/>
            </a:r>
            <a:br>
              <a:rPr lang="ru-RU" sz="1600" b="1" cap="none" dirty="0">
                <a:solidFill>
                  <a:schemeClr val="accent2">
                    <a:lumMod val="75000"/>
                  </a:schemeClr>
                </a:solidFill>
                <a:latin typeface="Bahnschrift" panose="020B0502040204020203" pitchFamily="34" charset="0"/>
                <a:cs typeface="Segoe UI Semibold" panose="020B0702040204020203" pitchFamily="34" charset="0"/>
              </a:rPr>
            </a:br>
            <a:r>
              <a:rPr lang="ru-RU" sz="1600" b="1" cap="none" dirty="0">
                <a:solidFill>
                  <a:schemeClr val="accent2">
                    <a:lumMod val="75000"/>
                  </a:schemeClr>
                </a:solidFill>
                <a:latin typeface="Bahnschrift" panose="020B0502040204020203" pitchFamily="34" charset="0"/>
                <a:cs typeface="Segoe UI Semibold" panose="020B0702040204020203" pitchFamily="34" charset="0"/>
              </a:rPr>
              <a:t>- B2C: Основной сегмент — владельцы домашних животных, которые ищут помощь и информацию о здоровье и уходе за своими питомцами.</a:t>
            </a:r>
            <a:br>
              <a:rPr lang="ru-RU" sz="1600" b="1" cap="none" dirty="0">
                <a:solidFill>
                  <a:schemeClr val="accent2">
                    <a:lumMod val="75000"/>
                  </a:schemeClr>
                </a:solidFill>
                <a:latin typeface="Bahnschrift" panose="020B0502040204020203" pitchFamily="34" charset="0"/>
                <a:cs typeface="Segoe UI Semibold" panose="020B0702040204020203" pitchFamily="34" charset="0"/>
              </a:rPr>
            </a:br>
            <a:r>
              <a:rPr lang="ru-RU" sz="1600" b="1" cap="none" dirty="0">
                <a:solidFill>
                  <a:schemeClr val="accent2">
                    <a:lumMod val="75000"/>
                  </a:schemeClr>
                </a:solidFill>
                <a:latin typeface="Bahnschrift" panose="020B0502040204020203" pitchFamily="34" charset="0"/>
                <a:cs typeface="Segoe UI Semibold" panose="020B0702040204020203" pitchFamily="34" charset="0"/>
              </a:rPr>
              <a:t/>
            </a:r>
            <a:br>
              <a:rPr lang="ru-RU" sz="1600" b="1" cap="none" dirty="0">
                <a:solidFill>
                  <a:schemeClr val="accent2">
                    <a:lumMod val="75000"/>
                  </a:schemeClr>
                </a:solidFill>
                <a:latin typeface="Bahnschrift" panose="020B0502040204020203" pitchFamily="34" charset="0"/>
                <a:cs typeface="Segoe UI Semibold" panose="020B0702040204020203" pitchFamily="34" charset="0"/>
              </a:rPr>
            </a:br>
            <a:r>
              <a:rPr lang="ru-RU" sz="1600" b="1" cap="none" dirty="0">
                <a:solidFill>
                  <a:schemeClr val="accent2">
                    <a:lumMod val="75000"/>
                  </a:schemeClr>
                </a:solidFill>
                <a:latin typeface="Bahnschrift" panose="020B0502040204020203" pitchFamily="34" charset="0"/>
                <a:cs typeface="Segoe UI Semibold" panose="020B0702040204020203" pitchFamily="34" charset="0"/>
              </a:rPr>
              <a:t>- B2B: Сегмент профессионалов в области ветеринарии, </a:t>
            </a:r>
            <a:r>
              <a:rPr lang="ru-RU" sz="1600" b="1" cap="none" dirty="0" err="1">
                <a:solidFill>
                  <a:schemeClr val="accent2">
                    <a:lumMod val="75000"/>
                  </a:schemeClr>
                </a:solidFill>
                <a:latin typeface="Bahnschrift" panose="020B0502040204020203" pitchFamily="34" charset="0"/>
                <a:cs typeface="Segoe UI Semibold" panose="020B0702040204020203" pitchFamily="34" charset="0"/>
              </a:rPr>
              <a:t>груминга</a:t>
            </a:r>
            <a:r>
              <a:rPr lang="ru-RU" sz="1600" b="1" cap="none" dirty="0">
                <a:solidFill>
                  <a:schemeClr val="accent2">
                    <a:lumMod val="75000"/>
                  </a:schemeClr>
                </a:solidFill>
                <a:latin typeface="Bahnschrift" panose="020B0502040204020203" pitchFamily="34" charset="0"/>
                <a:cs typeface="Segoe UI Semibold" panose="020B0702040204020203" pitchFamily="34" charset="0"/>
              </a:rPr>
              <a:t> и дрессировки, которые ищут обучение, обновления и инструменты для улучшения своих услуг.</a:t>
            </a:r>
            <a:br>
              <a:rPr lang="ru-RU" sz="1600" b="1" cap="none" dirty="0">
                <a:solidFill>
                  <a:schemeClr val="accent2">
                    <a:lumMod val="75000"/>
                  </a:schemeClr>
                </a:solidFill>
                <a:latin typeface="Bahnschrift" panose="020B0502040204020203" pitchFamily="34" charset="0"/>
                <a:cs typeface="Segoe UI Semibold" panose="020B0702040204020203" pitchFamily="34" charset="0"/>
              </a:rPr>
            </a:br>
            <a:r>
              <a:rPr lang="ru-RU" sz="1600" b="1" cap="none" dirty="0">
                <a:solidFill>
                  <a:schemeClr val="accent2">
                    <a:lumMod val="75000"/>
                  </a:schemeClr>
                </a:solidFill>
                <a:latin typeface="Bahnschrift" panose="020B0502040204020203" pitchFamily="34" charset="0"/>
                <a:cs typeface="Segoe UI Semibold" panose="020B0702040204020203" pitchFamily="34" charset="0"/>
              </a:rPr>
              <a:t/>
            </a:r>
            <a:br>
              <a:rPr lang="ru-RU" sz="1600" b="1" cap="none" dirty="0">
                <a:solidFill>
                  <a:schemeClr val="accent2">
                    <a:lumMod val="75000"/>
                  </a:schemeClr>
                </a:solidFill>
                <a:latin typeface="Bahnschrift" panose="020B0502040204020203" pitchFamily="34" charset="0"/>
                <a:cs typeface="Segoe UI Semibold" panose="020B0702040204020203" pitchFamily="34" charset="0"/>
              </a:rPr>
            </a:br>
            <a:r>
              <a:rPr lang="ru-RU" sz="1600" b="1" cap="none" dirty="0">
                <a:solidFill>
                  <a:schemeClr val="accent2">
                    <a:lumMod val="75000"/>
                  </a:schemeClr>
                </a:solidFill>
                <a:latin typeface="Bahnschrift" panose="020B0502040204020203" pitchFamily="34" charset="0"/>
                <a:cs typeface="Segoe UI Semibold" panose="020B0702040204020203" pitchFamily="34" charset="0"/>
              </a:rPr>
              <a:t>- B2G: Сектора, связанные с государственными учреждениями и органами, занимающимися вопросами защиты животных, которые могут использовать платформу для обучения и оказания помощи животным.</a:t>
            </a:r>
            <a:r>
              <a:rPr lang="ru-RU" sz="1600" cap="none" dirty="0">
                <a:latin typeface="Arial Black" panose="020B0A04020102020204" pitchFamily="34" charset="0"/>
                <a:cs typeface="Times New Roman" panose="02020603050405020304" pitchFamily="18" charset="0"/>
              </a:rPr>
              <a:t/>
            </a:r>
            <a:br>
              <a:rPr lang="ru-RU" sz="1600" cap="none" dirty="0">
                <a:latin typeface="Arial Black" panose="020B0A04020102020204" pitchFamily="34" charset="0"/>
                <a:cs typeface="Times New Roman" panose="02020603050405020304" pitchFamily="18" charset="0"/>
              </a:rPr>
            </a:br>
            <a:r>
              <a:rPr lang="ru-RU" sz="16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6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4800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3"/>
          </p:nvPr>
        </p:nvSpPr>
        <p:spPr>
          <a:xfrm>
            <a:off x="6475395" y="63126"/>
            <a:ext cx="4425403" cy="656315"/>
          </a:xfrm>
        </p:spPr>
        <p:txBody>
          <a:bodyPr/>
          <a:lstStyle/>
          <a:p>
            <a:r>
              <a:rPr lang="ru-RU" sz="1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Потенциальные потребительские сегменты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rtl="0"/>
            <a:fld id="{6D22F896-40B5-4ADD-8801-0D06FADFA095}" type="slidenum">
              <a:rPr lang="ru-RU" smtClean="0"/>
              <a:pPr rtl="0"/>
              <a:t>3</a:t>
            </a:fld>
            <a:endParaRPr lang="ru-RU" dirty="0"/>
          </a:p>
        </p:txBody>
      </p:sp>
      <p:pic>
        <p:nvPicPr>
          <p:cNvPr id="8" name="Рисунок 7"/>
          <p:cNvPicPr>
            <a:picLocks noGrp="1" noChangeAspect="1"/>
          </p:cNvPicPr>
          <p:nvPr>
            <p:ph type="pic" sz="quarter" idx="1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630" b="3630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80503183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0"/>
          </p:nvPr>
        </p:nvSpPr>
        <p:spPr>
          <a:xfrm>
            <a:off x="712373" y="642906"/>
            <a:ext cx="10944808" cy="6101812"/>
          </a:xfrm>
        </p:spPr>
        <p:txBody>
          <a:bodyPr>
            <a:normAutofit fontScale="92500" lnSpcReduction="20000"/>
          </a:bodyPr>
          <a:lstStyle/>
          <a:p>
            <a:endParaRPr lang="en-US" dirty="0">
              <a:solidFill>
                <a:schemeClr val="tx2">
                  <a:lumMod val="1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/>
            <a:r>
              <a:rPr lang="ru-RU" b="1" i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Arial" panose="020B0604020202020204" pitchFamily="34" charset="0"/>
              </a:rPr>
              <a:t>Потребитель взаимодействует с платформой следующим образом:</a:t>
            </a:r>
          </a:p>
          <a:p>
            <a:pPr algn="l"/>
            <a:endParaRPr lang="ru-RU" b="1" i="1" dirty="0">
              <a:solidFill>
                <a:schemeClr val="tx2">
                  <a:lumMod val="1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hnschrift" panose="020B0502040204020203" pitchFamily="34" charset="0"/>
              <a:cs typeface="Arial" panose="020B0604020202020204" pitchFamily="34" charset="0"/>
            </a:endParaRPr>
          </a:p>
          <a:p>
            <a:pPr algn="l"/>
            <a:r>
              <a:rPr lang="ru-RU" sz="2600" dirty="0">
                <a:solidFill>
                  <a:schemeClr val="accent2">
                    <a:lumMod val="75000"/>
                  </a:schemeClr>
                </a:solidFill>
                <a:latin typeface="Bahnschrift" panose="020B0502040204020203" pitchFamily="34" charset="0"/>
                <a:cs typeface="Times New Roman" panose="02020603050405020304" pitchFamily="18" charset="0"/>
              </a:rPr>
              <a:t>1. Поиск информации: Пользователь заходит на платформу для получения информации о здоровье и уходе за животными, использует поисковые фильтры для нахождения  статей и советов.</a:t>
            </a:r>
          </a:p>
          <a:p>
            <a:pPr algn="l"/>
            <a:endParaRPr lang="ru-RU" sz="2600" dirty="0">
              <a:solidFill>
                <a:schemeClr val="accent2">
                  <a:lumMod val="75000"/>
                </a:schemeClr>
              </a:solidFill>
              <a:latin typeface="Bahnschrift" panose="020B0502040204020203" pitchFamily="34" charset="0"/>
              <a:cs typeface="Times New Roman" panose="02020603050405020304" pitchFamily="18" charset="0"/>
            </a:endParaRPr>
          </a:p>
          <a:p>
            <a:pPr algn="l"/>
            <a:r>
              <a:rPr lang="ru-RU" sz="2600" dirty="0">
                <a:solidFill>
                  <a:schemeClr val="accent2">
                    <a:lumMod val="75000"/>
                  </a:schemeClr>
                </a:solidFill>
                <a:latin typeface="Bahnschrift" panose="020B0502040204020203" pitchFamily="34" charset="0"/>
                <a:cs typeface="Times New Roman" panose="02020603050405020304" pitchFamily="18" charset="0"/>
              </a:rPr>
              <a:t>2. Получение консультаций: Запись на консультации к экспертам в области ветеринарии, </a:t>
            </a:r>
            <a:r>
              <a:rPr lang="ru-RU" sz="2600" dirty="0" err="1">
                <a:solidFill>
                  <a:schemeClr val="accent2">
                    <a:lumMod val="75000"/>
                  </a:schemeClr>
                </a:solidFill>
                <a:latin typeface="Bahnschrift" panose="020B0502040204020203" pitchFamily="34" charset="0"/>
                <a:cs typeface="Times New Roman" panose="02020603050405020304" pitchFamily="18" charset="0"/>
              </a:rPr>
              <a:t>груминга</a:t>
            </a:r>
            <a:r>
              <a:rPr lang="ru-RU" sz="2600" dirty="0">
                <a:solidFill>
                  <a:schemeClr val="accent2">
                    <a:lumMod val="75000"/>
                  </a:schemeClr>
                </a:solidFill>
                <a:latin typeface="Bahnschrift" panose="020B0502040204020203" pitchFamily="34" charset="0"/>
                <a:cs typeface="Times New Roman" panose="02020603050405020304" pitchFamily="18" charset="0"/>
              </a:rPr>
              <a:t> или питания животных.</a:t>
            </a:r>
          </a:p>
          <a:p>
            <a:pPr algn="l"/>
            <a:endParaRPr lang="ru-RU" sz="2600" dirty="0">
              <a:solidFill>
                <a:schemeClr val="accent2">
                  <a:lumMod val="75000"/>
                </a:schemeClr>
              </a:solidFill>
              <a:latin typeface="Bahnschrift" panose="020B0502040204020203" pitchFamily="34" charset="0"/>
              <a:cs typeface="Times New Roman" panose="02020603050405020304" pitchFamily="18" charset="0"/>
            </a:endParaRPr>
          </a:p>
          <a:p>
            <a:pPr algn="l"/>
            <a:r>
              <a:rPr lang="ru-RU" sz="2600" dirty="0">
                <a:solidFill>
                  <a:schemeClr val="accent2">
                    <a:lumMod val="75000"/>
                  </a:schemeClr>
                </a:solidFill>
                <a:latin typeface="Bahnschrift" panose="020B0502040204020203" pitchFamily="34" charset="0"/>
                <a:cs typeface="Times New Roman" panose="02020603050405020304" pitchFamily="18" charset="0"/>
              </a:rPr>
              <a:t>3. Доступ к ресурсам: Пользователь может просматривать и заказывать специализированные товары (корма, аксессуары, медицинские препараты) прямо через платформу.</a:t>
            </a:r>
          </a:p>
          <a:p>
            <a:pPr algn="l"/>
            <a:endParaRPr lang="ru-RU" sz="2600" dirty="0">
              <a:solidFill>
                <a:schemeClr val="accent2">
                  <a:lumMod val="75000"/>
                </a:schemeClr>
              </a:solidFill>
              <a:latin typeface="Bahnschrift" panose="020B0502040204020203" pitchFamily="34" charset="0"/>
              <a:cs typeface="Times New Roman" panose="02020603050405020304" pitchFamily="18" charset="0"/>
            </a:endParaRPr>
          </a:p>
          <a:p>
            <a:pPr algn="l"/>
            <a:r>
              <a:rPr lang="ru-RU" sz="2600" dirty="0">
                <a:solidFill>
                  <a:schemeClr val="accent2">
                    <a:lumMod val="75000"/>
                  </a:schemeClr>
                </a:solidFill>
                <a:latin typeface="Bahnschrift" panose="020B0502040204020203" pitchFamily="34" charset="0"/>
                <a:cs typeface="Times New Roman" panose="02020603050405020304" pitchFamily="18" charset="0"/>
              </a:rPr>
              <a:t>4. Общение с сообществом: Пользователь становится частью сообщества владельцев животных, делится опытом и получает поддержку.</a:t>
            </a:r>
            <a:r>
              <a:rPr lang="ru-RU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170594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AF4F6524-F7ED-4A7D-26BB-56EB992257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89576" y="977016"/>
            <a:ext cx="7020154" cy="825286"/>
          </a:xfrm>
        </p:spPr>
        <p:txBody>
          <a:bodyPr rtlCol="0"/>
          <a:lstStyle>
            <a:defPPr>
              <a:defRPr lang="ru-RU"/>
            </a:defPPr>
          </a:lstStyle>
          <a:p>
            <a:pPr algn="ctr" rtl="0"/>
            <a:r>
              <a:rPr lang="ru-RU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 panose="02020603050405020304" pitchFamily="18" charset="0"/>
              </a:rPr>
              <a:t>Решение и наш продукт</a:t>
            </a:r>
          </a:p>
        </p:txBody>
      </p: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AC4EF451-55E7-0F63-38C4-6695709D0CD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42921" y="155448"/>
            <a:ext cx="348039" cy="471672"/>
          </a:xfrm>
        </p:spPr>
        <p:txBody>
          <a:bodyPr rtlCol="0"/>
          <a:lstStyle>
            <a:defPPr>
              <a:defRPr lang="ru-RU"/>
            </a:defPPr>
          </a:lstStyle>
          <a:p>
            <a:pPr rtl="0"/>
            <a:fld id="{6D22F896-40B5-4ADD-8801-0D06FADFA095}" type="slidenum">
              <a:rPr lang="ru-RU" smtClean="0"/>
              <a:pPr rtl="0"/>
              <a:t>5</a:t>
            </a:fld>
            <a:endParaRPr lang="ru-RU" dirty="0"/>
          </a:p>
        </p:txBody>
      </p:sp>
      <p:sp>
        <p:nvSpPr>
          <p:cNvPr id="17" name="Объект 16">
            <a:extLst>
              <a:ext uri="{FF2B5EF4-FFF2-40B4-BE49-F238E27FC236}">
                <a16:creationId xmlns:a16="http://schemas.microsoft.com/office/drawing/2014/main" id="{3C52F232-E382-1875-253E-990D50C62826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1116623" y="155448"/>
            <a:ext cx="3754208" cy="4233526"/>
          </a:xfrm>
        </p:spPr>
        <p:txBody>
          <a:bodyPr rtlCol="0">
            <a:normAutofit fontScale="92500" lnSpcReduction="10000"/>
          </a:bodyPr>
          <a:lstStyle>
            <a:defPPr>
              <a:defRPr lang="ru-RU"/>
            </a:defPPr>
          </a:lstStyle>
          <a:p>
            <a:pPr marL="0" lvl="0" indent="0">
              <a:buNone/>
            </a:pPr>
            <a:r>
              <a:rPr lang="ru-RU" sz="2800" b="1" dirty="0">
                <a:solidFill>
                  <a:srgbClr val="FF0000"/>
                </a:solidFill>
                <a:latin typeface="Bahnschrift" panose="020B0502040204020203" pitchFamily="34" charset="0"/>
                <a:cs typeface="Times New Roman" panose="02020603050405020304" pitchFamily="18" charset="0"/>
              </a:rPr>
              <a:t>Это комплексная платформа для получения консультации эксперта, </a:t>
            </a:r>
            <a:r>
              <a:rPr lang="ru-RU" sz="2800" b="1" dirty="0" smtClean="0">
                <a:solidFill>
                  <a:srgbClr val="FF0000"/>
                </a:solidFill>
                <a:latin typeface="Bahnschrift" panose="020B0502040204020203" pitchFamily="34" charset="0"/>
                <a:cs typeface="Times New Roman" panose="02020603050405020304" pitchFamily="18" charset="0"/>
              </a:rPr>
              <a:t>для предоставления доступа </a:t>
            </a:r>
            <a:r>
              <a:rPr lang="ru-RU" sz="2800" b="1" dirty="0">
                <a:solidFill>
                  <a:srgbClr val="FF0000"/>
                </a:solidFill>
                <a:latin typeface="Bahnschrift" panose="020B0502040204020203" pitchFamily="34" charset="0"/>
                <a:cs typeface="Times New Roman" panose="02020603050405020304" pitchFamily="18" charset="0"/>
              </a:rPr>
              <a:t>к </a:t>
            </a:r>
            <a:r>
              <a:rPr lang="ru-RU" sz="2800" b="1" dirty="0" smtClean="0">
                <a:solidFill>
                  <a:srgbClr val="FF0000"/>
                </a:solidFill>
                <a:latin typeface="Bahnschrift" panose="020B0502040204020203" pitchFamily="34" charset="0"/>
                <a:cs typeface="Times New Roman" panose="02020603050405020304" pitchFamily="18" charset="0"/>
              </a:rPr>
              <a:t>ресурсам, связанных </a:t>
            </a:r>
            <a:r>
              <a:rPr lang="ru-RU" sz="2800" b="1" dirty="0">
                <a:solidFill>
                  <a:srgbClr val="FF0000"/>
                </a:solidFill>
                <a:latin typeface="Bahnschrift" panose="020B0502040204020203" pitchFamily="34" charset="0"/>
                <a:cs typeface="Times New Roman" panose="02020603050405020304" pitchFamily="18" charset="0"/>
              </a:rPr>
              <a:t>с уходом, здоровьем и благополучием животных.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89576" y="1968344"/>
            <a:ext cx="7020154" cy="46887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7685564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7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вал 2"/>
          <p:cNvSpPr/>
          <p:nvPr/>
        </p:nvSpPr>
        <p:spPr>
          <a:xfrm>
            <a:off x="5858068" y="223935"/>
            <a:ext cx="475861" cy="46653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67DA869-4EB2-E7DC-53B9-A04817B1E1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95230"/>
            <a:ext cx="11803223" cy="905069"/>
          </a:xfrm>
        </p:spPr>
        <p:txBody>
          <a:bodyPr rtlCol="0"/>
          <a:lstStyle>
            <a:defPPr>
              <a:defRPr lang="ru-RU"/>
            </a:defPPr>
          </a:lstStyle>
          <a:p>
            <a:r>
              <a:rPr lang="ru-RU" sz="3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конкуренты</a:t>
            </a:r>
            <a:r>
              <a:rPr lang="ru-RU" sz="2000" dirty="0"/>
              <a:t/>
            </a:r>
            <a:br>
              <a:rPr lang="ru-RU" sz="2000" dirty="0"/>
            </a:br>
            <a:endParaRPr lang="ru-RU" sz="2000" dirty="0"/>
          </a:p>
        </p:txBody>
      </p:sp>
      <p:graphicFrame>
        <p:nvGraphicFramePr>
          <p:cNvPr id="7" name="Таблица 7">
            <a:extLst>
              <a:ext uri="{FF2B5EF4-FFF2-40B4-BE49-F238E27FC236}">
                <a16:creationId xmlns:a16="http://schemas.microsoft.com/office/drawing/2014/main" id="{483CCDA1-2D2E-4874-A6D0-5C50C1A66E5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3215787"/>
              </p:ext>
            </p:extLst>
          </p:nvPr>
        </p:nvGraphicFramePr>
        <p:xfrm>
          <a:off x="1603660" y="879246"/>
          <a:ext cx="9369140" cy="4900884"/>
        </p:xfrm>
        <a:graphic>
          <a:graphicData uri="http://schemas.openxmlformats.org/drawingml/2006/table">
            <a:tbl>
              <a:tblPr firstRow="1" bandRow="1">
                <a:tableStyleId>{912C8C85-51F0-491E-9774-3900AFEF0FD7}</a:tableStyleId>
              </a:tblPr>
              <a:tblGrid>
                <a:gridCol w="2183906">
                  <a:extLst>
                    <a:ext uri="{9D8B030D-6E8A-4147-A177-3AD203B41FA5}">
                      <a16:colId xmlns:a16="http://schemas.microsoft.com/office/drawing/2014/main" val="2910545359"/>
                    </a:ext>
                  </a:extLst>
                </a:gridCol>
                <a:gridCol w="1296141">
                  <a:extLst>
                    <a:ext uri="{9D8B030D-6E8A-4147-A177-3AD203B41FA5}">
                      <a16:colId xmlns:a16="http://schemas.microsoft.com/office/drawing/2014/main" val="259944094"/>
                    </a:ext>
                  </a:extLst>
                </a:gridCol>
                <a:gridCol w="2441359">
                  <a:extLst>
                    <a:ext uri="{9D8B030D-6E8A-4147-A177-3AD203B41FA5}">
                      <a16:colId xmlns:a16="http://schemas.microsoft.com/office/drawing/2014/main" val="497004232"/>
                    </a:ext>
                  </a:extLst>
                </a:gridCol>
                <a:gridCol w="1189608">
                  <a:extLst>
                    <a:ext uri="{9D8B030D-6E8A-4147-A177-3AD203B41FA5}">
                      <a16:colId xmlns:a16="http://schemas.microsoft.com/office/drawing/2014/main" val="970558030"/>
                    </a:ext>
                  </a:extLst>
                </a:gridCol>
                <a:gridCol w="2258126">
                  <a:extLst>
                    <a:ext uri="{9D8B030D-6E8A-4147-A177-3AD203B41FA5}">
                      <a16:colId xmlns:a16="http://schemas.microsoft.com/office/drawing/2014/main" val="1939404124"/>
                    </a:ext>
                  </a:extLst>
                </a:gridCol>
              </a:tblGrid>
              <a:tr h="604166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chemeClr val="accent5">
                              <a:lumMod val="50000"/>
                            </a:schemeClr>
                          </a:solidFill>
                        </a:rPr>
                        <a:t>Критерии сравнения</a:t>
                      </a:r>
                    </a:p>
                  </a:txBody>
                  <a:tcPr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chemeClr val="accent5">
                              <a:lumMod val="50000"/>
                            </a:schemeClr>
                          </a:solidFill>
                        </a:rPr>
                        <a:t>Наш проект</a:t>
                      </a:r>
                    </a:p>
                  </a:txBody>
                  <a:tcPr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chemeClr val="accent5">
                              <a:lumMod val="50000"/>
                            </a:schemeClr>
                          </a:solidFill>
                        </a:rPr>
                        <a:t>Сайт о животных </a:t>
                      </a:r>
                      <a:r>
                        <a:rPr lang="ru-RU" dirty="0" err="1">
                          <a:solidFill>
                            <a:schemeClr val="accent5">
                              <a:lumMod val="50000"/>
                            </a:schemeClr>
                          </a:solidFill>
                        </a:rPr>
                        <a:t>Зооклуб</a:t>
                      </a:r>
                      <a:r>
                        <a:rPr lang="ru-RU" dirty="0">
                          <a:solidFill>
                            <a:schemeClr val="accent5">
                              <a:lumMod val="50000"/>
                            </a:schemeClr>
                          </a:solidFill>
                        </a:rPr>
                        <a:t>- портал о домашних и диких животных</a:t>
                      </a:r>
                    </a:p>
                  </a:txBody>
                  <a:tcPr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chemeClr val="accent5">
                              <a:lumMod val="50000"/>
                            </a:schemeClr>
                          </a:solidFill>
                        </a:rPr>
                        <a:t>Сайт </a:t>
                      </a:r>
                      <a:r>
                        <a:rPr lang="en-US" dirty="0">
                          <a:solidFill>
                            <a:schemeClr val="accent5">
                              <a:lumMod val="50000"/>
                            </a:schemeClr>
                          </a:solidFill>
                        </a:rPr>
                        <a:t>Home</a:t>
                      </a:r>
                      <a:r>
                        <a:rPr lang="ru-RU" dirty="0">
                          <a:solidFill>
                            <a:schemeClr val="accent5">
                              <a:lumMod val="50000"/>
                            </a:schemeClr>
                          </a:solidFill>
                        </a:rPr>
                        <a:t> </a:t>
                      </a:r>
                      <a:r>
                        <a:rPr lang="en-US" dirty="0">
                          <a:solidFill>
                            <a:schemeClr val="accent5">
                              <a:lumMod val="50000"/>
                            </a:schemeClr>
                          </a:solidFill>
                        </a:rPr>
                        <a:t>- </a:t>
                      </a:r>
                      <a:r>
                        <a:rPr lang="en-US" sz="1200" dirty="0">
                          <a:solidFill>
                            <a:schemeClr val="accent5">
                              <a:lumMod val="50000"/>
                            </a:schemeClr>
                          </a:solidFill>
                        </a:rPr>
                        <a:t>VETERINARCA.RU</a:t>
                      </a:r>
                      <a:endParaRPr lang="ru-RU" sz="1200" dirty="0">
                        <a:solidFill>
                          <a:schemeClr val="accent5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chemeClr val="accent5">
                              <a:lumMod val="50000"/>
                            </a:schemeClr>
                          </a:solidFill>
                        </a:rPr>
                        <a:t>Fermers.ru- сайт для фермеров, сельскохозяйственный портал</a:t>
                      </a:r>
                    </a:p>
                  </a:txBody>
                  <a:tcPr>
                    <a:solidFill>
                      <a:schemeClr val="accent3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87471803"/>
                  </a:ext>
                </a:extLst>
              </a:tr>
              <a:tr h="676581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Bahnschrift" panose="020B0502040204020203" pitchFamily="34" charset="0"/>
                        </a:rPr>
                        <a:t>1. Удобства поиска</a:t>
                      </a:r>
                    </a:p>
                  </a:txBody>
                  <a:tcP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ru-RU" dirty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Bahnschrift" panose="020B0502040204020203" pitchFamily="34" charset="0"/>
                        </a:rPr>
                        <a:t>+</a:t>
                      </a:r>
                    </a:p>
                  </a:txBody>
                  <a:tcP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ru-RU" dirty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Bahnschrift" panose="020B0502040204020203" pitchFamily="34" charset="0"/>
                        </a:rPr>
                        <a:t>+</a:t>
                      </a:r>
                    </a:p>
                  </a:txBody>
                  <a:tcP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ru-RU" dirty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Bahnschrift" panose="020B0502040204020203" pitchFamily="34" charset="0"/>
                        </a:rPr>
                        <a:t>+</a:t>
                      </a:r>
                    </a:p>
                  </a:txBody>
                  <a:tcP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ru-RU" dirty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Bahnschrift" panose="020B0502040204020203" pitchFamily="34" charset="0"/>
                        </a:rPr>
                        <a:t>+</a:t>
                      </a:r>
                    </a:p>
                  </a:txBody>
                  <a:tcPr>
                    <a:solidFill>
                      <a:schemeClr val="accent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64847729"/>
                  </a:ext>
                </a:extLst>
              </a:tr>
              <a:tr h="676581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Bahnschrift" panose="020B0502040204020203" pitchFamily="34" charset="0"/>
                        </a:rPr>
                        <a:t>2. </a:t>
                      </a:r>
                      <a:r>
                        <a:rPr lang="ru-RU" sz="1600" dirty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Bahnschrift" panose="020B0502040204020203" pitchFamily="34" charset="0"/>
                        </a:rPr>
                        <a:t>Информационная ценность</a:t>
                      </a:r>
                    </a:p>
                  </a:txBody>
                  <a:tcP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ru-RU" dirty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Bahnschrift" panose="020B0502040204020203" pitchFamily="34" charset="0"/>
                        </a:rPr>
                        <a:t>+</a:t>
                      </a:r>
                    </a:p>
                  </a:txBody>
                  <a:tcP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ru-RU" dirty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Bahnschrift" panose="020B0502040204020203" pitchFamily="34" charset="0"/>
                        </a:rPr>
                        <a:t>+</a:t>
                      </a:r>
                    </a:p>
                  </a:txBody>
                  <a:tcP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ru-RU" dirty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Bahnschrift" panose="020B0502040204020203" pitchFamily="34" charset="0"/>
                        </a:rPr>
                        <a:t>+</a:t>
                      </a:r>
                    </a:p>
                  </a:txBody>
                  <a:tcP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ru-RU" dirty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Bahnschrift" panose="020B0502040204020203" pitchFamily="34" charset="0"/>
                        </a:rPr>
                        <a:t>+</a:t>
                      </a:r>
                    </a:p>
                  </a:txBody>
                  <a:tcPr>
                    <a:solidFill>
                      <a:schemeClr val="accent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85552705"/>
                  </a:ext>
                </a:extLst>
              </a:tr>
              <a:tr h="676581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Bahnschrift" panose="020B0502040204020203" pitchFamily="34" charset="0"/>
                        </a:rPr>
                        <a:t>3. Скорость загрузки</a:t>
                      </a:r>
                    </a:p>
                  </a:txBody>
                  <a:tcP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ru-RU" dirty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Bahnschrift" panose="020B0502040204020203" pitchFamily="34" charset="0"/>
                        </a:rPr>
                        <a:t>+</a:t>
                      </a:r>
                    </a:p>
                  </a:txBody>
                  <a:tcP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ru-RU" dirty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Bahnschrift" panose="020B0502040204020203" pitchFamily="34" charset="0"/>
                        </a:rPr>
                        <a:t>+</a:t>
                      </a:r>
                    </a:p>
                  </a:txBody>
                  <a:tcP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ru-RU" dirty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Bahnschrift" panose="020B0502040204020203" pitchFamily="34" charset="0"/>
                        </a:rPr>
                        <a:t>+</a:t>
                      </a:r>
                    </a:p>
                  </a:txBody>
                  <a:tcP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ru-RU" dirty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Bahnschrift" panose="020B0502040204020203" pitchFamily="34" charset="0"/>
                        </a:rPr>
                        <a:t>+</a:t>
                      </a:r>
                    </a:p>
                  </a:txBody>
                  <a:tcPr>
                    <a:solidFill>
                      <a:schemeClr val="accent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25560160"/>
                  </a:ext>
                </a:extLst>
              </a:tr>
              <a:tr h="487252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Bahnschrift" panose="020B0502040204020203" pitchFamily="34" charset="0"/>
                        </a:rPr>
                        <a:t>4. </a:t>
                      </a:r>
                      <a:r>
                        <a:rPr lang="ru-RU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Bahnschrift" panose="020B0502040204020203" pitchFamily="34" charset="0"/>
                        </a:rPr>
                        <a:t>Дизайн</a:t>
                      </a:r>
                      <a:endParaRPr lang="ru-RU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Bahnschrift" panose="020B0502040204020203" pitchFamily="34" charset="0"/>
                      </a:endParaRPr>
                    </a:p>
                  </a:txBody>
                  <a:tcP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ru-RU" dirty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Bahnschrift" panose="020B0502040204020203" pitchFamily="34" charset="0"/>
                        </a:rPr>
                        <a:t>+</a:t>
                      </a:r>
                    </a:p>
                  </a:txBody>
                  <a:tcP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ru-RU" dirty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Bahnschrift" panose="020B0502040204020203" pitchFamily="34" charset="0"/>
                        </a:rPr>
                        <a:t>-</a:t>
                      </a:r>
                    </a:p>
                  </a:txBody>
                  <a:tcP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ru-RU" dirty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Bahnschrift" panose="020B0502040204020203" pitchFamily="34" charset="0"/>
                        </a:rPr>
                        <a:t>+</a:t>
                      </a:r>
                    </a:p>
                  </a:txBody>
                  <a:tcP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ru-RU" dirty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Bahnschrift" panose="020B0502040204020203" pitchFamily="34" charset="0"/>
                        </a:rPr>
                        <a:t>+</a:t>
                      </a:r>
                    </a:p>
                  </a:txBody>
                  <a:tcPr>
                    <a:solidFill>
                      <a:schemeClr val="accent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19254222"/>
                  </a:ext>
                </a:extLst>
              </a:tr>
              <a:tr h="479394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Bahnschrift" panose="020B0502040204020203" pitchFamily="34" charset="0"/>
                        </a:rPr>
                        <a:t>5. Качество фото</a:t>
                      </a:r>
                    </a:p>
                  </a:txBody>
                  <a:tcP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ru-RU" dirty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Bahnschrift" panose="020B0502040204020203" pitchFamily="34" charset="0"/>
                        </a:rPr>
                        <a:t>+</a:t>
                      </a:r>
                    </a:p>
                  </a:txBody>
                  <a:tcP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ru-RU" dirty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Bahnschrift" panose="020B0502040204020203" pitchFamily="34" charset="0"/>
                        </a:rPr>
                        <a:t>-</a:t>
                      </a:r>
                    </a:p>
                  </a:txBody>
                  <a:tcP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ru-RU" dirty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Bahnschrift" panose="020B0502040204020203" pitchFamily="34" charset="0"/>
                        </a:rPr>
                        <a:t>+</a:t>
                      </a:r>
                    </a:p>
                  </a:txBody>
                  <a:tcP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ru-RU" dirty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Bahnschrift" panose="020B0502040204020203" pitchFamily="34" charset="0"/>
                        </a:rPr>
                        <a:t>-</a:t>
                      </a:r>
                    </a:p>
                  </a:txBody>
                  <a:tcPr>
                    <a:solidFill>
                      <a:schemeClr val="accent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14867869"/>
                  </a:ext>
                </a:extLst>
              </a:tr>
              <a:tr h="676581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Bahnschrift" panose="020B0502040204020203" pitchFamily="34" charset="0"/>
                        </a:rPr>
                        <a:t>6. Четкая структура</a:t>
                      </a:r>
                    </a:p>
                  </a:txBody>
                  <a:tcP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ru-RU" dirty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Bahnschrift" panose="020B0502040204020203" pitchFamily="34" charset="0"/>
                        </a:rPr>
                        <a:t>+</a:t>
                      </a:r>
                    </a:p>
                  </a:txBody>
                  <a:tcP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ru-RU" dirty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Bahnschrift" panose="020B0502040204020203" pitchFamily="34" charset="0"/>
                        </a:rPr>
                        <a:t>-</a:t>
                      </a:r>
                    </a:p>
                  </a:txBody>
                  <a:tcP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ru-RU" dirty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Bahnschrift" panose="020B0502040204020203" pitchFamily="34" charset="0"/>
                        </a:rPr>
                        <a:t>+</a:t>
                      </a:r>
                    </a:p>
                  </a:txBody>
                  <a:tcP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ru-RU" dirty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Bahnschrift" panose="020B0502040204020203" pitchFamily="34" charset="0"/>
                        </a:rPr>
                        <a:t>+</a:t>
                      </a:r>
                    </a:p>
                  </a:txBody>
                  <a:tcPr>
                    <a:solidFill>
                      <a:schemeClr val="accent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2525523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415822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02726092-ED3F-6860-C98A-3479C60F2D9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42921" y="155448"/>
            <a:ext cx="348039" cy="471672"/>
          </a:xfrm>
        </p:spPr>
        <p:txBody>
          <a:bodyPr rtlCol="0"/>
          <a:lstStyle>
            <a:defPPr>
              <a:defRPr lang="ru-RU"/>
            </a:defPPr>
          </a:lstStyle>
          <a:p>
            <a:pPr rtl="0"/>
            <a:fld id="{6D22F896-40B5-4ADD-8801-0D06FADFA095}" type="slidenum">
              <a:rPr lang="ru-RU" smtClean="0"/>
              <a:pPr rtl="0"/>
              <a:t>7</a:t>
            </a:fld>
            <a:endParaRPr lang="ru-RU" dirty="0"/>
          </a:p>
        </p:txBody>
      </p:sp>
      <p:graphicFrame>
        <p:nvGraphicFramePr>
          <p:cNvPr id="2" name="Таблица 3">
            <a:extLst>
              <a:ext uri="{FF2B5EF4-FFF2-40B4-BE49-F238E27FC236}">
                <a16:creationId xmlns:a16="http://schemas.microsoft.com/office/drawing/2014/main" id="{52E3DACE-3F8F-4FB3-B1C7-217292B5546E}"/>
              </a:ext>
            </a:extLst>
          </p:cNvPr>
          <p:cNvGraphicFramePr>
            <a:graphicFrameLocks noGrp="1"/>
          </p:cNvGraphicFramePr>
          <p:nvPr>
            <p:ph sz="quarter" idx="10"/>
            <p:extLst>
              <p:ext uri="{D42A27DB-BD31-4B8C-83A1-F6EECF244321}">
                <p14:modId xmlns:p14="http://schemas.microsoft.com/office/powerpoint/2010/main" val="851219322"/>
              </p:ext>
            </p:extLst>
          </p:nvPr>
        </p:nvGraphicFramePr>
        <p:xfrm>
          <a:off x="279688" y="889063"/>
          <a:ext cx="11632623" cy="5873367"/>
        </p:xfrm>
        <a:graphic>
          <a:graphicData uri="http://schemas.openxmlformats.org/drawingml/2006/table">
            <a:tbl>
              <a:tblPr firstRow="1" bandRow="1">
                <a:tableStyleId>{912C8C85-51F0-491E-9774-3900AFEF0FD7}</a:tableStyleId>
              </a:tblPr>
              <a:tblGrid>
                <a:gridCol w="1459924">
                  <a:extLst>
                    <a:ext uri="{9D8B030D-6E8A-4147-A177-3AD203B41FA5}">
                      <a16:colId xmlns:a16="http://schemas.microsoft.com/office/drawing/2014/main" val="583951405"/>
                    </a:ext>
                  </a:extLst>
                </a:gridCol>
                <a:gridCol w="10172699">
                  <a:extLst>
                    <a:ext uri="{9D8B030D-6E8A-4147-A177-3AD203B41FA5}">
                      <a16:colId xmlns:a16="http://schemas.microsoft.com/office/drawing/2014/main" val="1038563023"/>
                    </a:ext>
                  </a:extLst>
                </a:gridCol>
              </a:tblGrid>
              <a:tr h="872365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3600" b="1" i="1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j-lt"/>
                          <a:cs typeface="Times New Roman" panose="02020603050405020304" pitchFamily="18" charset="0"/>
                        </a:rPr>
                        <a:t>ПОРТРЕТ ЦА</a:t>
                      </a:r>
                    </a:p>
                    <a:p>
                      <a:pPr algn="ctr"/>
                      <a:endParaRPr lang="ru-RU" i="1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15100240"/>
                  </a:ext>
                </a:extLst>
              </a:tr>
              <a:tr h="1657494">
                <a:tc>
                  <a:txBody>
                    <a:bodyPr/>
                    <a:lstStyle/>
                    <a:p>
                      <a:pPr algn="l">
                        <a:lnSpc>
                          <a:spcPct val="300000"/>
                        </a:lnSpc>
                      </a:pPr>
                      <a:r>
                        <a:rPr lang="ru-RU" sz="1600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ahnschrift Light" panose="020B0502040204020203" pitchFamily="34" charset="0"/>
                          <a:cs typeface="Times New Roman" panose="02020603050405020304" pitchFamily="18" charset="0"/>
                        </a:rPr>
                        <a:t>Кто он?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 sz="1600" dirty="0">
                          <a:solidFill>
                            <a:schemeClr val="bg1"/>
                          </a:solidFill>
                          <a:effectLst/>
                          <a:latin typeface="Bahnschrift Light" panose="020B0502040204020203" pitchFamily="34" charset="0"/>
                          <a:cs typeface="Times New Roman" panose="02020603050405020304" pitchFamily="18" charset="0"/>
                        </a:rPr>
                        <a:t>Человек, который любит животных; возраст: 20-60 лет. Место положения: Россия, Беларусь. </a:t>
                      </a:r>
                    </a:p>
                    <a:p>
                      <a:pPr fontAlgn="t"/>
                      <a:r>
                        <a:rPr lang="ru-RU" sz="1600" dirty="0">
                          <a:solidFill>
                            <a:schemeClr val="bg1"/>
                          </a:solidFill>
                          <a:effectLst/>
                          <a:latin typeface="Bahnschrift Light" panose="020B0502040204020203" pitchFamily="34" charset="0"/>
                          <a:cs typeface="Times New Roman" panose="02020603050405020304" pitchFamily="18" charset="0"/>
                        </a:rPr>
                        <a:t>Хобби: содержать животных. </a:t>
                      </a:r>
                    </a:p>
                    <a:p>
                      <a:pPr fontAlgn="t"/>
                      <a:r>
                        <a:rPr lang="ru-RU" sz="1600" dirty="0">
                          <a:solidFill>
                            <a:schemeClr val="bg1"/>
                          </a:solidFill>
                          <a:effectLst/>
                          <a:latin typeface="Bahnschrift Light" panose="020B0502040204020203" pitchFamily="34" charset="0"/>
                          <a:cs typeface="Times New Roman" panose="02020603050405020304" pitchFamily="18" charset="0"/>
                        </a:rPr>
                        <a:t>Интересы: заботиться мелком рогатом скоте, чтобы повысить качество продукции. </a:t>
                      </a:r>
                    </a:p>
                    <a:p>
                      <a:pPr fontAlgn="t"/>
                      <a:r>
                        <a:rPr lang="ru-RU" sz="1600" dirty="0">
                          <a:solidFill>
                            <a:schemeClr val="bg1"/>
                          </a:solidFill>
                          <a:effectLst/>
                          <a:latin typeface="Bahnschrift Light" panose="020B0502040204020203" pitchFamily="34" charset="0"/>
                          <a:cs typeface="Times New Roman" panose="02020603050405020304" pitchFamily="18" charset="0"/>
                        </a:rPr>
                        <a:t>Что читает: книги, блоги и специализированные изданиях по уходу за козами. К чьему мнению прислушивается: семейные советы</a:t>
                      </a:r>
                    </a:p>
                    <a:p>
                      <a:pPr fontAlgn="t"/>
                      <a:r>
                        <a:rPr lang="ru-RU" sz="1600" dirty="0">
                          <a:solidFill>
                            <a:schemeClr val="bg1"/>
                          </a:solidFill>
                          <a:effectLst/>
                          <a:latin typeface="Bahnschrift Light" panose="020B0502040204020203" pitchFamily="34" charset="0"/>
                          <a:cs typeface="Times New Roman" panose="02020603050405020304" pitchFamily="18" charset="0"/>
                        </a:rPr>
                        <a:t>Что его мотивирует: Безопасность и качество продукции, хорошее состояние животного.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2392799"/>
                  </a:ext>
                </a:extLst>
              </a:tr>
              <a:tr h="1134075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lang="ru-RU" sz="1600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ahnschrift Light" panose="020B0502040204020203" pitchFamily="34" charset="0"/>
                          <a:cs typeface="Times New Roman" panose="02020603050405020304" pitchFamily="18" charset="0"/>
                        </a:rPr>
                        <a:t>Что он делает?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Bahnschrift Light" panose="020B0502040204020203" pitchFamily="34" charset="0"/>
                          <a:ea typeface="+mn-ea"/>
                          <a:cs typeface="Times New Roman" panose="02020603050405020304" pitchFamily="18" charset="0"/>
                        </a:rPr>
                        <a:t>Человек создает оптимальные условия для содержания с/х животных, также составляет рацион, при этом закупает корма и различные кормовые добавки.</a:t>
                      </a:r>
                    </a:p>
                    <a:p>
                      <a:pPr marL="0" marR="0" lvl="0" indent="0" algn="l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Bahnschrift Light" panose="020B0502040204020203" pitchFamily="34" charset="0"/>
                          <a:ea typeface="+mn-ea"/>
                          <a:cs typeface="Times New Roman" panose="02020603050405020304" pitchFamily="18" charset="0"/>
                        </a:rPr>
                        <a:t> Проблемы: затраты на корма, часто испытывает нехватку времени на уход за животными. Хочет найти оптимальные решения для ухода за животным, найти менее затратные корма.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69979386"/>
                  </a:ext>
                </a:extLst>
              </a:tr>
              <a:tr h="1134075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lang="ru-RU" sz="1600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ahnschrift Light" panose="020B0502040204020203" pitchFamily="34" charset="0"/>
                          <a:cs typeface="Times New Roman" panose="02020603050405020304" pitchFamily="18" charset="0"/>
                        </a:rPr>
                        <a:t>Как взаимодействует с продуктом?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Bahnschrift Light" panose="020B0502040204020203" pitchFamily="34" charset="0"/>
                          <a:ea typeface="+mn-ea"/>
                          <a:cs typeface="Times New Roman" panose="02020603050405020304" pitchFamily="18" charset="0"/>
                        </a:rPr>
                        <a:t>Человек взаимодействует с продуктом, используя устройство, чтобы получать советы по уходу за мелким рогатым скотом, записываться на консультации и прививки, получать доступ к сбалансированным рационам, а также задавать вопросы специалистам.</a:t>
                      </a:r>
                    </a:p>
                    <a:p>
                      <a:pPr algn="ctr"/>
                      <a:endParaRPr lang="ru-RU" sz="1600" dirty="0">
                        <a:solidFill>
                          <a:schemeClr val="bg1"/>
                        </a:solidFill>
                        <a:latin typeface="Bahnschrift Light" panose="020B0502040204020203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2282564"/>
                  </a:ext>
                </a:extLst>
              </a:tr>
              <a:tr h="1033323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ahnschrift Light" panose="020B0502040204020203" pitchFamily="34" charset="0"/>
                          <a:cs typeface="Times New Roman" panose="02020603050405020304" pitchFamily="18" charset="0"/>
                        </a:rPr>
                        <a:t>Ценностное предложение</a:t>
                      </a:r>
                    </a:p>
                    <a:p>
                      <a:pPr algn="l"/>
                      <a:endParaRPr lang="ru-RU" sz="1600" dirty="0">
                        <a:solidFill>
                          <a:schemeClr val="bg1"/>
                        </a:solidFill>
                        <a:latin typeface="Bahnschrift Light" panose="020B0502040204020203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b="0" i="0" u="none" strike="noStrike" kern="1200" cap="none" spc="0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Bahnschrift Light" panose="020B0502040204020203" pitchFamily="34" charset="0"/>
                          <a:ea typeface="+mn-ea"/>
                          <a:cs typeface="Times New Roman" panose="02020603050405020304" pitchFamily="18" charset="0"/>
                        </a:rPr>
                        <a:t>Наш продукт помогает человеку обеспечить профессиональный уход и содержания за своими с</a:t>
                      </a:r>
                      <a:r>
                        <a:rPr kumimoji="0" lang="en-US" sz="1600" b="0" i="0" u="none" strike="noStrike" kern="1200" cap="none" spc="0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Bahnschrift Light" panose="020B0502040204020203" pitchFamily="34" charset="0"/>
                          <a:ea typeface="+mn-ea"/>
                          <a:cs typeface="Times New Roman" panose="02020603050405020304" pitchFamily="18" charset="0"/>
                        </a:rPr>
                        <a:t>/</a:t>
                      </a:r>
                      <a:r>
                        <a:rPr kumimoji="0" lang="ru-RU" sz="1600" b="0" i="0" u="none" strike="noStrike" kern="1200" cap="none" spc="0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Bahnschrift Light" panose="020B0502040204020203" pitchFamily="34" charset="0"/>
                          <a:ea typeface="+mn-ea"/>
                          <a:cs typeface="Times New Roman" panose="02020603050405020304" pitchFamily="18" charset="0"/>
                        </a:rPr>
                        <a:t>х животными, предлагая простые и эффективные решения. </a:t>
                      </a:r>
                    </a:p>
                    <a:p>
                      <a:pPr algn="l"/>
                      <a:endParaRPr lang="ru-RU" sz="1600" dirty="0">
                        <a:solidFill>
                          <a:schemeClr val="bg1"/>
                        </a:solidFill>
                        <a:effectLst/>
                        <a:latin typeface="Bahnschrift Light" panose="020B0502040204020203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8012233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182510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1885" y="202275"/>
            <a:ext cx="5574324" cy="1104815"/>
          </a:xfrm>
        </p:spPr>
        <p:txBody>
          <a:bodyPr/>
          <a:lstStyle/>
          <a:p>
            <a:r>
              <a:rPr lang="ru-RU" sz="2000" dirty="0">
                <a:latin typeface="Arial Black" panose="020B0A04020102020204" pitchFamily="34" charset="0"/>
              </a:rPr>
              <a:t/>
            </a:r>
            <a:br>
              <a:rPr lang="ru-RU" sz="2000" dirty="0">
                <a:latin typeface="Arial Black" panose="020B0A04020102020204" pitchFamily="34" charset="0"/>
              </a:rPr>
            </a:br>
            <a:r>
              <a:rPr lang="ru-RU" sz="1200" b="1" i="1" dirty="0">
                <a:latin typeface="Bahnschrift" panose="020B0502040204020203" pitchFamily="34" charset="0"/>
                <a:cs typeface="Times New Roman" panose="02020603050405020304" pitchFamily="18" charset="0"/>
              </a:rPr>
              <a:t>платформа призвана стать связующим звеном между потребителями и специалистами, предоставляя необходимые ресурсы и услуги для улучшения здоровья и благополучия животных.</a:t>
            </a:r>
            <a:r>
              <a:rPr lang="en-US" sz="20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" panose="020B0502040204020203" pitchFamily="34" charset="0"/>
                <a:cs typeface="Times New Roman" panose="02020603050405020304" pitchFamily="18" charset="0"/>
              </a:rPr>
              <a:t/>
            </a:r>
            <a:br>
              <a:rPr lang="en-US" sz="20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" panose="020B0502040204020203" pitchFamily="34" charset="0"/>
                <a:cs typeface="Times New Roman" panose="02020603050405020304" pitchFamily="18" charset="0"/>
              </a:rPr>
            </a:br>
            <a:endParaRPr lang="ru-RU" dirty="0">
              <a:latin typeface="Bahnschrift" panose="020B0502040204020203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Базовая бизнес идея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rtl="0"/>
            <a:fld id="{6D22F896-40B5-4ADD-8801-0D06FADFA095}" type="slidenum">
              <a:rPr lang="ru-RU" smtClean="0"/>
              <a:pPr rtl="0"/>
              <a:t>8</a:t>
            </a:fld>
            <a:endParaRPr lang="ru-RU" dirty="0"/>
          </a:p>
        </p:txBody>
      </p:sp>
      <p:sp>
        <p:nvSpPr>
          <p:cNvPr id="5" name="Объект 4"/>
          <p:cNvSpPr>
            <a:spLocks noGrp="1"/>
          </p:cNvSpPr>
          <p:nvPr>
            <p:ph sz="quarter" idx="10"/>
          </p:nvPr>
        </p:nvSpPr>
        <p:spPr>
          <a:xfrm>
            <a:off x="131885" y="1420575"/>
            <a:ext cx="11359076" cy="1102817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1600" b="1" dirty="0" smtClean="0">
                <a:latin typeface="Bahnschrift" panose="020B0502040204020203" pitchFamily="34" charset="0"/>
                <a:cs typeface="Arial" panose="020B0604020202020204" pitchFamily="34" charset="0"/>
              </a:rPr>
              <a:t>Кто наш клиент? - Владельцы  животных, </a:t>
            </a:r>
            <a:r>
              <a:rPr lang="ru-RU" sz="1600" dirty="0" smtClean="0">
                <a:latin typeface="Bahnschrift" panose="020B0502040204020203" pitchFamily="34" charset="0"/>
                <a:cs typeface="Arial" panose="020B0604020202020204" pitchFamily="34" charset="0"/>
              </a:rPr>
              <a:t>у них существует такая  </a:t>
            </a:r>
            <a:r>
              <a:rPr lang="ru-RU" sz="1600" b="1" dirty="0">
                <a:latin typeface="Bahnschrift" panose="020B0502040204020203" pitchFamily="34" charset="0"/>
                <a:cs typeface="Arial" panose="020B0604020202020204" pitchFamily="34" charset="0"/>
              </a:rPr>
              <a:t>п</a:t>
            </a:r>
            <a:r>
              <a:rPr lang="ru-RU" sz="1600" b="1" dirty="0" smtClean="0">
                <a:latin typeface="Bahnschrift" panose="020B0502040204020203" pitchFamily="34" charset="0"/>
                <a:cs typeface="Arial" panose="020B0604020202020204" pitchFamily="34" charset="0"/>
              </a:rPr>
              <a:t>роблема</a:t>
            </a:r>
            <a:r>
              <a:rPr lang="ru-RU" sz="1600" dirty="0" smtClean="0">
                <a:latin typeface="Bahnschrift" panose="020B0502040204020203" pitchFamily="34" charset="0"/>
                <a:cs typeface="Arial" panose="020B0604020202020204" pitchFamily="34" charset="0"/>
              </a:rPr>
              <a:t> </a:t>
            </a:r>
            <a:r>
              <a:rPr lang="ru-RU" sz="1800" dirty="0">
                <a:solidFill>
                  <a:schemeClr val="accent1">
                    <a:lumMod val="75000"/>
                  </a:schemeClr>
                </a:solidFill>
                <a:latin typeface="Bahnschrift" panose="020B0502040204020203" pitchFamily="34" charset="0"/>
                <a:cs typeface="Arial" panose="020B0604020202020204" pitchFamily="34" charset="0"/>
              </a:rPr>
              <a:t>с получением </a:t>
            </a:r>
            <a:r>
              <a:rPr lang="ru-RU" sz="1800" dirty="0" smtClean="0">
                <a:solidFill>
                  <a:schemeClr val="accent1">
                    <a:lumMod val="75000"/>
                  </a:schemeClr>
                </a:solidFill>
                <a:latin typeface="Bahnschrift" panose="020B0502040204020203" pitchFamily="34" charset="0"/>
                <a:cs typeface="Arial" panose="020B0604020202020204" pitchFamily="34" charset="0"/>
              </a:rPr>
              <a:t>информации и консультации </a:t>
            </a:r>
            <a:r>
              <a:rPr lang="ru-RU" sz="1600" dirty="0" smtClean="0">
                <a:latin typeface="Bahnschrift" panose="020B0502040204020203" pitchFamily="34" charset="0"/>
                <a:cs typeface="Arial" panose="020B0604020202020204" pitchFamily="34" charset="0"/>
              </a:rPr>
              <a:t>насчет животных и она  </a:t>
            </a:r>
            <a:r>
              <a:rPr lang="ru-RU" sz="1600" dirty="0">
                <a:latin typeface="Bahnschrift" panose="020B0502040204020203" pitchFamily="34" charset="0"/>
                <a:cs typeface="Arial" panose="020B0604020202020204" pitchFamily="34" charset="0"/>
              </a:rPr>
              <a:t>напрямую влияет </a:t>
            </a:r>
            <a:r>
              <a:rPr lang="ru-RU" sz="1800" dirty="0">
                <a:solidFill>
                  <a:schemeClr val="accent1">
                    <a:lumMod val="75000"/>
                  </a:schemeClr>
                </a:solidFill>
                <a:latin typeface="Bahnschrift" panose="020B0502040204020203" pitchFamily="34" charset="0"/>
                <a:cs typeface="Arial" panose="020B0604020202020204" pitchFamily="34" charset="0"/>
              </a:rPr>
              <a:t>на здоровье </a:t>
            </a:r>
            <a:r>
              <a:rPr lang="ru-RU" sz="1600" dirty="0">
                <a:latin typeface="Bahnschrift" panose="020B0502040204020203" pitchFamily="34" charset="0"/>
                <a:cs typeface="Arial" panose="020B0604020202020204" pitchFamily="34" charset="0"/>
              </a:rPr>
              <a:t>животных и, как следствие, </a:t>
            </a:r>
            <a:r>
              <a:rPr lang="ru-RU" sz="1600" dirty="0">
                <a:solidFill>
                  <a:schemeClr val="accent1">
                    <a:lumMod val="75000"/>
                  </a:schemeClr>
                </a:solidFill>
                <a:latin typeface="Bahnschrift" panose="020B0502040204020203" pitchFamily="34" charset="0"/>
                <a:cs typeface="Arial" panose="020B0604020202020204" pitchFamily="34" charset="0"/>
              </a:rPr>
              <a:t>на эмоциональное состояние</a:t>
            </a:r>
            <a:r>
              <a:rPr lang="ru-RU" sz="1600" dirty="0">
                <a:latin typeface="Bahnschrift" panose="020B0502040204020203" pitchFamily="34" charset="0"/>
                <a:cs typeface="Arial" panose="020B0604020202020204" pitchFamily="34" charset="0"/>
              </a:rPr>
              <a:t> владельцев и их </a:t>
            </a:r>
            <a:r>
              <a:rPr lang="ru-RU" sz="1800" dirty="0">
                <a:solidFill>
                  <a:schemeClr val="accent1">
                    <a:lumMod val="75000"/>
                  </a:schemeClr>
                </a:solidFill>
                <a:latin typeface="Bahnschrift" panose="020B0502040204020203" pitchFamily="34" charset="0"/>
                <a:cs typeface="Arial" panose="020B0604020202020204" pitchFamily="34" charset="0"/>
              </a:rPr>
              <a:t>финансовые</a:t>
            </a:r>
            <a:r>
              <a:rPr lang="ru-RU" sz="1600" dirty="0">
                <a:solidFill>
                  <a:schemeClr val="accent1">
                    <a:lumMod val="75000"/>
                  </a:schemeClr>
                </a:solidFill>
                <a:latin typeface="Bahnschrift" panose="020B0502040204020203" pitchFamily="34" charset="0"/>
                <a:cs typeface="Arial" panose="020B0604020202020204" pitchFamily="34" charset="0"/>
              </a:rPr>
              <a:t> </a:t>
            </a:r>
            <a:r>
              <a:rPr lang="ru-RU" sz="1800" dirty="0">
                <a:solidFill>
                  <a:schemeClr val="accent1">
                    <a:lumMod val="75000"/>
                  </a:schemeClr>
                </a:solidFill>
                <a:latin typeface="Bahnschrift" panose="020B0502040204020203" pitchFamily="34" charset="0"/>
                <a:cs typeface="Arial" panose="020B0604020202020204" pitchFamily="34" charset="0"/>
              </a:rPr>
              <a:t>траты на лечение</a:t>
            </a:r>
            <a:r>
              <a:rPr lang="ru-RU" sz="1600" dirty="0">
                <a:latin typeface="Bahnschrift" panose="020B0502040204020203" pitchFamily="34" charset="0"/>
                <a:cs typeface="Arial" panose="020B0604020202020204" pitchFamily="34" charset="0"/>
              </a:rPr>
              <a:t>. Они становятся потенциальными потребителями, если понимают, что могут получить нужную информацию и поддержку, что значительно увеличит их готовность платить за наши услуги.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315936" y="2751992"/>
            <a:ext cx="11175024" cy="39395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solidFill>
                  <a:schemeClr val="bg1"/>
                </a:solidFill>
                <a:latin typeface="Bahnschrift" panose="020B0502040204020203" pitchFamily="34" charset="0"/>
                <a:cs typeface="Arial" panose="020B0604020202020204" pitchFamily="34" charset="0"/>
              </a:rPr>
              <a:t>Научно-технические решения:</a:t>
            </a:r>
            <a:endParaRPr lang="ru-RU" sz="2400" b="1" dirty="0">
              <a:solidFill>
                <a:schemeClr val="bg1"/>
              </a:solidFill>
              <a:latin typeface="Bahnschrift" panose="020B0502040204020203" pitchFamily="34" charset="0"/>
              <a:cs typeface="Arial" panose="020B0604020202020204" pitchFamily="34" charset="0"/>
            </a:endParaRPr>
          </a:p>
          <a:p>
            <a:pPr marL="342900" indent="-342900">
              <a:buAutoNum type="arabicPeriod"/>
            </a:pPr>
            <a:r>
              <a:rPr lang="ru-RU" sz="1400" dirty="0">
                <a:solidFill>
                  <a:schemeClr val="bg1"/>
                </a:solidFill>
                <a:latin typeface="Bahnschrift" panose="020B0502040204020203" pitchFamily="34" charset="0"/>
                <a:cs typeface="Arial" panose="020B0604020202020204" pitchFamily="34" charset="0"/>
              </a:rPr>
              <a:t>Разработка и тестирование платформы</a:t>
            </a:r>
          </a:p>
          <a:p>
            <a:pPr marL="342900" indent="-342900">
              <a:buAutoNum type="arabicPeriod"/>
            </a:pPr>
            <a:r>
              <a:rPr lang="ru-RU" sz="1400" dirty="0">
                <a:solidFill>
                  <a:schemeClr val="bg1"/>
                </a:solidFill>
                <a:latin typeface="Bahnschrift" panose="020B0502040204020203" pitchFamily="34" charset="0"/>
                <a:cs typeface="Arial" panose="020B0604020202020204" pitchFamily="34" charset="0"/>
              </a:rPr>
              <a:t>Сбор данных и обучение алгоритмов</a:t>
            </a:r>
          </a:p>
          <a:p>
            <a:pPr marL="342900" indent="-342900">
              <a:buAutoNum type="arabicPeriod"/>
            </a:pPr>
            <a:r>
              <a:rPr lang="ru-RU" sz="1400" dirty="0">
                <a:solidFill>
                  <a:schemeClr val="bg1"/>
                </a:solidFill>
                <a:latin typeface="Bahnschrift" panose="020B0502040204020203" pitchFamily="34" charset="0"/>
                <a:cs typeface="Arial" panose="020B0604020202020204" pitchFamily="34" charset="0"/>
              </a:rPr>
              <a:t>Запуск </a:t>
            </a:r>
            <a:r>
              <a:rPr lang="ru-RU" sz="1400" dirty="0" smtClean="0">
                <a:solidFill>
                  <a:schemeClr val="bg1"/>
                </a:solidFill>
                <a:latin typeface="Bahnschrift" panose="020B0502040204020203" pitchFamily="34" charset="0"/>
                <a:cs typeface="Arial" panose="020B0604020202020204" pitchFamily="34" charset="0"/>
              </a:rPr>
              <a:t>бета-версии</a:t>
            </a:r>
            <a:r>
              <a:rPr lang="ru-RU" sz="1400" dirty="0">
                <a:solidFill>
                  <a:schemeClr val="bg1"/>
                </a:solidFill>
                <a:latin typeface="Bahnschrift" panose="020B0502040204020203" pitchFamily="34" charset="0"/>
                <a:cs typeface="Arial" panose="020B0604020202020204" pitchFamily="34" charset="0"/>
              </a:rPr>
              <a:t> </a:t>
            </a:r>
            <a:r>
              <a:rPr lang="ru-RU" sz="1400" dirty="0" smtClean="0">
                <a:solidFill>
                  <a:schemeClr val="bg1"/>
                </a:solidFill>
                <a:latin typeface="Bahnschrift" panose="020B0502040204020203" pitchFamily="34" charset="0"/>
                <a:cs typeface="Arial" panose="020B0604020202020204" pitchFamily="34" charset="0"/>
              </a:rPr>
              <a:t>- </a:t>
            </a:r>
            <a:r>
              <a:rPr lang="ru-RU" sz="1400" dirty="0">
                <a:solidFill>
                  <a:schemeClr val="bg1"/>
                </a:solidFill>
                <a:latin typeface="Bahnschrift" panose="020B0502040204020203" pitchFamily="34" charset="0"/>
                <a:cs typeface="Arial" panose="020B0604020202020204" pitchFamily="34" charset="0"/>
              </a:rPr>
              <a:t>После завершения </a:t>
            </a:r>
            <a:r>
              <a:rPr lang="ru-RU" sz="1400" dirty="0" smtClean="0">
                <a:solidFill>
                  <a:schemeClr val="bg1"/>
                </a:solidFill>
                <a:latin typeface="Bahnschrift" panose="020B0502040204020203" pitchFamily="34" charset="0"/>
                <a:cs typeface="Arial" panose="020B0604020202020204" pitchFamily="34" charset="0"/>
              </a:rPr>
              <a:t>тестирования </a:t>
            </a:r>
            <a:r>
              <a:rPr lang="ru-RU" sz="1400" dirty="0">
                <a:solidFill>
                  <a:schemeClr val="bg1"/>
                </a:solidFill>
                <a:latin typeface="Bahnschrift" panose="020B0502040204020203" pitchFamily="34" charset="0"/>
                <a:cs typeface="Arial" panose="020B0604020202020204" pitchFamily="34" charset="0"/>
              </a:rPr>
              <a:t>платформа будет запущена в бета-версии для ограниченной группы пользователей. Это позволит собрать отзывы и внести необходимые улучшения перед основным запуском.</a:t>
            </a:r>
          </a:p>
          <a:p>
            <a:r>
              <a:rPr lang="ru-RU" sz="1400" dirty="0">
                <a:solidFill>
                  <a:schemeClr val="bg1"/>
                </a:solidFill>
                <a:latin typeface="Bahnschrift" panose="020B0502040204020203" pitchFamily="34" charset="0"/>
                <a:cs typeface="Arial" panose="020B0604020202020204" pitchFamily="34" charset="0"/>
              </a:rPr>
              <a:t>4</a:t>
            </a:r>
            <a:r>
              <a:rPr lang="ru-RU" sz="1400" dirty="0" smtClean="0">
                <a:solidFill>
                  <a:schemeClr val="bg1"/>
                </a:solidFill>
                <a:latin typeface="Bahnschrift" panose="020B0502040204020203" pitchFamily="34" charset="0"/>
                <a:cs typeface="Arial" panose="020B0604020202020204" pitchFamily="34" charset="0"/>
              </a:rPr>
              <a:t>.    Маркетинг </a:t>
            </a:r>
            <a:r>
              <a:rPr lang="ru-RU" sz="1400" dirty="0">
                <a:solidFill>
                  <a:schemeClr val="bg1"/>
                </a:solidFill>
                <a:latin typeface="Bahnschrift" panose="020B0502040204020203" pitchFamily="34" charset="0"/>
                <a:cs typeface="Arial" panose="020B0604020202020204" pitchFamily="34" charset="0"/>
              </a:rPr>
              <a:t>и привлечение клиентов</a:t>
            </a:r>
          </a:p>
          <a:p>
            <a:r>
              <a:rPr lang="ru-RU" sz="1400" dirty="0">
                <a:solidFill>
                  <a:schemeClr val="bg1"/>
                </a:solidFill>
                <a:latin typeface="Bahnschrift" panose="020B0502040204020203" pitchFamily="34" charset="0"/>
                <a:cs typeface="Arial" panose="020B0604020202020204" pitchFamily="34" charset="0"/>
              </a:rPr>
              <a:t>5. </a:t>
            </a:r>
            <a:r>
              <a:rPr lang="ru-RU" sz="1400" dirty="0" smtClean="0">
                <a:solidFill>
                  <a:schemeClr val="bg1"/>
                </a:solidFill>
                <a:latin typeface="Bahnschrift" panose="020B0502040204020203" pitchFamily="34" charset="0"/>
                <a:cs typeface="Arial" panose="020B0604020202020204" pitchFamily="34" charset="0"/>
              </a:rPr>
              <a:t>    Поддержка </a:t>
            </a:r>
            <a:r>
              <a:rPr lang="ru-RU" sz="1400" dirty="0">
                <a:solidFill>
                  <a:schemeClr val="bg1"/>
                </a:solidFill>
                <a:latin typeface="Bahnschrift" panose="020B0502040204020203" pitchFamily="34" charset="0"/>
                <a:cs typeface="Arial" panose="020B0604020202020204" pitchFamily="34" charset="0"/>
              </a:rPr>
              <a:t>и развитие</a:t>
            </a:r>
          </a:p>
          <a:p>
            <a:endParaRPr lang="ru-RU" sz="1400" dirty="0">
              <a:solidFill>
                <a:schemeClr val="bg1"/>
              </a:solidFill>
              <a:latin typeface="Bahnschrift" panose="020B0502040204020203" pitchFamily="34" charset="0"/>
              <a:cs typeface="Arial" panose="020B0604020202020204" pitchFamily="34" charset="0"/>
            </a:endParaRPr>
          </a:p>
          <a:p>
            <a:pPr algn="ctr"/>
            <a:r>
              <a:rPr lang="ru-RU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" panose="020B0502040204020203" pitchFamily="34" charset="0"/>
                <a:cs typeface="Arial" panose="020B0604020202020204" pitchFamily="34" charset="0"/>
              </a:rPr>
              <a:t>Бизнес модель</a:t>
            </a:r>
            <a:r>
              <a:rPr lang="ru-RU" sz="1400" dirty="0" smtClean="0">
                <a:solidFill>
                  <a:schemeClr val="bg1"/>
                </a:solidFill>
                <a:latin typeface="Bahnschrift" panose="020B0502040204020203" pitchFamily="34" charset="0"/>
                <a:cs typeface="Arial" panose="020B0604020202020204" pitchFamily="34" charset="0"/>
              </a:rPr>
              <a:t>:</a:t>
            </a:r>
          </a:p>
          <a:p>
            <a:pPr algn="ctr"/>
            <a:endParaRPr lang="ru-RU" sz="1400" dirty="0" smtClean="0">
              <a:solidFill>
                <a:schemeClr val="bg1"/>
              </a:solidFill>
              <a:latin typeface="Bahnschrift" panose="020B0502040204020203" pitchFamily="34" charset="0"/>
              <a:cs typeface="Arial" panose="020B0604020202020204" pitchFamily="34" charset="0"/>
            </a:endParaRPr>
          </a:p>
          <a:p>
            <a:r>
              <a:rPr lang="en-US" sz="1400" dirty="0" smtClean="0">
                <a:solidFill>
                  <a:schemeClr val="bg1"/>
                </a:solidFill>
                <a:latin typeface="Bahnschrift" panose="020B0502040204020203" pitchFamily="34" charset="0"/>
                <a:cs typeface="Arial" panose="020B0604020202020204" pitchFamily="34" charset="0"/>
              </a:rPr>
              <a:t>B2C</a:t>
            </a:r>
            <a:r>
              <a:rPr lang="ru-RU" sz="1400" dirty="0">
                <a:solidFill>
                  <a:schemeClr val="bg1"/>
                </a:solidFill>
                <a:latin typeface="Bahnschrift" panose="020B0502040204020203" pitchFamily="34" charset="0"/>
                <a:cs typeface="Arial" panose="020B0604020202020204" pitchFamily="34" charset="0"/>
              </a:rPr>
              <a:t>- предоставление владельцам домашних животных удобных услуг по уходу за питомцами, включая онлайн-консультации, персонализированные рекомендации по питанию, доступ к образовательному контенту и инструментам контроля здоровья.</a:t>
            </a:r>
          </a:p>
          <a:p>
            <a:pPr marL="285750" indent="-285750">
              <a:buFontTx/>
              <a:buChar char="-"/>
            </a:pPr>
            <a:r>
              <a:rPr lang="ru-RU" sz="1400" dirty="0">
                <a:solidFill>
                  <a:schemeClr val="bg1"/>
                </a:solidFill>
                <a:latin typeface="Bahnschrift" panose="020B0502040204020203" pitchFamily="34" charset="0"/>
                <a:cs typeface="Arial" panose="020B0604020202020204" pitchFamily="34" charset="0"/>
              </a:rPr>
              <a:t>Прибыль будет генерироваться за счет подписок на премиум-услуги, платных консультаций с ветеринарами и </a:t>
            </a:r>
            <a:r>
              <a:rPr lang="ru-RU" sz="1400" dirty="0" err="1">
                <a:solidFill>
                  <a:schemeClr val="bg1"/>
                </a:solidFill>
                <a:latin typeface="Bahnschrift" panose="020B0502040204020203" pitchFamily="34" charset="0"/>
                <a:cs typeface="Arial" panose="020B0604020202020204" pitchFamily="34" charset="0"/>
              </a:rPr>
              <a:t>грумерами</a:t>
            </a:r>
            <a:r>
              <a:rPr lang="ru-RU" sz="1400" dirty="0">
                <a:solidFill>
                  <a:schemeClr val="bg1"/>
                </a:solidFill>
                <a:latin typeface="Bahnschrift" panose="020B0502040204020203" pitchFamily="34" charset="0"/>
                <a:cs typeface="Arial" panose="020B0604020202020204" pitchFamily="34" charset="0"/>
              </a:rPr>
              <a:t>, а также продажи рекламного пространства на платформе.</a:t>
            </a:r>
          </a:p>
          <a:p>
            <a:r>
              <a:rPr lang="en-US" sz="1400" dirty="0">
                <a:solidFill>
                  <a:schemeClr val="bg1"/>
                </a:solidFill>
                <a:latin typeface="Bahnschrift" panose="020B0502040204020203" pitchFamily="34" charset="0"/>
                <a:cs typeface="Arial" panose="020B0604020202020204" pitchFamily="34" charset="0"/>
              </a:rPr>
              <a:t>B2B</a:t>
            </a:r>
            <a:r>
              <a:rPr lang="ru-RU" sz="1400" dirty="0">
                <a:solidFill>
                  <a:schemeClr val="bg1"/>
                </a:solidFill>
                <a:latin typeface="Bahnschrift" panose="020B0502040204020203" pitchFamily="34" charset="0"/>
                <a:cs typeface="Arial" panose="020B0604020202020204" pitchFamily="34" charset="0"/>
              </a:rPr>
              <a:t> - Возможность для ветеринаров и </a:t>
            </a:r>
            <a:r>
              <a:rPr lang="ru-RU" sz="1400" dirty="0" err="1">
                <a:solidFill>
                  <a:schemeClr val="bg1"/>
                </a:solidFill>
                <a:latin typeface="Bahnschrift" panose="020B0502040204020203" pitchFamily="34" charset="0"/>
                <a:cs typeface="Arial" panose="020B0604020202020204" pitchFamily="34" charset="0"/>
              </a:rPr>
              <a:t>грумеров</a:t>
            </a:r>
            <a:r>
              <a:rPr lang="ru-RU" sz="1400" dirty="0">
                <a:solidFill>
                  <a:schemeClr val="bg1"/>
                </a:solidFill>
                <a:latin typeface="Bahnschrift" panose="020B0502040204020203" pitchFamily="34" charset="0"/>
                <a:cs typeface="Arial" panose="020B0604020202020204" pitchFamily="34" charset="0"/>
              </a:rPr>
              <a:t> размещать свои услуги на платформе, что будет генерировать комиссионные от каждой записи, сделанной через нашу систему</a:t>
            </a:r>
          </a:p>
          <a:p>
            <a:pPr marL="342900" indent="-342900">
              <a:buAutoNum type="arabicPeriod"/>
            </a:pPr>
            <a:endParaRPr lang="ru-RU" sz="12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5823002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385968" y="118722"/>
            <a:ext cx="5843016" cy="545123"/>
          </a:xfrm>
        </p:spPr>
        <p:txBody>
          <a:bodyPr/>
          <a:lstStyle/>
          <a:p>
            <a:r>
              <a:rPr lang="ru-RU" sz="36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Промежуточный итог</a:t>
            </a:r>
          </a:p>
        </p:txBody>
      </p:sp>
      <p:pic>
        <p:nvPicPr>
          <p:cNvPr id="4" name="Рисунок 3"/>
          <p:cNvPicPr>
            <a:picLocks noGrp="1" noChangeAspect="1"/>
          </p:cNvPicPr>
          <p:nvPr>
            <p:ph type="pic" sz="quarter" idx="1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255" r="40255"/>
          <a:stretch>
            <a:fillRect/>
          </a:stretch>
        </p:blipFill>
        <p:spPr>
          <a:xfrm>
            <a:off x="0" y="0"/>
            <a:ext cx="2005013" cy="6858000"/>
          </a:xfrm>
        </p:spPr>
      </p:pic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2162908" y="663845"/>
            <a:ext cx="9715500" cy="6194155"/>
          </a:xfrm>
        </p:spPr>
        <p:txBody>
          <a:bodyPr/>
          <a:lstStyle/>
          <a:p>
            <a:pPr algn="l"/>
            <a:r>
              <a:rPr lang="ru-RU" sz="2400" i="1" spc="0" dirty="0">
                <a:latin typeface="Bahnschrift Light" panose="020B0502040204020203" pitchFamily="34" charset="0"/>
                <a:cs typeface="Times New Roman" panose="02020603050405020304" pitchFamily="18" charset="0"/>
              </a:rPr>
              <a:t>Наш продукт</a:t>
            </a:r>
            <a:r>
              <a:rPr lang="ru-RU" sz="2400" i="1" spc="0" dirty="0">
                <a:latin typeface="Bahnschrift Light" panose="020B0502040204020203" pitchFamily="34" charset="0"/>
                <a:cs typeface="Times New Roman" panose="02020603050405020304" pitchFamily="18" charset="0"/>
                <a:sym typeface="IBM Plex Sans"/>
              </a:rPr>
              <a:t> помогает </a:t>
            </a:r>
            <a:r>
              <a:rPr lang="ru-RU" sz="2400" i="1" spc="0" dirty="0">
                <a:latin typeface="Bahnschrift Light" panose="020B0502040204020203" pitchFamily="34" charset="0"/>
                <a:cs typeface="Times New Roman" panose="02020603050405020304" pitchFamily="18" charset="0"/>
              </a:rPr>
              <a:t> владельцам животных, ветеринарам и клиникам, дрессировщикам, </a:t>
            </a:r>
            <a:r>
              <a:rPr lang="ru-RU" sz="2400" i="1" spc="0" dirty="0" err="1">
                <a:latin typeface="Bahnschrift Light" panose="020B0502040204020203" pitchFamily="34" charset="0"/>
                <a:cs typeface="Times New Roman" panose="02020603050405020304" pitchFamily="18" charset="0"/>
              </a:rPr>
              <a:t>грумерам</a:t>
            </a:r>
            <a:r>
              <a:rPr lang="ru-RU" sz="2400" i="1" spc="0" dirty="0">
                <a:latin typeface="Bahnschrift Light" panose="020B0502040204020203" pitchFamily="34" charset="0"/>
                <a:cs typeface="Times New Roman" panose="02020603050405020304" pitchFamily="18" charset="0"/>
              </a:rPr>
              <a:t> и зоозащитникам,</a:t>
            </a:r>
          </a:p>
          <a:p>
            <a:pPr algn="l"/>
            <a:r>
              <a:rPr lang="ru-RU" sz="1600" spc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 Light" panose="020B0502040204020203" pitchFamily="34" charset="0"/>
                <a:cs typeface="Times New Roman" panose="02020603050405020304" pitchFamily="18" charset="0"/>
              </a:rPr>
              <a:t>Которые хотят решать </a:t>
            </a:r>
            <a:r>
              <a:rPr lang="ru-RU" sz="1600" spc="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 Light" panose="020B0502040204020203" pitchFamily="34" charset="0"/>
                <a:cs typeface="Times New Roman" panose="02020603050405020304" pitchFamily="18" charset="0"/>
              </a:rPr>
              <a:t>задачи:</a:t>
            </a:r>
            <a:endParaRPr lang="ru-RU" sz="1600" spc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hnschrift Light" panose="020B0502040204020203" pitchFamily="34" charset="0"/>
              <a:cs typeface="Times New Roman" panose="02020603050405020304" pitchFamily="18" charset="0"/>
            </a:endParaRPr>
          </a:p>
          <a:p>
            <a:pPr marL="285750" indent="-285750" algn="l">
              <a:buFontTx/>
              <a:buChar char="-"/>
            </a:pPr>
            <a:r>
              <a:rPr lang="ru-RU" sz="1400" i="1" spc="0" dirty="0" smtClean="0">
                <a:latin typeface="Bahnschrift Light" panose="020B0502040204020203" pitchFamily="34" charset="0"/>
                <a:cs typeface="Times New Roman" panose="02020603050405020304" pitchFamily="18" charset="0"/>
              </a:rPr>
              <a:t>Получение </a:t>
            </a:r>
            <a:r>
              <a:rPr lang="ru-RU" sz="1400" i="1" spc="0" dirty="0">
                <a:latin typeface="Bahnschrift Light" panose="020B0502040204020203" pitchFamily="34" charset="0"/>
                <a:cs typeface="Times New Roman" panose="02020603050405020304" pitchFamily="18" charset="0"/>
              </a:rPr>
              <a:t>профессиональных консультаций без необходимости посетить клинику или </a:t>
            </a:r>
            <a:r>
              <a:rPr lang="ru-RU" sz="1400" i="1" spc="0" dirty="0" smtClean="0">
                <a:latin typeface="Bahnschrift Light" panose="020B0502040204020203" pitchFamily="34" charset="0"/>
                <a:cs typeface="Times New Roman" panose="02020603050405020304" pitchFamily="18" charset="0"/>
              </a:rPr>
              <a:t>салон.</a:t>
            </a:r>
            <a:endParaRPr lang="ru-RU" sz="1400" i="1" spc="0" dirty="0">
              <a:latin typeface="Bahnschrift Light" panose="020B0502040204020203" pitchFamily="34" charset="0"/>
              <a:cs typeface="Times New Roman" panose="02020603050405020304" pitchFamily="18" charset="0"/>
            </a:endParaRPr>
          </a:p>
          <a:p>
            <a:pPr marL="285750" indent="-285750" algn="l">
              <a:buFontTx/>
              <a:buChar char="-"/>
            </a:pPr>
            <a:r>
              <a:rPr lang="ru-RU" sz="1400" i="1" spc="0" dirty="0" smtClean="0">
                <a:latin typeface="Bahnschrift Light" panose="020B0502040204020203" pitchFamily="34" charset="0"/>
                <a:cs typeface="Times New Roman" panose="02020603050405020304" pitchFamily="18" charset="0"/>
              </a:rPr>
              <a:t>Доступ </a:t>
            </a:r>
            <a:r>
              <a:rPr lang="ru-RU" sz="1400" i="1" spc="0" dirty="0">
                <a:latin typeface="Bahnschrift Light" panose="020B0502040204020203" pitchFamily="34" charset="0"/>
                <a:cs typeface="Times New Roman" panose="02020603050405020304" pitchFamily="18" charset="0"/>
              </a:rPr>
              <a:t>к качественным товарам и ресурсам для ухода за питомцем</a:t>
            </a:r>
            <a:r>
              <a:rPr lang="ru-RU" sz="1400" i="1" spc="0" dirty="0" smtClean="0">
                <a:latin typeface="Bahnschrift Light" panose="020B0502040204020203" pitchFamily="34" charset="0"/>
                <a:cs typeface="Times New Roman" panose="02020603050405020304" pitchFamily="18" charset="0"/>
              </a:rPr>
              <a:t>.</a:t>
            </a:r>
          </a:p>
          <a:p>
            <a:pPr marL="285750" indent="-285750" algn="l">
              <a:buFontTx/>
              <a:buChar char="-"/>
            </a:pPr>
            <a:r>
              <a:rPr lang="ru-RU" sz="1400" i="1" spc="0" dirty="0">
                <a:latin typeface="Bahnschrift Light" panose="020B0502040204020203" pitchFamily="34" charset="0"/>
                <a:cs typeface="Times New Roman" panose="02020603050405020304" pitchFamily="18" charset="0"/>
              </a:rPr>
              <a:t>Поиск надежной информации о здоровье и уходе за животными</a:t>
            </a:r>
            <a:r>
              <a:rPr lang="ru-RU" sz="1400" i="1" spc="0" dirty="0" smtClean="0">
                <a:latin typeface="Bahnschrift Light" panose="020B0502040204020203" pitchFamily="34" charset="0"/>
                <a:cs typeface="Times New Roman" panose="02020603050405020304" pitchFamily="18" charset="0"/>
              </a:rPr>
              <a:t>.</a:t>
            </a:r>
          </a:p>
          <a:p>
            <a:pPr algn="l"/>
            <a:endParaRPr lang="ru-RU" sz="1400" spc="0" dirty="0">
              <a:latin typeface="Bahnschrift Light" panose="020B0502040204020203" pitchFamily="34" charset="0"/>
              <a:cs typeface="Times New Roman" panose="02020603050405020304" pitchFamily="18" charset="0"/>
            </a:endParaRPr>
          </a:p>
          <a:p>
            <a:pPr algn="l"/>
            <a:r>
              <a:rPr lang="ru-RU" sz="1400" spc="0" dirty="0">
                <a:latin typeface="Bahnschrift Light" panose="020B0502040204020203" pitchFamily="34" charset="0"/>
                <a:cs typeface="Times New Roman" panose="02020603050405020304" pitchFamily="18" charset="0"/>
              </a:rPr>
              <a:t>Посредством уменьшения необходимости часами искать информацию или ждать времени записи к врачу. </a:t>
            </a:r>
          </a:p>
          <a:p>
            <a:pPr algn="l"/>
            <a:r>
              <a:rPr lang="ru-RU" sz="2000" spc="0" dirty="0">
                <a:solidFill>
                  <a:schemeClr val="accent1">
                    <a:lumMod val="75000"/>
                  </a:schemeClr>
                </a:solidFill>
                <a:latin typeface="Bahnschrift Light" panose="020B0502040204020203" pitchFamily="34" charset="0"/>
                <a:cs typeface="Times New Roman" panose="02020603050405020304" pitchFamily="18" charset="0"/>
              </a:rPr>
              <a:t>-Наши пользователи получают возможность объединяться в сообщество, делиться опытом, а также участвовать в образовательных инициативах.</a:t>
            </a:r>
          </a:p>
          <a:p>
            <a:pPr algn="l"/>
            <a:endParaRPr lang="ru-RU" sz="1600" spc="0" dirty="0">
              <a:latin typeface="Bahnschrift Light" panose="020B0502040204020203" pitchFamily="34" charset="0"/>
              <a:cs typeface="Times New Roman" panose="02020603050405020304" pitchFamily="18" charset="0"/>
            </a:endParaRPr>
          </a:p>
          <a:p>
            <a:pPr algn="l"/>
            <a:r>
              <a:rPr lang="ru-RU" sz="1600" spc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 Light" panose="020B0502040204020203" pitchFamily="34" charset="0"/>
                <a:cs typeface="Times New Roman" panose="02020603050405020304" pitchFamily="18" charset="0"/>
              </a:rPr>
              <a:t>И в отличие от </a:t>
            </a:r>
            <a:r>
              <a:rPr lang="ru-RU" sz="1600" spc="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 Light" panose="020B0502040204020203" pitchFamily="34" charset="0"/>
                <a:cs typeface="Times New Roman" panose="02020603050405020304" pitchFamily="18" charset="0"/>
              </a:rPr>
              <a:t>конкурентов</a:t>
            </a:r>
            <a:r>
              <a:rPr lang="ru-RU" sz="1600" spc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 Light" panose="020B0502040204020203" pitchFamily="34" charset="0"/>
                <a:cs typeface="Times New Roman" panose="02020603050405020304" pitchFamily="18" charset="0"/>
              </a:rPr>
              <a:t> </a:t>
            </a:r>
            <a:r>
              <a:rPr lang="ru-RU" sz="1600" spc="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 Light" panose="020B0502040204020203" pitchFamily="34" charset="0"/>
                <a:cs typeface="Times New Roman" panose="02020603050405020304" pitchFamily="18" charset="0"/>
              </a:rPr>
              <a:t>наша </a:t>
            </a:r>
            <a:r>
              <a:rPr lang="ru-RU" sz="1600" spc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 Light" panose="020B0502040204020203" pitchFamily="34" charset="0"/>
                <a:cs typeface="Times New Roman" panose="02020603050405020304" pitchFamily="18" charset="0"/>
              </a:rPr>
              <a:t>платформа выделяется </a:t>
            </a:r>
            <a:r>
              <a:rPr lang="ru-RU" sz="1600" spc="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 Light" panose="020B0502040204020203" pitchFamily="34" charset="0"/>
                <a:cs typeface="Times New Roman" panose="02020603050405020304" pitchFamily="18" charset="0"/>
              </a:rPr>
              <a:t>благодаря</a:t>
            </a:r>
            <a:r>
              <a:rPr lang="ru-RU" sz="1600" spc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 Light" panose="020B0502040204020203" pitchFamily="34" charset="0"/>
                <a:cs typeface="Times New Roman" panose="02020603050405020304" pitchFamily="18" charset="0"/>
              </a:rPr>
              <a:t>:</a:t>
            </a:r>
          </a:p>
          <a:p>
            <a:pPr algn="l"/>
            <a:endParaRPr lang="ru-RU" sz="1400" spc="0" dirty="0">
              <a:latin typeface="Bahnschrift Light" panose="020B0502040204020203" pitchFamily="34" charset="0"/>
              <a:cs typeface="Times New Roman" panose="02020603050405020304" pitchFamily="18" charset="0"/>
            </a:endParaRPr>
          </a:p>
          <a:p>
            <a:pPr algn="l"/>
            <a:r>
              <a:rPr lang="ru-RU" sz="1400" i="1" spc="0" dirty="0">
                <a:latin typeface="Bahnschrift Light" panose="020B0502040204020203" pitchFamily="34" charset="0"/>
                <a:cs typeface="Times New Roman" panose="02020603050405020304" pitchFamily="18" charset="0"/>
              </a:rPr>
              <a:t>- Широкому спектру услуг: Мы объединяем весь необходимый функционал в одной платформе.</a:t>
            </a:r>
          </a:p>
          <a:p>
            <a:pPr algn="l"/>
            <a:r>
              <a:rPr lang="ru-RU" sz="1400" i="1" spc="0" dirty="0">
                <a:latin typeface="Bahnschrift Light" panose="020B0502040204020203" pitchFamily="34" charset="0"/>
                <a:cs typeface="Times New Roman" panose="02020603050405020304" pitchFamily="18" charset="0"/>
              </a:rPr>
              <a:t>- Возможность получать консультации в любое время.</a:t>
            </a:r>
          </a:p>
          <a:p>
            <a:pPr algn="l"/>
            <a:r>
              <a:rPr lang="ru-RU" sz="1400" i="1" spc="0" dirty="0">
                <a:latin typeface="Bahnschrift Light" panose="020B0502040204020203" pitchFamily="34" charset="0"/>
                <a:cs typeface="Times New Roman" panose="02020603050405020304" pitchFamily="18" charset="0"/>
              </a:rPr>
              <a:t>- Запущенные форумы и группы поддержки для владельцев животных, что создает дополнительную ценность.</a:t>
            </a:r>
          </a:p>
          <a:p>
            <a:pPr algn="l"/>
            <a:endParaRPr lang="ru-RU" sz="1400" spc="0" dirty="0">
              <a:latin typeface="Bahnschrift Light" panose="020B0502040204020203" pitchFamily="34" charset="0"/>
              <a:cs typeface="Times New Roman" panose="02020603050405020304" pitchFamily="18" charset="0"/>
            </a:endParaRPr>
          </a:p>
          <a:p>
            <a:pPr algn="l"/>
            <a:r>
              <a:rPr lang="ru-RU" sz="1600" spc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 Light" panose="020B0502040204020203" pitchFamily="34" charset="0"/>
                <a:cs typeface="Times New Roman" panose="02020603050405020304" pitchFamily="18" charset="0"/>
              </a:rPr>
              <a:t>Описание </a:t>
            </a:r>
            <a:r>
              <a:rPr lang="ru-RU" sz="1600" spc="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 Light" panose="020B0502040204020203" pitchFamily="34" charset="0"/>
                <a:cs typeface="Times New Roman" panose="02020603050405020304" pitchFamily="18" charset="0"/>
              </a:rPr>
              <a:t>преимуществ:</a:t>
            </a:r>
            <a:endParaRPr lang="ru-RU" sz="1600" spc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hnschrift Light" panose="020B0502040204020203" pitchFamily="34" charset="0"/>
              <a:cs typeface="Times New Roman" panose="02020603050405020304" pitchFamily="18" charset="0"/>
            </a:endParaRPr>
          </a:p>
          <a:p>
            <a:pPr algn="l"/>
            <a:endParaRPr lang="ru-RU" sz="1400" spc="0" dirty="0">
              <a:latin typeface="Bahnschrift Light" panose="020B0502040204020203" pitchFamily="34" charset="0"/>
              <a:cs typeface="Times New Roman" panose="02020603050405020304" pitchFamily="18" charset="0"/>
            </a:endParaRPr>
          </a:p>
          <a:p>
            <a:pPr algn="l"/>
            <a:r>
              <a:rPr lang="ru-RU" sz="1400" i="1" spc="0" dirty="0">
                <a:latin typeface="Bahnschrift Light" panose="020B0502040204020203" pitchFamily="34" charset="0"/>
                <a:cs typeface="Times New Roman" panose="02020603050405020304" pitchFamily="18" charset="0"/>
              </a:rPr>
              <a:t>- Удобный интерфейс, который позволяет легко находить нужную информацию.</a:t>
            </a:r>
          </a:p>
          <a:p>
            <a:pPr algn="l"/>
            <a:r>
              <a:rPr lang="ru-RU" sz="1400" i="1" spc="0" dirty="0">
                <a:latin typeface="Bahnschrift Light" panose="020B0502040204020203" pitchFamily="34" charset="0"/>
                <a:cs typeface="Times New Roman" panose="02020603050405020304" pitchFamily="18" charset="0"/>
              </a:rPr>
              <a:t>- Наличие проверенных специалистов, готовых помочь в любой ситуации.</a:t>
            </a:r>
          </a:p>
          <a:p>
            <a:pPr algn="l"/>
            <a:r>
              <a:rPr lang="ru-RU" sz="1400" i="1" spc="0" dirty="0">
                <a:latin typeface="Bahnschrift Light" panose="020B0502040204020203" pitchFamily="34" charset="0"/>
                <a:cs typeface="Times New Roman" panose="02020603050405020304" pitchFamily="18" charset="0"/>
              </a:rPr>
              <a:t>- Возможность напрямую заказывать товары и услуги через платформу, экономя время и усилия.</a:t>
            </a:r>
          </a:p>
          <a:p>
            <a:pPr algn="l"/>
            <a:endParaRPr lang="ru-RU" sz="1400" spc="0" dirty="0">
              <a:latin typeface="Bahnschrift Light" panose="020B0502040204020203" pitchFamily="34" charset="0"/>
              <a:cs typeface="Times New Roman" panose="02020603050405020304" pitchFamily="18" charset="0"/>
            </a:endParaRPr>
          </a:p>
          <a:p>
            <a:pPr algn="l"/>
            <a:r>
              <a:rPr lang="ru-RU" sz="1400" spc="0" dirty="0">
                <a:latin typeface="Bahnschrift Light" panose="020B0502040204020203" pitchFamily="34" charset="0"/>
                <a:cs typeface="Times New Roman" panose="02020603050405020304" pitchFamily="18" charset="0"/>
              </a:rPr>
              <a:t>Эти преимущества делают нашу</a:t>
            </a:r>
            <a:r>
              <a:rPr lang="ru-RU" sz="1400" spc="0" dirty="0">
                <a:solidFill>
                  <a:schemeClr val="accent1">
                    <a:lumMod val="75000"/>
                  </a:schemeClr>
                </a:solidFill>
                <a:latin typeface="Bahnschrift Light" panose="020B0502040204020203" pitchFamily="34" charset="0"/>
                <a:cs typeface="Times New Roman" panose="02020603050405020304" pitchFamily="18" charset="0"/>
              </a:rPr>
              <a:t> платформу </a:t>
            </a:r>
            <a:r>
              <a:rPr lang="ru-RU" sz="1400" spc="0" dirty="0">
                <a:latin typeface="Bahnschrift Light" panose="020B0502040204020203" pitchFamily="34" charset="0"/>
                <a:cs typeface="Times New Roman" panose="02020603050405020304" pitchFamily="18" charset="0"/>
              </a:rPr>
              <a:t>не просто инструментом, а настоящим помощником </a:t>
            </a:r>
            <a:r>
              <a:rPr lang="ru-RU" sz="1600" spc="0" dirty="0">
                <a:solidFill>
                  <a:schemeClr val="accent1">
                    <a:lumMod val="75000"/>
                  </a:schemeClr>
                </a:solidFill>
                <a:latin typeface="Bahnschrift Light" panose="020B0502040204020203" pitchFamily="34" charset="0"/>
                <a:cs typeface="Times New Roman" panose="02020603050405020304" pitchFamily="18" charset="0"/>
              </a:rPr>
              <a:t>в заботе о ваших питомцах.</a:t>
            </a:r>
            <a:r>
              <a:rPr lang="ru-RU" sz="1400" spc="0" dirty="0">
                <a:latin typeface="Bahnschrift Light" panose="020B0502040204020203" pitchFamily="34" charset="0"/>
                <a:cs typeface="Times New Roman" panose="02020603050405020304" pitchFamily="18" charset="0"/>
              </a:rPr>
              <a:t/>
            </a:r>
            <a:br>
              <a:rPr lang="ru-RU" sz="1400" spc="0" dirty="0">
                <a:latin typeface="Bahnschrift Light" panose="020B0502040204020203" pitchFamily="34" charset="0"/>
                <a:cs typeface="Times New Roman" panose="02020603050405020304" pitchFamily="18" charset="0"/>
              </a:rPr>
            </a:br>
            <a:r>
              <a:rPr lang="ru-RU" sz="1400" spc="0" dirty="0">
                <a:latin typeface="Bahnschrift Light" panose="020B0502040204020203" pitchFamily="34" charset="0"/>
                <a:cs typeface="Times New Roman" panose="02020603050405020304" pitchFamily="18" charset="0"/>
                <a:sym typeface="IBM Plex Sans"/>
              </a:rPr>
              <a:t> </a:t>
            </a:r>
            <a:endParaRPr lang="ru-RU" sz="1400" spc="0" dirty="0">
              <a:latin typeface="Bahnschrift Light" panose="020B0502040204020203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rtl="0"/>
            <a:fld id="{6D22F896-40B5-4ADD-8801-0D06FADFA095}" type="slidenum">
              <a:rPr lang="ru-RU" smtClean="0"/>
              <a:pPr rtl="0"/>
              <a:t>9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5914176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>
            <a:extLst>
              <a:ext uri="{FF2B5EF4-FFF2-40B4-BE49-F238E27FC236}">
                <a16:creationId xmlns:a16="http://schemas.microsoft.com/office/drawing/2014/main" id="{955E8AC7-147B-6812-F19B-F241456BF8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81914" y="360481"/>
            <a:ext cx="3903189" cy="867747"/>
          </a:xfrm>
        </p:spPr>
        <p:txBody>
          <a:bodyPr rtlCol="0"/>
          <a:lstStyle>
            <a:defPPr>
              <a:defRPr lang="ru-RU"/>
            </a:defPPr>
          </a:lstStyle>
          <a:p>
            <a:pPr rtl="0">
              <a:lnSpc>
                <a:spcPct val="90000"/>
              </a:lnSpc>
            </a:pPr>
            <a:r>
              <a:rPr lang="ru-RU" sz="32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Команда «</a:t>
            </a:r>
            <a:r>
              <a:rPr lang="ru-RU" sz="3200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Зу</a:t>
            </a:r>
            <a:r>
              <a:rPr lang="ru-RU" sz="32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»</a:t>
            </a:r>
            <a:endParaRPr lang="ru-RU" sz="32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3" name="Рисунок 12" descr="Изометрический человек на лестнице и человек, несущий что-то">
            <a:extLst>
              <a:ext uri="{FF2B5EF4-FFF2-40B4-BE49-F238E27FC236}">
                <a16:creationId xmlns:a16="http://schemas.microsoft.com/office/drawing/2014/main" id="{3C8DCAD3-808F-8E47-FE3C-9ADDD954BA4F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>
            <a:extLst>
              <a:ext uri="{96DAC541-7B7A-43D3-8B79-37D633B846F1}">
                <asvg:svgBlip xmlns:asvg="http://schemas.microsoft.com/office/drawing/2016/SVG/main" xmlns="" r:embed="rId4"/>
              </a:ext>
            </a:extLst>
          </a:blip>
          <a:srcRect l="4" r="4"/>
          <a:stretch/>
        </p:blipFill>
        <p:spPr>
          <a:xfrm>
            <a:off x="0" y="0"/>
            <a:ext cx="4943475" cy="6858000"/>
          </a:xfrm>
        </p:spPr>
      </p:pic>
      <p:sp>
        <p:nvSpPr>
          <p:cNvPr id="4" name="Прямоугольник 3"/>
          <p:cNvSpPr/>
          <p:nvPr/>
        </p:nvSpPr>
        <p:spPr>
          <a:xfrm>
            <a:off x="5535084" y="1424353"/>
            <a:ext cx="1841662" cy="225083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7772400" y="1397975"/>
            <a:ext cx="1626577" cy="224203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9794631" y="1433145"/>
            <a:ext cx="1820008" cy="217170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5579981" y="4815433"/>
            <a:ext cx="1584299" cy="192551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5537283" y="3675185"/>
            <a:ext cx="1839462" cy="1002323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>
                <a:solidFill>
                  <a:schemeClr val="accent1">
                    <a:lumMod val="75000"/>
                  </a:schemeClr>
                </a:solidFill>
                <a:latin typeface="Bahnschrift Light" panose="020B0502040204020203" pitchFamily="34" charset="0"/>
              </a:rPr>
              <a:t>Саша</a:t>
            </a:r>
            <a:r>
              <a:rPr lang="ru-RU" sz="1100" dirty="0">
                <a:solidFill>
                  <a:schemeClr val="accent1">
                    <a:lumMod val="75000"/>
                  </a:schemeClr>
                </a:solidFill>
                <a:latin typeface="Bahnschrift Light" panose="020B0502040204020203" pitchFamily="34" charset="0"/>
              </a:rPr>
              <a:t>-</a:t>
            </a:r>
            <a:r>
              <a:rPr lang="ru-RU" sz="1200" dirty="0">
                <a:solidFill>
                  <a:schemeClr val="accent1">
                    <a:lumMod val="75000"/>
                  </a:schemeClr>
                </a:solidFill>
                <a:latin typeface="Bahnschrift Light" panose="020B0502040204020203" pitchFamily="34" charset="0"/>
              </a:rPr>
              <a:t>Лидер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100" dirty="0">
                <a:solidFill>
                  <a:schemeClr val="accent1">
                    <a:lumMod val="75000"/>
                  </a:schemeClr>
                </a:solidFill>
                <a:latin typeface="Bahnschrift Light" panose="020B0502040204020203" pitchFamily="34" charset="0"/>
              </a:rPr>
              <a:t>Принятие решений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100" dirty="0">
                <a:solidFill>
                  <a:schemeClr val="accent1">
                    <a:lumMod val="75000"/>
                  </a:schemeClr>
                </a:solidFill>
                <a:latin typeface="Bahnschrift Light" panose="020B0502040204020203" pitchFamily="34" charset="0"/>
              </a:rPr>
              <a:t>Управление изменениями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7797159" y="3675185"/>
            <a:ext cx="1626577" cy="1037494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accent1">
                    <a:lumMod val="75000"/>
                  </a:schemeClr>
                </a:solidFill>
                <a:latin typeface="Bahnschrift Light" panose="020B0502040204020203" pitchFamily="34" charset="0"/>
              </a:rPr>
              <a:t>Даша-</a:t>
            </a:r>
            <a:r>
              <a:rPr lang="ru-RU" sz="1400" dirty="0" smtClean="0">
                <a:solidFill>
                  <a:schemeClr val="accent1">
                    <a:lumMod val="75000"/>
                  </a:schemeClr>
                </a:solidFill>
                <a:latin typeface="Bahnschrift Light" panose="020B0502040204020203" pitchFamily="34" charset="0"/>
              </a:rPr>
              <a:t>дизайнер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200" dirty="0" smtClean="0">
                <a:solidFill>
                  <a:schemeClr val="accent1">
                    <a:lumMod val="75000"/>
                  </a:schemeClr>
                </a:solidFill>
                <a:latin typeface="Bahnschrift Light" panose="020B0502040204020203" pitchFamily="34" charset="0"/>
              </a:rPr>
              <a:t>Генератор идей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200" dirty="0" smtClean="0">
                <a:solidFill>
                  <a:schemeClr val="accent1">
                    <a:lumMod val="75000"/>
                  </a:schemeClr>
                </a:solidFill>
                <a:latin typeface="Bahnschrift Light" panose="020B0502040204020203" pitchFamily="34" charset="0"/>
              </a:rPr>
              <a:t>Мастер презентации</a:t>
            </a:r>
            <a:endParaRPr lang="ru-RU" sz="1200" dirty="0">
              <a:solidFill>
                <a:schemeClr val="accent1">
                  <a:lumMod val="75000"/>
                </a:schemeClr>
              </a:solidFill>
              <a:latin typeface="Bahnschrift Light" panose="020B0502040204020203" pitchFamily="34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9777046" y="3633056"/>
            <a:ext cx="2048351" cy="107266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accent1">
                    <a:lumMod val="75000"/>
                  </a:schemeClr>
                </a:solidFill>
                <a:latin typeface="Bahnschrift Light" panose="020B0502040204020203" pitchFamily="34" charset="0"/>
              </a:rPr>
              <a:t>Алсу-аналитик</a:t>
            </a:r>
            <a:endParaRPr lang="ru-RU" dirty="0">
              <a:solidFill>
                <a:schemeClr val="accent1">
                  <a:lumMod val="75000"/>
                </a:schemeClr>
              </a:solidFill>
              <a:latin typeface="Bahnschrift Light" panose="020B0502040204020203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200" dirty="0">
                <a:solidFill>
                  <a:schemeClr val="accent1">
                    <a:lumMod val="75000"/>
                  </a:schemeClr>
                </a:solidFill>
                <a:latin typeface="Bahnschrift Light" panose="020B0502040204020203" pitchFamily="34" charset="0"/>
              </a:rPr>
              <a:t>Знания и опыт в отрасли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200" dirty="0">
                <a:solidFill>
                  <a:schemeClr val="accent1">
                    <a:lumMod val="75000"/>
                  </a:schemeClr>
                </a:solidFill>
                <a:latin typeface="Bahnschrift Light" panose="020B0502040204020203" pitchFamily="34" charset="0"/>
              </a:rPr>
              <a:t>Аналитические компетенции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7797158" y="4793566"/>
            <a:ext cx="1626577" cy="1501728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>
                <a:solidFill>
                  <a:schemeClr val="accent1">
                    <a:lumMod val="75000"/>
                  </a:schemeClr>
                </a:solidFill>
                <a:latin typeface="Bahnschrift Light" panose="020B0502040204020203" pitchFamily="34" charset="0"/>
              </a:rPr>
              <a:t>Наш </a:t>
            </a:r>
            <a:r>
              <a:rPr lang="ru-RU" dirty="0" smtClean="0">
                <a:solidFill>
                  <a:schemeClr val="accent1">
                    <a:lumMod val="75000"/>
                  </a:schemeClr>
                </a:solidFill>
                <a:latin typeface="Bahnschrift Light" panose="020B0502040204020203" pitchFamily="34" charset="0"/>
              </a:rPr>
              <a:t>наставник:</a:t>
            </a:r>
            <a:endParaRPr lang="ru-RU" dirty="0">
              <a:solidFill>
                <a:schemeClr val="accent1">
                  <a:lumMod val="75000"/>
                </a:schemeClr>
              </a:solidFill>
              <a:latin typeface="Bahnschrift Light" panose="020B0502040204020203" pitchFamily="34" charset="0"/>
            </a:endParaRPr>
          </a:p>
          <a:p>
            <a:r>
              <a:rPr lang="ru-RU" sz="1400" dirty="0" smtClean="0">
                <a:solidFill>
                  <a:schemeClr val="accent1">
                    <a:lumMod val="75000"/>
                  </a:schemeClr>
                </a:solidFill>
                <a:latin typeface="Bahnschrift Light" panose="020B0502040204020203" pitchFamily="34" charset="0"/>
              </a:rPr>
              <a:t>Панькова </a:t>
            </a:r>
            <a:r>
              <a:rPr lang="ru-RU" sz="1400" dirty="0">
                <a:solidFill>
                  <a:schemeClr val="accent1">
                    <a:lumMod val="75000"/>
                  </a:schemeClr>
                </a:solidFill>
                <a:latin typeface="Bahnschrift Light" panose="020B0502040204020203" pitchFamily="34" charset="0"/>
              </a:rPr>
              <a:t>Екатерина Константиновна 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4999479E-EB47-4A18-AFE0-6C13939B8C32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3914" t="29739" r="11202" b="-174"/>
          <a:stretch/>
        </p:blipFill>
        <p:spPr>
          <a:xfrm>
            <a:off x="5535083" y="1433145"/>
            <a:ext cx="1839461" cy="2235080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0C4235F0-4F23-4101-A481-208A866442F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794630" y="1433145"/>
            <a:ext cx="2065937" cy="2171701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BE182E04-DEE1-40AB-AF12-A65D0E7F812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530362" y="4793565"/>
            <a:ext cx="1844181" cy="2064435"/>
          </a:xfrm>
          <a:prstGeom prst="rect">
            <a:avLst/>
          </a:prstGeom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224209AB-3353-4C3C-8C8E-061C3FA7F3F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797159" y="1397975"/>
            <a:ext cx="1601817" cy="2263553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9785838" y="6219828"/>
            <a:ext cx="2039559" cy="43961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chemeClr val="accent2">
                    <a:lumMod val="75000"/>
                  </a:schemeClr>
                </a:solidFill>
              </a:rPr>
              <a:t>Вакансия Разработчика</a:t>
            </a:r>
            <a:endParaRPr lang="ru-RU" sz="1600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084648" y="4733928"/>
            <a:ext cx="1485900" cy="1485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91162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61E1515-9E05-44C0-8580-DC9D45B94C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НОВЫЕ ИНИЦИАТИВЫ</a:t>
            </a:r>
            <a:endParaRPr lang="ru-RU" sz="3600" i="1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B05D3498-164C-46F9-B994-684998A9D79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rtl="0"/>
            <a:fld id="{6D22F896-40B5-4ADD-8801-0D06FADFA095}" type="slidenum">
              <a:rPr lang="ru-RU" smtClean="0"/>
              <a:pPr rtl="0"/>
              <a:t>11</a:t>
            </a:fld>
            <a:endParaRPr lang="ru-RU" dirty="0"/>
          </a:p>
        </p:txBody>
      </p:sp>
      <p:graphicFrame>
        <p:nvGraphicFramePr>
          <p:cNvPr id="7" name="Таблица 7">
            <a:extLst>
              <a:ext uri="{FF2B5EF4-FFF2-40B4-BE49-F238E27FC236}">
                <a16:creationId xmlns:a16="http://schemas.microsoft.com/office/drawing/2014/main" id="{229E5ECB-22D2-4795-BC5D-5BF20307D85D}"/>
              </a:ext>
            </a:extLst>
          </p:cNvPr>
          <p:cNvGraphicFramePr>
            <a:graphicFrameLocks noGrp="1"/>
          </p:cNvGraphicFramePr>
          <p:nvPr>
            <p:ph type="tbl" sz="quarter" idx="11"/>
            <p:extLst>
              <p:ext uri="{D42A27DB-BD31-4B8C-83A1-F6EECF244321}">
                <p14:modId xmlns:p14="http://schemas.microsoft.com/office/powerpoint/2010/main" val="2312764059"/>
              </p:ext>
            </p:extLst>
          </p:nvPr>
        </p:nvGraphicFramePr>
        <p:xfrm>
          <a:off x="602673" y="2150918"/>
          <a:ext cx="10887652" cy="4170099"/>
        </p:xfrm>
        <a:graphic>
          <a:graphicData uri="http://schemas.openxmlformats.org/drawingml/2006/table">
            <a:tbl>
              <a:tblPr firstRow="1" bandRow="1">
                <a:tableStyleId>{912C8C85-51F0-491E-9774-3900AFEF0FD7}</a:tableStyleId>
              </a:tblPr>
              <a:tblGrid>
                <a:gridCol w="5443826">
                  <a:extLst>
                    <a:ext uri="{9D8B030D-6E8A-4147-A177-3AD203B41FA5}">
                      <a16:colId xmlns:a16="http://schemas.microsoft.com/office/drawing/2014/main" val="798178443"/>
                    </a:ext>
                  </a:extLst>
                </a:gridCol>
                <a:gridCol w="5443826">
                  <a:extLst>
                    <a:ext uri="{9D8B030D-6E8A-4147-A177-3AD203B41FA5}">
                      <a16:colId xmlns:a16="http://schemas.microsoft.com/office/drawing/2014/main" val="3939652048"/>
                    </a:ext>
                  </a:extLst>
                </a:gridCol>
              </a:tblGrid>
              <a:tr h="126045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b="0" dirty="0">
                          <a:solidFill>
                            <a:schemeClr val="bg1"/>
                          </a:solidFill>
                          <a:latin typeface="Bahnschrift Light" panose="020B0502040204020203" pitchFamily="34" charset="0"/>
                          <a:cs typeface="Times New Roman" panose="02020603050405020304" pitchFamily="18" charset="0"/>
                        </a:rPr>
                        <a:t>1. Улучшение продукта. Представлять регулярные обновления и функции для повышения привлекательности продукта.</a:t>
                      </a:r>
                    </a:p>
                  </a:txBody>
                  <a:tcP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0" dirty="0">
                          <a:solidFill>
                            <a:schemeClr val="bg1"/>
                          </a:solidFill>
                          <a:latin typeface="Bahnschrift Light" panose="020B0502040204020203" pitchFamily="34" charset="0"/>
                          <a:cs typeface="Times New Roman" panose="02020603050405020304" pitchFamily="18" charset="0"/>
                        </a:rPr>
                        <a:t>Зеленая цепочка поставок</a:t>
                      </a:r>
                    </a:p>
                    <a:p>
                      <a:pPr algn="l"/>
                      <a:endParaRPr lang="ru-RU" b="0" dirty="0">
                        <a:solidFill>
                          <a:schemeClr val="bg1"/>
                        </a:solidFill>
                        <a:latin typeface="Bahnschrift Light" panose="020B0502040204020203" pitchFamily="34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27970267"/>
                  </a:ext>
                </a:extLst>
              </a:tr>
              <a:tr h="1205653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12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kumimoji="0" lang="ru-RU" sz="2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Bahnschrift Light" panose="020B0502040204020203" pitchFamily="34" charset="0"/>
                          <a:ea typeface="+mn-ea"/>
                          <a:cs typeface="Times New Roman" panose="02020603050405020304" pitchFamily="18" charset="0"/>
                        </a:rPr>
                        <a:t>2. Интеграция технологий. Изучать новые технологии для возможного использования в работе.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120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kumimoji="0" lang="ru-RU" sz="2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Bahnschrift Light" panose="020B0502040204020203" pitchFamily="34" charset="0"/>
                          <a:ea typeface="+mn-ea"/>
                          <a:cs typeface="Times New Roman" panose="02020603050405020304" pitchFamily="18" charset="0"/>
                        </a:rPr>
                        <a:t>Снижение заболеваемости животных </a:t>
                      </a:r>
                    </a:p>
                    <a:p>
                      <a:pPr algn="l"/>
                      <a:endParaRPr lang="ru-RU" b="0" dirty="0">
                        <a:solidFill>
                          <a:schemeClr val="bg1"/>
                        </a:solidFill>
                        <a:latin typeface="Bahnschrift Light" panose="020B0502040204020203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98525686"/>
                  </a:ext>
                </a:extLst>
              </a:tr>
              <a:tr h="170399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12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kumimoji="0" lang="ru-RU" sz="2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Bahnschrift Light" panose="020B0502040204020203" pitchFamily="34" charset="0"/>
                          <a:ea typeface="+mn-ea"/>
                          <a:cs typeface="Times New Roman" panose="02020603050405020304" pitchFamily="18" charset="0"/>
                        </a:rPr>
                        <a:t>3. Сотрудничество и партнерство. Развивать сотрудничество с ветеринарными клиниками и лидерами отрасли для стимуляции новаторства.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endParaRPr lang="ru-RU" b="0" dirty="0">
                        <a:solidFill>
                          <a:schemeClr val="bg1"/>
                        </a:solidFill>
                        <a:latin typeface="Bahnschrift Light" panose="020B0502040204020203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2856023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316377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A547C8F-9C78-8509-A3A3-F349BD6DE3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62306" y="914400"/>
            <a:ext cx="4464341" cy="3657600"/>
          </a:xfrm>
        </p:spPr>
        <p:txBody>
          <a:bodyPr rtlCol="0"/>
          <a:lstStyle>
            <a:defPPr>
              <a:defRPr lang="ru-RU"/>
            </a:defPPr>
          </a:lstStyle>
          <a:p>
            <a:pPr rtl="0"/>
            <a:r>
              <a:rPr lang="ru-RU" dirty="0"/>
              <a:t>Спасибо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2131865-CA83-6A82-0A75-3C1383418FFC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1630363" y="5006113"/>
            <a:ext cx="8931275" cy="1720850"/>
          </a:xfrm>
        </p:spPr>
        <p:txBody>
          <a:bodyPr rtlCol="0"/>
          <a:lstStyle>
            <a:defPPr>
              <a:defRPr lang="ru-RU"/>
            </a:defPPr>
          </a:lstStyle>
          <a:p>
            <a:pPr rtl="0"/>
            <a:r>
              <a:rPr lang="ru-RU" dirty="0"/>
              <a:t>Нилогова Александра</a:t>
            </a:r>
          </a:p>
          <a:p>
            <a:pPr rtl="0"/>
            <a:r>
              <a:rPr lang="ru-RU" dirty="0" err="1"/>
              <a:t>ni</a:t>
            </a:r>
            <a:r>
              <a:rPr lang="en-US" dirty="0" err="1"/>
              <a:t>logova</a:t>
            </a:r>
            <a:r>
              <a:rPr lang="ru-RU" dirty="0"/>
              <a:t>.</a:t>
            </a:r>
            <a:r>
              <a:rPr lang="en-US" dirty="0" err="1"/>
              <a:t>alya</a:t>
            </a:r>
            <a:r>
              <a:rPr lang="ru-RU" dirty="0"/>
              <a:t>@</a:t>
            </a:r>
            <a:r>
              <a:rPr lang="en-US" dirty="0" err="1"/>
              <a:t>bk</a:t>
            </a:r>
            <a:r>
              <a:rPr lang="ru-RU" dirty="0"/>
              <a:t>.</a:t>
            </a:r>
            <a:r>
              <a:rPr lang="en-US" dirty="0" err="1"/>
              <a:t>ru</a:t>
            </a:r>
            <a:r>
              <a:rPr lang="ru-RU" dirty="0"/>
              <a:t> | </a:t>
            </a:r>
            <a:r>
              <a:rPr lang="ru-RU" dirty="0" err="1"/>
              <a:t>www</a:t>
            </a:r>
            <a:r>
              <a:rPr lang="ru-RU" dirty="0"/>
              <a:t>.</a:t>
            </a:r>
            <a:r>
              <a:rPr lang="en-US" dirty="0" err="1"/>
              <a:t>zhivotnovod</a:t>
            </a:r>
            <a:r>
              <a:rPr lang="ru-RU" dirty="0"/>
              <a:t>.</a:t>
            </a:r>
            <a:r>
              <a:rPr lang="en-US" dirty="0" err="1"/>
              <a:t>ru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85472018"/>
      </p:ext>
    </p:extLst>
  </p:cSld>
  <p:clrMapOvr>
    <a:masterClrMapping/>
  </p:clrMapOvr>
  <p:transition spd="slow">
    <p:push dir="u"/>
  </p:transition>
</p:sld>
</file>

<file path=ppt/theme/theme1.xml><?xml version="1.0" encoding="utf-8"?>
<a:theme xmlns:a="http://schemas.openxmlformats.org/drawingml/2006/main" name="Берлин">
  <a:themeElements>
    <a:clrScheme name="TM11161285">
      <a:dk1>
        <a:srgbClr val="000000"/>
      </a:dk1>
      <a:lt1>
        <a:srgbClr val="FFFFFF"/>
      </a:lt1>
      <a:dk2>
        <a:srgbClr val="445469"/>
      </a:dk2>
      <a:lt2>
        <a:srgbClr val="E7E6E6"/>
      </a:lt2>
      <a:accent1>
        <a:srgbClr val="F0829B"/>
      </a:accent1>
      <a:accent2>
        <a:srgbClr val="F83249"/>
      </a:accent2>
      <a:accent3>
        <a:srgbClr val="F6BF0E"/>
      </a:accent3>
      <a:accent4>
        <a:srgbClr val="F3EEF2"/>
      </a:accent4>
      <a:accent5>
        <a:srgbClr val="2C46FB"/>
      </a:accent5>
      <a:accent6>
        <a:srgbClr val="FE9201"/>
      </a:accent6>
      <a:hlink>
        <a:srgbClr val="FFD53E"/>
      </a:hlink>
      <a:folHlink>
        <a:srgbClr val="FCC77E"/>
      </a:folHlink>
    </a:clrScheme>
    <a:fontScheme name="Century">
      <a:majorFont>
        <a:latin typeface="Century Gothic"/>
        <a:ea typeface=""/>
        <a:cs typeface=""/>
      </a:majorFont>
      <a:minorFont>
        <a:latin typeface="Century Gothic"/>
        <a:ea typeface=""/>
        <a:cs typeface=""/>
      </a:minorFont>
    </a:fontScheme>
    <a:fmtScheme name="Berli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0000"/>
                <a:lumMod val="11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6000"/>
                <a:shade val="100000"/>
                <a:hueMod val="270000"/>
                <a:satMod val="200000"/>
                <a:lumMod val="128000"/>
              </a:schemeClr>
            </a:gs>
            <a:gs pos="50000">
              <a:schemeClr val="phClr">
                <a:shade val="100000"/>
                <a:hueMod val="100000"/>
                <a:satMod val="110000"/>
                <a:lumMod val="130000"/>
              </a:schemeClr>
            </a:gs>
            <a:gs pos="100000">
              <a:schemeClr val="phClr">
                <a:shade val="78000"/>
                <a:hueMod val="44000"/>
                <a:satMod val="200000"/>
                <a:lumMod val="69000"/>
              </a:schemeClr>
            </a:gs>
          </a:gsLst>
          <a:lin ang="252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M11161285_Win32_SL_V8" id="{D1701C6D-ECCE-4AB4-AA49-48BAB1CE7003}" vid="{37F9E7E9-DDFF-4744-91DC-21DD4845CBB0}"/>
    </a:ext>
  </a:extLst>
</a:theme>
</file>

<file path=ppt/theme/theme2.xml><?xml version="1.0" encoding="utf-8"?>
<a:theme xmlns:a="http://schemas.openxmlformats.org/drawingml/2006/main" name="Тема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Image xmlns="71af3243-3dd4-4a8d-8c0d-dd76da1f02a5">
      <Url xsi:nil="true"/>
      <Description xsi:nil="true"/>
    </Image>
    <Status xmlns="71af3243-3dd4-4a8d-8c0d-dd76da1f02a5">Not started</Status>
    <Background xmlns="71af3243-3dd4-4a8d-8c0d-dd76da1f02a5">false</Background>
    <_ip_UnifiedCompliancePolicyProperties xmlns="http://schemas.microsoft.com/sharepoint/v3" xsi:nil="true"/>
    <ImageTagsTaxHTField xmlns="71af3243-3dd4-4a8d-8c0d-dd76da1f02a5">
      <Terms xmlns="http://schemas.microsoft.com/office/infopath/2007/PartnerControls"/>
    </ImageTagsTaxHTField>
    <TaxCatchAll xmlns="230e9df3-be65-4c73-a93b-d1236ebd677e" xsi:nil="true"/>
    <MediaServiceKeyPoints xmlns="71af3243-3dd4-4a8d-8c0d-dd76da1f02a5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28" ma:contentTypeDescription="Create a new document." ma:contentTypeScope="" ma:versionID="60f5a4f2d2b0abadcf532d48ebf9cb71">
  <xsd:schema xmlns:xsd="http://www.w3.org/2001/XMLSchema" xmlns:xs="http://www.w3.org/2001/XMLSchema" xmlns:p="http://schemas.microsoft.com/office/2006/metadata/properties" xmlns:ns1="http://schemas.microsoft.com/sharepoint/v3" xmlns:ns2="71af3243-3dd4-4a8d-8c0d-dd76da1f02a5" xmlns:ns3="16c05727-aa75-4e4a-9b5f-8a80a1165891" xmlns:ns4="230e9df3-be65-4c73-a93b-d1236ebd677e" targetNamespace="http://schemas.microsoft.com/office/2006/metadata/properties" ma:root="true" ma:fieldsID="7dd78129e6a1811f84807ad11c651531" ns1:_="" ns2:_="" ns3:_="" ns4:_="">
    <xsd:import namespace="http://schemas.microsoft.com/sharepoint/v3"/>
    <xsd:import namespace="71af3243-3dd4-4a8d-8c0d-dd76da1f02a5"/>
    <xsd:import namespace="16c05727-aa75-4e4a-9b5f-8a80a1165891"/>
    <xsd:import namespace="230e9df3-be65-4c73-a93b-d1236ebd677e"/>
    <xsd:element name="properties">
      <xsd:complexType>
        <xsd:sequence>
          <xsd:element name="documentManagement">
            <xsd:complexType>
              <xsd:all>
                <xsd:element ref="ns2:Status" minOccurs="0"/>
                <xsd:element ref="ns2:Image" minOccurs="0"/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1:_ip_UnifiedCompliancePolicyProperties" minOccurs="0"/>
                <xsd:element ref="ns1:_ip_UnifiedCompliancePolicyUIAction" minOccurs="0"/>
                <xsd:element ref="ns4:TaxCatchAll" minOccurs="0"/>
                <xsd:element ref="ns2:ImageTagsTaxHTField" minOccurs="0"/>
                <xsd:element ref="ns2:MediaServiceLocation" minOccurs="0"/>
                <xsd:element ref="ns2:MediaLengthInSeconds" minOccurs="0"/>
                <xsd:element ref="ns2:Background" minOccurs="0"/>
                <xsd:element ref="ns2:MediaServiceSearchProperties" minOccurs="0"/>
                <xsd:element ref="ns2:MediaServiceDocTags" minOccurs="0"/>
                <xsd:element ref="ns2:MediaServiceObjectDetectorVersions" minOccurs="0"/>
                <xsd:element ref="ns2:MediaServiceSystemTag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0" nillable="true" ma:displayName="Unified Compliance Policy Properties" ma:hidden="true" ma:internalName="_ip_UnifiedCompliancePolicyProperties" ma:readOnly="false">
      <xsd:simpleType>
        <xsd:restriction base="dms:Note"/>
      </xsd:simpleType>
    </xsd:element>
    <xsd:element name="_ip_UnifiedCompliancePolicyUIAction" ma:index="21" nillable="true" ma:displayName="Unified Compliance Policy UI Action" ma:hidden="true" ma:internalName="_ip_UnifiedCompliancePolicyUIAction" ma:readOnly="fals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Status" ma:index="2" nillable="true" ma:displayName="Status" ma:default="Not started" ma:format="Dropdown" ma:internalName="Status" ma:readOnly="false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  <xsd:element name="Image" ma:index="3" nillable="true" ma:displayName="Image" ma:format="Image" ma:internalName="Image" ma:readOnly="fals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hidden="true" ma:internalName="MediaServiceOCR" ma:readOnly="true">
      <xsd:simpleType>
        <xsd:restriction base="dms:Note"/>
      </xsd:simpleType>
    </xsd:element>
    <xsd:element name="MediaServiceAutoTags" ma:index="11" nillable="true" ma:displayName="MediaServiceAutoTags" ma:hidden="true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hidden="true" ma:internalName="MediaServiceKeyPoints" ma:readOnly="false">
      <xsd:simpleType>
        <xsd:restriction base="dms:Note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ImageTagsTaxHTField" ma:index="25" nillable="true" ma:taxonomy="true" ma:internalName="ImageTagsTaxHTField" ma:taxonomyFieldName="MediaServiceImageTags" ma:displayName="Image Tags" ma:readOnly="false" ma:fieldId="{5cf76f15-5ced-4ddc-b409-7134ff3c332f}" ma:taxonomyMulti="true" ma:sspId="e385fb40-52d4-4fae-9c5b-3e8ff8a5878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6" nillable="true" ma:displayName="Location" ma:hidden="true" ma:internalName="MediaServiceLocation" ma:readOnly="true">
      <xsd:simpleType>
        <xsd:restriction base="dms:Text"/>
      </xsd:simpleType>
    </xsd:element>
    <xsd:element name="MediaLengthInSeconds" ma:index="27" nillable="true" ma:displayName="MediaLengthInSeconds" ma:hidden="true" ma:internalName="MediaLengthInSeconds" ma:readOnly="true">
      <xsd:simpleType>
        <xsd:restriction base="dms:Unknown"/>
      </xsd:simpleType>
    </xsd:element>
    <xsd:element name="Background" ma:index="28" nillable="true" ma:displayName="Background" ma:default="0" ma:format="Dropdown" ma:internalName="Background">
      <xsd:simpleType>
        <xsd:restriction base="dms:Boolean"/>
      </xsd:simpleType>
    </xsd:element>
    <xsd:element name="MediaServiceSearchProperties" ma:index="29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ocTags" ma:index="30" nillable="true" ma:displayName="MediaServiceDocTags" ma:hidden="true" ma:internalName="MediaServiceDocTags" ma:readOnly="true">
      <xsd:simpleType>
        <xsd:restriction base="dms:Note"/>
      </xsd:simpleType>
    </xsd:element>
    <xsd:element name="MediaServiceObjectDetectorVersions" ma:index="31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ystemTags" ma:index="32" nillable="true" ma:displayName="MediaServiceSystemTags" ma:hidden="true" ma:internalName="MediaServiceSystemTag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hidden="true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hidden="true" ma:internalName="SharedWithDetail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0e9df3-be65-4c73-a93b-d1236ebd677e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3f6bfcbc-3db3-4ae6-bd76-326f0798ad28}" ma:internalName="TaxCatchAll" ma:readOnly="false" ma:showField="CatchAllData" ma:web="16c05727-aa75-4e4a-9b5f-8a80a116589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27C9B6E4-47D3-464E-8364-AD7B35DA4B5C}">
  <ds:schemaRefs>
    <ds:schemaRef ds:uri="230e9df3-be65-4c73-a93b-d1236ebd677e"/>
    <ds:schemaRef ds:uri="http://schemas.openxmlformats.org/package/2006/metadata/core-properties"/>
    <ds:schemaRef ds:uri="16c05727-aa75-4e4a-9b5f-8a80a1165891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71af3243-3dd4-4a8d-8c0d-dd76da1f02a5"/>
    <ds:schemaRef ds:uri="http://purl.org/dc/elements/1.1/"/>
    <ds:schemaRef ds:uri="http://schemas.microsoft.com/sharepoint/v3"/>
    <ds:schemaRef ds:uri="http://www.w3.org/XML/1998/namespace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2B0F9548-B8AC-4D42-9765-A5CD9A25F531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78C71B42-4016-428B-9745-27057802D00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71af3243-3dd4-4a8d-8c0d-dd76da1f02a5"/>
    <ds:schemaRef ds:uri="16c05727-aa75-4e4a-9b5f-8a80a1165891"/>
    <ds:schemaRef ds:uri="230e9df3-be65-4c73-a93b-d1236ebd677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Metadata/LabelInfo.xml><?xml version="1.0" encoding="utf-8"?>
<clbl:labelList xmlns:clbl="http://schemas.microsoft.com/office/2020/mipLabelMetadata">
  <clbl:label id="{1a19d03a-48bc-4359-8038-5b5f6d5847c3}" enabled="1" method="Standard" siteId="{72f988bf-86f1-41af-91ab-2d7cd011db47}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1990</TotalTime>
  <Words>883</Words>
  <Application>Microsoft Office PowerPoint</Application>
  <PresentationFormat>Широкоэкранный</PresentationFormat>
  <Paragraphs>138</Paragraphs>
  <Slides>12</Slides>
  <Notes>6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9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22" baseType="lpstr">
      <vt:lpstr>Arial</vt:lpstr>
      <vt:lpstr>Arial Black</vt:lpstr>
      <vt:lpstr>Bahnschrift</vt:lpstr>
      <vt:lpstr>Bahnschrift Light</vt:lpstr>
      <vt:lpstr>Calibri</vt:lpstr>
      <vt:lpstr>Century Gothic</vt:lpstr>
      <vt:lpstr>IBM Plex Sans</vt:lpstr>
      <vt:lpstr>Segoe UI Semibold</vt:lpstr>
      <vt:lpstr>Times New Roman</vt:lpstr>
      <vt:lpstr>Берлин</vt:lpstr>
      <vt:lpstr>Презентация PowerPoint</vt:lpstr>
      <vt:lpstr>- ВЛАДЕЛЬЦЫ ДОМАШНИХ ЖИВОТНЫХ - ФЕРМЕРЫ - КИНОЛОГИ И ЗООЗАЩИТНИКИ - СТУДЕНТЫ ВЕТЕРИНАРНЫХ УЧЕБНЫХ ЗАВЕДЕНИЙ   Им нужны актуальные знания о здоровье и уходе за животными, информация о лучших методах тренировки и защиты животных.  Ищут возможности стажировок, практических занятий и получения реальных навыков. </vt:lpstr>
      <vt:lpstr> Проблема ухода за животными и их здоровья часто касается различных категорий пользователей:  - Домашние владельцы животных.  - Ветеринары и клиники:  - Профессиональные грумеры и дрессировщики  - Органы и организации, занимающиеся защитой животных  Сегменты пользователей и сектора рынка  - B2C: Основной сегмент — владельцы домашних животных, которые ищут помощь и информацию о здоровье и уходе за своими питомцами.  - B2B: Сегмент профессионалов в области ветеринарии, груминга и дрессировки, которые ищут обучение, обновления и инструменты для улучшения своих услуг.  - B2G: Сектора, связанные с государственными учреждениями и органами, занимающимися вопросами защиты животных, которые могут использовать платформу для обучения и оказания помощи животным.   </vt:lpstr>
      <vt:lpstr>Презентация PowerPoint</vt:lpstr>
      <vt:lpstr>Решение и наш продукт</vt:lpstr>
      <vt:lpstr>конкуренты </vt:lpstr>
      <vt:lpstr>Презентация PowerPoint</vt:lpstr>
      <vt:lpstr> платформа призвана стать связующим звеном между потребителями и специалистами, предоставляя необходимые ресурсы и услуги для улучшения здоровья и благополучия животных. </vt:lpstr>
      <vt:lpstr>Промежуточный итог</vt:lpstr>
      <vt:lpstr>Команда «Зу»</vt:lpstr>
      <vt:lpstr>НОВЫЕ ИНИЦИАТИВЫ</vt:lpstr>
      <vt:lpstr>Спасибо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Пользователь</dc:creator>
  <cp:lastModifiedBy>12345</cp:lastModifiedBy>
  <cp:revision>58</cp:revision>
  <dcterms:created xsi:type="dcterms:W3CDTF">2024-01-29T10:10:21Z</dcterms:created>
  <dcterms:modified xsi:type="dcterms:W3CDTF">2024-10-30T15:30:02Z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  <property fmtid="{D5CDD505-2E9C-101B-9397-08002B2CF9AE}" pid="3" name="MediaServiceImageTags">
    <vt:lpwstr/>
  </property>
</Properties>
</file>