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34C76-964E-45CF-8FFF-6A7B9E0302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FAE66-102C-462A-AB36-4E8F11895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1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9594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92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9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26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56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0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11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88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21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52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32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030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879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680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28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03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8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2E76-6E68-4586-914A-BBBBD8C93C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99DBA-4F29-4113-8E68-1C7D62C0B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5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600" y="6148"/>
            <a:ext cx="2659741" cy="203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1"/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1"/>
          <p:cNvPicPr preferRelativeResize="0"/>
          <p:nvPr/>
        </p:nvPicPr>
        <p:blipFill rotWithShape="1">
          <a:blip r:embed="rId4">
            <a:alphaModFix/>
          </a:blip>
          <a:srcRect l="13399" t="21304" r="12395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1"/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1"/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6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МИФИ</a:t>
            </a:r>
            <a:endParaRPr sz="66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7800" y="2264162"/>
            <a:ext cx="4750691" cy="228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1"/>
          <p:cNvSpPr txBox="1"/>
          <p:nvPr/>
        </p:nvSpPr>
        <p:spPr>
          <a:xfrm>
            <a:off x="6715670" y="2997333"/>
            <a:ext cx="435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4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RouteSmart</a:t>
            </a:r>
            <a:endParaRPr sz="4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279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Инновационное программное обеспечение для оптимизации маршрутов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37" y="2514600"/>
            <a:ext cx="5715000" cy="2857500"/>
          </a:xfrm>
        </p:spPr>
      </p:pic>
    </p:spTree>
    <p:extLst>
      <p:ext uri="{BB962C8B-B14F-4D97-AF65-F5344CB8AC3E}">
        <p14:creationId xmlns:p14="http://schemas.microsoft.com/office/powerpoint/2010/main" val="187814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Проблемы, которые мы решаем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413064"/>
            <a:ext cx="10169066" cy="317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Непредсказуемость времени в пути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Высокие затраты на транспортировку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Экологические последствия от неэффективных маршрутов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Отсутствие учета потребностей пользователей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658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решаем эти проблемы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3059394"/>
            <a:ext cx="10785197" cy="188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Разработка интуитивно понятного интерфейса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Создание мощного алгоритма маршрутизации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Интеграция данных о дорожной ситуации и погодных условиях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170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функции нашего ПО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17358" y="1947843"/>
            <a:ext cx="11900630" cy="317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Оптимизация маршрутов на основе множества параметров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Учет предпочтений пользователей (стоимость, время, экологичность)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Интеграция с существующими картографическими сервисами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Реальное время мониторинга и обновления маршрутов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835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Ожидаемые результаты и выгоды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7994176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Повышение эффективности передвижения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Снижение временных и экономических затрат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Улучшение условий для устойчивого развития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Более качественное обслуживание клиентов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5779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Сферы применения нашего ПО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4757713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Логистика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Транспортные компании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Городская инфраструктура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Туризм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52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наши клиенты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5512150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Индивидуальные пользователи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Мелкие и крупные предприятия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Государственные учреждения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Сферы обслуживания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531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планируем привлечь клиентов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628507"/>
            <a:ext cx="8609729" cy="274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Целевая реклама в интернете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Участие в отраслевых конференциях и выставках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Партнерство с картографическими сервисами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710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Присоединяйтесь к нам на пути к оптимизации!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20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6</TotalTime>
  <Words>154</Words>
  <Application>Microsoft Office PowerPoint</Application>
  <PresentationFormat>Широкоэкранный</PresentationFormat>
  <Paragraphs>48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Bookman Old Style</vt:lpstr>
      <vt:lpstr>Calibri</vt:lpstr>
      <vt:lpstr>Helvetica Neue</vt:lpstr>
      <vt:lpstr>Inter</vt:lpstr>
      <vt:lpstr>Rockwell</vt:lpstr>
      <vt:lpstr>Damask</vt:lpstr>
      <vt:lpstr>Презентация PowerPoint</vt:lpstr>
      <vt:lpstr>Инновационное программное обеспечение для оптимизации маршрутов</vt:lpstr>
      <vt:lpstr>Проблемы, которые мы решаем</vt:lpstr>
      <vt:lpstr>Как мы решаем эти проблемы</vt:lpstr>
      <vt:lpstr>Ключевые функции нашего ПО</vt:lpstr>
      <vt:lpstr>Ожидаемые результаты и выгоды</vt:lpstr>
      <vt:lpstr>Сферы применения нашего ПО</vt:lpstr>
      <vt:lpstr>Кто наши клиенты</vt:lpstr>
      <vt:lpstr>Как мы планируем привлечь клиентов</vt:lpstr>
      <vt:lpstr>Присоединяйтесь к нам на пути к оптимизации!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И</dc:creator>
  <cp:lastModifiedBy>Алексей И</cp:lastModifiedBy>
  <cp:revision>1</cp:revision>
  <dcterms:created xsi:type="dcterms:W3CDTF">2024-11-24T19:02:32Z</dcterms:created>
  <dcterms:modified xsi:type="dcterms:W3CDTF">2024-11-24T19:08:41Z</dcterms:modified>
</cp:coreProperties>
</file>