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Default Extension="svg" ContentType="image/sv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sldIdLst>
    <p:sldId id="309" r:id="rId2"/>
    <p:sldId id="312" r:id="rId3"/>
    <p:sldId id="313" r:id="rId4"/>
    <p:sldId id="269" r:id="rId5"/>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p:defaultTextStyle>
  <p:extLst>
    <p:ext uri="{EFAFB233-063F-42B5-8137-9DF3F51BA10A}">
      <p15:sldGuideLst xmlns="" xmlns:p15="http://schemas.microsoft.com/office/powerpoint/2012/main">
        <p15:guide id="1" orient="horz" pos="2160" userDrawn="1">
          <p15:clr>
            <a:srgbClr val="A4A3A4"/>
          </p15:clr>
        </p15:guide>
        <p15:guide id="2" pos="393" userDrawn="1">
          <p15:clr>
            <a:srgbClr val="A4A3A4"/>
          </p15:clr>
        </p15:guide>
        <p15:guide id="3" orient="horz" pos="150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CAF17"/>
    <a:srgbClr val="9F00FF"/>
    <a:srgbClr val="B5D8E1"/>
    <a:srgbClr val="FD493D"/>
    <a:srgbClr val="FBB3C1"/>
    <a:srgbClr val="FF2F2D"/>
    <a:srgbClr val="8F00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6350" cap="flat">
              <a:solidFill>
                <a:schemeClr val="accent1"/>
              </a:solidFill>
              <a:prstDash val="solid"/>
              <a:miter lim="800000"/>
            </a:ln>
          </a:left>
          <a:right>
            <a:ln w="6350" cap="flat">
              <a:solidFill>
                <a:schemeClr val="accent1"/>
              </a:solidFill>
              <a:prstDash val="solid"/>
              <a:miter lim="800000"/>
            </a:ln>
          </a:right>
          <a:top>
            <a:ln w="6350" cap="flat">
              <a:solidFill>
                <a:schemeClr val="accent1"/>
              </a:solidFill>
              <a:prstDash val="solid"/>
              <a:miter lim="800000"/>
            </a:ln>
          </a:top>
          <a:bottom>
            <a:ln w="6350" cap="flat">
              <a:solidFill>
                <a:schemeClr val="accent1"/>
              </a:solidFill>
              <a:prstDash val="solid"/>
              <a:miter lim="800000"/>
            </a:ln>
          </a:bottom>
          <a:insideH>
            <a:ln w="6350" cap="flat">
              <a:solidFill>
                <a:schemeClr val="accent1"/>
              </a:solidFill>
              <a:prstDash val="solid"/>
              <a:miter lim="800000"/>
            </a:ln>
          </a:insideH>
          <a:insideV>
            <a:ln w="6350" cap="flat">
              <a:solidFill>
                <a:schemeClr val="accent1"/>
              </a:solidFill>
              <a:prstDash val="solid"/>
              <a:miter lim="800000"/>
            </a:ln>
          </a:insideV>
        </a:tcBdr>
        <a:fill>
          <a:solidFill>
            <a:schemeClr val="accent1">
              <a:alpha val="40000"/>
            </a:schemeClr>
          </a:solidFill>
        </a:fill>
      </a:tcStyle>
    </a:wholeTbl>
    <a:band2H>
      <a:tcTxStyle/>
      <a:tcStyle>
        <a:tcBdr/>
        <a:fill>
          <a:solidFill>
            <a:srgbClr val="FFFFFF"/>
          </a:solidFill>
        </a:fill>
      </a:tcStyle>
    </a:band2H>
    <a:firstCol>
      <a:tcTxStyle b="on" i="off">
        <a:fontRef idx="major">
          <a:srgbClr val="000000"/>
        </a:fontRef>
        <a:srgbClr val="000000"/>
      </a:tcTxStyle>
      <a:tcStyle>
        <a:tcBdr>
          <a:left>
            <a:ln w="6350" cap="flat">
              <a:solidFill>
                <a:schemeClr val="accent1"/>
              </a:solidFill>
              <a:prstDash val="solid"/>
              <a:miter lim="800000"/>
            </a:ln>
          </a:left>
          <a:right>
            <a:ln w="12700" cap="flat">
              <a:solidFill>
                <a:schemeClr val="accent1"/>
              </a:solidFill>
              <a:prstDash val="solid"/>
              <a:miter lim="800000"/>
            </a:ln>
          </a:right>
          <a:top>
            <a:ln w="6350" cap="flat">
              <a:solidFill>
                <a:schemeClr val="accent1"/>
              </a:solidFill>
              <a:prstDash val="solid"/>
              <a:miter lim="800000"/>
            </a:ln>
          </a:top>
          <a:bottom>
            <a:ln w="6350" cap="flat">
              <a:solidFill>
                <a:schemeClr val="accent1"/>
              </a:solidFill>
              <a:prstDash val="solid"/>
              <a:miter lim="800000"/>
            </a:ln>
          </a:bottom>
          <a:insideH>
            <a:ln w="6350" cap="flat">
              <a:solidFill>
                <a:schemeClr val="accent1"/>
              </a:solidFill>
              <a:prstDash val="solid"/>
              <a:miter lim="800000"/>
            </a:ln>
          </a:insideH>
          <a:insideV>
            <a:ln w="6350" cap="flat">
              <a:solidFill>
                <a:schemeClr val="accent1"/>
              </a:solidFill>
              <a:prstDash val="solid"/>
              <a:miter lim="800000"/>
            </a:ln>
          </a:insideV>
        </a:tcBdr>
        <a:fill>
          <a:solidFill>
            <a:schemeClr val="accent1">
              <a:alpha val="40000"/>
            </a:schemeClr>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12700" cap="flat">
              <a:solidFill>
                <a:schemeClr val="accent1"/>
              </a:solidFill>
              <a:prstDash val="solid"/>
              <a:miter lim="800000"/>
            </a:ln>
          </a:top>
          <a:bottom>
            <a:ln w="12700" cap="flat">
              <a:solidFill>
                <a:schemeClr val="accent1"/>
              </a:solidFill>
              <a:prstDash val="solid"/>
              <a:miter lim="800000"/>
            </a:ln>
          </a:bottom>
          <a:insideH>
            <a:ln w="12700" cap="flat">
              <a:noFill/>
              <a:miter lim="400000"/>
            </a:ln>
          </a:insideH>
          <a:insideV>
            <a:ln w="12700" cap="flat">
              <a:noFill/>
              <a:miter lim="400000"/>
            </a:ln>
          </a:insideV>
        </a:tcBdr>
        <a:fill>
          <a:no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6350" cap="flat">
              <a:solidFill>
                <a:schemeClr val="accent1"/>
              </a:solidFill>
              <a:prstDash val="solid"/>
              <a:miter lim="800000"/>
            </a:ln>
          </a:top>
          <a:bottom>
            <a:ln w="12700" cap="flat">
              <a:solidFill>
                <a:srgbClr val="FFFFFF"/>
              </a:solidFill>
              <a:prstDash val="solid"/>
              <a:miter lim="8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533" autoAdjust="0"/>
    <p:restoredTop sz="94694"/>
  </p:normalViewPr>
  <p:slideViewPr>
    <p:cSldViewPr snapToGrid="0" snapToObjects="1" showGuides="1">
      <p:cViewPr varScale="1">
        <p:scale>
          <a:sx n="154" d="100"/>
          <a:sy n="154" d="100"/>
        </p:scale>
        <p:origin x="-552" y="-78"/>
      </p:cViewPr>
      <p:guideLst>
        <p:guide orient="horz" pos="2160"/>
        <p:guide orient="horz" pos="1502"/>
        <p:guide pos="393"/>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5" name="Shape 145"/>
          <p:cNvSpPr>
            <a:spLocks noGrp="1" noRot="1" noChangeAspect="1"/>
          </p:cNvSpPr>
          <p:nvPr>
            <p:ph type="sldImg"/>
          </p:nvPr>
        </p:nvSpPr>
        <p:spPr>
          <a:xfrm>
            <a:off x="1143000" y="685800"/>
            <a:ext cx="4572000" cy="3429000"/>
          </a:xfrm>
          <a:prstGeom prst="rect">
            <a:avLst/>
          </a:prstGeom>
        </p:spPr>
        <p:txBody>
          <a:bodyPr/>
          <a:lstStyle/>
          <a:p>
            <a:endParaRPr/>
          </a:p>
        </p:txBody>
      </p:sp>
      <p:sp>
        <p:nvSpPr>
          <p:cNvPr id="146" name="Shape 146"/>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 xmlns:p14="http://schemas.microsoft.com/office/powerpoint/2010/main" val="39971729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Титульный слайд">
    <p:spTree>
      <p:nvGrpSpPr>
        <p:cNvPr id="1" name=""/>
        <p:cNvGrpSpPr/>
        <p:nvPr/>
      </p:nvGrpSpPr>
      <p:grpSpPr>
        <a:xfrm>
          <a:off x="0" y="0"/>
          <a:ext cx="0" cy="0"/>
          <a:chOff x="0" y="0"/>
          <a:chExt cx="0" cy="0"/>
        </a:xfrm>
      </p:grpSpPr>
      <p:sp>
        <p:nvSpPr>
          <p:cNvPr id="11" name="Текст заголовка"/>
          <p:cNvSpPr txBox="1">
            <a:spLocks noGrp="1"/>
          </p:cNvSpPr>
          <p:nvPr>
            <p:ph type="title"/>
          </p:nvPr>
        </p:nvSpPr>
        <p:spPr>
          <a:xfrm>
            <a:off x="1524000" y="1122362"/>
            <a:ext cx="9144000" cy="2387601"/>
          </a:xfrm>
          <a:prstGeom prst="rect">
            <a:avLst/>
          </a:prstGeom>
        </p:spPr>
        <p:txBody>
          <a:bodyPr anchor="b"/>
          <a:lstStyle>
            <a:lvl1pPr algn="ctr">
              <a:defRPr sz="6000"/>
            </a:lvl1pPr>
          </a:lstStyle>
          <a:p>
            <a:r>
              <a:t>Текст заголовка</a:t>
            </a:r>
          </a:p>
        </p:txBody>
      </p:sp>
      <p:sp>
        <p:nvSpPr>
          <p:cNvPr id="12" name="Уровень текста 1…"/>
          <p:cNvSpPr txBox="1">
            <a:spLocks noGrp="1"/>
          </p:cNvSpPr>
          <p:nvPr>
            <p:ph type="body" sz="quarter" idx="1"/>
          </p:nvPr>
        </p:nvSpPr>
        <p:spPr>
          <a:xfrm>
            <a:off x="1524000" y="3602037"/>
            <a:ext cx="9144000" cy="1655766"/>
          </a:xfrm>
          <a:prstGeom prst="rect">
            <a:avLst/>
          </a:prstGeom>
        </p:spPr>
        <p:txBody>
          <a:bodyPr/>
          <a:lstStyle>
            <a:lvl1pPr marL="0" indent="0" algn="ctr">
              <a:buSzTx/>
              <a:buFontTx/>
              <a:buNone/>
              <a:defRPr sz="2400"/>
            </a:lvl1pPr>
            <a:lvl2pPr marL="0" indent="0" algn="ctr">
              <a:buSzTx/>
              <a:buFontTx/>
              <a:buNone/>
              <a:defRPr sz="2400"/>
            </a:lvl2pPr>
            <a:lvl3pPr marL="0" indent="0" algn="ctr">
              <a:buSzTx/>
              <a:buFontTx/>
              <a:buNone/>
              <a:defRPr sz="2400"/>
            </a:lvl3pPr>
            <a:lvl4pPr marL="0" indent="0" algn="ctr">
              <a:buSzTx/>
              <a:buFontTx/>
              <a:buNone/>
              <a:defRPr sz="2400"/>
            </a:lvl4pPr>
            <a:lvl5pPr marL="0" indent="0" algn="ctr">
              <a:buSzTx/>
              <a:buFontTx/>
              <a:buNone/>
              <a:defRPr sz="2400"/>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3"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Заголовок и объект">
    <p:spTree>
      <p:nvGrpSpPr>
        <p:cNvPr id="1" name=""/>
        <p:cNvGrpSpPr/>
        <p:nvPr/>
      </p:nvGrpSpPr>
      <p:grpSpPr>
        <a:xfrm>
          <a:off x="0" y="0"/>
          <a:ext cx="0" cy="0"/>
          <a:chOff x="0" y="0"/>
          <a:chExt cx="0" cy="0"/>
        </a:xfrm>
      </p:grpSpPr>
      <p:sp>
        <p:nvSpPr>
          <p:cNvPr id="20" name="Текст заголовка"/>
          <p:cNvSpPr txBox="1">
            <a:spLocks noGrp="1"/>
          </p:cNvSpPr>
          <p:nvPr>
            <p:ph type="title"/>
          </p:nvPr>
        </p:nvSpPr>
        <p:spPr>
          <a:prstGeom prst="rect">
            <a:avLst/>
          </a:prstGeom>
        </p:spPr>
        <p:txBody>
          <a:bodyPr/>
          <a:lstStyle/>
          <a:p>
            <a:r>
              <a:t>Текст заголовка</a:t>
            </a:r>
          </a:p>
        </p:txBody>
      </p:sp>
      <p:sp>
        <p:nvSpPr>
          <p:cNvPr id="21" name="Уровень текста 1…"/>
          <p:cNvSpPr txBox="1">
            <a:spLocks noGrp="1"/>
          </p:cNvSpPr>
          <p:nvPr>
            <p:ph type="body" idx="1"/>
          </p:nvPr>
        </p:nvSpPr>
        <p:spPr>
          <a:prstGeom prst="rect">
            <a:avLst/>
          </a:prstGeom>
        </p:spPr>
        <p:txBody>
          <a:body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2"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Заголовок раздела">
    <p:spTree>
      <p:nvGrpSpPr>
        <p:cNvPr id="1" name=""/>
        <p:cNvGrpSpPr/>
        <p:nvPr/>
      </p:nvGrpSpPr>
      <p:grpSpPr>
        <a:xfrm>
          <a:off x="0" y="0"/>
          <a:ext cx="0" cy="0"/>
          <a:chOff x="0" y="0"/>
          <a:chExt cx="0" cy="0"/>
        </a:xfrm>
      </p:grpSpPr>
      <p:sp>
        <p:nvSpPr>
          <p:cNvPr id="29" name="Текст заголовка"/>
          <p:cNvSpPr txBox="1">
            <a:spLocks noGrp="1"/>
          </p:cNvSpPr>
          <p:nvPr>
            <p:ph type="title"/>
          </p:nvPr>
        </p:nvSpPr>
        <p:spPr>
          <a:xfrm>
            <a:off x="831850" y="1709738"/>
            <a:ext cx="10515600" cy="2852737"/>
          </a:xfrm>
          <a:prstGeom prst="rect">
            <a:avLst/>
          </a:prstGeom>
        </p:spPr>
        <p:txBody>
          <a:bodyPr anchor="b"/>
          <a:lstStyle>
            <a:lvl1pPr>
              <a:defRPr sz="6000"/>
            </a:lvl1pPr>
          </a:lstStyle>
          <a:p>
            <a:r>
              <a:t>Текст заголовка</a:t>
            </a:r>
          </a:p>
        </p:txBody>
      </p:sp>
      <p:sp>
        <p:nvSpPr>
          <p:cNvPr id="30" name="Уровень текста 1…"/>
          <p:cNvSpPr txBox="1">
            <a:spLocks noGrp="1"/>
          </p:cNvSpPr>
          <p:nvPr>
            <p:ph type="body" sz="quarter" idx="1"/>
          </p:nvPr>
        </p:nvSpPr>
        <p:spPr>
          <a:xfrm>
            <a:off x="831850" y="4589462"/>
            <a:ext cx="10515600" cy="1500191"/>
          </a:xfrm>
          <a:prstGeom prst="rect">
            <a:avLst/>
          </a:prstGeom>
        </p:spPr>
        <p:txBody>
          <a:bodyPr/>
          <a:lstStyle>
            <a:lvl1pPr marL="0" indent="0">
              <a:buSzTx/>
              <a:buFontTx/>
              <a:buNone/>
              <a:defRPr sz="2400">
                <a:solidFill>
                  <a:srgbClr val="888888"/>
                </a:solidFill>
              </a:defRPr>
            </a:lvl1pPr>
            <a:lvl2pPr marL="0" indent="0">
              <a:buSzTx/>
              <a:buFontTx/>
              <a:buNone/>
              <a:defRPr sz="2400">
                <a:solidFill>
                  <a:srgbClr val="888888"/>
                </a:solidFill>
              </a:defRPr>
            </a:lvl2pPr>
            <a:lvl3pPr marL="0" indent="0">
              <a:buSzTx/>
              <a:buFontTx/>
              <a:buNone/>
              <a:defRPr sz="2400">
                <a:solidFill>
                  <a:srgbClr val="888888"/>
                </a:solidFill>
              </a:defRPr>
            </a:lvl3pPr>
            <a:lvl4pPr marL="0" indent="0">
              <a:buSzTx/>
              <a:buFontTx/>
              <a:buNone/>
              <a:defRPr sz="2400">
                <a:solidFill>
                  <a:srgbClr val="888888"/>
                </a:solidFill>
              </a:defRPr>
            </a:lvl4pPr>
            <a:lvl5pPr marL="0" indent="0">
              <a:buSzTx/>
              <a:buFontTx/>
              <a:buNone/>
              <a:defRPr sz="2400">
                <a:solidFill>
                  <a:srgbClr val="888888"/>
                </a:solidFill>
              </a:defRPr>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1"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Два объекта">
    <p:spTree>
      <p:nvGrpSpPr>
        <p:cNvPr id="1" name=""/>
        <p:cNvGrpSpPr/>
        <p:nvPr/>
      </p:nvGrpSpPr>
      <p:grpSpPr>
        <a:xfrm>
          <a:off x="0" y="0"/>
          <a:ext cx="0" cy="0"/>
          <a:chOff x="0" y="0"/>
          <a:chExt cx="0" cy="0"/>
        </a:xfrm>
      </p:grpSpPr>
      <p:sp>
        <p:nvSpPr>
          <p:cNvPr id="38" name="Текст 2"/>
          <p:cNvSpPr txBox="1"/>
          <p:nvPr/>
        </p:nvSpPr>
        <p:spPr>
          <a:xfrm>
            <a:off x="510703" y="1925952"/>
            <a:ext cx="6518934" cy="7010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lgn="ctr">
              <a:defRPr sz="4800">
                <a:solidFill>
                  <a:srgbClr val="8F00FF"/>
                </a:solidFill>
                <a:latin typeface="Gilroy-ExtraBold"/>
                <a:ea typeface="Gilroy-ExtraBold"/>
                <a:cs typeface="Gilroy-ExtraBold"/>
                <a:sym typeface="Gilroy-ExtraBold"/>
              </a:defRPr>
            </a:lvl1pPr>
          </a:lstStyle>
          <a:p>
            <a:r>
              <a:t>ЗАГОЛОВОК СЛАЙДА</a:t>
            </a:r>
          </a:p>
        </p:txBody>
      </p:sp>
      <p:sp>
        <p:nvSpPr>
          <p:cNvPr id="39" name="Текст 2"/>
          <p:cNvSpPr txBox="1"/>
          <p:nvPr/>
        </p:nvSpPr>
        <p:spPr>
          <a:xfrm>
            <a:off x="609152" y="3188385"/>
            <a:ext cx="4782191" cy="19811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defRPr sz="1600">
                <a:solidFill>
                  <a:srgbClr val="1B1B1B"/>
                </a:solidFill>
                <a:latin typeface="Gilroy-Light"/>
                <a:ea typeface="Gilroy-Light"/>
                <a:cs typeface="Gilroy-Light"/>
                <a:sym typeface="Gilroy-Light"/>
              </a:defRPr>
            </a:pPr>
            <a:r>
              <a:t>Имеется спорная точка зрения, гласящая примерно следующее: представители современных социальных резервов призваны </a:t>
            </a:r>
          </a:p>
          <a:p>
            <a:pPr>
              <a:defRPr sz="1600">
                <a:solidFill>
                  <a:srgbClr val="1B1B1B"/>
                </a:solidFill>
                <a:latin typeface="Gilroy-Light"/>
                <a:ea typeface="Gilroy-Light"/>
                <a:cs typeface="Gilroy-Light"/>
                <a:sym typeface="Gilroy-Light"/>
              </a:defRPr>
            </a:pPr>
            <a:r>
              <a:t>к ответу! </a:t>
            </a:r>
            <a:endParaRPr sz="1200">
              <a:solidFill>
                <a:srgbClr val="888888"/>
              </a:solidFill>
            </a:endParaRPr>
          </a:p>
          <a:p>
            <a:pPr>
              <a:defRPr sz="1600">
                <a:solidFill>
                  <a:srgbClr val="1B1B1B"/>
                </a:solidFill>
                <a:latin typeface="Gilroy-Light"/>
                <a:ea typeface="Gilroy-Light"/>
                <a:cs typeface="Gilroy-Light"/>
                <a:sym typeface="Gilroy-Light"/>
              </a:defRPr>
            </a:pPr>
            <a:r>
              <a:t>В целом, конечно, базовый вектор развития позволяет выполнить важные задания </a:t>
            </a:r>
          </a:p>
          <a:p>
            <a:pPr>
              <a:defRPr sz="1600">
                <a:solidFill>
                  <a:srgbClr val="1B1B1B"/>
                </a:solidFill>
                <a:latin typeface="Gilroy-Light"/>
                <a:ea typeface="Gilroy-Light"/>
                <a:cs typeface="Gilroy-Light"/>
                <a:sym typeface="Gilroy-Light"/>
              </a:defRPr>
            </a:pPr>
            <a:r>
              <a:t>по разработке системы обучения кадров, соответствующей насущным потребностям </a:t>
            </a:r>
          </a:p>
        </p:txBody>
      </p:sp>
      <p:sp>
        <p:nvSpPr>
          <p:cNvPr id="40" name="Текст 2"/>
          <p:cNvSpPr txBox="1"/>
          <p:nvPr/>
        </p:nvSpPr>
        <p:spPr>
          <a:xfrm>
            <a:off x="6944993" y="3175193"/>
            <a:ext cx="4345769" cy="11582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marL="285750" indent="-285750">
              <a:buSzPct val="100000"/>
              <a:buFont typeface="Arial"/>
              <a:buChar char="•"/>
              <a:defRPr sz="1600">
                <a:solidFill>
                  <a:srgbClr val="8F00FF"/>
                </a:solidFill>
                <a:latin typeface="Gilroy-ExtraBold"/>
                <a:ea typeface="Gilroy-ExtraBold"/>
                <a:cs typeface="Gilroy-ExtraBold"/>
                <a:sym typeface="Gilroy-ExtraBold"/>
              </a:defRPr>
            </a:pPr>
            <a:r>
              <a:t>Плюсы</a:t>
            </a:r>
            <a:endParaRPr sz="1200"/>
          </a:p>
          <a:p>
            <a:pPr>
              <a:defRPr sz="1200">
                <a:solidFill>
                  <a:srgbClr val="8F00FF"/>
                </a:solidFill>
                <a:latin typeface="Gilroy-Light"/>
                <a:ea typeface="Gilroy-Light"/>
                <a:cs typeface="Gilroy-Light"/>
                <a:sym typeface="Gilroy-Light"/>
              </a:defRPr>
            </a:pPr>
            <a:endParaRPr sz="1200"/>
          </a:p>
          <a:p>
            <a:pPr marL="285750" indent="-285750">
              <a:buSzPct val="100000"/>
              <a:buFont typeface="Arial"/>
              <a:buChar char="•"/>
              <a:defRPr sz="1600">
                <a:solidFill>
                  <a:srgbClr val="8F00FF"/>
                </a:solidFill>
                <a:latin typeface="Gilroy-ExtraBold"/>
                <a:ea typeface="Gilroy-ExtraBold"/>
                <a:cs typeface="Gilroy-ExtraBold"/>
                <a:sym typeface="Gilroy-ExtraBold"/>
              </a:defRPr>
            </a:pPr>
            <a:r>
              <a:t>Минусы</a:t>
            </a:r>
            <a:endParaRPr sz="1200"/>
          </a:p>
          <a:p>
            <a:pPr>
              <a:defRPr sz="1200">
                <a:solidFill>
                  <a:srgbClr val="8F00FF"/>
                </a:solidFill>
                <a:latin typeface="Gilroy-Light"/>
                <a:ea typeface="Gilroy-Light"/>
                <a:cs typeface="Gilroy-Light"/>
                <a:sym typeface="Gilroy-Light"/>
              </a:defRPr>
            </a:pPr>
            <a:endParaRPr sz="1200"/>
          </a:p>
          <a:p>
            <a:pPr marL="285750" indent="-285750">
              <a:buSzPct val="100000"/>
              <a:buFont typeface="Arial"/>
              <a:buChar char="•"/>
              <a:defRPr sz="1600">
                <a:solidFill>
                  <a:srgbClr val="8F00FF"/>
                </a:solidFill>
                <a:latin typeface="Gilroy-ExtraBold"/>
                <a:ea typeface="Gilroy-ExtraBold"/>
                <a:cs typeface="Gilroy-ExtraBold"/>
                <a:sym typeface="Gilroy-ExtraBold"/>
              </a:defRPr>
            </a:pPr>
            <a:r>
              <a:t>Сомнительные моменты</a:t>
            </a:r>
          </a:p>
        </p:txBody>
      </p:sp>
      <p:sp>
        <p:nvSpPr>
          <p:cNvPr id="41" name="Прямоугольник 7"/>
          <p:cNvSpPr/>
          <p:nvPr/>
        </p:nvSpPr>
        <p:spPr>
          <a:xfrm>
            <a:off x="9478850" y="-9686"/>
            <a:ext cx="1857633" cy="1326299"/>
          </a:xfrm>
          <a:prstGeom prst="rect">
            <a:avLst/>
          </a:prstGeom>
          <a:solidFill>
            <a:srgbClr val="FCAF17"/>
          </a:solidFill>
          <a:ln w="12700">
            <a:miter lim="400000"/>
          </a:ln>
        </p:spPr>
        <p:txBody>
          <a:bodyPr lIns="45718" tIns="45718" rIns="45718" bIns="45718" anchor="ctr"/>
          <a:lstStyle/>
          <a:p>
            <a:pPr algn="ctr">
              <a:defRPr>
                <a:solidFill>
                  <a:srgbClr val="FFFFFF"/>
                </a:solidFill>
                <a:latin typeface="+mj-lt"/>
                <a:ea typeface="+mj-ea"/>
                <a:cs typeface="+mj-cs"/>
                <a:sym typeface="Calibri"/>
              </a:defRPr>
            </a:pPr>
            <a:endParaRPr/>
          </a:p>
        </p:txBody>
      </p:sp>
      <p:grpSp>
        <p:nvGrpSpPr>
          <p:cNvPr id="44" name="Прямоугольник 6"/>
          <p:cNvGrpSpPr/>
          <p:nvPr/>
        </p:nvGrpSpPr>
        <p:grpSpPr>
          <a:xfrm>
            <a:off x="9488632" y="6157385"/>
            <a:ext cx="2343181" cy="705154"/>
            <a:chOff x="-1" y="-1"/>
            <a:chExt cx="2343180" cy="705153"/>
          </a:xfrm>
        </p:grpSpPr>
        <p:sp>
          <p:nvSpPr>
            <p:cNvPr id="42" name="Прямоугольник"/>
            <p:cNvSpPr/>
            <p:nvPr/>
          </p:nvSpPr>
          <p:spPr>
            <a:xfrm>
              <a:off x="-2" y="-2"/>
              <a:ext cx="2343182" cy="705155"/>
            </a:xfrm>
            <a:prstGeom prst="rect">
              <a:avLst/>
            </a:prstGeom>
            <a:solidFill>
              <a:srgbClr val="8F00FF"/>
            </a:solidFill>
            <a:ln w="12700" cap="flat">
              <a:noFill/>
              <a:miter lim="400000"/>
            </a:ln>
            <a:effectLst/>
          </p:spPr>
          <p:txBody>
            <a:bodyPr wrap="square" lIns="45718" tIns="45718" rIns="45718" bIns="45718" numCol="1" anchor="ctr">
              <a:noAutofit/>
            </a:bodyPr>
            <a:lstStyle/>
            <a:p>
              <a:pPr algn="ctr">
                <a:defRPr>
                  <a:solidFill>
                    <a:srgbClr val="FFFFFF"/>
                  </a:solidFill>
                  <a:latin typeface="+mj-lt"/>
                  <a:ea typeface="+mj-ea"/>
                  <a:cs typeface="+mj-cs"/>
                  <a:sym typeface="Calibri"/>
                </a:defRPr>
              </a:pPr>
              <a:endParaRPr/>
            </a:p>
          </p:txBody>
        </p:sp>
        <p:sp>
          <p:nvSpPr>
            <p:cNvPr id="43" name="НАЗВАНИЕ ДОКЛАДА"/>
            <p:cNvSpPr txBox="1"/>
            <p:nvPr/>
          </p:nvSpPr>
          <p:spPr>
            <a:xfrm>
              <a:off x="45719" y="206523"/>
              <a:ext cx="2251741" cy="29209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sz="1600">
                  <a:solidFill>
                    <a:srgbClr val="FFFFFF"/>
                  </a:solidFill>
                  <a:latin typeface="Gilroy-Light"/>
                  <a:ea typeface="Gilroy-Light"/>
                  <a:cs typeface="Gilroy-Light"/>
                  <a:sym typeface="Gilroy-Light"/>
                </a:defRPr>
              </a:lvl1pPr>
            </a:lstStyle>
            <a:p>
              <a:r>
                <a:t>НАЗВАНИЕ ДОКЛАДА</a:t>
              </a:r>
            </a:p>
          </p:txBody>
        </p:sp>
      </p:grpSp>
      <p:pic>
        <p:nvPicPr>
          <p:cNvPr id="45" name="Рисунок 9" descr="Рисунок 9"/>
          <p:cNvPicPr>
            <a:picLocks noChangeAspect="1"/>
          </p:cNvPicPr>
          <p:nvPr/>
        </p:nvPicPr>
        <p:blipFill>
          <a:blip r:embed="rId2" cstate="print"/>
          <a:stretch>
            <a:fillRect/>
          </a:stretch>
        </p:blipFill>
        <p:spPr>
          <a:xfrm>
            <a:off x="9329611" y="-25758"/>
            <a:ext cx="2156114" cy="1212813"/>
          </a:xfrm>
          <a:prstGeom prst="rect">
            <a:avLst/>
          </a:prstGeom>
          <a:ln w="12700">
            <a:miter lim="400000"/>
          </a:ln>
        </p:spPr>
      </p:pic>
      <p:grpSp>
        <p:nvGrpSpPr>
          <p:cNvPr id="48" name="Прямоугольник 16"/>
          <p:cNvGrpSpPr/>
          <p:nvPr/>
        </p:nvGrpSpPr>
        <p:grpSpPr>
          <a:xfrm>
            <a:off x="616791" y="6235378"/>
            <a:ext cx="669073" cy="625373"/>
            <a:chOff x="0" y="-1"/>
            <a:chExt cx="669071" cy="625372"/>
          </a:xfrm>
        </p:grpSpPr>
        <p:sp>
          <p:nvSpPr>
            <p:cNvPr id="46" name="Прямоугольник"/>
            <p:cNvSpPr/>
            <p:nvPr/>
          </p:nvSpPr>
          <p:spPr>
            <a:xfrm>
              <a:off x="-1" y="-2"/>
              <a:ext cx="669073" cy="625373"/>
            </a:xfrm>
            <a:prstGeom prst="rect">
              <a:avLst/>
            </a:prstGeom>
            <a:solidFill>
              <a:srgbClr val="FD493D"/>
            </a:solidFill>
            <a:ln w="12700" cap="flat">
              <a:noFill/>
              <a:miter lim="400000"/>
            </a:ln>
            <a:effectLst/>
          </p:spPr>
          <p:txBody>
            <a:bodyPr wrap="square" lIns="45718" tIns="45718" rIns="45718" bIns="45718" numCol="1" anchor="ctr">
              <a:noAutofit/>
            </a:bodyPr>
            <a:lstStyle/>
            <a:p>
              <a:pPr algn="ctr">
                <a:defRPr>
                  <a:solidFill>
                    <a:srgbClr val="FFFFFF"/>
                  </a:solidFill>
                  <a:latin typeface="+mj-lt"/>
                  <a:ea typeface="+mj-ea"/>
                  <a:cs typeface="+mj-cs"/>
                  <a:sym typeface="Calibri"/>
                </a:defRPr>
              </a:pPr>
              <a:endParaRPr/>
            </a:p>
          </p:txBody>
        </p:sp>
        <p:sp>
          <p:nvSpPr>
            <p:cNvPr id="47" name="3"/>
            <p:cNvSpPr txBox="1"/>
            <p:nvPr/>
          </p:nvSpPr>
          <p:spPr>
            <a:xfrm>
              <a:off x="45720" y="146138"/>
              <a:ext cx="577629" cy="33308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a:solidFill>
                    <a:srgbClr val="FFFFFF"/>
                  </a:solidFill>
                  <a:latin typeface="+mj-lt"/>
                  <a:ea typeface="+mj-ea"/>
                  <a:cs typeface="+mj-cs"/>
                  <a:sym typeface="Calibri"/>
                </a:defRPr>
              </a:lvl1pPr>
            </a:lstStyle>
            <a:p>
              <a:r>
                <a:t>3</a:t>
              </a:r>
            </a:p>
          </p:txBody>
        </p:sp>
      </p:grpSp>
      <p:grpSp>
        <p:nvGrpSpPr>
          <p:cNvPr id="51" name="Прямоугольник 17"/>
          <p:cNvGrpSpPr/>
          <p:nvPr/>
        </p:nvGrpSpPr>
        <p:grpSpPr>
          <a:xfrm>
            <a:off x="629426" y="-2450"/>
            <a:ext cx="2730092" cy="506841"/>
            <a:chOff x="-1" y="-1"/>
            <a:chExt cx="2730091" cy="506839"/>
          </a:xfrm>
        </p:grpSpPr>
        <p:sp>
          <p:nvSpPr>
            <p:cNvPr id="49" name="Прямоугольник"/>
            <p:cNvSpPr/>
            <p:nvPr/>
          </p:nvSpPr>
          <p:spPr>
            <a:xfrm>
              <a:off x="-2" y="-2"/>
              <a:ext cx="2730092" cy="506841"/>
            </a:xfrm>
            <a:prstGeom prst="rect">
              <a:avLst/>
            </a:prstGeom>
            <a:solidFill>
              <a:srgbClr val="B5D8E1"/>
            </a:solidFill>
            <a:ln w="12700" cap="flat">
              <a:noFill/>
              <a:miter lim="400000"/>
            </a:ln>
            <a:effectLst/>
          </p:spPr>
          <p:txBody>
            <a:bodyPr wrap="square" lIns="45718" tIns="45718" rIns="45718" bIns="45718" numCol="1" anchor="ctr">
              <a:noAutofit/>
            </a:bodyPr>
            <a:lstStyle/>
            <a:p>
              <a:pPr>
                <a:defRPr>
                  <a:solidFill>
                    <a:srgbClr val="FFFFFF"/>
                  </a:solidFill>
                  <a:latin typeface="Gilroy-Light"/>
                  <a:ea typeface="Gilroy-Light"/>
                  <a:cs typeface="Gilroy-Light"/>
                  <a:sym typeface="Gilroy-Light"/>
                </a:defRPr>
              </a:pPr>
              <a:endParaRPr/>
            </a:p>
          </p:txBody>
        </p:sp>
        <p:sp>
          <p:nvSpPr>
            <p:cNvPr id="50" name="НАЗВАНИЕ РАЗДЕЛА"/>
            <p:cNvSpPr txBox="1"/>
            <p:nvPr/>
          </p:nvSpPr>
          <p:spPr>
            <a:xfrm>
              <a:off x="45720" y="90856"/>
              <a:ext cx="2638651" cy="32511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defRPr>
                  <a:solidFill>
                    <a:srgbClr val="FFFFFF"/>
                  </a:solidFill>
                  <a:latin typeface="Gilroy-Light"/>
                  <a:ea typeface="Gilroy-Light"/>
                  <a:cs typeface="Gilroy-Light"/>
                  <a:sym typeface="Gilroy-Light"/>
                </a:defRPr>
              </a:lvl1pPr>
            </a:lstStyle>
            <a:p>
              <a:r>
                <a:t>НАЗВАНИЕ РАЗДЕЛА</a:t>
              </a:r>
            </a:p>
          </p:txBody>
        </p:sp>
      </p:grpSp>
      <p:sp>
        <p:nvSpPr>
          <p:cNvPr id="52"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Сравнение">
    <p:spTree>
      <p:nvGrpSpPr>
        <p:cNvPr id="1" name=""/>
        <p:cNvGrpSpPr/>
        <p:nvPr/>
      </p:nvGrpSpPr>
      <p:grpSpPr>
        <a:xfrm>
          <a:off x="0" y="0"/>
          <a:ext cx="0" cy="0"/>
          <a:chOff x="0" y="0"/>
          <a:chExt cx="0" cy="0"/>
        </a:xfrm>
      </p:grpSpPr>
      <p:sp>
        <p:nvSpPr>
          <p:cNvPr id="59" name="Прямоугольник 1"/>
          <p:cNvSpPr/>
          <p:nvPr/>
        </p:nvSpPr>
        <p:spPr>
          <a:xfrm>
            <a:off x="5483225" y="0"/>
            <a:ext cx="6708775" cy="6873241"/>
          </a:xfrm>
          <a:prstGeom prst="rect">
            <a:avLst/>
          </a:prstGeom>
          <a:solidFill>
            <a:srgbClr val="B5D8E1"/>
          </a:solidFill>
          <a:ln w="12700">
            <a:miter lim="400000"/>
          </a:ln>
        </p:spPr>
        <p:txBody>
          <a:bodyPr lIns="45718" tIns="45718" rIns="45718" bIns="45718" anchor="ctr"/>
          <a:lstStyle/>
          <a:p>
            <a:pPr algn="ctr">
              <a:defRPr>
                <a:solidFill>
                  <a:srgbClr val="FFFFFF"/>
                </a:solidFill>
                <a:latin typeface="+mj-lt"/>
                <a:ea typeface="+mj-ea"/>
                <a:cs typeface="+mj-cs"/>
                <a:sym typeface="Calibri"/>
              </a:defRPr>
            </a:pPr>
            <a:endParaRPr/>
          </a:p>
        </p:txBody>
      </p:sp>
      <p:sp>
        <p:nvSpPr>
          <p:cNvPr id="60" name="Текст 2"/>
          <p:cNvSpPr txBox="1"/>
          <p:nvPr/>
        </p:nvSpPr>
        <p:spPr>
          <a:xfrm>
            <a:off x="566087" y="1544952"/>
            <a:ext cx="3774042" cy="14630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4800">
                <a:solidFill>
                  <a:srgbClr val="8F00FF"/>
                </a:solidFill>
                <a:latin typeface="Gilroy-ExtraBold"/>
                <a:ea typeface="Gilroy-ExtraBold"/>
                <a:cs typeface="Gilroy-ExtraBold"/>
                <a:sym typeface="Gilroy-ExtraBold"/>
              </a:defRPr>
            </a:lvl1pPr>
          </a:lstStyle>
          <a:p>
            <a:r>
              <a:t>ЗАГОЛОВОК СЛАЙДА</a:t>
            </a:r>
          </a:p>
        </p:txBody>
      </p:sp>
      <p:pic>
        <p:nvPicPr>
          <p:cNvPr id="61" name="Рисунок 9" descr="Рисунок 9"/>
          <p:cNvPicPr>
            <a:picLocks noChangeAspect="1"/>
          </p:cNvPicPr>
          <p:nvPr/>
        </p:nvPicPr>
        <p:blipFill>
          <a:blip r:embed="rId2" cstate="print"/>
          <a:stretch>
            <a:fillRect/>
          </a:stretch>
        </p:blipFill>
        <p:spPr>
          <a:xfrm>
            <a:off x="9329611" y="-25758"/>
            <a:ext cx="2156114" cy="1212813"/>
          </a:xfrm>
          <a:prstGeom prst="rect">
            <a:avLst/>
          </a:prstGeom>
          <a:ln w="12700">
            <a:miter lim="400000"/>
          </a:ln>
        </p:spPr>
      </p:pic>
      <p:sp>
        <p:nvSpPr>
          <p:cNvPr id="62" name="Текст 2"/>
          <p:cNvSpPr txBox="1"/>
          <p:nvPr/>
        </p:nvSpPr>
        <p:spPr>
          <a:xfrm>
            <a:off x="6249911" y="227512"/>
            <a:ext cx="759795" cy="16154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12000">
                <a:solidFill>
                  <a:srgbClr val="FFFFFF"/>
                </a:solidFill>
                <a:latin typeface="Gilroy-ExtraBold"/>
                <a:ea typeface="Gilroy-ExtraBold"/>
                <a:cs typeface="Gilroy-ExtraBold"/>
                <a:sym typeface="Gilroy-ExtraBold"/>
              </a:defRPr>
            </a:lvl1pPr>
          </a:lstStyle>
          <a:p>
            <a:r>
              <a:t>1</a:t>
            </a:r>
          </a:p>
        </p:txBody>
      </p:sp>
      <p:sp>
        <p:nvSpPr>
          <p:cNvPr id="63" name="Текст 2"/>
          <p:cNvSpPr txBox="1"/>
          <p:nvPr/>
        </p:nvSpPr>
        <p:spPr>
          <a:xfrm>
            <a:off x="6141718" y="3165168"/>
            <a:ext cx="759795" cy="16154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12000">
                <a:solidFill>
                  <a:srgbClr val="FFFFFF"/>
                </a:solidFill>
                <a:latin typeface="Gilroy-ExtraBold"/>
                <a:ea typeface="Gilroy-ExtraBold"/>
                <a:cs typeface="Gilroy-ExtraBold"/>
                <a:sym typeface="Gilroy-ExtraBold"/>
              </a:defRPr>
            </a:lvl1pPr>
          </a:lstStyle>
          <a:p>
            <a:r>
              <a:t>3</a:t>
            </a:r>
          </a:p>
        </p:txBody>
      </p:sp>
      <p:sp>
        <p:nvSpPr>
          <p:cNvPr id="64" name="Текст 2"/>
          <p:cNvSpPr txBox="1"/>
          <p:nvPr/>
        </p:nvSpPr>
        <p:spPr>
          <a:xfrm>
            <a:off x="9319724" y="1625929"/>
            <a:ext cx="759794" cy="16154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12000">
                <a:solidFill>
                  <a:srgbClr val="FFFFFF"/>
                </a:solidFill>
                <a:latin typeface="Gilroy-ExtraBold"/>
                <a:ea typeface="Gilroy-ExtraBold"/>
                <a:cs typeface="Gilroy-ExtraBold"/>
                <a:sym typeface="Gilroy-ExtraBold"/>
              </a:defRPr>
            </a:lvl1pPr>
          </a:lstStyle>
          <a:p>
            <a:r>
              <a:t>2</a:t>
            </a:r>
          </a:p>
        </p:txBody>
      </p:sp>
      <p:sp>
        <p:nvSpPr>
          <p:cNvPr id="65" name="Текст 2"/>
          <p:cNvSpPr txBox="1"/>
          <p:nvPr/>
        </p:nvSpPr>
        <p:spPr>
          <a:xfrm>
            <a:off x="9832523" y="4088596"/>
            <a:ext cx="759794" cy="16154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12000">
                <a:solidFill>
                  <a:srgbClr val="FFFFFF"/>
                </a:solidFill>
                <a:latin typeface="Gilroy-ExtraBold"/>
                <a:ea typeface="Gilroy-ExtraBold"/>
                <a:cs typeface="Gilroy-ExtraBold"/>
                <a:sym typeface="Gilroy-ExtraBold"/>
              </a:defRPr>
            </a:lvl1pPr>
          </a:lstStyle>
          <a:p>
            <a:r>
              <a:t>4</a:t>
            </a:r>
          </a:p>
        </p:txBody>
      </p:sp>
      <p:sp>
        <p:nvSpPr>
          <p:cNvPr id="66" name="Текст 2"/>
          <p:cNvSpPr txBox="1"/>
          <p:nvPr/>
        </p:nvSpPr>
        <p:spPr>
          <a:xfrm>
            <a:off x="6207392" y="4738556"/>
            <a:ext cx="1565011" cy="7746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1600">
                <a:solidFill>
                  <a:srgbClr val="1B1B1B"/>
                </a:solidFill>
                <a:latin typeface="Gilroy-Light"/>
                <a:ea typeface="Gilroy-Light"/>
                <a:cs typeface="Gilroy-Light"/>
                <a:sym typeface="Gilroy-Light"/>
              </a:defRPr>
            </a:lvl1pPr>
          </a:lstStyle>
          <a:p>
            <a:r>
              <a:t>Имеется спорная точка зрения, </a:t>
            </a:r>
          </a:p>
        </p:txBody>
      </p:sp>
      <p:sp>
        <p:nvSpPr>
          <p:cNvPr id="67" name="Текст 2"/>
          <p:cNvSpPr txBox="1"/>
          <p:nvPr/>
        </p:nvSpPr>
        <p:spPr>
          <a:xfrm>
            <a:off x="6297379" y="1736275"/>
            <a:ext cx="1565012" cy="7746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1600">
                <a:solidFill>
                  <a:srgbClr val="1B1B1B"/>
                </a:solidFill>
                <a:latin typeface="Gilroy-Light"/>
                <a:ea typeface="Gilroy-Light"/>
                <a:cs typeface="Gilroy-Light"/>
                <a:sym typeface="Gilroy-Light"/>
              </a:defRPr>
            </a:lvl1pPr>
          </a:lstStyle>
          <a:p>
            <a:r>
              <a:t>Имеется спорная точка зрения, </a:t>
            </a:r>
          </a:p>
        </p:txBody>
      </p:sp>
      <p:sp>
        <p:nvSpPr>
          <p:cNvPr id="68" name="Текст 2"/>
          <p:cNvSpPr txBox="1"/>
          <p:nvPr/>
        </p:nvSpPr>
        <p:spPr>
          <a:xfrm>
            <a:off x="9353136" y="3153597"/>
            <a:ext cx="1565011" cy="7746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1600">
                <a:solidFill>
                  <a:srgbClr val="1B1B1B"/>
                </a:solidFill>
                <a:latin typeface="Gilroy-Light"/>
                <a:ea typeface="Gilroy-Light"/>
                <a:cs typeface="Gilroy-Light"/>
                <a:sym typeface="Gilroy-Light"/>
              </a:defRPr>
            </a:lvl1pPr>
          </a:lstStyle>
          <a:p>
            <a:r>
              <a:t>Имеется спорная точка зрения, </a:t>
            </a:r>
          </a:p>
        </p:txBody>
      </p:sp>
      <p:sp>
        <p:nvSpPr>
          <p:cNvPr id="69" name="Текст 2"/>
          <p:cNvSpPr txBox="1"/>
          <p:nvPr/>
        </p:nvSpPr>
        <p:spPr>
          <a:xfrm>
            <a:off x="9901276" y="5614599"/>
            <a:ext cx="1565011" cy="7746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1600">
                <a:solidFill>
                  <a:srgbClr val="1B1B1B"/>
                </a:solidFill>
                <a:latin typeface="Gilroy-Light"/>
                <a:ea typeface="Gilroy-Light"/>
                <a:cs typeface="Gilroy-Light"/>
                <a:sym typeface="Gilroy-Light"/>
              </a:defRPr>
            </a:lvl1pPr>
          </a:lstStyle>
          <a:p>
            <a:r>
              <a:t>Имеется спорная точка зрения, </a:t>
            </a:r>
          </a:p>
        </p:txBody>
      </p:sp>
      <p:sp>
        <p:nvSpPr>
          <p:cNvPr id="70" name="Прямоугольник 7"/>
          <p:cNvSpPr/>
          <p:nvPr/>
        </p:nvSpPr>
        <p:spPr>
          <a:xfrm>
            <a:off x="9478850" y="-9686"/>
            <a:ext cx="1857633" cy="1326299"/>
          </a:xfrm>
          <a:prstGeom prst="rect">
            <a:avLst/>
          </a:prstGeom>
          <a:solidFill>
            <a:srgbClr val="FCAF17"/>
          </a:solidFill>
          <a:ln w="12700">
            <a:miter lim="400000"/>
          </a:ln>
        </p:spPr>
        <p:txBody>
          <a:bodyPr lIns="45718" tIns="45718" rIns="45718" bIns="45718" anchor="ctr"/>
          <a:lstStyle/>
          <a:p>
            <a:pPr algn="ctr">
              <a:defRPr>
                <a:solidFill>
                  <a:srgbClr val="FFFFFF"/>
                </a:solidFill>
                <a:latin typeface="+mj-lt"/>
                <a:ea typeface="+mj-ea"/>
                <a:cs typeface="+mj-cs"/>
                <a:sym typeface="Calibri"/>
              </a:defRPr>
            </a:pPr>
            <a:endParaRPr/>
          </a:p>
        </p:txBody>
      </p:sp>
      <p:pic>
        <p:nvPicPr>
          <p:cNvPr id="71" name="Рисунок 9" descr="Рисунок 9"/>
          <p:cNvPicPr>
            <a:picLocks noChangeAspect="1"/>
          </p:cNvPicPr>
          <p:nvPr/>
        </p:nvPicPr>
        <p:blipFill>
          <a:blip r:embed="rId2" cstate="print"/>
          <a:stretch>
            <a:fillRect/>
          </a:stretch>
        </p:blipFill>
        <p:spPr>
          <a:xfrm>
            <a:off x="9329611" y="-25758"/>
            <a:ext cx="2156114" cy="1212813"/>
          </a:xfrm>
          <a:prstGeom prst="rect">
            <a:avLst/>
          </a:prstGeom>
          <a:ln w="12700">
            <a:miter lim="400000"/>
          </a:ln>
        </p:spPr>
      </p:pic>
      <p:grpSp>
        <p:nvGrpSpPr>
          <p:cNvPr id="74" name="Прямоугольник 16"/>
          <p:cNvGrpSpPr/>
          <p:nvPr/>
        </p:nvGrpSpPr>
        <p:grpSpPr>
          <a:xfrm>
            <a:off x="616791" y="6235378"/>
            <a:ext cx="669073" cy="625373"/>
            <a:chOff x="0" y="-1"/>
            <a:chExt cx="669071" cy="625372"/>
          </a:xfrm>
        </p:grpSpPr>
        <p:sp>
          <p:nvSpPr>
            <p:cNvPr id="72" name="Прямоугольник"/>
            <p:cNvSpPr/>
            <p:nvPr/>
          </p:nvSpPr>
          <p:spPr>
            <a:xfrm>
              <a:off x="-1" y="-2"/>
              <a:ext cx="669073" cy="625373"/>
            </a:xfrm>
            <a:prstGeom prst="rect">
              <a:avLst/>
            </a:prstGeom>
            <a:solidFill>
              <a:srgbClr val="A24EF7"/>
            </a:solidFill>
            <a:ln w="12700" cap="flat">
              <a:noFill/>
              <a:miter lim="400000"/>
            </a:ln>
            <a:effectLst/>
          </p:spPr>
          <p:txBody>
            <a:bodyPr wrap="square" lIns="45718" tIns="45718" rIns="45718" bIns="45718" numCol="1" anchor="ctr">
              <a:noAutofit/>
            </a:bodyPr>
            <a:lstStyle/>
            <a:p>
              <a:pPr algn="ctr">
                <a:defRPr>
                  <a:solidFill>
                    <a:srgbClr val="FFFFFF"/>
                  </a:solidFill>
                  <a:latin typeface="+mj-lt"/>
                  <a:ea typeface="+mj-ea"/>
                  <a:cs typeface="+mj-cs"/>
                  <a:sym typeface="Calibri"/>
                </a:defRPr>
              </a:pPr>
              <a:endParaRPr/>
            </a:p>
          </p:txBody>
        </p:sp>
        <p:sp>
          <p:nvSpPr>
            <p:cNvPr id="73" name="6"/>
            <p:cNvSpPr txBox="1"/>
            <p:nvPr/>
          </p:nvSpPr>
          <p:spPr>
            <a:xfrm>
              <a:off x="45720" y="146138"/>
              <a:ext cx="577629" cy="33308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a:solidFill>
                    <a:srgbClr val="FFFFFF"/>
                  </a:solidFill>
                  <a:latin typeface="+mj-lt"/>
                  <a:ea typeface="+mj-ea"/>
                  <a:cs typeface="+mj-cs"/>
                  <a:sym typeface="Calibri"/>
                </a:defRPr>
              </a:lvl1pPr>
            </a:lstStyle>
            <a:p>
              <a:r>
                <a:t>6</a:t>
              </a:r>
            </a:p>
          </p:txBody>
        </p:sp>
      </p:grpSp>
      <p:grpSp>
        <p:nvGrpSpPr>
          <p:cNvPr id="77" name="Прямоугольник 17"/>
          <p:cNvGrpSpPr/>
          <p:nvPr/>
        </p:nvGrpSpPr>
        <p:grpSpPr>
          <a:xfrm>
            <a:off x="629426" y="-2450"/>
            <a:ext cx="2730092" cy="506841"/>
            <a:chOff x="-1" y="-1"/>
            <a:chExt cx="2730091" cy="506839"/>
          </a:xfrm>
        </p:grpSpPr>
        <p:sp>
          <p:nvSpPr>
            <p:cNvPr id="75" name="Прямоугольник"/>
            <p:cNvSpPr/>
            <p:nvPr/>
          </p:nvSpPr>
          <p:spPr>
            <a:xfrm>
              <a:off x="-2" y="-2"/>
              <a:ext cx="2730092" cy="506841"/>
            </a:xfrm>
            <a:prstGeom prst="rect">
              <a:avLst/>
            </a:prstGeom>
            <a:solidFill>
              <a:srgbClr val="ADDAE3"/>
            </a:solidFill>
            <a:ln w="12700" cap="flat">
              <a:noFill/>
              <a:miter lim="400000"/>
            </a:ln>
            <a:effectLst/>
          </p:spPr>
          <p:txBody>
            <a:bodyPr wrap="square" lIns="45718" tIns="45718" rIns="45718" bIns="45718" numCol="1" anchor="ctr">
              <a:noAutofit/>
            </a:bodyPr>
            <a:lstStyle/>
            <a:p>
              <a:pPr>
                <a:defRPr>
                  <a:solidFill>
                    <a:srgbClr val="FFFFFF"/>
                  </a:solidFill>
                  <a:latin typeface="Gilroy-Light"/>
                  <a:ea typeface="Gilroy-Light"/>
                  <a:cs typeface="Gilroy-Light"/>
                  <a:sym typeface="Gilroy-Light"/>
                </a:defRPr>
              </a:pPr>
              <a:endParaRPr/>
            </a:p>
          </p:txBody>
        </p:sp>
        <p:sp>
          <p:nvSpPr>
            <p:cNvPr id="76" name="НАЗВАНИЕ РАЗДЕЛА"/>
            <p:cNvSpPr txBox="1"/>
            <p:nvPr/>
          </p:nvSpPr>
          <p:spPr>
            <a:xfrm>
              <a:off x="45720" y="90856"/>
              <a:ext cx="2638651" cy="32511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defRPr>
                  <a:solidFill>
                    <a:srgbClr val="FFFFFF"/>
                  </a:solidFill>
                  <a:latin typeface="Gilroy-Light"/>
                  <a:ea typeface="Gilroy-Light"/>
                  <a:cs typeface="Gilroy-Light"/>
                  <a:sym typeface="Gilroy-Light"/>
                </a:defRPr>
              </a:lvl1pPr>
            </a:lstStyle>
            <a:p>
              <a:r>
                <a:t>НАЗВАНИЕ РАЗДЕЛА</a:t>
              </a:r>
            </a:p>
          </p:txBody>
        </p:sp>
      </p:grpSp>
      <p:sp>
        <p:nvSpPr>
          <p:cNvPr id="78" name="Текст 2"/>
          <p:cNvSpPr txBox="1"/>
          <p:nvPr/>
        </p:nvSpPr>
        <p:spPr>
          <a:xfrm>
            <a:off x="609152" y="3188385"/>
            <a:ext cx="4782191" cy="19811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defRPr sz="1600">
                <a:solidFill>
                  <a:srgbClr val="1B1B1B"/>
                </a:solidFill>
                <a:latin typeface="Gilroy-Light"/>
                <a:ea typeface="Gilroy-Light"/>
                <a:cs typeface="Gilroy-Light"/>
                <a:sym typeface="Gilroy-Light"/>
              </a:defRPr>
            </a:pPr>
            <a:r>
              <a:t>Имеется спорная точка зрения, гласящая примерно следующее: представители современных социальных резервов призваны </a:t>
            </a:r>
          </a:p>
          <a:p>
            <a:pPr>
              <a:defRPr sz="1600">
                <a:solidFill>
                  <a:srgbClr val="1B1B1B"/>
                </a:solidFill>
                <a:latin typeface="Gilroy-Light"/>
                <a:ea typeface="Gilroy-Light"/>
                <a:cs typeface="Gilroy-Light"/>
                <a:sym typeface="Gilroy-Light"/>
              </a:defRPr>
            </a:pPr>
            <a:r>
              <a:t>к ответу! </a:t>
            </a:r>
            <a:endParaRPr sz="1200">
              <a:solidFill>
                <a:srgbClr val="888888"/>
              </a:solidFill>
            </a:endParaRPr>
          </a:p>
          <a:p>
            <a:pPr>
              <a:defRPr sz="1600">
                <a:solidFill>
                  <a:srgbClr val="1B1B1B"/>
                </a:solidFill>
                <a:latin typeface="Gilroy-Light"/>
                <a:ea typeface="Gilroy-Light"/>
                <a:cs typeface="Gilroy-Light"/>
                <a:sym typeface="Gilroy-Light"/>
              </a:defRPr>
            </a:pPr>
            <a:r>
              <a:t>В целом, конечно, базовый вектор развития позволяет выполнить важные задания </a:t>
            </a:r>
          </a:p>
          <a:p>
            <a:pPr>
              <a:defRPr sz="1600">
                <a:solidFill>
                  <a:srgbClr val="1B1B1B"/>
                </a:solidFill>
                <a:latin typeface="Gilroy-Light"/>
                <a:ea typeface="Gilroy-Light"/>
                <a:cs typeface="Gilroy-Light"/>
                <a:sym typeface="Gilroy-Light"/>
              </a:defRPr>
            </a:pPr>
            <a:r>
              <a:t>по разработке системы обучения кадров, соответствующей насущным потребностям </a:t>
            </a:r>
          </a:p>
        </p:txBody>
      </p:sp>
      <p:sp>
        <p:nvSpPr>
          <p:cNvPr id="79" name="Соединительная линия уступом 2"/>
          <p:cNvSpPr/>
          <p:nvPr/>
        </p:nvSpPr>
        <p:spPr>
          <a:xfrm>
            <a:off x="7111999" y="1187053"/>
            <a:ext cx="2162014" cy="132392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63500">
            <a:solidFill>
              <a:srgbClr val="FCAF17"/>
            </a:solidFill>
            <a:miter/>
            <a:tailEnd type="triangle"/>
          </a:ln>
        </p:spPr>
        <p:txBody>
          <a:bodyPr lIns="45718" tIns="45718" rIns="45718" bIns="45718" anchor="ctr"/>
          <a:lstStyle/>
          <a:p>
            <a:pPr>
              <a:defRPr>
                <a:latin typeface="+mj-lt"/>
                <a:ea typeface="+mj-ea"/>
                <a:cs typeface="+mj-cs"/>
                <a:sym typeface="Calibri"/>
              </a:defRPr>
            </a:pPr>
            <a:endParaRPr/>
          </a:p>
        </p:txBody>
      </p:sp>
      <p:sp>
        <p:nvSpPr>
          <p:cNvPr id="80" name="Соединительная линия уступом 26"/>
          <p:cNvSpPr/>
          <p:nvPr/>
        </p:nvSpPr>
        <p:spPr>
          <a:xfrm rot="10800000" flipV="1">
            <a:off x="7298266" y="2878664"/>
            <a:ext cx="1828805" cy="106680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63500">
            <a:solidFill>
              <a:srgbClr val="FCAF17"/>
            </a:solidFill>
            <a:miter/>
            <a:tailEnd type="triangle"/>
          </a:ln>
        </p:spPr>
        <p:txBody>
          <a:bodyPr lIns="45718" tIns="45718" rIns="45718" bIns="45718" anchor="ctr"/>
          <a:lstStyle/>
          <a:p>
            <a:pPr>
              <a:defRPr>
                <a:latin typeface="+mj-lt"/>
                <a:ea typeface="+mj-ea"/>
                <a:cs typeface="+mj-cs"/>
                <a:sym typeface="Calibri"/>
              </a:defRPr>
            </a:pPr>
            <a:endParaRPr/>
          </a:p>
        </p:txBody>
      </p:sp>
      <p:sp>
        <p:nvSpPr>
          <p:cNvPr id="81" name="Соединительная линия уступом 29"/>
          <p:cNvSpPr/>
          <p:nvPr/>
        </p:nvSpPr>
        <p:spPr>
          <a:xfrm>
            <a:off x="7298266" y="4347023"/>
            <a:ext cx="2319867" cy="82257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63500">
            <a:solidFill>
              <a:srgbClr val="FCAF17"/>
            </a:solidFill>
            <a:miter/>
            <a:tailEnd type="triangle"/>
          </a:ln>
        </p:spPr>
        <p:txBody>
          <a:bodyPr lIns="45718" tIns="45718" rIns="45718" bIns="45718" anchor="ctr"/>
          <a:lstStyle/>
          <a:p>
            <a:pPr>
              <a:defRPr>
                <a:latin typeface="+mj-lt"/>
                <a:ea typeface="+mj-ea"/>
                <a:cs typeface="+mj-cs"/>
                <a:sym typeface="Calibri"/>
              </a:defRPr>
            </a:pPr>
            <a:endParaRPr/>
          </a:p>
        </p:txBody>
      </p:sp>
      <p:sp>
        <p:nvSpPr>
          <p:cNvPr id="82"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Только заголовок">
    <p:spTree>
      <p:nvGrpSpPr>
        <p:cNvPr id="1" name=""/>
        <p:cNvGrpSpPr/>
        <p:nvPr/>
      </p:nvGrpSpPr>
      <p:grpSpPr>
        <a:xfrm>
          <a:off x="0" y="0"/>
          <a:ext cx="0" cy="0"/>
          <a:chOff x="0" y="0"/>
          <a:chExt cx="0" cy="0"/>
        </a:xfrm>
      </p:grpSpPr>
      <p:sp>
        <p:nvSpPr>
          <p:cNvPr id="89" name="Текст 2"/>
          <p:cNvSpPr txBox="1"/>
          <p:nvPr/>
        </p:nvSpPr>
        <p:spPr>
          <a:xfrm>
            <a:off x="498318" y="1526966"/>
            <a:ext cx="9290344" cy="15478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lvl1pPr algn="ctr">
              <a:defRPr sz="7200">
                <a:solidFill>
                  <a:srgbClr val="8F00FF"/>
                </a:solidFill>
                <a:latin typeface="Gilroy-ExtraBold"/>
                <a:ea typeface="Gilroy-ExtraBold"/>
                <a:cs typeface="Gilroy-ExtraBold"/>
                <a:sym typeface="Gilroy-ExtraBold"/>
              </a:defRPr>
            </a:lvl1pPr>
          </a:lstStyle>
          <a:p>
            <a:r>
              <a:t>НАЗВАНИЕ  РАЗДЕЛА</a:t>
            </a:r>
          </a:p>
        </p:txBody>
      </p:sp>
      <p:sp>
        <p:nvSpPr>
          <p:cNvPr id="90"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Пустой слайд">
    <p:spTree>
      <p:nvGrpSpPr>
        <p:cNvPr id="1" name=""/>
        <p:cNvGrpSpPr/>
        <p:nvPr/>
      </p:nvGrpSpPr>
      <p:grpSpPr>
        <a:xfrm>
          <a:off x="0" y="0"/>
          <a:ext cx="0" cy="0"/>
          <a:chOff x="0" y="0"/>
          <a:chExt cx="0" cy="0"/>
        </a:xfrm>
      </p:grpSpPr>
      <p:sp>
        <p:nvSpPr>
          <p:cNvPr id="97"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Объект с подписью">
    <p:spTree>
      <p:nvGrpSpPr>
        <p:cNvPr id="1" name=""/>
        <p:cNvGrpSpPr/>
        <p:nvPr/>
      </p:nvGrpSpPr>
      <p:grpSpPr>
        <a:xfrm>
          <a:off x="0" y="0"/>
          <a:ext cx="0" cy="0"/>
          <a:chOff x="0" y="0"/>
          <a:chExt cx="0" cy="0"/>
        </a:xfrm>
      </p:grpSpPr>
      <p:sp>
        <p:nvSpPr>
          <p:cNvPr id="104" name="Прямоугольник 7"/>
          <p:cNvSpPr/>
          <p:nvPr/>
        </p:nvSpPr>
        <p:spPr>
          <a:xfrm>
            <a:off x="9478850" y="-9686"/>
            <a:ext cx="1857633" cy="1326299"/>
          </a:xfrm>
          <a:prstGeom prst="rect">
            <a:avLst/>
          </a:prstGeom>
          <a:solidFill>
            <a:srgbClr val="FD493D"/>
          </a:solidFill>
          <a:ln w="12700">
            <a:miter lim="400000"/>
          </a:ln>
        </p:spPr>
        <p:txBody>
          <a:bodyPr lIns="45718" tIns="45718" rIns="45718" bIns="45718" anchor="ctr"/>
          <a:lstStyle/>
          <a:p>
            <a:pPr algn="ctr">
              <a:defRPr>
                <a:solidFill>
                  <a:srgbClr val="FFFFFF"/>
                </a:solidFill>
                <a:latin typeface="+mj-lt"/>
                <a:ea typeface="+mj-ea"/>
                <a:cs typeface="+mj-cs"/>
                <a:sym typeface="Calibri"/>
              </a:defRPr>
            </a:pPr>
            <a:endParaRPr/>
          </a:p>
        </p:txBody>
      </p:sp>
      <p:sp>
        <p:nvSpPr>
          <p:cNvPr id="105" name="Текст 2"/>
          <p:cNvSpPr txBox="1"/>
          <p:nvPr/>
        </p:nvSpPr>
        <p:spPr>
          <a:xfrm>
            <a:off x="540509" y="836534"/>
            <a:ext cx="6518934" cy="7010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lgn="ctr">
              <a:defRPr sz="4800">
                <a:solidFill>
                  <a:srgbClr val="8F00FF"/>
                </a:solidFill>
                <a:latin typeface="Gilroy-ExtraBold"/>
                <a:ea typeface="Gilroy-ExtraBold"/>
                <a:cs typeface="Gilroy-ExtraBold"/>
                <a:sym typeface="Gilroy-ExtraBold"/>
              </a:defRPr>
            </a:lvl1pPr>
          </a:lstStyle>
          <a:p>
            <a:r>
              <a:t>ЗАГОЛОВОК СЛАЙДА</a:t>
            </a:r>
          </a:p>
        </p:txBody>
      </p:sp>
      <p:pic>
        <p:nvPicPr>
          <p:cNvPr id="106" name="Рисунок 9" descr="Рисунок 9"/>
          <p:cNvPicPr>
            <a:picLocks noChangeAspect="1"/>
          </p:cNvPicPr>
          <p:nvPr/>
        </p:nvPicPr>
        <p:blipFill>
          <a:blip r:embed="rId2" cstate="print"/>
          <a:stretch>
            <a:fillRect/>
          </a:stretch>
        </p:blipFill>
        <p:spPr>
          <a:xfrm>
            <a:off x="9329611" y="-25758"/>
            <a:ext cx="2156114" cy="1212813"/>
          </a:xfrm>
          <a:prstGeom prst="rect">
            <a:avLst/>
          </a:prstGeom>
          <a:ln w="12700">
            <a:miter lim="400000"/>
          </a:ln>
        </p:spPr>
      </p:pic>
      <p:graphicFrame>
        <p:nvGraphicFramePr>
          <p:cNvPr id="107" name="Таблица 3"/>
          <p:cNvGraphicFramePr/>
          <p:nvPr/>
        </p:nvGraphicFramePr>
        <p:xfrm>
          <a:off x="623887" y="1633920"/>
          <a:ext cx="10712586" cy="4389600"/>
        </p:xfrm>
        <a:graphic>
          <a:graphicData uri="http://schemas.openxmlformats.org/drawingml/2006/table">
            <a:tbl>
              <a:tblPr firstRow="1">
                <a:tableStyleId>{4C3C2611-4C71-4FC5-86AE-919BDF0F9419}</a:tableStyleId>
              </a:tblPr>
              <a:tblGrid>
                <a:gridCol w="1785431">
                  <a:extLst>
                    <a:ext uri="{9D8B030D-6E8A-4147-A177-3AD203B41FA5}">
                      <a16:colId xmlns="" xmlns:a16="http://schemas.microsoft.com/office/drawing/2014/main" val="20000"/>
                    </a:ext>
                  </a:extLst>
                </a:gridCol>
                <a:gridCol w="1785431">
                  <a:extLst>
                    <a:ext uri="{9D8B030D-6E8A-4147-A177-3AD203B41FA5}">
                      <a16:colId xmlns="" xmlns:a16="http://schemas.microsoft.com/office/drawing/2014/main" val="20001"/>
                    </a:ext>
                  </a:extLst>
                </a:gridCol>
                <a:gridCol w="1785431">
                  <a:extLst>
                    <a:ext uri="{9D8B030D-6E8A-4147-A177-3AD203B41FA5}">
                      <a16:colId xmlns="" xmlns:a16="http://schemas.microsoft.com/office/drawing/2014/main" val="20002"/>
                    </a:ext>
                  </a:extLst>
                </a:gridCol>
                <a:gridCol w="1785431">
                  <a:extLst>
                    <a:ext uri="{9D8B030D-6E8A-4147-A177-3AD203B41FA5}">
                      <a16:colId xmlns="" xmlns:a16="http://schemas.microsoft.com/office/drawing/2014/main" val="20003"/>
                    </a:ext>
                  </a:extLst>
                </a:gridCol>
                <a:gridCol w="1785431">
                  <a:extLst>
                    <a:ext uri="{9D8B030D-6E8A-4147-A177-3AD203B41FA5}">
                      <a16:colId xmlns="" xmlns:a16="http://schemas.microsoft.com/office/drawing/2014/main" val="20004"/>
                    </a:ext>
                  </a:extLst>
                </a:gridCol>
                <a:gridCol w="1785431">
                  <a:extLst>
                    <a:ext uri="{9D8B030D-6E8A-4147-A177-3AD203B41FA5}">
                      <a16:colId xmlns="" xmlns:a16="http://schemas.microsoft.com/office/drawing/2014/main" val="20005"/>
                    </a:ext>
                  </a:extLst>
                </a:gridCol>
              </a:tblGrid>
              <a:tr h="731600">
                <a:tc>
                  <a:txBody>
                    <a:bodyPr/>
                    <a:lstStyle/>
                    <a:p>
                      <a:pPr algn="l">
                        <a:defRPr sz="1600"/>
                      </a:pPr>
                      <a:endParaRPr/>
                    </a:p>
                  </a:txBody>
                  <a:tcPr marL="40509" marR="40509" marT="40509" marB="40509" horzOverflow="overflow">
                    <a:lnR w="38100">
                      <a:solidFill>
                        <a:srgbClr val="FFFFFF"/>
                      </a:solidFill>
                    </a:lnR>
                    <a:lnT w="12700">
                      <a:miter lim="400000"/>
                    </a:lnT>
                    <a:lnB w="12700">
                      <a:miter lim="400000"/>
                    </a:lnB>
                    <a:solidFill>
                      <a:srgbClr val="FFAFC1"/>
                    </a:solidFill>
                  </a:tcPr>
                </a:tc>
                <a:tc>
                  <a:txBody>
                    <a:bodyPr/>
                    <a:lstStyle/>
                    <a:p>
                      <a:pPr algn="l">
                        <a:defRPr sz="1600"/>
                      </a:pPr>
                      <a:endParaRPr/>
                    </a:p>
                  </a:txBody>
                  <a:tcPr marL="40509" marR="40509" marT="40509" marB="40509" horzOverflow="overflow">
                    <a:lnL w="38100">
                      <a:solidFill>
                        <a:srgbClr val="FFFFFF"/>
                      </a:solidFill>
                    </a:lnL>
                    <a:lnR w="38100">
                      <a:solidFill>
                        <a:srgbClr val="FFFFFF"/>
                      </a:solidFill>
                    </a:lnR>
                    <a:lnT w="12700">
                      <a:miter lim="400000"/>
                    </a:lnT>
                    <a:lnB w="12700">
                      <a:miter lim="400000"/>
                    </a:lnB>
                    <a:solidFill>
                      <a:srgbClr val="FFAFC1"/>
                    </a:solidFill>
                  </a:tcPr>
                </a:tc>
                <a:tc>
                  <a:txBody>
                    <a:bodyPr/>
                    <a:lstStyle/>
                    <a:p>
                      <a:pPr algn="l">
                        <a:defRPr sz="1600"/>
                      </a:pPr>
                      <a:endParaRPr/>
                    </a:p>
                  </a:txBody>
                  <a:tcPr marL="40509" marR="40509" marT="40509" marB="40509" horzOverflow="overflow">
                    <a:lnL w="38100">
                      <a:solidFill>
                        <a:srgbClr val="FFFFFF"/>
                      </a:solidFill>
                    </a:lnL>
                    <a:lnR w="38100">
                      <a:solidFill>
                        <a:srgbClr val="FFFFFF"/>
                      </a:solidFill>
                    </a:lnR>
                    <a:lnT w="12700">
                      <a:miter lim="400000"/>
                    </a:lnT>
                    <a:lnB w="12700">
                      <a:miter lim="400000"/>
                    </a:lnB>
                    <a:solidFill>
                      <a:srgbClr val="FFAFC1"/>
                    </a:solidFill>
                  </a:tcPr>
                </a:tc>
                <a:tc>
                  <a:txBody>
                    <a:bodyPr/>
                    <a:lstStyle/>
                    <a:p>
                      <a:pPr algn="l">
                        <a:defRPr sz="1600"/>
                      </a:pPr>
                      <a:endParaRPr/>
                    </a:p>
                  </a:txBody>
                  <a:tcPr marL="40509" marR="40509" marT="40509" marB="40509" horzOverflow="overflow">
                    <a:lnL w="38100">
                      <a:solidFill>
                        <a:srgbClr val="FFFFFF"/>
                      </a:solidFill>
                    </a:lnL>
                    <a:lnR w="38100">
                      <a:solidFill>
                        <a:srgbClr val="FFFFFF"/>
                      </a:solidFill>
                    </a:lnR>
                    <a:lnT w="12700">
                      <a:miter lim="400000"/>
                    </a:lnT>
                    <a:lnB w="12700">
                      <a:miter lim="400000"/>
                    </a:lnB>
                    <a:solidFill>
                      <a:srgbClr val="FFAFC1"/>
                    </a:solidFill>
                  </a:tcPr>
                </a:tc>
                <a:tc>
                  <a:txBody>
                    <a:bodyPr/>
                    <a:lstStyle/>
                    <a:p>
                      <a:pPr algn="l">
                        <a:defRPr sz="1600"/>
                      </a:pPr>
                      <a:endParaRPr/>
                    </a:p>
                  </a:txBody>
                  <a:tcPr marL="40509" marR="40509" marT="40509" marB="40509" horzOverflow="overflow">
                    <a:lnL w="38100">
                      <a:solidFill>
                        <a:srgbClr val="FFFFFF"/>
                      </a:solidFill>
                    </a:lnL>
                    <a:lnR w="38100">
                      <a:solidFill>
                        <a:srgbClr val="FFFFFF"/>
                      </a:solidFill>
                    </a:lnR>
                    <a:lnT w="12700">
                      <a:miter lim="400000"/>
                    </a:lnT>
                    <a:lnB w="12700">
                      <a:miter lim="400000"/>
                    </a:lnB>
                    <a:solidFill>
                      <a:srgbClr val="FFAFC1"/>
                    </a:solidFill>
                  </a:tcPr>
                </a:tc>
                <a:tc>
                  <a:txBody>
                    <a:bodyPr/>
                    <a:lstStyle/>
                    <a:p>
                      <a:pPr algn="l">
                        <a:defRPr sz="1600"/>
                      </a:pPr>
                      <a:endParaRPr/>
                    </a:p>
                  </a:txBody>
                  <a:tcPr marL="40509" marR="40509" marT="40509" marB="40509" horzOverflow="overflow">
                    <a:lnL w="38100">
                      <a:solidFill>
                        <a:srgbClr val="FFFFFF"/>
                      </a:solidFill>
                    </a:lnL>
                    <a:lnT w="12700">
                      <a:miter lim="400000"/>
                    </a:lnT>
                    <a:lnB w="12700">
                      <a:miter lim="400000"/>
                    </a:lnB>
                    <a:solidFill>
                      <a:srgbClr val="FFAFC1"/>
                    </a:solidFill>
                  </a:tcPr>
                </a:tc>
                <a:extLst>
                  <a:ext uri="{0D108BD9-81ED-4DB2-BD59-A6C34878D82A}">
                    <a16:rowId xmlns="" xmlns:a16="http://schemas.microsoft.com/office/drawing/2014/main" val="10000"/>
                  </a:ext>
                </a:extLst>
              </a:tr>
              <a:tr h="731600">
                <a:tc>
                  <a:txBody>
                    <a:bodyPr/>
                    <a:lstStyle/>
                    <a:p>
                      <a:pPr algn="l">
                        <a:defRPr sz="1600"/>
                      </a:pPr>
                      <a:endParaRPr/>
                    </a:p>
                  </a:txBody>
                  <a:tcPr marL="40509" marR="40509" marT="40509" marB="40509" horzOverflow="overflow">
                    <a:lnL w="12700">
                      <a:miter lim="400000"/>
                    </a:lnL>
                    <a:lnR w="38100">
                      <a:solidFill>
                        <a:srgbClr val="FFAFC1"/>
                      </a:solidFill>
                    </a:lnR>
                    <a:lnT w="12700">
                      <a:miter lim="400000"/>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12700">
                      <a:miter lim="400000"/>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12700">
                      <a:miter lim="400000"/>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12700">
                      <a:miter lim="400000"/>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12700">
                      <a:miter lim="400000"/>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12700">
                      <a:miter lim="400000"/>
                    </a:lnR>
                    <a:lnT w="12700">
                      <a:miter lim="400000"/>
                    </a:lnT>
                    <a:lnB w="38100">
                      <a:solidFill>
                        <a:srgbClr val="FFAFC1"/>
                      </a:solidFill>
                    </a:lnB>
                    <a:solidFill>
                      <a:srgbClr val="FFFFFF"/>
                    </a:solidFill>
                  </a:tcPr>
                </a:tc>
                <a:extLst>
                  <a:ext uri="{0D108BD9-81ED-4DB2-BD59-A6C34878D82A}">
                    <a16:rowId xmlns="" xmlns:a16="http://schemas.microsoft.com/office/drawing/2014/main" val="10001"/>
                  </a:ext>
                </a:extLst>
              </a:tr>
              <a:tr h="731600">
                <a:tc>
                  <a:txBody>
                    <a:bodyPr/>
                    <a:lstStyle/>
                    <a:p>
                      <a:pPr algn="l">
                        <a:defRPr sz="1600"/>
                      </a:pPr>
                      <a:endParaRPr/>
                    </a:p>
                  </a:txBody>
                  <a:tcPr marL="40509" marR="40509" marT="40509" marB="40509" horzOverflow="overflow">
                    <a:lnL w="12700">
                      <a:miter lim="400000"/>
                    </a:lnL>
                    <a:lnR w="38100">
                      <a:solidFill>
                        <a:srgbClr val="FFAFC1"/>
                      </a:solidFill>
                    </a:lnR>
                    <a:lnT w="38100">
                      <a:solidFill>
                        <a:srgbClr val="FFAFC1"/>
                      </a:solidFill>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38100">
                      <a:solidFill>
                        <a:srgbClr val="FFAFC1"/>
                      </a:solidFill>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38100">
                      <a:solidFill>
                        <a:srgbClr val="FFAFC1"/>
                      </a:solidFill>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38100">
                      <a:solidFill>
                        <a:srgbClr val="FFAFC1"/>
                      </a:solidFill>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38100">
                      <a:solidFill>
                        <a:srgbClr val="FFAFC1"/>
                      </a:solidFill>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12700">
                      <a:miter lim="400000"/>
                    </a:lnR>
                    <a:lnT w="38100">
                      <a:solidFill>
                        <a:srgbClr val="FFAFC1"/>
                      </a:solidFill>
                    </a:lnT>
                    <a:lnB w="38100">
                      <a:solidFill>
                        <a:srgbClr val="FFAFC1"/>
                      </a:solidFill>
                    </a:lnB>
                    <a:solidFill>
                      <a:srgbClr val="FFFFFF"/>
                    </a:solidFill>
                  </a:tcPr>
                </a:tc>
                <a:extLst>
                  <a:ext uri="{0D108BD9-81ED-4DB2-BD59-A6C34878D82A}">
                    <a16:rowId xmlns="" xmlns:a16="http://schemas.microsoft.com/office/drawing/2014/main" val="10002"/>
                  </a:ext>
                </a:extLst>
              </a:tr>
              <a:tr h="731600">
                <a:tc>
                  <a:txBody>
                    <a:bodyPr/>
                    <a:lstStyle/>
                    <a:p>
                      <a:pPr algn="l">
                        <a:defRPr sz="1600"/>
                      </a:pPr>
                      <a:endParaRPr/>
                    </a:p>
                  </a:txBody>
                  <a:tcPr marL="40509" marR="40509" marT="40509" marB="40509" horzOverflow="overflow">
                    <a:lnL w="12700">
                      <a:miter lim="400000"/>
                    </a:lnL>
                    <a:lnR w="38100">
                      <a:solidFill>
                        <a:srgbClr val="FFAFC1"/>
                      </a:solidFill>
                    </a:lnR>
                    <a:lnT w="38100">
                      <a:solidFill>
                        <a:srgbClr val="FFAFC1"/>
                      </a:solidFill>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38100">
                      <a:solidFill>
                        <a:srgbClr val="FFAFC1"/>
                      </a:solidFill>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38100">
                      <a:solidFill>
                        <a:srgbClr val="FFAFC1"/>
                      </a:solidFill>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38100">
                      <a:solidFill>
                        <a:srgbClr val="FFAFC1"/>
                      </a:solidFill>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38100">
                      <a:solidFill>
                        <a:srgbClr val="FFAFC1"/>
                      </a:solidFill>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12700">
                      <a:miter lim="400000"/>
                    </a:lnR>
                    <a:lnT w="38100">
                      <a:solidFill>
                        <a:srgbClr val="FFAFC1"/>
                      </a:solidFill>
                    </a:lnT>
                    <a:lnB w="38100">
                      <a:solidFill>
                        <a:srgbClr val="FFAFC1"/>
                      </a:solidFill>
                    </a:lnB>
                    <a:solidFill>
                      <a:srgbClr val="FFFFFF"/>
                    </a:solidFill>
                  </a:tcPr>
                </a:tc>
                <a:extLst>
                  <a:ext uri="{0D108BD9-81ED-4DB2-BD59-A6C34878D82A}">
                    <a16:rowId xmlns="" xmlns:a16="http://schemas.microsoft.com/office/drawing/2014/main" val="10003"/>
                  </a:ext>
                </a:extLst>
              </a:tr>
              <a:tr h="731600">
                <a:tc>
                  <a:txBody>
                    <a:bodyPr/>
                    <a:lstStyle/>
                    <a:p>
                      <a:pPr algn="l">
                        <a:defRPr sz="1600"/>
                      </a:pPr>
                      <a:endParaRPr/>
                    </a:p>
                  </a:txBody>
                  <a:tcPr marL="40509" marR="40509" marT="40509" marB="40509" horzOverflow="overflow">
                    <a:lnL w="12700">
                      <a:miter lim="400000"/>
                    </a:lnL>
                    <a:lnR w="38100">
                      <a:solidFill>
                        <a:srgbClr val="FFAFC1"/>
                      </a:solidFill>
                    </a:lnR>
                    <a:lnT w="38100">
                      <a:solidFill>
                        <a:srgbClr val="FFAFC1"/>
                      </a:solidFill>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38100">
                      <a:solidFill>
                        <a:srgbClr val="FFAFC1"/>
                      </a:solidFill>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38100">
                      <a:solidFill>
                        <a:srgbClr val="FFAFC1"/>
                      </a:solidFill>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38100">
                      <a:solidFill>
                        <a:srgbClr val="FFAFC1"/>
                      </a:solidFill>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38100">
                      <a:solidFill>
                        <a:srgbClr val="FFAFC1"/>
                      </a:solidFill>
                    </a:lnT>
                    <a:lnB w="38100">
                      <a:solidFill>
                        <a:srgbClr val="FFAFC1"/>
                      </a:solidFill>
                    </a:lnB>
                    <a:solidFill>
                      <a:srgbClr val="FFFFFF"/>
                    </a:solidFill>
                  </a:tcPr>
                </a:tc>
                <a:tc>
                  <a:txBody>
                    <a:bodyPr/>
                    <a:lstStyle/>
                    <a:p>
                      <a:pPr algn="l">
                        <a:defRPr sz="1600"/>
                      </a:pPr>
                      <a:endParaRPr/>
                    </a:p>
                  </a:txBody>
                  <a:tcPr marL="40509" marR="40509" marT="40509" marB="40509" horzOverflow="overflow">
                    <a:lnL w="38100">
                      <a:solidFill>
                        <a:srgbClr val="FFAFC1"/>
                      </a:solidFill>
                    </a:lnL>
                    <a:lnR w="12700">
                      <a:miter lim="400000"/>
                    </a:lnR>
                    <a:lnT w="38100">
                      <a:solidFill>
                        <a:srgbClr val="FFAFC1"/>
                      </a:solidFill>
                    </a:lnT>
                    <a:lnB w="38100">
                      <a:solidFill>
                        <a:srgbClr val="FFAFC1"/>
                      </a:solidFill>
                    </a:lnB>
                    <a:solidFill>
                      <a:srgbClr val="FFFFFF"/>
                    </a:solidFill>
                  </a:tcPr>
                </a:tc>
                <a:extLst>
                  <a:ext uri="{0D108BD9-81ED-4DB2-BD59-A6C34878D82A}">
                    <a16:rowId xmlns="" xmlns:a16="http://schemas.microsoft.com/office/drawing/2014/main" val="10004"/>
                  </a:ext>
                </a:extLst>
              </a:tr>
              <a:tr h="731600">
                <a:tc>
                  <a:txBody>
                    <a:bodyPr/>
                    <a:lstStyle/>
                    <a:p>
                      <a:pPr algn="l">
                        <a:defRPr sz="1600"/>
                      </a:pPr>
                      <a:endParaRPr/>
                    </a:p>
                  </a:txBody>
                  <a:tcPr marL="40509" marR="40509" marT="40509" marB="40509" horzOverflow="overflow">
                    <a:lnL w="12700">
                      <a:miter lim="400000"/>
                    </a:lnL>
                    <a:lnR w="38100">
                      <a:solidFill>
                        <a:srgbClr val="FFAFC1"/>
                      </a:solidFill>
                    </a:lnR>
                    <a:lnT w="38100">
                      <a:solidFill>
                        <a:srgbClr val="FFAFC1"/>
                      </a:solidFill>
                    </a:lnT>
                    <a:lnB w="12700">
                      <a:miter lim="400000"/>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38100">
                      <a:solidFill>
                        <a:srgbClr val="FFAFC1"/>
                      </a:solidFill>
                    </a:lnT>
                    <a:lnB w="12700">
                      <a:miter lim="400000"/>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38100">
                      <a:solidFill>
                        <a:srgbClr val="FFAFC1"/>
                      </a:solidFill>
                    </a:lnT>
                    <a:lnB w="12700">
                      <a:miter lim="400000"/>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38100">
                      <a:solidFill>
                        <a:srgbClr val="FFAFC1"/>
                      </a:solidFill>
                    </a:lnT>
                    <a:lnB w="12700">
                      <a:miter lim="400000"/>
                    </a:lnB>
                    <a:solidFill>
                      <a:srgbClr val="FFFFFF"/>
                    </a:solidFill>
                  </a:tcPr>
                </a:tc>
                <a:tc>
                  <a:txBody>
                    <a:bodyPr/>
                    <a:lstStyle/>
                    <a:p>
                      <a:pPr algn="l">
                        <a:defRPr sz="1600"/>
                      </a:pPr>
                      <a:endParaRPr/>
                    </a:p>
                  </a:txBody>
                  <a:tcPr marL="40509" marR="40509" marT="40509" marB="40509" horzOverflow="overflow">
                    <a:lnL w="38100">
                      <a:solidFill>
                        <a:srgbClr val="FFAFC1"/>
                      </a:solidFill>
                    </a:lnL>
                    <a:lnR w="38100">
                      <a:solidFill>
                        <a:srgbClr val="FFAFC1"/>
                      </a:solidFill>
                    </a:lnR>
                    <a:lnT w="38100">
                      <a:solidFill>
                        <a:srgbClr val="FFAFC1"/>
                      </a:solidFill>
                    </a:lnT>
                    <a:lnB w="12700">
                      <a:miter lim="400000"/>
                    </a:lnB>
                    <a:solidFill>
                      <a:srgbClr val="FFFFFF"/>
                    </a:solidFill>
                  </a:tcPr>
                </a:tc>
                <a:tc>
                  <a:txBody>
                    <a:bodyPr/>
                    <a:lstStyle/>
                    <a:p>
                      <a:pPr algn="l">
                        <a:defRPr sz="1600"/>
                      </a:pPr>
                      <a:endParaRPr/>
                    </a:p>
                  </a:txBody>
                  <a:tcPr marL="40509" marR="40509" marT="40509" marB="40509" horzOverflow="overflow">
                    <a:lnL w="38100">
                      <a:solidFill>
                        <a:srgbClr val="FFAFC1"/>
                      </a:solidFill>
                    </a:lnL>
                    <a:lnR w="12700">
                      <a:miter lim="400000"/>
                    </a:lnR>
                    <a:lnT w="38100">
                      <a:solidFill>
                        <a:srgbClr val="FFAFC1"/>
                      </a:solidFill>
                    </a:lnT>
                    <a:lnB w="12700">
                      <a:miter lim="400000"/>
                    </a:lnB>
                    <a:solidFill>
                      <a:srgbClr val="FFFFFF"/>
                    </a:solidFill>
                  </a:tcPr>
                </a:tc>
                <a:extLst>
                  <a:ext uri="{0D108BD9-81ED-4DB2-BD59-A6C34878D82A}">
                    <a16:rowId xmlns="" xmlns:a16="http://schemas.microsoft.com/office/drawing/2014/main" val="10005"/>
                  </a:ext>
                </a:extLst>
              </a:tr>
            </a:tbl>
          </a:graphicData>
        </a:graphic>
      </p:graphicFrame>
      <p:grpSp>
        <p:nvGrpSpPr>
          <p:cNvPr id="110" name="Прямоугольник 6"/>
          <p:cNvGrpSpPr/>
          <p:nvPr/>
        </p:nvGrpSpPr>
        <p:grpSpPr>
          <a:xfrm>
            <a:off x="9488632" y="6157385"/>
            <a:ext cx="2343181" cy="705154"/>
            <a:chOff x="-1" y="-1"/>
            <a:chExt cx="2343180" cy="705153"/>
          </a:xfrm>
        </p:grpSpPr>
        <p:sp>
          <p:nvSpPr>
            <p:cNvPr id="108" name="Прямоугольник"/>
            <p:cNvSpPr/>
            <p:nvPr/>
          </p:nvSpPr>
          <p:spPr>
            <a:xfrm>
              <a:off x="-2" y="-2"/>
              <a:ext cx="2343182" cy="705155"/>
            </a:xfrm>
            <a:prstGeom prst="rect">
              <a:avLst/>
            </a:prstGeom>
            <a:solidFill>
              <a:srgbClr val="ADDAE3"/>
            </a:solidFill>
            <a:ln w="12700" cap="flat">
              <a:noFill/>
              <a:miter lim="400000"/>
            </a:ln>
            <a:effectLst/>
          </p:spPr>
          <p:txBody>
            <a:bodyPr wrap="square" lIns="45718" tIns="45718" rIns="45718" bIns="45718" numCol="1" anchor="ctr">
              <a:noAutofit/>
            </a:bodyPr>
            <a:lstStyle/>
            <a:p>
              <a:pPr algn="ctr">
                <a:defRPr>
                  <a:solidFill>
                    <a:srgbClr val="FFFFFF"/>
                  </a:solidFill>
                  <a:latin typeface="+mj-lt"/>
                  <a:ea typeface="+mj-ea"/>
                  <a:cs typeface="+mj-cs"/>
                  <a:sym typeface="Calibri"/>
                </a:defRPr>
              </a:pPr>
              <a:endParaRPr/>
            </a:p>
          </p:txBody>
        </p:sp>
        <p:sp>
          <p:nvSpPr>
            <p:cNvPr id="109" name="НАЗВАНИЕ ДОКЛАДА"/>
            <p:cNvSpPr txBox="1"/>
            <p:nvPr/>
          </p:nvSpPr>
          <p:spPr>
            <a:xfrm>
              <a:off x="45719" y="206523"/>
              <a:ext cx="2251741" cy="29209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sz="1600">
                  <a:solidFill>
                    <a:srgbClr val="FFFFFF"/>
                  </a:solidFill>
                  <a:latin typeface="Gilroy-Light"/>
                  <a:ea typeface="Gilroy-Light"/>
                  <a:cs typeface="Gilroy-Light"/>
                  <a:sym typeface="Gilroy-Light"/>
                </a:defRPr>
              </a:lvl1pPr>
            </a:lstStyle>
            <a:p>
              <a:r>
                <a:t>НАЗВАНИЕ ДОКЛАДА</a:t>
              </a:r>
            </a:p>
          </p:txBody>
        </p:sp>
      </p:grpSp>
      <p:grpSp>
        <p:nvGrpSpPr>
          <p:cNvPr id="113" name="Прямоугольник 16"/>
          <p:cNvGrpSpPr/>
          <p:nvPr/>
        </p:nvGrpSpPr>
        <p:grpSpPr>
          <a:xfrm>
            <a:off x="616791" y="6235378"/>
            <a:ext cx="669073" cy="625373"/>
            <a:chOff x="0" y="-1"/>
            <a:chExt cx="669071" cy="625372"/>
          </a:xfrm>
        </p:grpSpPr>
        <p:sp>
          <p:nvSpPr>
            <p:cNvPr id="111" name="Прямоугольник"/>
            <p:cNvSpPr/>
            <p:nvPr/>
          </p:nvSpPr>
          <p:spPr>
            <a:xfrm>
              <a:off x="-1" y="-2"/>
              <a:ext cx="669073" cy="625373"/>
            </a:xfrm>
            <a:prstGeom prst="rect">
              <a:avLst/>
            </a:prstGeom>
            <a:solidFill>
              <a:srgbClr val="F5AC41"/>
            </a:solidFill>
            <a:ln w="12700" cap="flat">
              <a:noFill/>
              <a:miter lim="400000"/>
            </a:ln>
            <a:effectLst/>
          </p:spPr>
          <p:txBody>
            <a:bodyPr wrap="square" lIns="45718" tIns="45718" rIns="45718" bIns="45718" numCol="1" anchor="ctr">
              <a:noAutofit/>
            </a:bodyPr>
            <a:lstStyle/>
            <a:p>
              <a:pPr algn="ctr">
                <a:defRPr>
                  <a:solidFill>
                    <a:srgbClr val="FFFFFF"/>
                  </a:solidFill>
                  <a:latin typeface="+mj-lt"/>
                  <a:ea typeface="+mj-ea"/>
                  <a:cs typeface="+mj-cs"/>
                  <a:sym typeface="Calibri"/>
                </a:defRPr>
              </a:pPr>
              <a:endParaRPr/>
            </a:p>
          </p:txBody>
        </p:sp>
        <p:sp>
          <p:nvSpPr>
            <p:cNvPr id="112" name="4"/>
            <p:cNvSpPr txBox="1"/>
            <p:nvPr/>
          </p:nvSpPr>
          <p:spPr>
            <a:xfrm>
              <a:off x="45720" y="146138"/>
              <a:ext cx="577629" cy="33308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a:solidFill>
                    <a:srgbClr val="FFFFFF"/>
                  </a:solidFill>
                  <a:latin typeface="+mj-lt"/>
                  <a:ea typeface="+mj-ea"/>
                  <a:cs typeface="+mj-cs"/>
                  <a:sym typeface="Calibri"/>
                </a:defRPr>
              </a:lvl1pPr>
            </a:lstStyle>
            <a:p>
              <a:r>
                <a:t>4</a:t>
              </a:r>
            </a:p>
          </p:txBody>
        </p:sp>
      </p:grpSp>
      <p:grpSp>
        <p:nvGrpSpPr>
          <p:cNvPr id="116" name="Прямоугольник 17"/>
          <p:cNvGrpSpPr/>
          <p:nvPr/>
        </p:nvGrpSpPr>
        <p:grpSpPr>
          <a:xfrm>
            <a:off x="629426" y="-2450"/>
            <a:ext cx="2730092" cy="506841"/>
            <a:chOff x="-1" y="-1"/>
            <a:chExt cx="2730091" cy="506839"/>
          </a:xfrm>
        </p:grpSpPr>
        <p:sp>
          <p:nvSpPr>
            <p:cNvPr id="114" name="Прямоугольник"/>
            <p:cNvSpPr/>
            <p:nvPr/>
          </p:nvSpPr>
          <p:spPr>
            <a:xfrm>
              <a:off x="-2" y="-2"/>
              <a:ext cx="2730092" cy="506841"/>
            </a:xfrm>
            <a:prstGeom prst="rect">
              <a:avLst/>
            </a:prstGeom>
            <a:solidFill>
              <a:srgbClr val="8F00FF"/>
            </a:solidFill>
            <a:ln w="12700" cap="flat">
              <a:noFill/>
              <a:miter lim="400000"/>
            </a:ln>
            <a:effectLst/>
          </p:spPr>
          <p:txBody>
            <a:bodyPr wrap="square" lIns="45718" tIns="45718" rIns="45718" bIns="45718" numCol="1" anchor="ctr">
              <a:noAutofit/>
            </a:bodyPr>
            <a:lstStyle/>
            <a:p>
              <a:pPr>
                <a:defRPr>
                  <a:solidFill>
                    <a:srgbClr val="FFFFFF"/>
                  </a:solidFill>
                  <a:latin typeface="Gilroy-Light"/>
                  <a:ea typeface="Gilroy-Light"/>
                  <a:cs typeface="Gilroy-Light"/>
                  <a:sym typeface="Gilroy-Light"/>
                </a:defRPr>
              </a:pPr>
              <a:endParaRPr/>
            </a:p>
          </p:txBody>
        </p:sp>
        <p:sp>
          <p:nvSpPr>
            <p:cNvPr id="115" name="НАЗВАНИЕ РАЗДЕЛА"/>
            <p:cNvSpPr txBox="1"/>
            <p:nvPr/>
          </p:nvSpPr>
          <p:spPr>
            <a:xfrm>
              <a:off x="45720" y="90856"/>
              <a:ext cx="2638651" cy="32511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defRPr>
                  <a:solidFill>
                    <a:srgbClr val="FFFFFF"/>
                  </a:solidFill>
                  <a:latin typeface="Gilroy-Light"/>
                  <a:ea typeface="Gilroy-Light"/>
                  <a:cs typeface="Gilroy-Light"/>
                  <a:sym typeface="Gilroy-Light"/>
                </a:defRPr>
              </a:lvl1pPr>
            </a:lstStyle>
            <a:p>
              <a:r>
                <a:t>НАЗВАНИЕ РАЗДЕЛА</a:t>
              </a:r>
            </a:p>
          </p:txBody>
        </p:sp>
      </p:grpSp>
      <p:sp>
        <p:nvSpPr>
          <p:cNvPr id="117"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Рисунок с подписью">
    <p:spTree>
      <p:nvGrpSpPr>
        <p:cNvPr id="1" name=""/>
        <p:cNvGrpSpPr/>
        <p:nvPr/>
      </p:nvGrpSpPr>
      <p:grpSpPr>
        <a:xfrm>
          <a:off x="0" y="0"/>
          <a:ext cx="0" cy="0"/>
          <a:chOff x="0" y="0"/>
          <a:chExt cx="0" cy="0"/>
        </a:xfrm>
      </p:grpSpPr>
      <p:pic>
        <p:nvPicPr>
          <p:cNvPr id="124" name="2022-11-09 02.38.22.jpg" descr="2022-11-09 02.38.22.jpg"/>
          <p:cNvPicPr>
            <a:picLocks noChangeAspect="1"/>
          </p:cNvPicPr>
          <p:nvPr/>
        </p:nvPicPr>
        <p:blipFill>
          <a:blip r:embed="rId2" cstate="print"/>
          <a:stretch>
            <a:fillRect/>
          </a:stretch>
        </p:blipFill>
        <p:spPr>
          <a:xfrm>
            <a:off x="5948067" y="-3"/>
            <a:ext cx="4880971" cy="6858004"/>
          </a:xfrm>
          <a:prstGeom prst="rect">
            <a:avLst/>
          </a:prstGeom>
          <a:ln w="12700">
            <a:miter lim="400000"/>
          </a:ln>
        </p:spPr>
      </p:pic>
      <p:pic>
        <p:nvPicPr>
          <p:cNvPr id="125" name="Рисунок 9" descr="Рисунок 9"/>
          <p:cNvPicPr>
            <a:picLocks noChangeAspect="1"/>
          </p:cNvPicPr>
          <p:nvPr/>
        </p:nvPicPr>
        <p:blipFill>
          <a:blip r:embed="rId3" cstate="print"/>
          <a:stretch>
            <a:fillRect/>
          </a:stretch>
        </p:blipFill>
        <p:spPr>
          <a:xfrm>
            <a:off x="9329611" y="-25758"/>
            <a:ext cx="2156114" cy="1212813"/>
          </a:xfrm>
          <a:prstGeom prst="rect">
            <a:avLst/>
          </a:prstGeom>
          <a:ln w="12700">
            <a:miter lim="400000"/>
          </a:ln>
        </p:spPr>
      </p:pic>
      <p:sp>
        <p:nvSpPr>
          <p:cNvPr id="126" name="Текст 2"/>
          <p:cNvSpPr txBox="1"/>
          <p:nvPr/>
        </p:nvSpPr>
        <p:spPr>
          <a:xfrm>
            <a:off x="566087" y="1544952"/>
            <a:ext cx="3774042" cy="14630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4800">
                <a:solidFill>
                  <a:srgbClr val="8F00FF"/>
                </a:solidFill>
                <a:latin typeface="Gilroy-ExtraBold"/>
                <a:ea typeface="Gilroy-ExtraBold"/>
                <a:cs typeface="Gilroy-ExtraBold"/>
                <a:sym typeface="Gilroy-ExtraBold"/>
              </a:defRPr>
            </a:lvl1pPr>
          </a:lstStyle>
          <a:p>
            <a:r>
              <a:t>ЗАГОЛОВОК СЛАЙДА</a:t>
            </a:r>
          </a:p>
        </p:txBody>
      </p:sp>
      <p:sp>
        <p:nvSpPr>
          <p:cNvPr id="127" name="Прямоугольник 7"/>
          <p:cNvSpPr/>
          <p:nvPr/>
        </p:nvSpPr>
        <p:spPr>
          <a:xfrm>
            <a:off x="9478850" y="-9686"/>
            <a:ext cx="1857633" cy="1326299"/>
          </a:xfrm>
          <a:prstGeom prst="rect">
            <a:avLst/>
          </a:prstGeom>
          <a:solidFill>
            <a:srgbClr val="FD493D"/>
          </a:solidFill>
          <a:ln w="12700">
            <a:miter lim="400000"/>
          </a:ln>
        </p:spPr>
        <p:txBody>
          <a:bodyPr lIns="45718" tIns="45718" rIns="45718" bIns="45718" anchor="ctr"/>
          <a:lstStyle/>
          <a:p>
            <a:pPr algn="ctr">
              <a:defRPr>
                <a:solidFill>
                  <a:srgbClr val="FFFFFF"/>
                </a:solidFill>
                <a:latin typeface="+mj-lt"/>
                <a:ea typeface="+mj-ea"/>
                <a:cs typeface="+mj-cs"/>
                <a:sym typeface="Calibri"/>
              </a:defRPr>
            </a:pPr>
            <a:endParaRPr/>
          </a:p>
        </p:txBody>
      </p:sp>
      <p:pic>
        <p:nvPicPr>
          <p:cNvPr id="128" name="Рисунок 9" descr="Рисунок 9"/>
          <p:cNvPicPr>
            <a:picLocks noChangeAspect="1"/>
          </p:cNvPicPr>
          <p:nvPr/>
        </p:nvPicPr>
        <p:blipFill>
          <a:blip r:embed="rId3" cstate="print"/>
          <a:stretch>
            <a:fillRect/>
          </a:stretch>
        </p:blipFill>
        <p:spPr>
          <a:xfrm>
            <a:off x="9329611" y="-25758"/>
            <a:ext cx="2156114" cy="1212813"/>
          </a:xfrm>
          <a:prstGeom prst="rect">
            <a:avLst/>
          </a:prstGeom>
          <a:ln w="12700">
            <a:miter lim="400000"/>
          </a:ln>
        </p:spPr>
      </p:pic>
      <p:grpSp>
        <p:nvGrpSpPr>
          <p:cNvPr id="131" name="Прямоугольник 6"/>
          <p:cNvGrpSpPr/>
          <p:nvPr/>
        </p:nvGrpSpPr>
        <p:grpSpPr>
          <a:xfrm>
            <a:off x="9488632" y="6157385"/>
            <a:ext cx="2343181" cy="705154"/>
            <a:chOff x="-1" y="-1"/>
            <a:chExt cx="2343180" cy="705153"/>
          </a:xfrm>
        </p:grpSpPr>
        <p:sp>
          <p:nvSpPr>
            <p:cNvPr id="129" name="Прямоугольник"/>
            <p:cNvSpPr/>
            <p:nvPr/>
          </p:nvSpPr>
          <p:spPr>
            <a:xfrm>
              <a:off x="-2" y="-2"/>
              <a:ext cx="2343182" cy="705155"/>
            </a:xfrm>
            <a:prstGeom prst="rect">
              <a:avLst/>
            </a:prstGeom>
            <a:solidFill>
              <a:srgbClr val="ADDAE3"/>
            </a:solidFill>
            <a:ln w="12700" cap="flat">
              <a:noFill/>
              <a:miter lim="400000"/>
            </a:ln>
            <a:effectLst/>
          </p:spPr>
          <p:txBody>
            <a:bodyPr wrap="square" lIns="45718" tIns="45718" rIns="45718" bIns="45718" numCol="1" anchor="ctr">
              <a:noAutofit/>
            </a:bodyPr>
            <a:lstStyle/>
            <a:p>
              <a:pPr algn="ctr">
                <a:defRPr>
                  <a:solidFill>
                    <a:srgbClr val="FFFFFF"/>
                  </a:solidFill>
                  <a:latin typeface="+mj-lt"/>
                  <a:ea typeface="+mj-ea"/>
                  <a:cs typeface="+mj-cs"/>
                  <a:sym typeface="Calibri"/>
                </a:defRPr>
              </a:pPr>
              <a:endParaRPr/>
            </a:p>
          </p:txBody>
        </p:sp>
        <p:sp>
          <p:nvSpPr>
            <p:cNvPr id="130" name="НАЗВАНИЕ ДОКЛАДА"/>
            <p:cNvSpPr txBox="1"/>
            <p:nvPr/>
          </p:nvSpPr>
          <p:spPr>
            <a:xfrm>
              <a:off x="45719" y="206523"/>
              <a:ext cx="2251741" cy="29209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sz="1600">
                  <a:solidFill>
                    <a:srgbClr val="FFFFFF"/>
                  </a:solidFill>
                  <a:latin typeface="Gilroy-Light"/>
                  <a:ea typeface="Gilroy-Light"/>
                  <a:cs typeface="Gilroy-Light"/>
                  <a:sym typeface="Gilroy-Light"/>
                </a:defRPr>
              </a:lvl1pPr>
            </a:lstStyle>
            <a:p>
              <a:r>
                <a:t>НАЗВАНИЕ ДОКЛАДА</a:t>
              </a:r>
            </a:p>
          </p:txBody>
        </p:sp>
      </p:grpSp>
      <p:grpSp>
        <p:nvGrpSpPr>
          <p:cNvPr id="134" name="Прямоугольник 16"/>
          <p:cNvGrpSpPr/>
          <p:nvPr/>
        </p:nvGrpSpPr>
        <p:grpSpPr>
          <a:xfrm>
            <a:off x="616791" y="6235378"/>
            <a:ext cx="669073" cy="625373"/>
            <a:chOff x="0" y="-1"/>
            <a:chExt cx="669071" cy="625372"/>
          </a:xfrm>
        </p:grpSpPr>
        <p:sp>
          <p:nvSpPr>
            <p:cNvPr id="132" name="Прямоугольник"/>
            <p:cNvSpPr/>
            <p:nvPr/>
          </p:nvSpPr>
          <p:spPr>
            <a:xfrm>
              <a:off x="-1" y="-2"/>
              <a:ext cx="669073" cy="625373"/>
            </a:xfrm>
            <a:prstGeom prst="rect">
              <a:avLst/>
            </a:prstGeom>
            <a:solidFill>
              <a:srgbClr val="F5AC41"/>
            </a:solidFill>
            <a:ln w="12700" cap="flat">
              <a:noFill/>
              <a:miter lim="400000"/>
            </a:ln>
            <a:effectLst/>
          </p:spPr>
          <p:txBody>
            <a:bodyPr wrap="square" lIns="45718" tIns="45718" rIns="45718" bIns="45718" numCol="1" anchor="ctr">
              <a:noAutofit/>
            </a:bodyPr>
            <a:lstStyle/>
            <a:p>
              <a:pPr algn="ctr">
                <a:defRPr>
                  <a:solidFill>
                    <a:srgbClr val="FFFFFF"/>
                  </a:solidFill>
                  <a:latin typeface="+mj-lt"/>
                  <a:ea typeface="+mj-ea"/>
                  <a:cs typeface="+mj-cs"/>
                  <a:sym typeface="Calibri"/>
                </a:defRPr>
              </a:pPr>
              <a:endParaRPr/>
            </a:p>
          </p:txBody>
        </p:sp>
        <p:sp>
          <p:nvSpPr>
            <p:cNvPr id="133" name="7"/>
            <p:cNvSpPr txBox="1"/>
            <p:nvPr/>
          </p:nvSpPr>
          <p:spPr>
            <a:xfrm>
              <a:off x="45720" y="146138"/>
              <a:ext cx="577629" cy="33308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a:solidFill>
                    <a:srgbClr val="FFFFFF"/>
                  </a:solidFill>
                  <a:latin typeface="+mj-lt"/>
                  <a:ea typeface="+mj-ea"/>
                  <a:cs typeface="+mj-cs"/>
                  <a:sym typeface="Calibri"/>
                </a:defRPr>
              </a:lvl1pPr>
            </a:lstStyle>
            <a:p>
              <a:r>
                <a:t>7</a:t>
              </a:r>
            </a:p>
          </p:txBody>
        </p:sp>
      </p:grpSp>
      <p:grpSp>
        <p:nvGrpSpPr>
          <p:cNvPr id="137" name="Прямоугольник 17"/>
          <p:cNvGrpSpPr/>
          <p:nvPr/>
        </p:nvGrpSpPr>
        <p:grpSpPr>
          <a:xfrm>
            <a:off x="629426" y="-2450"/>
            <a:ext cx="2730092" cy="506841"/>
            <a:chOff x="-1" y="-1"/>
            <a:chExt cx="2730091" cy="506839"/>
          </a:xfrm>
        </p:grpSpPr>
        <p:sp>
          <p:nvSpPr>
            <p:cNvPr id="135" name="Прямоугольник"/>
            <p:cNvSpPr/>
            <p:nvPr/>
          </p:nvSpPr>
          <p:spPr>
            <a:xfrm>
              <a:off x="-2" y="-2"/>
              <a:ext cx="2730092" cy="506841"/>
            </a:xfrm>
            <a:prstGeom prst="rect">
              <a:avLst/>
            </a:prstGeom>
            <a:solidFill>
              <a:srgbClr val="8F00FF"/>
            </a:solidFill>
            <a:ln w="12700" cap="flat">
              <a:noFill/>
              <a:miter lim="400000"/>
            </a:ln>
            <a:effectLst/>
          </p:spPr>
          <p:txBody>
            <a:bodyPr wrap="square" lIns="45718" tIns="45718" rIns="45718" bIns="45718" numCol="1" anchor="ctr">
              <a:noAutofit/>
            </a:bodyPr>
            <a:lstStyle/>
            <a:p>
              <a:pPr>
                <a:defRPr>
                  <a:solidFill>
                    <a:srgbClr val="FFFFFF"/>
                  </a:solidFill>
                  <a:latin typeface="Gilroy-Light"/>
                  <a:ea typeface="Gilroy-Light"/>
                  <a:cs typeface="Gilroy-Light"/>
                  <a:sym typeface="Gilroy-Light"/>
                </a:defRPr>
              </a:pPr>
              <a:endParaRPr/>
            </a:p>
          </p:txBody>
        </p:sp>
        <p:sp>
          <p:nvSpPr>
            <p:cNvPr id="136" name="НАЗВАНИЕ РАЗДЕЛА"/>
            <p:cNvSpPr txBox="1"/>
            <p:nvPr/>
          </p:nvSpPr>
          <p:spPr>
            <a:xfrm>
              <a:off x="45720" y="90856"/>
              <a:ext cx="2638651" cy="32511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defRPr>
                  <a:solidFill>
                    <a:srgbClr val="FFFFFF"/>
                  </a:solidFill>
                  <a:latin typeface="Gilroy-Light"/>
                  <a:ea typeface="Gilroy-Light"/>
                  <a:cs typeface="Gilroy-Light"/>
                  <a:sym typeface="Gilroy-Light"/>
                </a:defRPr>
              </a:lvl1pPr>
            </a:lstStyle>
            <a:p>
              <a:r>
                <a:t>НАЗВАНИЕ РАЗДЕЛА</a:t>
              </a:r>
            </a:p>
          </p:txBody>
        </p:sp>
      </p:grpSp>
      <p:sp>
        <p:nvSpPr>
          <p:cNvPr id="138" name="Текст 2"/>
          <p:cNvSpPr txBox="1"/>
          <p:nvPr/>
        </p:nvSpPr>
        <p:spPr>
          <a:xfrm>
            <a:off x="609152" y="3188385"/>
            <a:ext cx="4782191" cy="19811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defRPr sz="1600">
                <a:solidFill>
                  <a:srgbClr val="1B1B1B"/>
                </a:solidFill>
                <a:latin typeface="Gilroy-Light"/>
                <a:ea typeface="Gilroy-Light"/>
                <a:cs typeface="Gilroy-Light"/>
                <a:sym typeface="Gilroy-Light"/>
              </a:defRPr>
            </a:pPr>
            <a:r>
              <a:t>Имеется спорная точка зрения, гласящая примерно следующее: представители современных социальных резервов призваны </a:t>
            </a:r>
          </a:p>
          <a:p>
            <a:pPr>
              <a:defRPr sz="1600">
                <a:solidFill>
                  <a:srgbClr val="1B1B1B"/>
                </a:solidFill>
                <a:latin typeface="Gilroy-Light"/>
                <a:ea typeface="Gilroy-Light"/>
                <a:cs typeface="Gilroy-Light"/>
                <a:sym typeface="Gilroy-Light"/>
              </a:defRPr>
            </a:pPr>
            <a:r>
              <a:t>к ответу! </a:t>
            </a:r>
            <a:endParaRPr sz="1200">
              <a:solidFill>
                <a:srgbClr val="888888"/>
              </a:solidFill>
            </a:endParaRPr>
          </a:p>
          <a:p>
            <a:pPr>
              <a:defRPr sz="1600">
                <a:solidFill>
                  <a:srgbClr val="1B1B1B"/>
                </a:solidFill>
                <a:latin typeface="Gilroy-Light"/>
                <a:ea typeface="Gilroy-Light"/>
                <a:cs typeface="Gilroy-Light"/>
                <a:sym typeface="Gilroy-Light"/>
              </a:defRPr>
            </a:pPr>
            <a:r>
              <a:t>В целом, конечно, базовый вектор развития позволяет выполнить важные задания </a:t>
            </a:r>
          </a:p>
          <a:p>
            <a:pPr>
              <a:defRPr sz="1600">
                <a:solidFill>
                  <a:srgbClr val="1B1B1B"/>
                </a:solidFill>
                <a:latin typeface="Gilroy-Light"/>
                <a:ea typeface="Gilroy-Light"/>
                <a:cs typeface="Gilroy-Light"/>
                <a:sym typeface="Gilroy-Light"/>
              </a:defRPr>
            </a:pPr>
            <a:r>
              <a:t>по разработке системы обучения кадров, соответствующей насущным потребностям </a:t>
            </a:r>
          </a:p>
        </p:txBody>
      </p:sp>
      <p:sp>
        <p:nvSpPr>
          <p:cNvPr id="139"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Текст заголовка"/>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p>
            <a:r>
              <a:t>Текст заголовка</a:t>
            </a:r>
          </a:p>
        </p:txBody>
      </p:sp>
      <p:sp>
        <p:nvSpPr>
          <p:cNvPr id="3" name="Уровень текста 1…"/>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 name="Номер слайда"/>
          <p:cNvSpPr txBox="1">
            <a:spLocks noGrp="1"/>
          </p:cNvSpPr>
          <p:nvPr>
            <p:ph type="sldNum" sz="quarter" idx="2"/>
          </p:nvPr>
        </p:nvSpPr>
        <p:spPr>
          <a:xfrm>
            <a:off x="11095181" y="6414762"/>
            <a:ext cx="258620" cy="248302"/>
          </a:xfrm>
          <a:prstGeom prst="rect">
            <a:avLst/>
          </a:prstGeom>
          <a:ln w="12700">
            <a:miter lim="400000"/>
          </a:ln>
        </p:spPr>
        <p:txBody>
          <a:bodyPr wrap="none" lIns="45718" tIns="45718" rIns="45718" bIns="45718" anchor="ctr">
            <a:spAutoFit/>
          </a:bodyPr>
          <a:lstStyle>
            <a:lvl1pPr algn="r">
              <a:defRPr sz="1200">
                <a:solidFill>
                  <a:srgbClr val="888888"/>
                </a:solidFill>
                <a:latin typeface="+mj-lt"/>
                <a:ea typeface="+mj-ea"/>
                <a:cs typeface="+mj-cs"/>
                <a:sym typeface="Calibri"/>
              </a:defRPr>
            </a:lvl1pPr>
          </a:lstStyle>
          <a:p>
            <a:fld id="{86CB4B4D-7CA3-9044-876B-883B54F8677D}" type="slidenum">
              <a: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2pPr>
      <a:lvl3pPr marL="1234438" marR="0" indent="-320038"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Прямоугольник 10"/>
          <p:cNvSpPr/>
          <p:nvPr/>
        </p:nvSpPr>
        <p:spPr>
          <a:xfrm>
            <a:off x="-50390" y="-20380"/>
            <a:ext cx="12343836" cy="6898758"/>
          </a:xfrm>
          <a:prstGeom prst="rect">
            <a:avLst/>
          </a:prstGeom>
          <a:solidFill>
            <a:srgbClr val="9F00FF"/>
          </a:solidFill>
          <a:ln w="12700">
            <a:miter lim="400000"/>
          </a:ln>
        </p:spPr>
        <p:txBody>
          <a:bodyPr lIns="45718" tIns="45718" rIns="45718" bIns="45718" anchor="ctr"/>
          <a:lstStyle/>
          <a:p>
            <a:pPr algn="ctr">
              <a:defRPr>
                <a:solidFill>
                  <a:srgbClr val="8F00FF"/>
                </a:solidFill>
                <a:latin typeface="+mj-lt"/>
                <a:ea typeface="+mj-ea"/>
                <a:cs typeface="+mj-cs"/>
                <a:sym typeface="Calibri"/>
              </a:defRPr>
            </a:pPr>
            <a:endParaRPr dirty="0"/>
          </a:p>
        </p:txBody>
      </p:sp>
      <p:sp>
        <p:nvSpPr>
          <p:cNvPr id="15" name="Прямоугольник">
            <a:extLst>
              <a:ext uri="{FF2B5EF4-FFF2-40B4-BE49-F238E27FC236}">
                <a16:creationId xmlns="" xmlns:a16="http://schemas.microsoft.com/office/drawing/2014/main" id="{52404081-C23B-458B-B2BD-C56D5699789B}"/>
              </a:ext>
            </a:extLst>
          </p:cNvPr>
          <p:cNvSpPr/>
          <p:nvPr/>
        </p:nvSpPr>
        <p:spPr>
          <a:xfrm>
            <a:off x="11269840" y="3443995"/>
            <a:ext cx="1023606" cy="1724677"/>
          </a:xfrm>
          <a:prstGeom prst="rect">
            <a:avLst/>
          </a:prstGeom>
          <a:solidFill>
            <a:srgbClr val="ADDAE3"/>
          </a:solidFill>
          <a:ln w="12700">
            <a:miter lim="400000"/>
          </a:ln>
        </p:spPr>
        <p:txBody>
          <a:bodyPr lIns="45718" tIns="45718" rIns="45718" bIns="45718" anchor="ctr"/>
          <a:lstStyle/>
          <a:p>
            <a:pPr>
              <a:defRPr>
                <a:solidFill>
                  <a:srgbClr val="B5D8E1"/>
                </a:solidFill>
                <a:latin typeface="+mj-lt"/>
                <a:ea typeface="+mj-ea"/>
                <a:cs typeface="+mj-cs"/>
                <a:sym typeface="Calibri"/>
              </a:defRPr>
            </a:pPr>
            <a:endParaRPr/>
          </a:p>
        </p:txBody>
      </p:sp>
      <p:sp>
        <p:nvSpPr>
          <p:cNvPr id="150" name="Прямоугольник 13"/>
          <p:cNvSpPr/>
          <p:nvPr/>
        </p:nvSpPr>
        <p:spPr>
          <a:xfrm>
            <a:off x="6527800" y="-20382"/>
            <a:ext cx="4754963" cy="2285863"/>
          </a:xfrm>
          <a:prstGeom prst="rect">
            <a:avLst/>
          </a:prstGeom>
          <a:solidFill>
            <a:srgbClr val="FF2F2D"/>
          </a:solidFill>
          <a:ln w="12700">
            <a:miter lim="400000"/>
          </a:ln>
        </p:spPr>
        <p:txBody>
          <a:bodyPr lIns="45718" tIns="45718" rIns="45718" bIns="45718" anchor="ctr"/>
          <a:lstStyle/>
          <a:p>
            <a:pPr>
              <a:defRPr>
                <a:solidFill>
                  <a:srgbClr val="FD493D"/>
                </a:solidFill>
                <a:latin typeface="Helvetica Neue"/>
                <a:ea typeface="Helvetica Neue"/>
                <a:cs typeface="Helvetica Neue"/>
                <a:sym typeface="Helvetica Neue"/>
              </a:defRPr>
            </a:pPr>
            <a:endParaRPr dirty="0"/>
          </a:p>
        </p:txBody>
      </p:sp>
      <p:pic>
        <p:nvPicPr>
          <p:cNvPr id="2" name="Рисунок 1">
            <a:extLst>
              <a:ext uri="{FF2B5EF4-FFF2-40B4-BE49-F238E27FC236}">
                <a16:creationId xmlns="" xmlns:a16="http://schemas.microsoft.com/office/drawing/2014/main" id="{6B54E817-36BD-2103-7561-D27F5D8F11B6}"/>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562600" y="6148"/>
            <a:ext cx="2659741" cy="2032849"/>
          </a:xfrm>
          <a:prstGeom prst="rect">
            <a:avLst/>
          </a:prstGeom>
        </p:spPr>
      </p:pic>
      <p:sp>
        <p:nvSpPr>
          <p:cNvPr id="11" name="Прямоугольник">
            <a:extLst>
              <a:ext uri="{FF2B5EF4-FFF2-40B4-BE49-F238E27FC236}">
                <a16:creationId xmlns="" xmlns:a16="http://schemas.microsoft.com/office/drawing/2014/main" id="{4D7D9675-1F53-4C62-AFF8-FDB5CAECD734}"/>
              </a:ext>
            </a:extLst>
          </p:cNvPr>
          <p:cNvSpPr/>
          <p:nvPr/>
        </p:nvSpPr>
        <p:spPr>
          <a:xfrm>
            <a:off x="6527800" y="4550023"/>
            <a:ext cx="4754963" cy="2328356"/>
          </a:xfrm>
          <a:prstGeom prst="rect">
            <a:avLst/>
          </a:prstGeom>
          <a:solidFill>
            <a:srgbClr val="FFAC00"/>
          </a:solidFill>
          <a:ln w="12700">
            <a:miter lim="400000"/>
          </a:ln>
        </p:spPr>
        <p:txBody>
          <a:bodyPr lIns="45718" tIns="45718" rIns="45718" bIns="45718" anchor="ctr"/>
          <a:lstStyle/>
          <a:p>
            <a:pPr>
              <a:defRPr>
                <a:solidFill>
                  <a:srgbClr val="FCAF17"/>
                </a:solidFill>
                <a:latin typeface="+mj-lt"/>
                <a:ea typeface="+mj-ea"/>
                <a:cs typeface="+mj-cs"/>
                <a:sym typeface="Calibri"/>
              </a:defRPr>
            </a:pPr>
            <a:endParaRPr/>
          </a:p>
        </p:txBody>
      </p:sp>
      <p:pic>
        <p:nvPicPr>
          <p:cNvPr id="7" name="Рисунок 6">
            <a:extLst>
              <a:ext uri="{FF2B5EF4-FFF2-40B4-BE49-F238E27FC236}">
                <a16:creationId xmlns="" xmlns:a16="http://schemas.microsoft.com/office/drawing/2014/main" id="{C93C75E9-CAF8-40B2-ADD8-A28B747B65AF}"/>
              </a:ext>
            </a:extLst>
          </p:cNvPr>
          <p:cNvPicPr>
            <a:picLocks noChangeAspect="1"/>
          </p:cNvPicPr>
          <p:nvPr/>
        </p:nvPicPr>
        <p:blipFill rotWithShape="1">
          <a:blip r:embed="rId4" cstate="print">
            <a:extLst>
              <a:ext uri="{28A0092B-C50C-407E-A947-70E740481C1C}">
                <a14:useLocalDpi xmlns="" xmlns:a14="http://schemas.microsoft.com/office/drawing/2010/main" val="0"/>
              </a:ext>
            </a:extLst>
          </a:blip>
          <a:srcRect l="13399" t="21304" r="12396" b="10056"/>
          <a:stretch/>
        </p:blipFill>
        <p:spPr>
          <a:xfrm>
            <a:off x="6883558" y="4629433"/>
            <a:ext cx="4017824" cy="2626234"/>
          </a:xfrm>
          <a:prstGeom prst="rect">
            <a:avLst/>
          </a:prstGeom>
        </p:spPr>
      </p:pic>
      <p:sp>
        <p:nvSpPr>
          <p:cNvPr id="16" name="Прямоугольник">
            <a:extLst>
              <a:ext uri="{FF2B5EF4-FFF2-40B4-BE49-F238E27FC236}">
                <a16:creationId xmlns="" xmlns:a16="http://schemas.microsoft.com/office/drawing/2014/main" id="{933E26C1-A6AA-46B2-98AB-A9B28853CBFF}"/>
              </a:ext>
            </a:extLst>
          </p:cNvPr>
          <p:cNvSpPr/>
          <p:nvPr/>
        </p:nvSpPr>
        <p:spPr>
          <a:xfrm>
            <a:off x="11282763" y="-20380"/>
            <a:ext cx="1010683" cy="1719716"/>
          </a:xfrm>
          <a:prstGeom prst="rect">
            <a:avLst/>
          </a:prstGeom>
          <a:solidFill>
            <a:srgbClr val="FFAC00"/>
          </a:solidFill>
          <a:ln w="12700">
            <a:miter lim="400000"/>
          </a:ln>
        </p:spPr>
        <p:txBody>
          <a:bodyPr lIns="45718" tIns="45718" rIns="45718" bIns="45718" anchor="ctr"/>
          <a:lstStyle/>
          <a:p>
            <a:pPr>
              <a:defRPr>
                <a:solidFill>
                  <a:srgbClr val="FCAF17"/>
                </a:solidFill>
                <a:latin typeface="+mj-lt"/>
                <a:ea typeface="+mj-ea"/>
                <a:cs typeface="+mj-cs"/>
                <a:sym typeface="Calibri"/>
              </a:defRPr>
            </a:pPr>
            <a:endParaRPr/>
          </a:p>
        </p:txBody>
      </p:sp>
      <p:sp>
        <p:nvSpPr>
          <p:cNvPr id="18" name="Прямоугольник 13">
            <a:extLst>
              <a:ext uri="{FF2B5EF4-FFF2-40B4-BE49-F238E27FC236}">
                <a16:creationId xmlns="" xmlns:a16="http://schemas.microsoft.com/office/drawing/2014/main" id="{71D7A6E6-A0AE-4CB9-802E-597CAF9C28F7}"/>
              </a:ext>
            </a:extLst>
          </p:cNvPr>
          <p:cNvSpPr/>
          <p:nvPr/>
        </p:nvSpPr>
        <p:spPr>
          <a:xfrm>
            <a:off x="11278491" y="5153701"/>
            <a:ext cx="1017146" cy="1724678"/>
          </a:xfrm>
          <a:prstGeom prst="rect">
            <a:avLst/>
          </a:prstGeom>
          <a:solidFill>
            <a:srgbClr val="FF2F2D"/>
          </a:solidFill>
          <a:ln w="12700">
            <a:miter lim="400000"/>
          </a:ln>
        </p:spPr>
        <p:txBody>
          <a:bodyPr lIns="45718" tIns="45718" rIns="45718" bIns="45718" anchor="ctr"/>
          <a:lstStyle/>
          <a:p>
            <a:pPr>
              <a:defRPr>
                <a:solidFill>
                  <a:srgbClr val="FD493D"/>
                </a:solidFill>
                <a:latin typeface="Helvetica Neue"/>
                <a:ea typeface="Helvetica Neue"/>
                <a:cs typeface="Helvetica Neue"/>
                <a:sym typeface="Helvetica Neue"/>
              </a:defRPr>
            </a:pPr>
            <a:endParaRPr dirty="0"/>
          </a:p>
        </p:txBody>
      </p:sp>
      <p:sp>
        <p:nvSpPr>
          <p:cNvPr id="17" name="Прямоугольник 10">
            <a:extLst>
              <a:ext uri="{FF2B5EF4-FFF2-40B4-BE49-F238E27FC236}">
                <a16:creationId xmlns="" xmlns:a16="http://schemas.microsoft.com/office/drawing/2014/main" id="{98D5CBDA-944D-483B-A0BF-F15FC3F46EA7}"/>
              </a:ext>
            </a:extLst>
          </p:cNvPr>
          <p:cNvSpPr/>
          <p:nvPr/>
        </p:nvSpPr>
        <p:spPr>
          <a:xfrm>
            <a:off x="11278492" y="1689328"/>
            <a:ext cx="1010684" cy="1765072"/>
          </a:xfrm>
          <a:prstGeom prst="rect">
            <a:avLst/>
          </a:prstGeom>
          <a:solidFill>
            <a:srgbClr val="9F00FF"/>
          </a:solidFill>
          <a:ln w="12700">
            <a:miter lim="400000"/>
          </a:ln>
        </p:spPr>
        <p:txBody>
          <a:bodyPr lIns="45718" tIns="45718" rIns="45718" bIns="45718" anchor="ctr"/>
          <a:lstStyle/>
          <a:p>
            <a:pPr algn="ctr">
              <a:defRPr>
                <a:solidFill>
                  <a:srgbClr val="8F00FF"/>
                </a:solidFill>
                <a:latin typeface="+mj-lt"/>
                <a:ea typeface="+mj-ea"/>
                <a:cs typeface="+mj-cs"/>
                <a:sym typeface="Calibri"/>
              </a:defRPr>
            </a:pPr>
            <a:endParaRPr/>
          </a:p>
        </p:txBody>
      </p:sp>
      <p:sp>
        <p:nvSpPr>
          <p:cNvPr id="21" name="Текст 2">
            <a:extLst>
              <a:ext uri="{FF2B5EF4-FFF2-40B4-BE49-F238E27FC236}">
                <a16:creationId xmlns="" xmlns:a16="http://schemas.microsoft.com/office/drawing/2014/main" id="{ECC9C9A2-EC9C-494F-9AF0-8039944A4F15}"/>
              </a:ext>
            </a:extLst>
          </p:cNvPr>
          <p:cNvSpPr txBox="1"/>
          <p:nvPr/>
        </p:nvSpPr>
        <p:spPr>
          <a:xfrm>
            <a:off x="882911" y="2265482"/>
            <a:ext cx="5443748" cy="21236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nchor="ctr">
            <a:spAutoFit/>
          </a:bodyPr>
          <a:lstStyle/>
          <a:p>
            <a:pPr>
              <a:defRPr sz="4800">
                <a:solidFill>
                  <a:srgbClr val="FFFFFF"/>
                </a:solidFill>
                <a:latin typeface="Gilroy-ExtraBold"/>
                <a:ea typeface="Gilroy-ExtraBold"/>
                <a:cs typeface="Gilroy-ExtraBold"/>
                <a:sym typeface="Gilroy-ExtraBold"/>
              </a:defRPr>
            </a:pPr>
            <a:r>
              <a:rPr lang="ru-RU" sz="6600" dirty="0"/>
              <a:t>Акселератор</a:t>
            </a:r>
            <a:endParaRPr sz="6600" dirty="0"/>
          </a:p>
          <a:p>
            <a:pPr>
              <a:defRPr sz="4800">
                <a:solidFill>
                  <a:srgbClr val="FFFFFF"/>
                </a:solidFill>
                <a:latin typeface="Gilroy-ExtraBold"/>
                <a:ea typeface="Gilroy-ExtraBold"/>
                <a:cs typeface="Gilroy-ExtraBold"/>
                <a:sym typeface="Gilroy-ExtraBold"/>
              </a:defRPr>
            </a:pPr>
            <a:r>
              <a:rPr lang="ru-RU" sz="6600" b="1" dirty="0"/>
              <a:t>МИФИ</a:t>
            </a:r>
            <a:endParaRPr sz="6600" b="1" dirty="0"/>
          </a:p>
        </p:txBody>
      </p:sp>
      <p:pic>
        <p:nvPicPr>
          <p:cNvPr id="4" name="Рисунок 3">
            <a:extLst>
              <a:ext uri="{FF2B5EF4-FFF2-40B4-BE49-F238E27FC236}">
                <a16:creationId xmlns="" xmlns:a16="http://schemas.microsoft.com/office/drawing/2014/main" id="{62AD6BCB-6690-493E-B3D7-3BD95E43C4F4}"/>
              </a:ext>
            </a:extLst>
          </p:cNvPr>
          <p:cNvPicPr>
            <a:picLocks noChangeAspect="1"/>
          </p:cNvPicPr>
          <p:nvPr/>
        </p:nvPicPr>
        <p:blipFill>
          <a:blip r:embed="rId5" cstate="print"/>
          <a:stretch>
            <a:fillRect/>
          </a:stretch>
        </p:blipFill>
        <p:spPr>
          <a:xfrm>
            <a:off x="6527800" y="2264162"/>
            <a:ext cx="4750691" cy="2285859"/>
          </a:xfrm>
          <a:prstGeom prst="rect">
            <a:avLst/>
          </a:prstGeom>
        </p:spPr>
      </p:pic>
      <p:sp>
        <p:nvSpPr>
          <p:cNvPr id="14" name="Текст 2">
            <a:extLst>
              <a:ext uri="{FF2B5EF4-FFF2-40B4-BE49-F238E27FC236}">
                <a16:creationId xmlns="" xmlns:a16="http://schemas.microsoft.com/office/drawing/2014/main" id="{81D72B44-B10F-47EE-ABA6-2ED6D55454E5}"/>
              </a:ext>
            </a:extLst>
          </p:cNvPr>
          <p:cNvSpPr txBox="1"/>
          <p:nvPr/>
        </p:nvSpPr>
        <p:spPr>
          <a:xfrm>
            <a:off x="6718300" y="3220771"/>
            <a:ext cx="4353674" cy="3693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nchor="ctr">
            <a:spAutoFit/>
          </a:bodyPr>
          <a:lstStyle>
            <a:lvl1pPr algn="ctr">
              <a:defRPr sz="4800">
                <a:solidFill>
                  <a:srgbClr val="8F00FF"/>
                </a:solidFill>
                <a:latin typeface="Gilroy-ExtraBold"/>
                <a:ea typeface="Gilroy-ExtraBold"/>
                <a:cs typeface="Gilroy-ExtraBold"/>
                <a:sym typeface="Gilroy-ExtraBold"/>
              </a:defRPr>
            </a:lvl1pPr>
          </a:lstStyle>
          <a:p>
            <a:r>
              <a:rPr lang="ru-RU" sz="1800" dirty="0" smtClean="0"/>
              <a:t>Умный замок «богатырь»</a:t>
            </a:r>
            <a:endParaRPr lang="ru-RU" sz="1800" dirty="0"/>
          </a:p>
        </p:txBody>
      </p:sp>
    </p:spTree>
    <p:extLst>
      <p:ext uri="{BB962C8B-B14F-4D97-AF65-F5344CB8AC3E}">
        <p14:creationId xmlns="" xmlns:p14="http://schemas.microsoft.com/office/powerpoint/2010/main" val="337882650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A97681B8-A84F-4E1D-9528-B15647E71B50}"/>
              </a:ext>
            </a:extLst>
          </p:cNvPr>
          <p:cNvSpPr>
            <a:spLocks noGrp="1"/>
          </p:cNvSpPr>
          <p:nvPr>
            <p:ph type="title"/>
          </p:nvPr>
        </p:nvSpPr>
        <p:spPr/>
        <p:txBody>
          <a:bodyPr>
            <a:normAutofit/>
          </a:bodyPr>
          <a:lstStyle/>
          <a:p>
            <a:r>
              <a:rPr lang="ru-RU" sz="3200" dirty="0"/>
              <a:t>Описание проекта и технического решения</a:t>
            </a:r>
          </a:p>
        </p:txBody>
      </p:sp>
      <p:sp>
        <p:nvSpPr>
          <p:cNvPr id="3" name="Текст 2">
            <a:extLst>
              <a:ext uri="{FF2B5EF4-FFF2-40B4-BE49-F238E27FC236}">
                <a16:creationId xmlns="" xmlns:a16="http://schemas.microsoft.com/office/drawing/2014/main" id="{0DAE3E83-AE57-49A7-8F39-A4A5734838A3}"/>
              </a:ext>
            </a:extLst>
          </p:cNvPr>
          <p:cNvSpPr>
            <a:spLocks noGrp="1"/>
          </p:cNvSpPr>
          <p:nvPr>
            <p:ph type="body" idx="1"/>
          </p:nvPr>
        </p:nvSpPr>
        <p:spPr/>
        <p:txBody>
          <a:bodyPr>
            <a:normAutofit fontScale="85000" lnSpcReduction="10000"/>
          </a:bodyPr>
          <a:lstStyle/>
          <a:p>
            <a:pPr marL="0" indent="0" algn="just">
              <a:lnSpc>
                <a:spcPct val="120000"/>
              </a:lnSpc>
              <a:spcBef>
                <a:spcPts val="0"/>
              </a:spcBef>
              <a:buNone/>
            </a:pPr>
            <a:r>
              <a:rPr lang="en-US" sz="1800" dirty="0" smtClean="0">
                <a:latin typeface="Times New Roman" pitchFamily="18" charset="0"/>
                <a:cs typeface="Times New Roman" pitchFamily="18" charset="0"/>
              </a:rPr>
              <a:t> </a:t>
            </a:r>
            <a:r>
              <a:rPr lang="ru-RU" sz="1800" dirty="0" smtClean="0">
                <a:latin typeface="Times New Roman" pitchFamily="18" charset="0"/>
                <a:cs typeface="Times New Roman" pitchFamily="18" charset="0"/>
              </a:rPr>
              <a:t>Проект </a:t>
            </a:r>
            <a:r>
              <a:rPr lang="ru-RU" sz="1800" dirty="0" smtClean="0">
                <a:latin typeface="Times New Roman" pitchFamily="18" charset="0"/>
                <a:cs typeface="Times New Roman" pitchFamily="18" charset="0"/>
              </a:rPr>
              <a:t>“Богатырь” - инновационная </a:t>
            </a:r>
            <a:r>
              <a:rPr lang="ru-RU" sz="1800" dirty="0" err="1" smtClean="0">
                <a:latin typeface="Times New Roman" pitchFamily="18" charset="0"/>
                <a:cs typeface="Times New Roman" pitchFamily="18" charset="0"/>
              </a:rPr>
              <a:t>компания-стартап</a:t>
            </a:r>
            <a:r>
              <a:rPr lang="ru-RU" sz="1800" dirty="0" smtClean="0">
                <a:latin typeface="Times New Roman" pitchFamily="18" charset="0"/>
                <a:cs typeface="Times New Roman" pitchFamily="18" charset="0"/>
              </a:rPr>
              <a:t>, основанная группой энтузиастов, увлеченных новейшими технологиями и стремящихся сделать мир лучше и безопаснее. Наша миссия заключается в предоставлении высококачественных и надежных умных дверных замков, произведенных в России, которые обеспечивают безопасность, удобство для наших клиентов. Рынок умных электронных дверных замков в настоящее время становится все более насыщенным с развитием технологий умного дома и ростом спроса на инновационные системы безопасности. Рынок умных электронных дверных замков демонстрирует тенденцию к росту в связи с повышенным интересом к высоким технологиям и безопасности, из-за чего этот сектор и был выбран. </a:t>
            </a:r>
            <a:endParaRPr lang="ru-RU" sz="1800" dirty="0" smtClean="0">
              <a:latin typeface="Times New Roman" pitchFamily="18" charset="0"/>
              <a:cs typeface="Times New Roman" pitchFamily="18" charset="0"/>
            </a:endParaRPr>
          </a:p>
          <a:p>
            <a:pPr marL="0" indent="0">
              <a:buNone/>
            </a:pPr>
            <a:r>
              <a:rPr lang="ru-RU" sz="1800" b="1" dirty="0" smtClean="0">
                <a:latin typeface="Times New Roman" pitchFamily="18" charset="0"/>
                <a:cs typeface="Times New Roman" pitchFamily="18" charset="0"/>
              </a:rPr>
              <a:t>Продаваемый </a:t>
            </a:r>
            <a:r>
              <a:rPr lang="ru-RU" sz="1800" b="1" dirty="0" smtClean="0">
                <a:latin typeface="Times New Roman" pitchFamily="18" charset="0"/>
                <a:cs typeface="Times New Roman" pitchFamily="18" charset="0"/>
              </a:rPr>
              <a:t>продукт</a:t>
            </a:r>
          </a:p>
          <a:p>
            <a:pPr marL="0" indent="0"/>
            <a:r>
              <a:rPr lang="ru-RU" sz="1800" dirty="0" smtClean="0">
                <a:latin typeface="Times New Roman" pitchFamily="18" charset="0"/>
                <a:cs typeface="Times New Roman" pitchFamily="18" charset="0"/>
              </a:rPr>
              <a:t>Электронный </a:t>
            </a:r>
            <a:r>
              <a:rPr lang="ru-RU" sz="1800" dirty="0" smtClean="0">
                <a:latin typeface="Times New Roman" pitchFamily="18" charset="0"/>
                <a:cs typeface="Times New Roman" pitchFamily="18" charset="0"/>
              </a:rPr>
              <a:t>дверной замок «Алеша» (изделие 1)</a:t>
            </a:r>
          </a:p>
          <a:p>
            <a:pPr marL="0" indent="0"/>
            <a:r>
              <a:rPr lang="ru-RU" sz="1800" dirty="0" smtClean="0">
                <a:latin typeface="Times New Roman" pitchFamily="18" charset="0"/>
                <a:cs typeface="Times New Roman" pitchFamily="18" charset="0"/>
              </a:rPr>
              <a:t>Электронный дверной замок «Илья» (изделие 2)</a:t>
            </a:r>
          </a:p>
          <a:p>
            <a:pPr marL="0" indent="0"/>
            <a:r>
              <a:rPr lang="ru-RU" sz="1800" dirty="0" smtClean="0">
                <a:latin typeface="Times New Roman" pitchFamily="18" charset="0"/>
                <a:cs typeface="Times New Roman" pitchFamily="18" charset="0"/>
              </a:rPr>
              <a:t>Электронный дверной замок «Добрыня» (изделие 3</a:t>
            </a:r>
            <a:r>
              <a:rPr lang="ru-RU" sz="1800" dirty="0" smtClean="0">
                <a:latin typeface="Times New Roman" pitchFamily="18" charset="0"/>
                <a:cs typeface="Times New Roman" pitchFamily="18" charset="0"/>
              </a:rPr>
              <a:t>)</a:t>
            </a:r>
          </a:p>
          <a:p>
            <a:pPr marL="0" indent="0">
              <a:buNone/>
            </a:pPr>
            <a:r>
              <a:rPr lang="ru-RU" sz="1800" dirty="0" smtClean="0">
                <a:latin typeface="Times New Roman" pitchFamily="18" charset="0"/>
                <a:cs typeface="Times New Roman" pitchFamily="18" charset="0"/>
              </a:rPr>
              <a:t>Замки будут работать на базе электронных механизмов, которые можно будет активировать различными способами, в основе замка будет моторизованный механизм, который будет автоматически открываться или закрываться по команде от устройства. Для управления замком будет разработано мобильное приложение. Все данные, передаваемые между замком и мобильным устройством, будут защищены с помощью современных методов шифрования.</a:t>
            </a:r>
            <a:endParaRPr lang="ru-RU" sz="1800" dirty="0" smtClean="0">
              <a:latin typeface="Times New Roman" pitchFamily="18" charset="0"/>
              <a:cs typeface="Times New Roman" pitchFamily="18" charset="0"/>
            </a:endParaRPr>
          </a:p>
          <a:p>
            <a:pPr marL="216000" algn="just">
              <a:lnSpc>
                <a:spcPct val="120000"/>
              </a:lnSpc>
              <a:buNone/>
            </a:pPr>
            <a:endParaRPr lang="ru-RU" sz="3200" dirty="0" smtClean="0"/>
          </a:p>
          <a:p>
            <a:pPr>
              <a:buNone/>
            </a:pPr>
            <a:endParaRPr lang="ru-RU" dirty="0"/>
          </a:p>
        </p:txBody>
      </p:sp>
    </p:spTree>
    <p:extLst>
      <p:ext uri="{BB962C8B-B14F-4D97-AF65-F5344CB8AC3E}">
        <p14:creationId xmlns="" xmlns:p14="http://schemas.microsoft.com/office/powerpoint/2010/main" val="4251145217"/>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F3B556D0-D2A4-4466-8CC3-1DCB89E4480E}"/>
              </a:ext>
            </a:extLst>
          </p:cNvPr>
          <p:cNvSpPr>
            <a:spLocks noGrp="1"/>
          </p:cNvSpPr>
          <p:nvPr>
            <p:ph type="title"/>
          </p:nvPr>
        </p:nvSpPr>
        <p:spPr/>
        <p:txBody>
          <a:bodyPr>
            <a:noAutofit/>
          </a:bodyPr>
          <a:lstStyle/>
          <a:p>
            <a:r>
              <a:rPr lang="ru-RU" sz="3200" dirty="0"/>
              <a:t>Описание бизнес-модели: ключевые потребители, объем рынка, маркетинговая стратегия</a:t>
            </a:r>
          </a:p>
        </p:txBody>
      </p:sp>
      <p:sp>
        <p:nvSpPr>
          <p:cNvPr id="3" name="Текст 2">
            <a:extLst>
              <a:ext uri="{FF2B5EF4-FFF2-40B4-BE49-F238E27FC236}">
                <a16:creationId xmlns="" xmlns:a16="http://schemas.microsoft.com/office/drawing/2014/main" id="{887C485C-B57A-4C60-9B62-A211ABC45A71}"/>
              </a:ext>
            </a:extLst>
          </p:cNvPr>
          <p:cNvSpPr>
            <a:spLocks noGrp="1"/>
          </p:cNvSpPr>
          <p:nvPr>
            <p:ph type="body" idx="1"/>
          </p:nvPr>
        </p:nvSpPr>
        <p:spPr>
          <a:xfrm>
            <a:off x="327454" y="1825624"/>
            <a:ext cx="11026346" cy="4809953"/>
          </a:xfrm>
        </p:spPr>
        <p:txBody>
          <a:bodyPr>
            <a:normAutofit fontScale="77500" lnSpcReduction="20000"/>
          </a:bodyPr>
          <a:lstStyle/>
          <a:p>
            <a:r>
              <a:rPr lang="ru-RU" dirty="0" smtClean="0"/>
              <a:t>Проект "Богатырь" решает несколько ключевых проблем, как для отдельных клиентов, так и для общества в целом:</a:t>
            </a:r>
          </a:p>
          <a:p>
            <a:pPr lvl="0"/>
            <a:r>
              <a:rPr lang="ru-RU" b="1" dirty="0" smtClean="0"/>
              <a:t>Проблема безопасности</a:t>
            </a:r>
            <a:r>
              <a:rPr lang="ru-RU" dirty="0" smtClean="0"/>
              <a:t>: С увеличением числа случаев взломов и краж в домах и офисах, существующие системы защиты, такие как традиционные механические замки, становятся уязвимыми. Умные дверные замки от "Богатыря" предлагают более высокую степень безопасности за счет использования современных технологий, таких как биометрия, удаленное управление, возможность интеграции с умным домом и уведомления о попытках несанкционированного доступа.</a:t>
            </a:r>
          </a:p>
          <a:p>
            <a:pPr lvl="0"/>
            <a:r>
              <a:rPr lang="ru-RU" b="1" dirty="0" smtClean="0"/>
              <a:t>Проблема удобства</a:t>
            </a:r>
            <a:r>
              <a:rPr lang="ru-RU" dirty="0" smtClean="0"/>
              <a:t>: Традиционные замки требуют физического ключа, что может быть неудобно и часто приводит к потерям ключей. Умные замки решают эту проблему, предоставляя клиентам возможность открывать двери с помощью смартфонов, </a:t>
            </a:r>
            <a:r>
              <a:rPr lang="ru-RU" dirty="0" err="1" smtClean="0"/>
              <a:t>пин-кодов</a:t>
            </a:r>
            <a:r>
              <a:rPr lang="ru-RU" dirty="0" smtClean="0"/>
              <a:t> или биометрии, что упрощает повседневное использование и повышает комфорт.</a:t>
            </a:r>
          </a:p>
          <a:p>
            <a:pPr lvl="0"/>
            <a:r>
              <a:rPr lang="ru-RU" b="1" dirty="0" smtClean="0"/>
              <a:t>Проблема доступности инновационных технологий на российском рынке</a:t>
            </a:r>
            <a:r>
              <a:rPr lang="ru-RU" dirty="0" smtClean="0"/>
              <a:t>: В условиях стремительного развития технологий на глобальном уровне, российские потребители сталкиваются с нехваткой доступных и качественных локальных продуктов. Проект "Богатырь" предоставляет высококачественные умные замки, произведенные в России, что способствует росту технологической независимости и поддержке отечественного производства.</a:t>
            </a:r>
            <a:endParaRPr lang="ru-RU" smtClean="0"/>
          </a:p>
          <a:p>
            <a:pPr>
              <a:buNone/>
            </a:pPr>
            <a:endParaRPr lang="ru-RU" dirty="0"/>
          </a:p>
        </p:txBody>
      </p:sp>
    </p:spTree>
    <p:extLst>
      <p:ext uri="{BB962C8B-B14F-4D97-AF65-F5344CB8AC3E}">
        <p14:creationId xmlns="" xmlns:p14="http://schemas.microsoft.com/office/powerpoint/2010/main" val="2176126856"/>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Прямоугольник 7"/>
          <p:cNvSpPr/>
          <p:nvPr/>
        </p:nvSpPr>
        <p:spPr>
          <a:xfrm>
            <a:off x="6103137" y="1742787"/>
            <a:ext cx="6121524" cy="5131928"/>
          </a:xfrm>
          <a:prstGeom prst="rect">
            <a:avLst/>
          </a:prstGeom>
          <a:solidFill>
            <a:srgbClr val="B5D8E1"/>
          </a:solidFill>
          <a:ln w="12700">
            <a:miter lim="400000"/>
          </a:ln>
        </p:spPr>
        <p:txBody>
          <a:bodyPr lIns="45718" tIns="45718" rIns="45718" bIns="45718" anchor="ctr"/>
          <a:lstStyle/>
          <a:p>
            <a:pPr algn="ctr">
              <a:defRPr>
                <a:solidFill>
                  <a:srgbClr val="9F00FF"/>
                </a:solidFill>
                <a:latin typeface="+mj-lt"/>
                <a:ea typeface="+mj-ea"/>
                <a:cs typeface="+mj-cs"/>
                <a:sym typeface="Calibri"/>
              </a:defRPr>
            </a:pPr>
            <a:endParaRPr/>
          </a:p>
        </p:txBody>
      </p:sp>
      <p:sp>
        <p:nvSpPr>
          <p:cNvPr id="290" name="Прямоугольник 10"/>
          <p:cNvSpPr/>
          <p:nvPr/>
        </p:nvSpPr>
        <p:spPr>
          <a:xfrm>
            <a:off x="6103137" y="-6261"/>
            <a:ext cx="6121526" cy="1800326"/>
          </a:xfrm>
          <a:prstGeom prst="rect">
            <a:avLst/>
          </a:prstGeom>
          <a:solidFill>
            <a:srgbClr val="FD493D"/>
          </a:solidFill>
          <a:ln w="12700">
            <a:miter lim="400000"/>
          </a:ln>
        </p:spPr>
        <p:txBody>
          <a:bodyPr lIns="45718" tIns="45718" rIns="45718" bIns="45718" anchor="ctr"/>
          <a:lstStyle/>
          <a:p>
            <a:pPr algn="ctr">
              <a:defRPr>
                <a:solidFill>
                  <a:srgbClr val="FFFFFF"/>
                </a:solidFill>
                <a:latin typeface="+mj-lt"/>
                <a:ea typeface="+mj-ea"/>
                <a:cs typeface="+mj-cs"/>
                <a:sym typeface="Calibri"/>
              </a:defRPr>
            </a:pPr>
            <a:endParaRPr/>
          </a:p>
        </p:txBody>
      </p:sp>
      <p:sp>
        <p:nvSpPr>
          <p:cNvPr id="291" name="Прямоугольник 13"/>
          <p:cNvSpPr/>
          <p:nvPr/>
        </p:nvSpPr>
        <p:spPr>
          <a:xfrm>
            <a:off x="6102381" y="5347906"/>
            <a:ext cx="2372738" cy="1515887"/>
          </a:xfrm>
          <a:prstGeom prst="rect">
            <a:avLst/>
          </a:prstGeom>
          <a:solidFill>
            <a:srgbClr val="FBB3C1"/>
          </a:solidFill>
          <a:ln w="12700">
            <a:miter lim="400000"/>
          </a:ln>
        </p:spPr>
        <p:txBody>
          <a:bodyPr lIns="45718" tIns="45718" rIns="45718" bIns="45718" anchor="ctr"/>
          <a:lstStyle/>
          <a:p>
            <a:pPr>
              <a:defRPr>
                <a:solidFill>
                  <a:srgbClr val="FFFFFF"/>
                </a:solidFill>
                <a:latin typeface="Helvetica Neue"/>
                <a:ea typeface="Helvetica Neue"/>
                <a:cs typeface="Helvetica Neue"/>
                <a:sym typeface="Helvetica Neue"/>
              </a:defRPr>
            </a:pPr>
            <a:endParaRPr/>
          </a:p>
        </p:txBody>
      </p:sp>
      <p:sp>
        <p:nvSpPr>
          <p:cNvPr id="292" name="Прямоугольник 9"/>
          <p:cNvSpPr/>
          <p:nvPr/>
        </p:nvSpPr>
        <p:spPr>
          <a:xfrm>
            <a:off x="8355782" y="-12041"/>
            <a:ext cx="3868878" cy="1811885"/>
          </a:xfrm>
          <a:prstGeom prst="rect">
            <a:avLst/>
          </a:prstGeom>
          <a:solidFill>
            <a:srgbClr val="FCAF17"/>
          </a:solidFill>
          <a:ln w="12700">
            <a:miter lim="400000"/>
          </a:ln>
        </p:spPr>
        <p:txBody>
          <a:bodyPr lIns="45718" tIns="45718" rIns="45718" bIns="45718" anchor="ctr"/>
          <a:lstStyle/>
          <a:p>
            <a:pPr algn="ctr">
              <a:defRPr>
                <a:solidFill>
                  <a:srgbClr val="ADDAE3"/>
                </a:solidFill>
                <a:latin typeface="+mj-lt"/>
                <a:ea typeface="+mj-ea"/>
                <a:cs typeface="+mj-cs"/>
                <a:sym typeface="Calibri"/>
              </a:defRPr>
            </a:pPr>
            <a:endParaRPr/>
          </a:p>
        </p:txBody>
      </p:sp>
      <p:sp>
        <p:nvSpPr>
          <p:cNvPr id="295" name="Текст 2"/>
          <p:cNvSpPr txBox="1"/>
          <p:nvPr/>
        </p:nvSpPr>
        <p:spPr>
          <a:xfrm>
            <a:off x="532009" y="995119"/>
            <a:ext cx="4831212" cy="45293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p>
            <a:pPr>
              <a:defRPr sz="7200">
                <a:solidFill>
                  <a:srgbClr val="8F00FF"/>
                </a:solidFill>
                <a:latin typeface="Gilroy-ExtraBold"/>
                <a:ea typeface="Gilroy-ExtraBold"/>
                <a:cs typeface="Gilroy-ExtraBold"/>
                <a:sym typeface="Gilroy-ExtraBold"/>
              </a:defRPr>
            </a:pPr>
            <a:r>
              <a:rPr lang="ru-RU" sz="6900" dirty="0"/>
              <a:t>Спасибо за внимание!</a:t>
            </a:r>
            <a:endParaRPr dirty="0"/>
          </a:p>
        </p:txBody>
      </p:sp>
      <p:pic>
        <p:nvPicPr>
          <p:cNvPr id="9" name="Рисунок 8">
            <a:extLst>
              <a:ext uri="{FF2B5EF4-FFF2-40B4-BE49-F238E27FC236}">
                <a16:creationId xmlns="" xmlns:a16="http://schemas.microsoft.com/office/drawing/2014/main" id="{11E6A84F-C428-45D9-AD43-C11D53E36EDE}"/>
              </a:ext>
            </a:extLst>
          </p:cNvPr>
          <p:cNvPicPr>
            <a:picLocks noChangeAspect="1"/>
          </p:cNvPicPr>
          <p:nvPr/>
        </p:nvPicPr>
        <p:blipFill>
          <a:blip r:embed="rId2" cstate="print">
            <a:extLst>
              <a:ext uri="{28A0092B-C50C-407E-A947-70E740481C1C}">
                <a14:useLocalDpi xmlns="" xmlns:a14="http://schemas.microsoft.com/office/drawing/2010/main" val="0"/>
              </a:ext>
              <a:ext uri="{96DAC541-7B7A-43D3-8B79-37D633B846F1}">
                <asvg:svgBlip xmlns="" xmlns:asvg="http://schemas.microsoft.com/office/drawing/2016/SVG/main" r:embed="rId3"/>
              </a:ext>
            </a:extLst>
          </a:blip>
          <a:stretch>
            <a:fillRect/>
          </a:stretch>
        </p:blipFill>
        <p:spPr>
          <a:xfrm>
            <a:off x="6572986" y="211790"/>
            <a:ext cx="1312947" cy="1312947"/>
          </a:xfrm>
          <a:prstGeom prst="rect">
            <a:avLst/>
          </a:prstGeom>
        </p:spPr>
      </p:pic>
      <p:pic>
        <p:nvPicPr>
          <p:cNvPr id="5" name="Рисунок 4">
            <a:extLst>
              <a:ext uri="{FF2B5EF4-FFF2-40B4-BE49-F238E27FC236}">
                <a16:creationId xmlns="" xmlns:a16="http://schemas.microsoft.com/office/drawing/2014/main" id="{3A285C20-220A-41AA-BFFF-A36D5D6099CE}"/>
              </a:ext>
            </a:extLst>
          </p:cNvPr>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2523911" y="16715"/>
            <a:ext cx="9700752" cy="6858000"/>
          </a:xfrm>
          <a:prstGeom prst="rect">
            <a:avLst/>
          </a:prstGeom>
        </p:spPr>
      </p:pic>
    </p:spTree>
  </p:cSld>
  <p:clrMapOvr>
    <a:masterClrMapping/>
  </p:clrMapOvr>
  <p:transition spd="med"/>
</p:sld>
</file>

<file path=ppt/theme/theme1.xml><?xml version="1.0" encoding="utf-8"?>
<a:theme xmlns:a="http://schemas.openxmlformats.org/drawingml/2006/main" name="Тема Office">
  <a:themeElements>
    <a:clrScheme name="Тема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Тема Office">
      <a:majorFont>
        <a:latin typeface="Calibri"/>
        <a:ea typeface="Calibri"/>
        <a:cs typeface="Calibri"/>
      </a:majorFont>
      <a:minorFont>
        <a:latin typeface="Helvetica"/>
        <a:ea typeface="Helvetica"/>
        <a:cs typeface="Helvetica"/>
      </a:minorFont>
    </a:fontScheme>
    <a:fmtScheme name="Тема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Тема Office">
  <a:themeElements>
    <a:clrScheme name="Тема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Тема Office">
      <a:majorFont>
        <a:latin typeface="Calibri"/>
        <a:ea typeface="Calibri"/>
        <a:cs typeface="Calibri"/>
      </a:majorFont>
      <a:minorFont>
        <a:latin typeface="Helvetica"/>
        <a:ea typeface="Helvetica"/>
        <a:cs typeface="Helvetica"/>
      </a:minorFont>
    </a:fontScheme>
    <a:fmtScheme name="Тема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3452</TotalTime>
  <Words>404</Words>
  <Application>Microsoft Office PowerPoint</Application>
  <PresentationFormat>Произвольный</PresentationFormat>
  <Paragraphs>16</Paragraphs>
  <Slides>4</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4</vt:i4>
      </vt:variant>
    </vt:vector>
  </HeadingPairs>
  <TitlesOfParts>
    <vt:vector size="5" baseType="lpstr">
      <vt:lpstr>Тема Office</vt:lpstr>
      <vt:lpstr>Слайд 1</vt:lpstr>
      <vt:lpstr>Описание проекта и технического решения</vt:lpstr>
      <vt:lpstr>Описание бизнес-модели: ключевые потребители, объем рынка, маркетинговая стратегия</vt:lpstr>
      <vt:lpstr>Слайд 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Виктория Бокарева</dc:creator>
  <cp:lastModifiedBy>GANSOR</cp:lastModifiedBy>
  <cp:revision>52</cp:revision>
  <dcterms:modified xsi:type="dcterms:W3CDTF">2024-12-04T15:05:59Z</dcterms:modified>
</cp:coreProperties>
</file>