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6" r:id="rId5"/>
    <p:sldId id="257" r:id="rId6"/>
    <p:sldId id="266" r:id="rId7"/>
    <p:sldId id="278" r:id="rId8"/>
    <p:sldId id="279" r:id="rId9"/>
    <p:sldId id="282" r:id="rId10"/>
    <p:sldId id="280" r:id="rId11"/>
    <p:sldId id="281" r:id="rId12"/>
    <p:sldId id="284" r:id="rId13"/>
    <p:sldId id="283" r:id="rId14"/>
    <p:sldId id="286" r:id="rId15"/>
    <p:sldId id="285" r:id="rId16"/>
    <p:sldId id="276" r:id="rId17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DC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41" autoAdjust="0"/>
  </p:normalViewPr>
  <p:slideViewPr>
    <p:cSldViewPr snapToGrid="0">
      <p:cViewPr varScale="1">
        <p:scale>
          <a:sx n="107" d="100"/>
          <a:sy n="107" d="100"/>
        </p:scale>
        <p:origin x="192" y="288"/>
      </p:cViewPr>
      <p:guideLst/>
    </p:cSldViewPr>
  </p:slideViewPr>
  <p:outlineViewPr>
    <p:cViewPr>
      <p:scale>
        <a:sx n="33" d="100"/>
        <a:sy n="33" d="100"/>
      </p:scale>
      <p:origin x="0" y="-21773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3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901025850135017"/>
          <c:y val="0"/>
          <c:w val="0.62885434757807146"/>
          <c:h val="0.9432812660498386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337-4238-9429-996013A658DD}"/>
              </c:ext>
            </c:extLst>
          </c:dPt>
          <c:dPt>
            <c:idx val="1"/>
            <c:bubble3D val="0"/>
            <c:spPr>
              <a:solidFill>
                <a:srgbClr val="DE2910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337-4238-9429-996013A658DD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0.87</c:v>
                </c:pt>
                <c:pt idx="1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337-4238-9429-996013A658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80"/>
        <c:holeSize val="9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CH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7D1A5C42-4636-4A6A-9001-CA7CD97B08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CC57720-6EA2-4C0E-AB19-0A22BCDB83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59C4DFF-6C05-40E3-86CF-1ED45E950643}" type="datetime1">
              <a:rPr lang="ru-RU" smtClean="0"/>
              <a:t>15.10.2023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34AC616-D2D2-4742-9683-2A537932A1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7EE012-E187-4EEE-9C2F-2125BF4086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481155F-8354-4019-9356-1A95703B0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6059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C2729B-898C-4AE1-8838-E3393A660A58}" type="datetime1">
              <a:rPr lang="ru-RU" smtClean="0"/>
              <a:pPr/>
              <a:t>15.10.2023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071D96E-4CA2-485E-9EE5-CEB7143ACC3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11185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071D96E-4CA2-485E-9EE5-CEB7143ACC3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329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071D96E-4CA2-485E-9EE5-CEB7143ACC3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26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071D96E-4CA2-485E-9EE5-CEB7143ACC3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285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071D96E-4CA2-485E-9EE5-CEB7143ACC3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011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7FFE5B-C2CA-473D-8FCA-B26579CCBA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Рисунок 7">
            <a:extLst>
              <a:ext uri="{FF2B5EF4-FFF2-40B4-BE49-F238E27FC236}">
                <a16:creationId xmlns:a16="http://schemas.microsoft.com/office/drawing/2014/main" id="{5FF4BA3E-4135-4F80-B1C8-C84CDF7C54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752100" y="739303"/>
            <a:ext cx="6825035" cy="5379395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CAABB7-A562-4A3F-9DDF-2CE3D13726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22977" y="1663435"/>
            <a:ext cx="5869021" cy="2003898"/>
          </a:xfrm>
          <a:solidFill>
            <a:schemeClr val="accent2">
              <a:alpha val="80000"/>
            </a:schemeClr>
          </a:solidFill>
        </p:spPr>
        <p:txBody>
          <a:bodyPr lIns="557784" tIns="530352" rtlCol="0" anchor="t">
            <a:noAutofit/>
          </a:bodyPr>
          <a:lstStyle>
            <a:lvl1pPr algn="l">
              <a:lnSpc>
                <a:spcPct val="80000"/>
              </a:lnSpc>
              <a:defRPr sz="5400" cap="all" spc="400" baseline="0">
                <a:ln w="19050">
                  <a:solidFill>
                    <a:schemeClr val="accent5"/>
                  </a:solidFill>
                </a:ln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4" name="Текст 17">
            <a:extLst>
              <a:ext uri="{FF2B5EF4-FFF2-40B4-BE49-F238E27FC236}">
                <a16:creationId xmlns:a16="http://schemas.microsoft.com/office/drawing/2014/main" id="{D15807FE-36E0-49EF-93A4-5B9AD83871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159" y="2878246"/>
            <a:ext cx="4925188" cy="339247"/>
          </a:xfrm>
        </p:spPr>
        <p:txBody>
          <a:bodyPr rtlCol="0">
            <a:noAutofit/>
          </a:bodyPr>
          <a:lstStyle>
            <a:lvl1pPr marL="0" indent="0" algn="l">
              <a:buNone/>
              <a:defRPr sz="2400" spc="100" baseline="0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</p:spTree>
    <p:extLst>
      <p:ext uri="{BB962C8B-B14F-4D97-AF65-F5344CB8AC3E}">
        <p14:creationId xmlns:p14="http://schemas.microsoft.com/office/powerpoint/2010/main" val="35235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 н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99B8705-C027-4E12-892E-C32FF13296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90" y="0"/>
            <a:ext cx="12188620" cy="6858000"/>
          </a:xfrm>
          <a:prstGeom prst="rect">
            <a:avLst/>
          </a:prstGeom>
        </p:spPr>
      </p:pic>
      <p:sp>
        <p:nvSpPr>
          <p:cNvPr id="7" name="Рисунок 7">
            <a:extLst>
              <a:ext uri="{FF2B5EF4-FFF2-40B4-BE49-F238E27FC236}">
                <a16:creationId xmlns:a16="http://schemas.microsoft.com/office/drawing/2014/main" id="{ED685DB5-FA77-4C19-88B8-5A8D733B42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5012530" y="0"/>
            <a:ext cx="7196138" cy="6867376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46919B-FFF8-4FED-8A44-48A7E600E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06.08.20ГГ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DF28B0-8A34-4E86-9FE3-20BD880CD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BE1CCB-96B6-4D9F-A932-D0EBDBD7D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02E4C0-AD5E-4E8C-9F21-7CCE474BDCEB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F7CB735-9F66-41A8-8F1D-4B66FE1D11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2" y="1672143"/>
            <a:ext cx="6019802" cy="3513714"/>
          </a:xfrm>
          <a:solidFill>
            <a:schemeClr val="accent6">
              <a:alpha val="80000"/>
            </a:schemeClr>
          </a:solidFill>
        </p:spPr>
        <p:txBody>
          <a:bodyPr lIns="676656" tIns="795528" rtlCol="0" anchor="t">
            <a:normAutofit/>
          </a:bodyPr>
          <a:lstStyle>
            <a:lvl1pPr>
              <a:defRPr sz="2800"/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1" name="Текст 17">
            <a:extLst>
              <a:ext uri="{FF2B5EF4-FFF2-40B4-BE49-F238E27FC236}">
                <a16:creationId xmlns:a16="http://schemas.microsoft.com/office/drawing/2014/main" id="{4A51F916-D1A0-40B2-A894-1C597A7AAF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4575" y="3007594"/>
            <a:ext cx="4850550" cy="1731145"/>
          </a:xfrm>
        </p:spPr>
        <p:txBody>
          <a:bodyPr rtlCol="0">
            <a:noAutofit/>
          </a:bodyPr>
          <a:lstStyle>
            <a:lvl1pPr marL="0" indent="0" algn="l">
              <a:lnSpc>
                <a:spcPct val="125000"/>
              </a:lnSpc>
              <a:buNone/>
              <a:defRPr sz="1400" spc="100" baseline="0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1236195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бл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B95BA1F-6B83-4358-A202-FD15470976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Дата 3">
            <a:extLst>
              <a:ext uri="{FF2B5EF4-FFF2-40B4-BE49-F238E27FC236}">
                <a16:creationId xmlns:a16="http://schemas.microsoft.com/office/drawing/2014/main" id="{A35C10F8-CB40-4BDD-AA21-7DDC300FE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06.08.20ГГ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4969F5-F9D0-4A38-8C6C-86005388F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C33B3F-10CE-4363-805C-361CA4941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02E4C0-AD5E-4E8C-9F21-7CCE474BDCEB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3" name="Рисунок 7">
            <a:extLst>
              <a:ext uri="{FF2B5EF4-FFF2-40B4-BE49-F238E27FC236}">
                <a16:creationId xmlns:a16="http://schemas.microsoft.com/office/drawing/2014/main" id="{8EABAB15-C887-420D-92A1-24DBD62EE55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0" y="729926"/>
            <a:ext cx="3581400" cy="5388772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6" name="Текст 14">
            <a:extLst>
              <a:ext uri="{FF2B5EF4-FFF2-40B4-BE49-F238E27FC236}">
                <a16:creationId xmlns:a16="http://schemas.microsoft.com/office/drawing/2014/main" id="{F7E8EA93-3F05-4D28-8B15-91D6789458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46476" y="1921400"/>
            <a:ext cx="2289974" cy="36512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600" b="1" cap="all" spc="200" baseline="0">
                <a:solidFill>
                  <a:schemeClr val="accent5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id="{B4EBCE5D-8795-44C7-8196-051689C6FE2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46476" y="2245710"/>
            <a:ext cx="2289974" cy="173953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8" name="Текст 14">
            <a:extLst>
              <a:ext uri="{FF2B5EF4-FFF2-40B4-BE49-F238E27FC236}">
                <a16:creationId xmlns:a16="http://schemas.microsoft.com/office/drawing/2014/main" id="{195044F5-86E3-4A1C-B3C8-6E3422E5B41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65518" y="2245710"/>
            <a:ext cx="2289974" cy="173953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9" name="Текст 14">
            <a:extLst>
              <a:ext uri="{FF2B5EF4-FFF2-40B4-BE49-F238E27FC236}">
                <a16:creationId xmlns:a16="http://schemas.microsoft.com/office/drawing/2014/main" id="{4C9BA1BF-0690-4DB5-9BBC-31D1948D82A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46476" y="4443157"/>
            <a:ext cx="2289974" cy="146324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0" name="Текст 14">
            <a:extLst>
              <a:ext uri="{FF2B5EF4-FFF2-40B4-BE49-F238E27FC236}">
                <a16:creationId xmlns:a16="http://schemas.microsoft.com/office/drawing/2014/main" id="{0D187952-9422-42DE-B163-B764E0D0992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65519" y="4451209"/>
            <a:ext cx="2289972" cy="1457161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1" name="Текст 14">
            <a:extLst>
              <a:ext uri="{FF2B5EF4-FFF2-40B4-BE49-F238E27FC236}">
                <a16:creationId xmlns:a16="http://schemas.microsoft.com/office/drawing/2014/main" id="{54291470-2EE9-46D8-8083-E4523DCE52B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065517" y="1921400"/>
            <a:ext cx="2289974" cy="36512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600" b="1" cap="all" spc="200" baseline="0">
                <a:solidFill>
                  <a:schemeClr val="accent5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22" name="Текст 14">
            <a:extLst>
              <a:ext uri="{FF2B5EF4-FFF2-40B4-BE49-F238E27FC236}">
                <a16:creationId xmlns:a16="http://schemas.microsoft.com/office/drawing/2014/main" id="{17B8E7E2-50C1-429D-A8C5-C098CDADCF3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746476" y="4118846"/>
            <a:ext cx="2289974" cy="36512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600" b="1" cap="all" spc="200" baseline="0">
                <a:solidFill>
                  <a:schemeClr val="accent5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23" name="Текст 14">
            <a:extLst>
              <a:ext uri="{FF2B5EF4-FFF2-40B4-BE49-F238E27FC236}">
                <a16:creationId xmlns:a16="http://schemas.microsoft.com/office/drawing/2014/main" id="{09DB38C9-BBE5-4212-87C2-D9B34A47075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065518" y="4118846"/>
            <a:ext cx="2289972" cy="36512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600" b="1" cap="all" spc="200" baseline="0">
                <a:solidFill>
                  <a:schemeClr val="accent5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24" name="Текст 14">
            <a:extLst>
              <a:ext uri="{FF2B5EF4-FFF2-40B4-BE49-F238E27FC236}">
                <a16:creationId xmlns:a16="http://schemas.microsoft.com/office/drawing/2014/main" id="{EA61E342-2B6C-4379-A3B3-8D1B338F65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417910" y="1921400"/>
            <a:ext cx="2289974" cy="36512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600" b="1" cap="all" spc="200" baseline="0">
                <a:solidFill>
                  <a:schemeClr val="accent5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25" name="Текст 14">
            <a:extLst>
              <a:ext uri="{FF2B5EF4-FFF2-40B4-BE49-F238E27FC236}">
                <a16:creationId xmlns:a16="http://schemas.microsoft.com/office/drawing/2014/main" id="{4F39B769-D212-4C11-B6CB-0423DD10599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17910" y="2245710"/>
            <a:ext cx="2289974" cy="173953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47FF8E-011E-46E6-9F4D-DAD4830958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5516" y="1185284"/>
            <a:ext cx="7288284" cy="469490"/>
          </a:xfrm>
        </p:spPr>
        <p:txBody>
          <a:bodyPr rtlCol="0" anchor="t">
            <a:normAutofit/>
          </a:bodyPr>
          <a:lstStyle>
            <a:lvl1pPr>
              <a:lnSpc>
                <a:spcPct val="100000"/>
              </a:lnSpc>
              <a:defRPr sz="2800">
                <a:ln w="19050">
                  <a:solidFill>
                    <a:schemeClr val="accent5"/>
                  </a:solidFill>
                </a:ln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3057735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781AFB-2572-4954-B05E-84CDE1D883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Дата 4">
            <a:extLst>
              <a:ext uri="{FF2B5EF4-FFF2-40B4-BE49-F238E27FC236}">
                <a16:creationId xmlns:a16="http://schemas.microsoft.com/office/drawing/2014/main" id="{0E750850-5ECD-4AA5-8EF0-70C6EA291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06.08.20ГГ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26B04CF-8972-48CE-B427-B542AF911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9864ACC-F262-4128-BC17-FCB29BEF0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02E4C0-AD5E-4E8C-9F21-7CCE474BDCEB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2" name="Текст 14">
            <a:extLst>
              <a:ext uri="{FF2B5EF4-FFF2-40B4-BE49-F238E27FC236}">
                <a16:creationId xmlns:a16="http://schemas.microsoft.com/office/drawing/2014/main" id="{717CFF16-7992-46DD-8151-F55B030057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06711" y="1335193"/>
            <a:ext cx="2859090" cy="36512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600" b="1" cap="all" spc="200" baseline="0">
                <a:solidFill>
                  <a:schemeClr val="accent5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13" name="Текст 14">
            <a:extLst>
              <a:ext uri="{FF2B5EF4-FFF2-40B4-BE49-F238E27FC236}">
                <a16:creationId xmlns:a16="http://schemas.microsoft.com/office/drawing/2014/main" id="{EBADC1C2-D36B-4AFE-8824-DE6D0FB513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06711" y="1639822"/>
            <a:ext cx="2859090" cy="14753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4" name="Текст 14">
            <a:extLst>
              <a:ext uri="{FF2B5EF4-FFF2-40B4-BE49-F238E27FC236}">
                <a16:creationId xmlns:a16="http://schemas.microsoft.com/office/drawing/2014/main" id="{F1632658-DE5C-4EA2-83DE-AB456D9D76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67309" y="1639822"/>
            <a:ext cx="2859091" cy="151777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76A6D61C-C33C-46D5-B2C5-6C6A7C143A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06711" y="3837269"/>
            <a:ext cx="2859090" cy="153331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6" name="Текст 14">
            <a:extLst>
              <a:ext uri="{FF2B5EF4-FFF2-40B4-BE49-F238E27FC236}">
                <a16:creationId xmlns:a16="http://schemas.microsoft.com/office/drawing/2014/main" id="{0A4E6A96-585A-4265-900D-17D98121F54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67310" y="3845321"/>
            <a:ext cx="2859089" cy="152693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id="{28B8437C-1550-4581-911A-98BEA151A4A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167308" y="1335193"/>
            <a:ext cx="2859091" cy="36512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600" b="1" cap="all" spc="200" baseline="0">
                <a:solidFill>
                  <a:schemeClr val="accent5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18" name="Текст 14">
            <a:extLst>
              <a:ext uri="{FF2B5EF4-FFF2-40B4-BE49-F238E27FC236}">
                <a16:creationId xmlns:a16="http://schemas.microsoft.com/office/drawing/2014/main" id="{04DF1AD6-E51A-4D19-A9C8-CCAFE9E9B2A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06711" y="3532639"/>
            <a:ext cx="2859090" cy="36512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600" b="1" cap="all" spc="200" baseline="0">
                <a:solidFill>
                  <a:schemeClr val="accent5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19" name="Текст 14">
            <a:extLst>
              <a:ext uri="{FF2B5EF4-FFF2-40B4-BE49-F238E27FC236}">
                <a16:creationId xmlns:a16="http://schemas.microsoft.com/office/drawing/2014/main" id="{A3656830-2B4C-4F48-8EBD-F8C80C353FC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167309" y="3532639"/>
            <a:ext cx="2859089" cy="36512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600" b="1" cap="all" spc="200" baseline="0">
                <a:solidFill>
                  <a:schemeClr val="accent5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3D6999-ED11-424C-91FD-1ECD0CB9D2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4299" y="2768600"/>
            <a:ext cx="2956810" cy="1129164"/>
          </a:xfrm>
        </p:spPr>
        <p:txBody>
          <a:bodyPr rtlCol="0" anchor="t">
            <a:normAutofit/>
          </a:bodyPr>
          <a:lstStyle>
            <a:lvl1pPr>
              <a:lnSpc>
                <a:spcPct val="125000"/>
              </a:lnSpc>
              <a:defRPr sz="2800">
                <a:ln w="19050">
                  <a:solidFill>
                    <a:schemeClr val="bg1"/>
                  </a:solidFill>
                </a:ln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3749148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зор проду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0CE26C-A8CF-4DC0-9913-86FF0ED876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7" name="Дата 6">
            <a:extLst>
              <a:ext uri="{FF2B5EF4-FFF2-40B4-BE49-F238E27FC236}">
                <a16:creationId xmlns:a16="http://schemas.microsoft.com/office/drawing/2014/main" id="{15DD4FC6-591F-4220-A331-724C4FE41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06.08.20ГГ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1506146-DCCA-4419-9FC3-7F33AEABA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BDEDAF2-5575-4164-9610-7906C2033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02E4C0-AD5E-4E8C-9F21-7CCE474BDCEB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35" name="Текст 14">
            <a:extLst>
              <a:ext uri="{FF2B5EF4-FFF2-40B4-BE49-F238E27FC236}">
                <a16:creationId xmlns:a16="http://schemas.microsoft.com/office/drawing/2014/main" id="{0C598512-93DF-4C00-A3BC-4CFF184217A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0484" y="3639417"/>
            <a:ext cx="2383764" cy="365125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600" b="1" cap="all" spc="200" baseline="0">
                <a:solidFill>
                  <a:schemeClr val="accent5"/>
                </a:solidFill>
                <a:latin typeface="Arial" panose="020B0604020202020204" pitchFamily="34" charset="0"/>
                <a:cs typeface="Posterama" panose="020B0504020200020000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36" name="Текст 14">
            <a:extLst>
              <a:ext uri="{FF2B5EF4-FFF2-40B4-BE49-F238E27FC236}">
                <a16:creationId xmlns:a16="http://schemas.microsoft.com/office/drawing/2014/main" id="{9AFC7B8A-881F-4E97-91D4-F41DFA6D8F8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0484" y="3965866"/>
            <a:ext cx="2383764" cy="112608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7" name="Текст 14">
            <a:extLst>
              <a:ext uri="{FF2B5EF4-FFF2-40B4-BE49-F238E27FC236}">
                <a16:creationId xmlns:a16="http://schemas.microsoft.com/office/drawing/2014/main" id="{77B10018-89A9-49C8-8DCE-621EF9328C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78982" y="3969554"/>
            <a:ext cx="2383764" cy="112608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8" name="Текст 14">
            <a:extLst>
              <a:ext uri="{FF2B5EF4-FFF2-40B4-BE49-F238E27FC236}">
                <a16:creationId xmlns:a16="http://schemas.microsoft.com/office/drawing/2014/main" id="{342C0572-2FB8-4C18-AD74-75A16532134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37478" y="3953422"/>
            <a:ext cx="2383765" cy="112608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9" name="Текст 14">
            <a:extLst>
              <a:ext uri="{FF2B5EF4-FFF2-40B4-BE49-F238E27FC236}">
                <a16:creationId xmlns:a16="http://schemas.microsoft.com/office/drawing/2014/main" id="{3495EE04-F172-4AD4-8FE7-4A03B1CE4F8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88445" y="3953422"/>
            <a:ext cx="2383765" cy="112608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0" name="Текст 14">
            <a:extLst>
              <a:ext uri="{FF2B5EF4-FFF2-40B4-BE49-F238E27FC236}">
                <a16:creationId xmlns:a16="http://schemas.microsoft.com/office/drawing/2014/main" id="{F23ABA12-4A7C-42A2-9A8E-9E7F1A2BB23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419503" y="3639417"/>
            <a:ext cx="2502719" cy="365125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600" b="1" cap="all" spc="200" baseline="0">
                <a:solidFill>
                  <a:schemeClr val="accent5"/>
                </a:solidFill>
                <a:latin typeface="Arial" panose="020B0604020202020204" pitchFamily="34" charset="0"/>
                <a:cs typeface="Posterama" panose="020B0504020200020000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41" name="Текст 14">
            <a:extLst>
              <a:ext uri="{FF2B5EF4-FFF2-40B4-BE49-F238E27FC236}">
                <a16:creationId xmlns:a16="http://schemas.microsoft.com/office/drawing/2014/main" id="{1E11CB21-11BD-400A-BC43-71A9AFA9282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37478" y="3639417"/>
            <a:ext cx="2383765" cy="365125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600" b="1" cap="all" spc="200" baseline="0">
                <a:solidFill>
                  <a:schemeClr val="accent5"/>
                </a:solidFill>
                <a:latin typeface="Arial" panose="020B0604020202020204" pitchFamily="34" charset="0"/>
                <a:cs typeface="Posterama" panose="020B0504020200020000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42" name="Текст 14">
            <a:extLst>
              <a:ext uri="{FF2B5EF4-FFF2-40B4-BE49-F238E27FC236}">
                <a16:creationId xmlns:a16="http://schemas.microsoft.com/office/drawing/2014/main" id="{02DE0CA8-2A1F-49D8-B9B6-BF353B9808C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188445" y="3639417"/>
            <a:ext cx="2383765" cy="365125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600" b="1" cap="all" spc="200" baseline="0">
                <a:solidFill>
                  <a:schemeClr val="accent5"/>
                </a:solidFill>
                <a:latin typeface="Arial" panose="020B0604020202020204" pitchFamily="34" charset="0"/>
                <a:cs typeface="Posterama" panose="020B0504020200020000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5D3DD0-ED40-47C1-B841-046E1D918B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2697" y="1581912"/>
            <a:ext cx="7286605" cy="634323"/>
          </a:xfrm>
        </p:spPr>
        <p:txBody>
          <a:bodyPr rtlCol="0">
            <a:normAutofit/>
          </a:bodyPr>
          <a:lstStyle>
            <a:lvl1pPr algn="ctr">
              <a:lnSpc>
                <a:spcPct val="125000"/>
              </a:lnSpc>
              <a:defRPr sz="2800">
                <a:ln w="19050">
                  <a:solidFill>
                    <a:schemeClr val="bg1"/>
                  </a:solidFill>
                </a:ln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23C97099-E767-429A-80C6-731FB9D295F4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510614" y="2847098"/>
            <a:ext cx="603504" cy="603504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2" name="Рисунок 3">
            <a:extLst>
              <a:ext uri="{FF2B5EF4-FFF2-40B4-BE49-F238E27FC236}">
                <a16:creationId xmlns:a16="http://schemas.microsoft.com/office/drawing/2014/main" id="{E2E22B87-E0E3-4234-B4FA-C9FC97DEDCB3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4369110" y="2847098"/>
            <a:ext cx="603504" cy="603504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4" name="Рисунок 3">
            <a:extLst>
              <a:ext uri="{FF2B5EF4-FFF2-40B4-BE49-F238E27FC236}">
                <a16:creationId xmlns:a16="http://schemas.microsoft.com/office/drawing/2014/main" id="{8EF1B794-5E10-4558-B229-0D8F5895CCAE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7227608" y="2847098"/>
            <a:ext cx="603504" cy="603504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5" name="Рисунок 3">
            <a:extLst>
              <a:ext uri="{FF2B5EF4-FFF2-40B4-BE49-F238E27FC236}">
                <a16:creationId xmlns:a16="http://schemas.microsoft.com/office/drawing/2014/main" id="{5ECB6791-2C34-417D-9AB9-03C9A8BBDF91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10078575" y="2847098"/>
            <a:ext cx="603504" cy="603504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val="3445192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еимущества проду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7C8E50C-1C7A-4E62-B38F-3E12A174C8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90" y="0"/>
            <a:ext cx="12188620" cy="6858000"/>
          </a:xfrm>
          <a:prstGeom prst="rect">
            <a:avLst/>
          </a:prstGeom>
        </p:spPr>
      </p:pic>
      <p:sp>
        <p:nvSpPr>
          <p:cNvPr id="7" name="Рисунок 7">
            <a:extLst>
              <a:ext uri="{FF2B5EF4-FFF2-40B4-BE49-F238E27FC236}">
                <a16:creationId xmlns:a16="http://schemas.microsoft.com/office/drawing/2014/main" id="{7AF7405C-6DF9-4409-85F0-8C1DCCC0AC6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2570" y="729926"/>
            <a:ext cx="6456836" cy="5388772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883B71-4A78-4B93-97F2-F54D7DC10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67704" y="1881922"/>
            <a:ext cx="5749200" cy="3084630"/>
          </a:xfrm>
          <a:solidFill>
            <a:schemeClr val="bg2">
              <a:alpha val="93000"/>
            </a:schemeClr>
          </a:solidFill>
        </p:spPr>
        <p:txBody>
          <a:bodyPr lIns="694944" tIns="713232" rtlCol="0" anchor="t">
            <a:normAutofit/>
          </a:bodyPr>
          <a:lstStyle>
            <a:lvl1pPr algn="l">
              <a:lnSpc>
                <a:spcPct val="100000"/>
              </a:lnSpc>
              <a:defRPr sz="2800"/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9" name="Текст 17">
            <a:extLst>
              <a:ext uri="{FF2B5EF4-FFF2-40B4-BE49-F238E27FC236}">
                <a16:creationId xmlns:a16="http://schemas.microsoft.com/office/drawing/2014/main" id="{83F286D7-A050-456B-BDD3-3FFAA21A809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79405" y="3201410"/>
            <a:ext cx="4614604" cy="1291638"/>
          </a:xfrm>
        </p:spPr>
        <p:txBody>
          <a:bodyPr rtlCol="0">
            <a:noAutofit/>
          </a:bodyPr>
          <a:lstStyle>
            <a:lvl1pPr marL="0" indent="0" algn="l">
              <a:lnSpc>
                <a:spcPct val="125000"/>
              </a:lnSpc>
              <a:buNone/>
              <a:defRPr sz="1400" spc="100" baseline="0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A927E28-2C60-4D18-8BB3-DC9627E13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06.08.20ГГ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290EE45-541D-483E-A0B8-5997A2F98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04E100B-E96A-45D4-9553-51CF2CB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02E4C0-AD5E-4E8C-9F21-7CCE474BDCE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70124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зор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7">
            <a:extLst>
              <a:ext uri="{FF2B5EF4-FFF2-40B4-BE49-F238E27FC236}">
                <a16:creationId xmlns:a16="http://schemas.microsoft.com/office/drawing/2014/main" id="{E757B982-FF4B-4902-B808-FC325983FD9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0" y="0"/>
            <a:ext cx="12192000" cy="68580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7337BF-9564-499D-91CE-9DDD9C9693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03350" y="1371599"/>
            <a:ext cx="9385300" cy="985791"/>
          </a:xfrm>
        </p:spPr>
        <p:txBody>
          <a:bodyPr rtlCol="0">
            <a:noAutofit/>
          </a:bodyPr>
          <a:lstStyle>
            <a:lvl1pPr algn="ctr">
              <a:defRPr sz="5400">
                <a:ln w="19050">
                  <a:solidFill>
                    <a:schemeClr val="accent5"/>
                  </a:solidFill>
                </a:ln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3627900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684757-E21D-414B-B627-1E0D15F89C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90" y="0"/>
            <a:ext cx="12188620" cy="6858000"/>
          </a:xfrm>
          <a:prstGeom prst="rect">
            <a:avLst/>
          </a:prstGeom>
        </p:spPr>
      </p:pic>
      <p:sp>
        <p:nvSpPr>
          <p:cNvPr id="11" name="Рисунок 7">
            <a:extLst>
              <a:ext uri="{FF2B5EF4-FFF2-40B4-BE49-F238E27FC236}">
                <a16:creationId xmlns:a16="http://schemas.microsoft.com/office/drawing/2014/main" id="{927250C7-CB58-468C-B8BB-17DB85D4F24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11738" y="0"/>
            <a:ext cx="7196930" cy="6867376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6BB3F6-84AB-40BA-9D7D-7C1E13C0E1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" y="1036629"/>
            <a:ext cx="6007099" cy="4784742"/>
          </a:xfrm>
          <a:solidFill>
            <a:schemeClr val="accent6">
              <a:alpha val="80000"/>
            </a:schemeClr>
          </a:solidFill>
        </p:spPr>
        <p:txBody>
          <a:bodyPr lIns="822960" tIns="640080" rtlCol="0" anchor="t">
            <a:normAutofit/>
          </a:bodyPr>
          <a:lstStyle>
            <a:lvl1pPr algn="l">
              <a:lnSpc>
                <a:spcPct val="100000"/>
              </a:lnSpc>
              <a:defRPr sz="2800"/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6" name="Текст 14">
            <a:extLst>
              <a:ext uri="{FF2B5EF4-FFF2-40B4-BE49-F238E27FC236}">
                <a16:creationId xmlns:a16="http://schemas.microsoft.com/office/drawing/2014/main" id="{6A7AB969-4D8E-41B0-A403-6D1D41CD516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9016" y="2368506"/>
            <a:ext cx="4771030" cy="36512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600" b="1" cap="all" spc="20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08F82904-47D8-4EB9-A697-8ED11274C4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9017" y="2605040"/>
            <a:ext cx="4771030" cy="801073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2" name="Текст 14">
            <a:extLst>
              <a:ext uri="{FF2B5EF4-FFF2-40B4-BE49-F238E27FC236}">
                <a16:creationId xmlns:a16="http://schemas.microsoft.com/office/drawing/2014/main" id="{44501739-C457-4C98-A458-5B3639CFB82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9016" y="3544629"/>
            <a:ext cx="4771030" cy="36512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600" b="1" cap="all" spc="20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21" name="Текст 14">
            <a:extLst>
              <a:ext uri="{FF2B5EF4-FFF2-40B4-BE49-F238E27FC236}">
                <a16:creationId xmlns:a16="http://schemas.microsoft.com/office/drawing/2014/main" id="{503766A8-C36E-4337-9DB4-358A28B743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9017" y="3781163"/>
            <a:ext cx="4771030" cy="801073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4" name="Текст 14">
            <a:extLst>
              <a:ext uri="{FF2B5EF4-FFF2-40B4-BE49-F238E27FC236}">
                <a16:creationId xmlns:a16="http://schemas.microsoft.com/office/drawing/2014/main" id="{5F947925-2465-45AC-9A1E-7153477BBEE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9016" y="4739239"/>
            <a:ext cx="4771030" cy="36512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600" b="1" cap="all" spc="20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23" name="Текст 14">
            <a:extLst>
              <a:ext uri="{FF2B5EF4-FFF2-40B4-BE49-F238E27FC236}">
                <a16:creationId xmlns:a16="http://schemas.microsoft.com/office/drawing/2014/main" id="{6FC86B0E-A85D-444A-BC2A-B7A5FF1D48D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9017" y="4975773"/>
            <a:ext cx="4771030" cy="54681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BA930A0-A89C-48EB-A039-375BDA735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06.08.20ГГ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02A2494-B27D-418F-9D5E-8DE4FFB49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4B0DC46-AFFB-4CCA-B5AE-7028C4E26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02E4C0-AD5E-4E8C-9F21-7CCE474BDCE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31967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зор ры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927D588-C832-4149-9B9F-D817459D8B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90" y="0"/>
            <a:ext cx="12188620" cy="6858000"/>
          </a:xfrm>
          <a:prstGeom prst="rect">
            <a:avLst/>
          </a:prstGeom>
        </p:spPr>
      </p:pic>
      <p:sp>
        <p:nvSpPr>
          <p:cNvPr id="5" name="Дата 4">
            <a:extLst>
              <a:ext uri="{FF2B5EF4-FFF2-40B4-BE49-F238E27FC236}">
                <a16:creationId xmlns:a16="http://schemas.microsoft.com/office/drawing/2014/main" id="{A410CE2C-509A-4C33-AB34-6F278F117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06.08.20ГГ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8F06B8C-060C-4139-B354-239A56BB3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7BE7C0-2680-40FD-88E4-27D6E7775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02E4C0-AD5E-4E8C-9F21-7CCE474BDCEB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0" name="Текст 14">
            <a:extLst>
              <a:ext uri="{FF2B5EF4-FFF2-40B4-BE49-F238E27FC236}">
                <a16:creationId xmlns:a16="http://schemas.microsoft.com/office/drawing/2014/main" id="{01941F94-25C7-46EC-89FE-B12B54F77C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075" y="4076963"/>
            <a:ext cx="3035881" cy="1485635"/>
          </a:xfrm>
          <a:prstGeom prst="rect">
            <a:avLst/>
          </a:prstGeom>
        </p:spPr>
        <p:txBody>
          <a:bodyPr rtlCol="0" anchor="t"/>
          <a:lstStyle>
            <a:lvl1pPr marL="0" indent="0" algn="r">
              <a:lnSpc>
                <a:spcPct val="150000"/>
              </a:lnSpc>
              <a:spcBef>
                <a:spcPts val="0"/>
              </a:spcBef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Добавьте текст сюда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1DE2747E-A71B-4917-8960-56D4F927D8C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1068" y="2806964"/>
            <a:ext cx="2693128" cy="991689"/>
          </a:xfrm>
          <a:prstGeom prst="rect">
            <a:avLst/>
          </a:prstGeom>
        </p:spPr>
        <p:txBody>
          <a:bodyPr rtlCol="0" anchor="b"/>
          <a:lstStyle>
            <a:lvl1pPr marL="0" indent="0" algn="r">
              <a:buNone/>
              <a:defRPr sz="4000" b="1" kern="0" cap="all" spc="400" baseline="0">
                <a:solidFill>
                  <a:schemeClr val="accent5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12" name="Текст 14">
            <a:extLst>
              <a:ext uri="{FF2B5EF4-FFF2-40B4-BE49-F238E27FC236}">
                <a16:creationId xmlns:a16="http://schemas.microsoft.com/office/drawing/2014/main" id="{B3830FC7-44D5-48CD-AA84-4E262F2EB8C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89632" y="4076963"/>
            <a:ext cx="3035880" cy="1485635"/>
          </a:xfrm>
          <a:prstGeom prst="rect">
            <a:avLst/>
          </a:prstGeom>
        </p:spPr>
        <p:txBody>
          <a:bodyPr rtlCol="0" anchor="t"/>
          <a:lstStyle>
            <a:lvl1pPr marL="0" indent="0" algn="r">
              <a:lnSpc>
                <a:spcPct val="150000"/>
              </a:lnSpc>
              <a:spcBef>
                <a:spcPts val="0"/>
              </a:spcBef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Добавьте текст сюда</a:t>
            </a:r>
          </a:p>
        </p:txBody>
      </p:sp>
      <p:sp>
        <p:nvSpPr>
          <p:cNvPr id="13" name="Текст 14">
            <a:extLst>
              <a:ext uri="{FF2B5EF4-FFF2-40B4-BE49-F238E27FC236}">
                <a16:creationId xmlns:a16="http://schemas.microsoft.com/office/drawing/2014/main" id="{51F423C9-E1B4-4BD9-98A5-9397C32447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63187" y="4076963"/>
            <a:ext cx="3023761" cy="1485635"/>
          </a:xfrm>
          <a:prstGeom prst="rect">
            <a:avLst/>
          </a:prstGeom>
        </p:spPr>
        <p:txBody>
          <a:bodyPr rtlCol="0" anchor="t"/>
          <a:lstStyle>
            <a:lvl1pPr marL="0" indent="0" algn="r">
              <a:lnSpc>
                <a:spcPct val="150000"/>
              </a:lnSpc>
              <a:spcBef>
                <a:spcPts val="0"/>
              </a:spcBef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Добавьте текст сюда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A0DF3CDE-1C08-4B0C-8DC3-9FCBBD3E61D4}"/>
              </a:ext>
            </a:extLst>
          </p:cNvPr>
          <p:cNvCxnSpPr>
            <a:cxnSpLocks/>
          </p:cNvCxnSpPr>
          <p:nvPr userDrawn="1"/>
        </p:nvCxnSpPr>
        <p:spPr>
          <a:xfrm>
            <a:off x="832513" y="3939883"/>
            <a:ext cx="2903678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Текст 10">
            <a:extLst>
              <a:ext uri="{FF2B5EF4-FFF2-40B4-BE49-F238E27FC236}">
                <a16:creationId xmlns:a16="http://schemas.microsoft.com/office/drawing/2014/main" id="{C026C956-C6C4-4010-889F-B8D76203646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73324" y="2806964"/>
            <a:ext cx="2693128" cy="991689"/>
          </a:xfrm>
          <a:prstGeom prst="rect">
            <a:avLst/>
          </a:prstGeom>
        </p:spPr>
        <p:txBody>
          <a:bodyPr rtlCol="0" anchor="b"/>
          <a:lstStyle>
            <a:lvl1pPr marL="0" indent="0" algn="r">
              <a:buNone/>
              <a:defRPr sz="4000" b="1" kern="0" cap="all" spc="400" baseline="0">
                <a:solidFill>
                  <a:schemeClr val="accent5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A4D363AD-B16F-46C4-9856-EA9EAC699EF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40173" y="2806964"/>
            <a:ext cx="2693128" cy="991689"/>
          </a:xfrm>
          <a:prstGeom prst="rect">
            <a:avLst/>
          </a:prstGeom>
        </p:spPr>
        <p:txBody>
          <a:bodyPr rtlCol="0" anchor="b"/>
          <a:lstStyle>
            <a:lvl1pPr marL="0" indent="0" algn="r">
              <a:buNone/>
              <a:defRPr sz="4000" b="1" kern="0" cap="all" spc="400" baseline="0">
                <a:solidFill>
                  <a:schemeClr val="accent5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D6E9BAEE-70B0-4F15-B6B7-D5AE0227618F}"/>
              </a:ext>
            </a:extLst>
          </p:cNvPr>
          <p:cNvCxnSpPr>
            <a:cxnSpLocks/>
          </p:cNvCxnSpPr>
          <p:nvPr userDrawn="1"/>
        </p:nvCxnSpPr>
        <p:spPr>
          <a:xfrm>
            <a:off x="4699359" y="3939883"/>
            <a:ext cx="2903678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8F0848BB-EF65-4D43-AC18-9C4F4749CA6D}"/>
              </a:ext>
            </a:extLst>
          </p:cNvPr>
          <p:cNvCxnSpPr>
            <a:cxnSpLocks/>
          </p:cNvCxnSpPr>
          <p:nvPr userDrawn="1"/>
        </p:nvCxnSpPr>
        <p:spPr>
          <a:xfrm>
            <a:off x="8566207" y="3939883"/>
            <a:ext cx="2903678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CA7F01-3F2D-4396-A7D4-3D21C56D7F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9016" y="1643321"/>
            <a:ext cx="4856634" cy="466344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defRPr sz="2800">
                <a:ln w="19050">
                  <a:solidFill>
                    <a:schemeClr val="accent5"/>
                  </a:solidFill>
                </a:ln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3692045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ыночное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6D8EB4-0AAB-4C86-96ED-AB74FA56A6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90" y="0"/>
            <a:ext cx="12188620" cy="6858000"/>
          </a:xfrm>
          <a:prstGeom prst="rect">
            <a:avLst/>
          </a:prstGeom>
        </p:spPr>
      </p:pic>
      <p:sp>
        <p:nvSpPr>
          <p:cNvPr id="10" name="Рисунок 7">
            <a:extLst>
              <a:ext uri="{FF2B5EF4-FFF2-40B4-BE49-F238E27FC236}">
                <a16:creationId xmlns:a16="http://schemas.microsoft.com/office/drawing/2014/main" id="{5DEE423F-FC4A-461D-8AA7-F7C14B80666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334461" cy="6867376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7D30EC-51F8-4EBE-9AC8-349D6E064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06.08.20ГГ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9EF7FC71-AF21-4CDA-8E86-E05EB4F1C4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53468" y="3260492"/>
            <a:ext cx="1152144" cy="768096"/>
          </a:xfrm>
          <a:prstGeom prst="rect">
            <a:avLst/>
          </a:prstGeom>
          <a:ln w="28575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2400" b="1" cap="all" spc="100" baseline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2 млрд ₽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FE21B81-6A13-47D5-AD62-B1B0E4868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2BB476-8DFF-468F-B950-1F980EB4D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02E4C0-AD5E-4E8C-9F21-7CCE474BDCEB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BF893A53-04CF-497B-9C3D-502C92BA0DA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53467" y="4773463"/>
            <a:ext cx="1152144" cy="768096"/>
          </a:xfrm>
          <a:prstGeom prst="rect">
            <a:avLst/>
          </a:prstGeom>
          <a:ln w="28575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2400" b="1" cap="all" spc="100" baseline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1 млрд ₽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58BD5CDD-220E-41E0-82DD-820C0D834A4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817970" y="1609772"/>
            <a:ext cx="3365003" cy="1171533"/>
          </a:xfrm>
          <a:prstGeom prst="rect">
            <a:avLst/>
          </a:prstGeom>
        </p:spPr>
        <p:txBody>
          <a:bodyPr rtlCol="0"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500"/>
              </a:spcBef>
              <a:buNone/>
              <a:defRPr sz="14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253384AB-173D-4216-A221-BFA565FC12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47375" y="1747520"/>
            <a:ext cx="1152144" cy="768096"/>
          </a:xfrm>
          <a:prstGeom prst="rect">
            <a:avLst/>
          </a:prstGeom>
          <a:ln w="28575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2400" b="1" cap="all" spc="100" baseline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3 млрд ₽</a:t>
            </a:r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id="{45638026-D669-4C2A-82A4-5F35D27DCA4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817970" y="3129515"/>
            <a:ext cx="3365003" cy="1170432"/>
          </a:xfrm>
          <a:prstGeom prst="rect">
            <a:avLst/>
          </a:prstGeom>
        </p:spPr>
        <p:txBody>
          <a:bodyPr rtlCol="0"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500"/>
              </a:spcBef>
              <a:buNone/>
              <a:defRPr sz="14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A19EAA97-D0F2-464B-8450-83BF202CECF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817970" y="4648156"/>
            <a:ext cx="3365003" cy="1170432"/>
          </a:xfrm>
          <a:prstGeom prst="rect">
            <a:avLst/>
          </a:prstGeom>
        </p:spPr>
        <p:txBody>
          <a:bodyPr rtlCol="0"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500"/>
              </a:spcBef>
              <a:buNone/>
              <a:defRPr sz="14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FF2174-FDCE-466A-8A4C-06AD6CAA44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7016" y="746631"/>
            <a:ext cx="5184648" cy="466344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defRPr sz="2800">
                <a:ln w="19050">
                  <a:solidFill>
                    <a:schemeClr val="bg1"/>
                  </a:solidFill>
                </a:ln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972322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ши конкуренты"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Рисунок 7">
            <a:extLst>
              <a:ext uri="{FF2B5EF4-FFF2-40B4-BE49-F238E27FC236}">
                <a16:creationId xmlns:a16="http://schemas.microsoft.com/office/drawing/2014/main" id="{9216DCA9-E871-422D-B12D-3E1C39ACD2ED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 rot="5400000" flipH="1">
            <a:off x="-2092961" y="2092960"/>
            <a:ext cx="6858002" cy="2672081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754628-3BB3-414A-88E4-67B3809A6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06.08.20ГГ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D99CEA-3489-476A-9C9D-ED977FE6E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CD55B0-9BDF-49CC-B30F-96112214E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02E4C0-AD5E-4E8C-9F21-7CCE474BDCEB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F9CF3D99-4BB8-4944-A82E-385209DF3D6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811826" y="2881982"/>
            <a:ext cx="3975054" cy="2966740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1000"/>
              </a:spcBef>
              <a:buNone/>
              <a:defRPr sz="14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083CED13-2FB7-4DA4-87BD-B5AEF0C631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11826" y="2502477"/>
            <a:ext cx="3975054" cy="426393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l">
              <a:buNone/>
              <a:defRPr sz="1600" b="1" cap="all" spc="100" baseline="0">
                <a:solidFill>
                  <a:schemeClr val="accent6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id="{D240762F-003B-4B0E-A561-6734EA9AC85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78746" y="2881982"/>
            <a:ext cx="3695653" cy="2966740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1000"/>
              </a:spcBef>
              <a:buNone/>
              <a:defRPr sz="14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id="{387E9583-831E-4863-9A96-3E583A98F28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78746" y="2502477"/>
            <a:ext cx="3695653" cy="426393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l">
              <a:buNone/>
              <a:defRPr sz="1600" b="1" cap="all" spc="100" baseline="0">
                <a:solidFill>
                  <a:schemeClr val="accent6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6F4071-8FD4-4FF1-BA06-DD4D780FE4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96032" y="1649421"/>
            <a:ext cx="5184648" cy="466344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defRPr sz="2800">
                <a:ln w="19050">
                  <a:solidFill>
                    <a:schemeClr val="accent6"/>
                  </a:solidFill>
                </a:ln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39513209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ши конкуренты, версия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954AA95-575B-4060-9443-53B3476644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90" y="0"/>
            <a:ext cx="12188620" cy="6858000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8BF2BB6-8F62-424E-B01D-F90A0DB7B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822AF5C-69BC-4A87-8E5C-E473F6A73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06.08.20ГГ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46AD827-24BF-4C7D-9F16-1E26E09A6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DBEEF33-0303-4BF6-8C9A-08DE4CB64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02E4C0-AD5E-4E8C-9F21-7CCE474BDCEB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Текст 14">
            <a:extLst>
              <a:ext uri="{FF2B5EF4-FFF2-40B4-BE49-F238E27FC236}">
                <a16:creationId xmlns:a16="http://schemas.microsoft.com/office/drawing/2014/main" id="{CC14BDE6-5903-4EFC-B3C7-B7B219402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37839" y="1538273"/>
            <a:ext cx="1706965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000" b="1" cap="all" spc="200" baseline="0">
                <a:solidFill>
                  <a:schemeClr val="accent5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9" name="Текст 14">
            <a:extLst>
              <a:ext uri="{FF2B5EF4-FFF2-40B4-BE49-F238E27FC236}">
                <a16:creationId xmlns:a16="http://schemas.microsoft.com/office/drawing/2014/main" id="{E19954FA-533A-4FF9-88B2-102C833FBD4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37839" y="5407116"/>
            <a:ext cx="1706965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000" b="1" cap="all" spc="200" baseline="0">
                <a:solidFill>
                  <a:schemeClr val="accent5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10" name="Текст 14">
            <a:extLst>
              <a:ext uri="{FF2B5EF4-FFF2-40B4-BE49-F238E27FC236}">
                <a16:creationId xmlns:a16="http://schemas.microsoft.com/office/drawing/2014/main" id="{E29BB699-DB47-4A35-9B5B-63C7EFC228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441651" y="3467155"/>
            <a:ext cx="1380681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000" b="1" cap="all" spc="200" baseline="0">
                <a:solidFill>
                  <a:schemeClr val="accent5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11" name="Текст 14">
            <a:extLst>
              <a:ext uri="{FF2B5EF4-FFF2-40B4-BE49-F238E27FC236}">
                <a16:creationId xmlns:a16="http://schemas.microsoft.com/office/drawing/2014/main" id="{4EFD147E-AEE9-40FA-96D5-7DBE7603349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44687" y="2307743"/>
            <a:ext cx="1183179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200" b="1" cap="all" spc="200" baseline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12" name="Текст 14">
            <a:extLst>
              <a:ext uri="{FF2B5EF4-FFF2-40B4-BE49-F238E27FC236}">
                <a16:creationId xmlns:a16="http://schemas.microsoft.com/office/drawing/2014/main" id="{035518AB-0629-41B1-8670-DAE8C31C999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81179" y="4420460"/>
            <a:ext cx="1183179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200" b="1" cap="all" spc="20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13" name="Текст 14">
            <a:extLst>
              <a:ext uri="{FF2B5EF4-FFF2-40B4-BE49-F238E27FC236}">
                <a16:creationId xmlns:a16="http://schemas.microsoft.com/office/drawing/2014/main" id="{D84B55A2-EE63-46F3-80EA-C4F512388C1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43702" y="4552190"/>
            <a:ext cx="1183179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200" b="1" cap="all" spc="200" baseline="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14" name="Текст 14">
            <a:extLst>
              <a:ext uri="{FF2B5EF4-FFF2-40B4-BE49-F238E27FC236}">
                <a16:creationId xmlns:a16="http://schemas.microsoft.com/office/drawing/2014/main" id="{EDED8D5C-7B18-4E79-B6B4-E59FAC3A83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00052" y="4120885"/>
            <a:ext cx="1183179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200" b="1" cap="all" spc="200" baseline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E8B6D903-1EAA-44AD-A3D8-6256873B7A2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545032" y="3467155"/>
            <a:ext cx="1209143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000" b="1" cap="all" spc="200" baseline="0">
                <a:solidFill>
                  <a:schemeClr val="accent5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914974F-EEEB-4FDB-B605-14B6199844BA}"/>
              </a:ext>
            </a:extLst>
          </p:cNvPr>
          <p:cNvCxnSpPr>
            <a:cxnSpLocks/>
          </p:cNvCxnSpPr>
          <p:nvPr userDrawn="1"/>
        </p:nvCxnSpPr>
        <p:spPr>
          <a:xfrm>
            <a:off x="3758002" y="3713168"/>
            <a:ext cx="4683649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4FCFFB4C-5408-479D-88E2-42F8897706C7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1322" y="2030298"/>
            <a:ext cx="4678" cy="3376818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Текст 14">
            <a:extLst>
              <a:ext uri="{FF2B5EF4-FFF2-40B4-BE49-F238E27FC236}">
                <a16:creationId xmlns:a16="http://schemas.microsoft.com/office/drawing/2014/main" id="{9D316786-C25C-4139-9C9E-B55FEA3C4AC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754219" y="2067508"/>
            <a:ext cx="1706965" cy="104857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600" b="1" cap="all" spc="2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20" name="Текст 14">
            <a:extLst>
              <a:ext uri="{FF2B5EF4-FFF2-40B4-BE49-F238E27FC236}">
                <a16:creationId xmlns:a16="http://schemas.microsoft.com/office/drawing/2014/main" id="{DC43FD24-D855-40FC-85C4-87ED3F64AA2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860695" y="4820889"/>
            <a:ext cx="1183179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200" b="1" cap="all" spc="200" baseline="0">
                <a:solidFill>
                  <a:schemeClr val="accent4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07A013-A59B-4367-9832-ED55A6D252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4508" y="715939"/>
            <a:ext cx="4864608" cy="365760"/>
          </a:xfrm>
        </p:spPr>
        <p:txBody>
          <a:bodyPr rtlCol="0" anchor="t">
            <a:noAutofit/>
          </a:bodyPr>
          <a:lstStyle>
            <a:lvl1pPr>
              <a:defRPr sz="2800">
                <a:ln w="19050">
                  <a:solidFill>
                    <a:schemeClr val="bg1"/>
                  </a:solidFill>
                </a:ln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32858851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ратегия развит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D1F00DA-5D59-4EDE-BA9C-D312B3FBBA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Дата 2">
            <a:extLst>
              <a:ext uri="{FF2B5EF4-FFF2-40B4-BE49-F238E27FC236}">
                <a16:creationId xmlns:a16="http://schemas.microsoft.com/office/drawing/2014/main" id="{94C3578F-2A0F-4E30-AF4A-8F796929E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06.08.20ГГ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1F6CA51-E5DC-4FC3-92F6-D5EC783C0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A10E530-F1C5-4166-A95F-3F8D022CC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02E4C0-AD5E-4E8C-9F21-7CCE474BDCEB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1" name="Текст 14">
            <a:extLst>
              <a:ext uri="{FF2B5EF4-FFF2-40B4-BE49-F238E27FC236}">
                <a16:creationId xmlns:a16="http://schemas.microsoft.com/office/drawing/2014/main" id="{191453D1-9488-4F30-8223-1CB500BDC2F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452699" y="1592681"/>
            <a:ext cx="7306060" cy="39342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ctr">
              <a:buNone/>
              <a:defRPr sz="1800" cap="none" spc="200" baseline="0">
                <a:solidFill>
                  <a:schemeClr val="bg1"/>
                </a:solidFill>
                <a:latin typeface="Posterama" panose="020B0504020200020000" pitchFamily="34" charset="0"/>
                <a:cs typeface="Posterama" panose="020B0504020200020000" pitchFamily="34" charset="0"/>
              </a:defRPr>
            </a:lvl1pPr>
          </a:lstStyle>
          <a:p>
            <a:pPr lvl="0" rtl="0"/>
            <a:r>
              <a:rPr lang="ru-RU" noProof="0"/>
              <a:t>Добавить подзаголовок</a:t>
            </a:r>
          </a:p>
        </p:txBody>
      </p:sp>
      <p:sp>
        <p:nvSpPr>
          <p:cNvPr id="12" name="Текст 14">
            <a:extLst>
              <a:ext uri="{FF2B5EF4-FFF2-40B4-BE49-F238E27FC236}">
                <a16:creationId xmlns:a16="http://schemas.microsoft.com/office/drawing/2014/main" id="{4882AD8A-D4BD-4E12-8458-AC021F93B15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973698" y="3031460"/>
            <a:ext cx="1975104" cy="868680"/>
          </a:xfrm>
          <a:prstGeom prst="rect">
            <a:avLst/>
          </a:prstGeom>
          <a:ln w="25400">
            <a:solidFill>
              <a:schemeClr val="accent6"/>
            </a:solidFill>
          </a:ln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600" b="1" cap="all" spc="200" baseline="0">
                <a:solidFill>
                  <a:schemeClr val="accent6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13" name="Текст 14">
            <a:extLst>
              <a:ext uri="{FF2B5EF4-FFF2-40B4-BE49-F238E27FC236}">
                <a16:creationId xmlns:a16="http://schemas.microsoft.com/office/drawing/2014/main" id="{3DF3AAFC-DA9A-4A72-BBF9-5A097BC5950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202976" y="3031460"/>
            <a:ext cx="1975104" cy="868680"/>
          </a:xfrm>
          <a:prstGeom prst="rect">
            <a:avLst/>
          </a:prstGeom>
          <a:ln w="25400">
            <a:solidFill>
              <a:schemeClr val="accent6"/>
            </a:solidFill>
          </a:ln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600" b="1" cap="all" spc="200" baseline="0">
                <a:solidFill>
                  <a:schemeClr val="accent6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14" name="Текст 14">
            <a:extLst>
              <a:ext uri="{FF2B5EF4-FFF2-40B4-BE49-F238E27FC236}">
                <a16:creationId xmlns:a16="http://schemas.microsoft.com/office/drawing/2014/main" id="{2FF48EEE-6AEC-4E37-AD5C-EEB74BA0CED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46652" y="3031460"/>
            <a:ext cx="1975104" cy="868680"/>
          </a:xfrm>
          <a:prstGeom prst="rect">
            <a:avLst/>
          </a:prstGeom>
          <a:ln w="25400">
            <a:solidFill>
              <a:schemeClr val="accent6"/>
            </a:solidFill>
          </a:ln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600" b="1" cap="all" spc="200" baseline="0">
                <a:solidFill>
                  <a:schemeClr val="accent6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32066EA2-51F1-4F13-8E1B-89600E8790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1695" y="4042386"/>
            <a:ext cx="2743200" cy="114894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6" name="Текст 14">
            <a:extLst>
              <a:ext uri="{FF2B5EF4-FFF2-40B4-BE49-F238E27FC236}">
                <a16:creationId xmlns:a16="http://schemas.microsoft.com/office/drawing/2014/main" id="{F14EBD1B-595C-4A54-92C8-3C5427E15C4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820973" y="4042387"/>
            <a:ext cx="2743200" cy="114894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id="{B64F77B9-03A9-4E3E-B656-D3C0FBE25AB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964649" y="4042386"/>
            <a:ext cx="2743200" cy="114894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FECFB3-5650-476F-BB54-8A2A45F8AE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1534" y="989042"/>
            <a:ext cx="7287768" cy="630936"/>
          </a:xfrm>
        </p:spPr>
        <p:txBody>
          <a:bodyPr rtlCol="0" anchor="t">
            <a:noAutofit/>
          </a:bodyPr>
          <a:lstStyle>
            <a:lvl1pPr algn="ctr">
              <a:lnSpc>
                <a:spcPct val="125000"/>
              </a:lnSpc>
              <a:defRPr sz="2800">
                <a:ln w="19050">
                  <a:solidFill>
                    <a:schemeClr val="bg1"/>
                  </a:solidFill>
                </a:ln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25219853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пуляр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3D91600-3E99-42F4-85C2-60F442CD5E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2" name="Объект 8">
            <a:extLst>
              <a:ext uri="{FF2B5EF4-FFF2-40B4-BE49-F238E27FC236}">
                <a16:creationId xmlns:a16="http://schemas.microsoft.com/office/drawing/2014/main" id="{30B4BBA3-2E4B-4AF2-8A2B-92DD019631E8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6266428" y="2782888"/>
            <a:ext cx="4992567" cy="3436937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Текст 14">
            <a:extLst>
              <a:ext uri="{FF2B5EF4-FFF2-40B4-BE49-F238E27FC236}">
                <a16:creationId xmlns:a16="http://schemas.microsoft.com/office/drawing/2014/main" id="{44460CAC-F6F8-43F8-93F5-188B790DEE6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452699" y="1592681"/>
            <a:ext cx="7306060" cy="39342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ctr">
              <a:buNone/>
              <a:defRPr sz="1800" cap="none" spc="200" baseline="0">
                <a:solidFill>
                  <a:schemeClr val="bg1"/>
                </a:solidFill>
                <a:latin typeface="Posterama" panose="020B0504020200020000" pitchFamily="34" charset="0"/>
                <a:cs typeface="Posterama" panose="020B0504020200020000" pitchFamily="34" charset="0"/>
              </a:defRPr>
            </a:lvl1pPr>
          </a:lstStyle>
          <a:p>
            <a:pPr lvl="0" rtl="0"/>
            <a:r>
              <a:rPr lang="ru-RU" noProof="0"/>
              <a:t>Добавить подзаголовок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968D310-58F4-4A10-A286-9B42AECFD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06.08.20ГГ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C868E10-EEA7-4017-B7CA-17B5EB23C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2B014CA-8BED-467C-AC80-6DC5B3DDC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02E4C0-AD5E-4E8C-9F21-7CCE474BDCEB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8" name="Текст 14">
            <a:extLst>
              <a:ext uri="{FF2B5EF4-FFF2-40B4-BE49-F238E27FC236}">
                <a16:creationId xmlns:a16="http://schemas.microsoft.com/office/drawing/2014/main" id="{2C4E099A-EEE4-40B4-B9B5-32A5A981F95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05410" y="2333977"/>
            <a:ext cx="5007023" cy="448769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600" b="1" cap="all" spc="200" baseline="0">
                <a:solidFill>
                  <a:schemeClr val="accent6"/>
                </a:solidFill>
                <a:latin typeface="Arial" panose="020B0604020202020204" pitchFamily="34" charset="0"/>
                <a:cs typeface="Posterama" panose="020B0504020200020000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79" name="Текст 14">
            <a:extLst>
              <a:ext uri="{FF2B5EF4-FFF2-40B4-BE49-F238E27FC236}">
                <a16:creationId xmlns:a16="http://schemas.microsoft.com/office/drawing/2014/main" id="{51338F1A-6EF2-4AA5-9EE8-628C9D57C27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279569" y="2339781"/>
            <a:ext cx="4993148" cy="448769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600" b="1" cap="all" spc="200" baseline="0">
                <a:solidFill>
                  <a:schemeClr val="accent6"/>
                </a:solidFill>
                <a:latin typeface="Arial" panose="020B0604020202020204" pitchFamily="34" charset="0"/>
                <a:cs typeface="Posterama" panose="020B0504020200020000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DF744EAD-73E9-49F3-9CA4-9A344EB625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1534" y="989042"/>
            <a:ext cx="7287768" cy="630936"/>
          </a:xfrm>
        </p:spPr>
        <p:txBody>
          <a:bodyPr rtlCol="0" anchor="t">
            <a:noAutofit/>
          </a:bodyPr>
          <a:lstStyle>
            <a:lvl1pPr algn="ctr">
              <a:lnSpc>
                <a:spcPct val="125000"/>
              </a:lnSpc>
              <a:defRPr sz="2800">
                <a:ln w="19050">
                  <a:solidFill>
                    <a:schemeClr val="bg1"/>
                  </a:solidFill>
                </a:ln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ACB4710E-545B-4940-B69A-359188335AD3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919283" y="2782888"/>
            <a:ext cx="4992567" cy="3436937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1502702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ухлетний план действ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9533791-52F7-40F6-B230-7BF6C505CC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Дата 2">
            <a:extLst>
              <a:ext uri="{FF2B5EF4-FFF2-40B4-BE49-F238E27FC236}">
                <a16:creationId xmlns:a16="http://schemas.microsoft.com/office/drawing/2014/main" id="{DE68A0C5-BEED-4BC5-ACD5-3F28EDE19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06.08.20ГГ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35EA781-4C22-4390-A03C-CA5DCCB7A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FE694A4-07AC-48C4-A560-162C1F4EC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02E4C0-AD5E-4E8C-9F21-7CCE474BDCEB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6" name="Текст 14">
            <a:extLst>
              <a:ext uri="{FF2B5EF4-FFF2-40B4-BE49-F238E27FC236}">
                <a16:creationId xmlns:a16="http://schemas.microsoft.com/office/drawing/2014/main" id="{2A6B27A0-0449-46AE-A770-EBB281A1A95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1234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id="{1E70DE9B-2CDE-44B6-9307-FC12D873CA4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0176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8" name="Текст 14">
            <a:extLst>
              <a:ext uri="{FF2B5EF4-FFF2-40B4-BE49-F238E27FC236}">
                <a16:creationId xmlns:a16="http://schemas.microsoft.com/office/drawing/2014/main" id="{123B5183-98F9-43BF-BE37-2AE0A049EA8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9117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9" name="Текст 14">
            <a:extLst>
              <a:ext uri="{FF2B5EF4-FFF2-40B4-BE49-F238E27FC236}">
                <a16:creationId xmlns:a16="http://schemas.microsoft.com/office/drawing/2014/main" id="{49DAB7F1-F6E7-4F92-B252-D9B81196A3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8059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0" name="Текст 14">
            <a:extLst>
              <a:ext uri="{FF2B5EF4-FFF2-40B4-BE49-F238E27FC236}">
                <a16:creationId xmlns:a16="http://schemas.microsoft.com/office/drawing/2014/main" id="{4037F0E4-C57B-4033-B973-C69A03D9702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10807" y="3170170"/>
            <a:ext cx="61531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1" name="Текст 14">
            <a:extLst>
              <a:ext uri="{FF2B5EF4-FFF2-40B4-BE49-F238E27FC236}">
                <a16:creationId xmlns:a16="http://schemas.microsoft.com/office/drawing/2014/main" id="{85DAD742-736F-42D3-99FC-6046CF57A7A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5942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2" name="Текст 14">
            <a:extLst>
              <a:ext uri="{FF2B5EF4-FFF2-40B4-BE49-F238E27FC236}">
                <a16:creationId xmlns:a16="http://schemas.microsoft.com/office/drawing/2014/main" id="{53EC6732-F61D-431C-88C9-BAA5039B6BB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4883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3" name="Текст 14">
            <a:extLst>
              <a:ext uri="{FF2B5EF4-FFF2-40B4-BE49-F238E27FC236}">
                <a16:creationId xmlns:a16="http://schemas.microsoft.com/office/drawing/2014/main" id="{B8218F9A-C149-4D30-8437-B9D8C0DAF1D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3825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4" name="Текст 14">
            <a:extLst>
              <a:ext uri="{FF2B5EF4-FFF2-40B4-BE49-F238E27FC236}">
                <a16:creationId xmlns:a16="http://schemas.microsoft.com/office/drawing/2014/main" id="{BCA166BB-F293-4289-B0EB-57580EC9608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2766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5" name="Текст 14">
            <a:extLst>
              <a:ext uri="{FF2B5EF4-FFF2-40B4-BE49-F238E27FC236}">
                <a16:creationId xmlns:a16="http://schemas.microsoft.com/office/drawing/2014/main" id="{77397369-CCB5-450E-8FD1-46B3B54F6B8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81708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6" name="Текст 14">
            <a:extLst>
              <a:ext uri="{FF2B5EF4-FFF2-40B4-BE49-F238E27FC236}">
                <a16:creationId xmlns:a16="http://schemas.microsoft.com/office/drawing/2014/main" id="{78252082-BCF2-4955-B695-35F48EF76FD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0649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7" name="Текст 14">
            <a:extLst>
              <a:ext uri="{FF2B5EF4-FFF2-40B4-BE49-F238E27FC236}">
                <a16:creationId xmlns:a16="http://schemas.microsoft.com/office/drawing/2014/main" id="{AF998D11-3FAA-4712-8C34-404C1BDCECB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395907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8" name="Текст 14">
            <a:extLst>
              <a:ext uri="{FF2B5EF4-FFF2-40B4-BE49-F238E27FC236}">
                <a16:creationId xmlns:a16="http://schemas.microsoft.com/office/drawing/2014/main" id="{2AA33C54-3898-452E-979F-F1B5853E737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71234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9" name="Текст 14">
            <a:extLst>
              <a:ext uri="{FF2B5EF4-FFF2-40B4-BE49-F238E27FC236}">
                <a16:creationId xmlns:a16="http://schemas.microsoft.com/office/drawing/2014/main" id="{0569AA0A-65D1-4456-9A14-327E6CE6DF6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50176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0" name="Текст 14">
            <a:extLst>
              <a:ext uri="{FF2B5EF4-FFF2-40B4-BE49-F238E27FC236}">
                <a16:creationId xmlns:a16="http://schemas.microsoft.com/office/drawing/2014/main" id="{028EB91C-9303-4EB3-886A-E5DA884A80F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9117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1" name="Текст 14">
            <a:extLst>
              <a:ext uri="{FF2B5EF4-FFF2-40B4-BE49-F238E27FC236}">
                <a16:creationId xmlns:a16="http://schemas.microsoft.com/office/drawing/2014/main" id="{4A47908B-3F69-4786-9C40-C12392133F0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08059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2" name="Текст 14">
            <a:extLst>
              <a:ext uri="{FF2B5EF4-FFF2-40B4-BE49-F238E27FC236}">
                <a16:creationId xmlns:a16="http://schemas.microsoft.com/office/drawing/2014/main" id="{378EEBEC-FDBD-4D14-ADCA-4C72B269E99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810807" y="4871997"/>
            <a:ext cx="61531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3" name="Текст 14">
            <a:extLst>
              <a:ext uri="{FF2B5EF4-FFF2-40B4-BE49-F238E27FC236}">
                <a16:creationId xmlns:a16="http://schemas.microsoft.com/office/drawing/2014/main" id="{044989A5-8040-43C0-BE05-6A79C3BE637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65942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4" name="Текст 14">
            <a:extLst>
              <a:ext uri="{FF2B5EF4-FFF2-40B4-BE49-F238E27FC236}">
                <a16:creationId xmlns:a16="http://schemas.microsoft.com/office/drawing/2014/main" id="{52581A3A-F479-4780-81BE-CCBCF398141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44883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5" name="Текст 14">
            <a:extLst>
              <a:ext uri="{FF2B5EF4-FFF2-40B4-BE49-F238E27FC236}">
                <a16:creationId xmlns:a16="http://schemas.microsoft.com/office/drawing/2014/main" id="{3D361DBA-153A-4846-BDA4-CC63FF94744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23825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6" name="Текст 14">
            <a:extLst>
              <a:ext uri="{FF2B5EF4-FFF2-40B4-BE49-F238E27FC236}">
                <a16:creationId xmlns:a16="http://schemas.microsoft.com/office/drawing/2014/main" id="{78FB324E-EE00-4CC5-9F81-5EF71F30503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2766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7" name="Текст 14">
            <a:extLst>
              <a:ext uri="{FF2B5EF4-FFF2-40B4-BE49-F238E27FC236}">
                <a16:creationId xmlns:a16="http://schemas.microsoft.com/office/drawing/2014/main" id="{78AA454F-F92D-4844-92A6-A3FEDD88B30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81708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8" name="Текст 14">
            <a:extLst>
              <a:ext uri="{FF2B5EF4-FFF2-40B4-BE49-F238E27FC236}">
                <a16:creationId xmlns:a16="http://schemas.microsoft.com/office/drawing/2014/main" id="{651BCA7B-5BF4-4A0F-95C1-2014315E80B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60649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9" name="Текст 14">
            <a:extLst>
              <a:ext uri="{FF2B5EF4-FFF2-40B4-BE49-F238E27FC236}">
                <a16:creationId xmlns:a16="http://schemas.microsoft.com/office/drawing/2014/main" id="{7E3F41F1-0E06-45ED-894F-7F38510C272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395907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52" name="Текст 14">
            <a:extLst>
              <a:ext uri="{FF2B5EF4-FFF2-40B4-BE49-F238E27FC236}">
                <a16:creationId xmlns:a16="http://schemas.microsoft.com/office/drawing/2014/main" id="{C02572F8-1812-49D5-B24A-088659DE9FC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53772" y="2763180"/>
            <a:ext cx="1021001" cy="501726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buNone/>
              <a:defRPr sz="1600" b="1" cap="all" spc="1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год</a:t>
            </a:r>
          </a:p>
        </p:txBody>
      </p:sp>
      <p:sp>
        <p:nvSpPr>
          <p:cNvPr id="53" name="Текст 14">
            <a:extLst>
              <a:ext uri="{FF2B5EF4-FFF2-40B4-BE49-F238E27FC236}">
                <a16:creationId xmlns:a16="http://schemas.microsoft.com/office/drawing/2014/main" id="{453EA1A1-A67D-4132-9EA0-584E8FA796C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53772" y="4449967"/>
            <a:ext cx="1021001" cy="501726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buNone/>
              <a:defRPr sz="1600" b="1" cap="all" spc="1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год</a:t>
            </a:r>
          </a:p>
        </p:txBody>
      </p:sp>
      <p:sp>
        <p:nvSpPr>
          <p:cNvPr id="54" name="Текст 14">
            <a:extLst>
              <a:ext uri="{FF2B5EF4-FFF2-40B4-BE49-F238E27FC236}">
                <a16:creationId xmlns:a16="http://schemas.microsoft.com/office/drawing/2014/main" id="{658BFCC4-C261-4874-8195-FDA3C5001E0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029367" y="2071320"/>
            <a:ext cx="1440088" cy="59882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55" name="Текст 14">
            <a:extLst>
              <a:ext uri="{FF2B5EF4-FFF2-40B4-BE49-F238E27FC236}">
                <a16:creationId xmlns:a16="http://schemas.microsoft.com/office/drawing/2014/main" id="{158708C7-ABA0-43E5-BB89-A1B7B2C4523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397612" y="2071320"/>
            <a:ext cx="1440088" cy="59882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56" name="Текст 14">
            <a:extLst>
              <a:ext uri="{FF2B5EF4-FFF2-40B4-BE49-F238E27FC236}">
                <a16:creationId xmlns:a16="http://schemas.microsoft.com/office/drawing/2014/main" id="{2AE59213-95B1-4597-AD8C-D55D96D561EA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344687" y="2071320"/>
            <a:ext cx="1440088" cy="59882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57" name="Текст 14">
            <a:extLst>
              <a:ext uri="{FF2B5EF4-FFF2-40B4-BE49-F238E27FC236}">
                <a16:creationId xmlns:a16="http://schemas.microsoft.com/office/drawing/2014/main" id="{2B9A460E-592F-41EA-9F9C-8953AFAC2236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029367" y="3862599"/>
            <a:ext cx="1440088" cy="549318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58" name="Текст 14">
            <a:extLst>
              <a:ext uri="{FF2B5EF4-FFF2-40B4-BE49-F238E27FC236}">
                <a16:creationId xmlns:a16="http://schemas.microsoft.com/office/drawing/2014/main" id="{3065B3A8-F99B-47E6-B517-D93AC0FC4501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976442" y="3862599"/>
            <a:ext cx="1440088" cy="549318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none" spc="100" baseline="0">
                <a:solidFill>
                  <a:schemeClr val="accent6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59" name="Текст 14">
            <a:extLst>
              <a:ext uri="{FF2B5EF4-FFF2-40B4-BE49-F238E27FC236}">
                <a16:creationId xmlns:a16="http://schemas.microsoft.com/office/drawing/2014/main" id="{B2187073-BC0A-4137-A204-D35C44CD7F87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923517" y="3862599"/>
            <a:ext cx="1440088" cy="549318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0" name="Заголовок 1">
            <a:extLst>
              <a:ext uri="{FF2B5EF4-FFF2-40B4-BE49-F238E27FC236}">
                <a16:creationId xmlns:a16="http://schemas.microsoft.com/office/drawing/2014/main" id="{35F35AF6-FBA2-4CA2-8A1F-2C977E6C97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1534" y="989042"/>
            <a:ext cx="7287768" cy="630936"/>
          </a:xfrm>
        </p:spPr>
        <p:txBody>
          <a:bodyPr rtlCol="0" anchor="t">
            <a:noAutofit/>
          </a:bodyPr>
          <a:lstStyle>
            <a:lvl1pPr algn="ctr">
              <a:lnSpc>
                <a:spcPct val="125000"/>
              </a:lnSpc>
              <a:defRPr sz="2800">
                <a:ln w="19050">
                  <a:solidFill>
                    <a:schemeClr val="bg1"/>
                  </a:solidFill>
                </a:ln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15582165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нсовые показат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5C89BE0-E34D-48FA-8ED2-CA69BFBC4F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3" name="Рисунок 7">
            <a:extLst>
              <a:ext uri="{FF2B5EF4-FFF2-40B4-BE49-F238E27FC236}">
                <a16:creationId xmlns:a16="http://schemas.microsoft.com/office/drawing/2014/main" id="{AB20A778-FBFD-4ED2-8E9B-6645F59A4D1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179732" y="0"/>
            <a:ext cx="5012268" cy="6867376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3B12CF59-4802-4969-8645-8E2014DF0A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9732" y="0"/>
            <a:ext cx="5012267" cy="6867376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23CB959-A5D6-4887-9B77-916F0EA10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06.08.20ГГ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C0AFFF-66EA-44D7-828D-244A190B1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D589006-A738-42A2-B328-34F70A778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02E4C0-AD5E-4E8C-9F21-7CCE474BDCEB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473E75D8-7274-49D2-8CF2-0E990C29CC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3750" y="715939"/>
            <a:ext cx="4864608" cy="365760"/>
          </a:xfrm>
        </p:spPr>
        <p:txBody>
          <a:bodyPr rtlCol="0" anchor="t">
            <a:noAutofit/>
          </a:bodyPr>
          <a:lstStyle>
            <a:lvl1pPr>
              <a:defRPr sz="2800">
                <a:ln w="19050">
                  <a:solidFill>
                    <a:schemeClr val="bg1"/>
                  </a:solidFill>
                </a:ln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8591683-9C5C-45D2-A241-FC48B66B50D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93750" y="1238250"/>
            <a:ext cx="5422392" cy="4590288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740967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накомство с команд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39293AB-35CB-4344-A710-9C0BF396AE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Дата 2">
            <a:extLst>
              <a:ext uri="{FF2B5EF4-FFF2-40B4-BE49-F238E27FC236}">
                <a16:creationId xmlns:a16="http://schemas.microsoft.com/office/drawing/2014/main" id="{AE5B5434-FC37-4DD2-AA81-6499AA6FB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06.08.20ГГ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DC474A-5DF9-4EA3-A273-CA3941061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F6B1742-3B51-4EFC-8A04-CD872DE4E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02E4C0-AD5E-4E8C-9F21-7CCE474BDCEB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25C06A4-0C2D-4746-83C3-410A9B469E89}"/>
              </a:ext>
            </a:extLst>
          </p:cNvPr>
          <p:cNvSpPr/>
          <p:nvPr userDrawn="1"/>
        </p:nvSpPr>
        <p:spPr>
          <a:xfrm>
            <a:off x="739302" y="739302"/>
            <a:ext cx="10713396" cy="5379396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3" name="Рисунок 9">
            <a:extLst>
              <a:ext uri="{FF2B5EF4-FFF2-40B4-BE49-F238E27FC236}">
                <a16:creationId xmlns:a16="http://schemas.microsoft.com/office/drawing/2014/main" id="{890CF5DC-D21B-4DF3-8248-1F809124AD9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803737" y="2804053"/>
            <a:ext cx="1487419" cy="149841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BEE26967-C0C7-4310-90FC-F1914D2403E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8239" y="4570546"/>
            <a:ext cx="2118414" cy="332113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ctr">
              <a:buNone/>
              <a:defRPr sz="1400" b="1" cap="all" spc="10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3CA187B6-5AE8-4D11-8E79-63677F474D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8239" y="4886780"/>
            <a:ext cx="2118414" cy="531393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16" name="Рисунок 9">
            <a:extLst>
              <a:ext uri="{FF2B5EF4-FFF2-40B4-BE49-F238E27FC236}">
                <a16:creationId xmlns:a16="http://schemas.microsoft.com/office/drawing/2014/main" id="{A72BAC04-D935-470E-B6B5-E9CCE70D11F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175961" y="2804053"/>
            <a:ext cx="1487419" cy="149841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7" name="Рисунок 9">
            <a:extLst>
              <a:ext uri="{FF2B5EF4-FFF2-40B4-BE49-F238E27FC236}">
                <a16:creationId xmlns:a16="http://schemas.microsoft.com/office/drawing/2014/main" id="{456256DC-B113-4559-8D0B-3F8B4A7CAB2B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548185" y="2804053"/>
            <a:ext cx="1487419" cy="149841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8" name="Рисунок 9">
            <a:extLst>
              <a:ext uri="{FF2B5EF4-FFF2-40B4-BE49-F238E27FC236}">
                <a16:creationId xmlns:a16="http://schemas.microsoft.com/office/drawing/2014/main" id="{E60A063A-DD07-4E82-9217-A8AD06D7C94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920409" y="2804053"/>
            <a:ext cx="1487419" cy="149841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id="{4194B9ED-C9B7-4850-B875-B179F9A6ADC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0463" y="4570546"/>
            <a:ext cx="2118414" cy="332113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ctr">
              <a:buNone/>
              <a:defRPr sz="1400" b="1" cap="all" spc="10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id="{DBB00C57-7DE2-436D-8748-527515EE4A6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860463" y="4886780"/>
            <a:ext cx="2118414" cy="531393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D6503F18-AEB2-4183-8F37-6BE4BBD66EE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32687" y="4570546"/>
            <a:ext cx="2118414" cy="332113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ctr">
              <a:buNone/>
              <a:defRPr sz="1400" b="1" cap="all" spc="10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id="{D01AC31E-901A-4C34-A8AE-71C303E07F5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32687" y="4886780"/>
            <a:ext cx="2118414" cy="531393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id="{F113CB6D-E397-418B-8738-D96E553ADD2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04911" y="4570546"/>
            <a:ext cx="2118415" cy="332113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ctr">
              <a:buNone/>
              <a:defRPr sz="1400" b="1" cap="all" spc="10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id="{63EA5C1A-BB92-4C5E-BB99-A85B0B0FC49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604911" y="4886780"/>
            <a:ext cx="2118415" cy="531393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90E93D6C-0CD6-42A7-A2D2-C8582F7B353C}"/>
              </a:ext>
            </a:extLst>
          </p:cNvPr>
          <p:cNvSpPr/>
          <p:nvPr userDrawn="1"/>
        </p:nvSpPr>
        <p:spPr>
          <a:xfrm>
            <a:off x="1686323" y="2684612"/>
            <a:ext cx="1722246" cy="1737299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7D0FDBA-5294-4730-92D6-440AA8DE35AE}"/>
              </a:ext>
            </a:extLst>
          </p:cNvPr>
          <p:cNvSpPr/>
          <p:nvPr userDrawn="1"/>
        </p:nvSpPr>
        <p:spPr>
          <a:xfrm>
            <a:off x="4058547" y="2684612"/>
            <a:ext cx="1722246" cy="1737299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E8E75564-AD04-4406-979E-AC0A8BE2AEFD}"/>
              </a:ext>
            </a:extLst>
          </p:cNvPr>
          <p:cNvSpPr/>
          <p:nvPr userDrawn="1"/>
        </p:nvSpPr>
        <p:spPr>
          <a:xfrm>
            <a:off x="6430771" y="2684612"/>
            <a:ext cx="1722246" cy="1737299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0E7899F8-DBAB-4DCC-857C-94A3CF0FE542}"/>
              </a:ext>
            </a:extLst>
          </p:cNvPr>
          <p:cNvSpPr/>
          <p:nvPr userDrawn="1"/>
        </p:nvSpPr>
        <p:spPr>
          <a:xfrm>
            <a:off x="8802995" y="2684612"/>
            <a:ext cx="1722246" cy="1737299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41C8F6-B68C-4B34-A1EC-848B6301BE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2698" y="1566777"/>
            <a:ext cx="7286604" cy="634323"/>
          </a:xfrm>
        </p:spPr>
        <p:txBody>
          <a:bodyPr rtlCol="0" anchor="t">
            <a:normAutofit/>
          </a:bodyPr>
          <a:lstStyle>
            <a:lvl1pPr algn="ctr">
              <a:lnSpc>
                <a:spcPct val="125000"/>
              </a:lnSpc>
              <a:defRPr sz="2800"/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17140602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в полном состав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6B7C369-B3B1-47DB-AFB5-4A2FA0A046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Дата 2">
            <a:extLst>
              <a:ext uri="{FF2B5EF4-FFF2-40B4-BE49-F238E27FC236}">
                <a16:creationId xmlns:a16="http://schemas.microsoft.com/office/drawing/2014/main" id="{26EDB6E9-4285-4C1C-9752-2D43D6078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06.08.20ГГ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52EDB06-237E-4E77-B217-FD0E19A41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0BACDA0-CD42-4B14-A524-FF6FF7E28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02E4C0-AD5E-4E8C-9F21-7CCE474BDCEB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8C5DE79-8AB4-425F-A9CB-B17901806732}"/>
              </a:ext>
            </a:extLst>
          </p:cNvPr>
          <p:cNvSpPr/>
          <p:nvPr userDrawn="1"/>
        </p:nvSpPr>
        <p:spPr>
          <a:xfrm>
            <a:off x="739302" y="739302"/>
            <a:ext cx="10713396" cy="5379396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id="{A8FDD580-B69C-4AF1-9C0C-1CF94ECEB2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18477" y="5098599"/>
            <a:ext cx="2118414" cy="332113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ctr">
              <a:buNone/>
              <a:defRPr sz="1400" b="1" cap="all" spc="10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32" name="Текст 10">
            <a:extLst>
              <a:ext uri="{FF2B5EF4-FFF2-40B4-BE49-F238E27FC236}">
                <a16:creationId xmlns:a16="http://schemas.microsoft.com/office/drawing/2014/main" id="{7A72E08F-5B05-415B-A503-4CED86D11F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18477" y="5414833"/>
            <a:ext cx="2118414" cy="332113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36" name="Текст 10">
            <a:extLst>
              <a:ext uri="{FF2B5EF4-FFF2-40B4-BE49-F238E27FC236}">
                <a16:creationId xmlns:a16="http://schemas.microsoft.com/office/drawing/2014/main" id="{02D7BE41-1227-4D94-AC6E-F4D00749174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39016" y="5098599"/>
            <a:ext cx="2118414" cy="332113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ctr">
              <a:buNone/>
              <a:defRPr sz="1400" b="1" cap="all" spc="10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37" name="Текст 10">
            <a:extLst>
              <a:ext uri="{FF2B5EF4-FFF2-40B4-BE49-F238E27FC236}">
                <a16:creationId xmlns:a16="http://schemas.microsoft.com/office/drawing/2014/main" id="{C7E8138A-A795-4EF2-B1FF-1A36693A35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839016" y="5414833"/>
            <a:ext cx="2118414" cy="332113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38" name="Текст 10">
            <a:extLst>
              <a:ext uri="{FF2B5EF4-FFF2-40B4-BE49-F238E27FC236}">
                <a16:creationId xmlns:a16="http://schemas.microsoft.com/office/drawing/2014/main" id="{77F66B66-F2E4-439A-A7DF-A9A64B0DF7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59555" y="5098599"/>
            <a:ext cx="2118414" cy="332113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ctr">
              <a:buNone/>
              <a:defRPr sz="1400" b="1" cap="all" spc="10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39" name="Текст 10">
            <a:extLst>
              <a:ext uri="{FF2B5EF4-FFF2-40B4-BE49-F238E27FC236}">
                <a16:creationId xmlns:a16="http://schemas.microsoft.com/office/drawing/2014/main" id="{13CDFA66-0739-48E3-97B6-F63F13A0A83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59555" y="5414833"/>
            <a:ext cx="2118414" cy="332113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40" name="Текст 10">
            <a:extLst>
              <a:ext uri="{FF2B5EF4-FFF2-40B4-BE49-F238E27FC236}">
                <a16:creationId xmlns:a16="http://schemas.microsoft.com/office/drawing/2014/main" id="{B4EE4B66-F80E-45BB-B2FE-CC11E1FBAF2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80094" y="5098599"/>
            <a:ext cx="2118415" cy="332113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ctr">
              <a:buNone/>
              <a:defRPr sz="1400" b="1" cap="all" spc="10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41" name="Текст 10">
            <a:extLst>
              <a:ext uri="{FF2B5EF4-FFF2-40B4-BE49-F238E27FC236}">
                <a16:creationId xmlns:a16="http://schemas.microsoft.com/office/drawing/2014/main" id="{51F734C1-F867-4FB6-A239-D99ED9E4C54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680094" y="5414833"/>
            <a:ext cx="2118415" cy="332113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62" name="Рисунок 9">
            <a:extLst>
              <a:ext uri="{FF2B5EF4-FFF2-40B4-BE49-F238E27FC236}">
                <a16:creationId xmlns:a16="http://schemas.microsoft.com/office/drawing/2014/main" id="{11E88FD1-69BB-4254-81B8-7B383CE8D2D0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2002390" y="2327255"/>
            <a:ext cx="950588" cy="685062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63" name="Текст 10">
            <a:extLst>
              <a:ext uri="{FF2B5EF4-FFF2-40B4-BE49-F238E27FC236}">
                <a16:creationId xmlns:a16="http://schemas.microsoft.com/office/drawing/2014/main" id="{E6EBB7F2-ABDB-41F2-8A6B-93196276ABF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418477" y="3263610"/>
            <a:ext cx="2118414" cy="332113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ctr">
              <a:buNone/>
              <a:defRPr sz="1400" b="1" cap="all" spc="10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64" name="Текст 10">
            <a:extLst>
              <a:ext uri="{FF2B5EF4-FFF2-40B4-BE49-F238E27FC236}">
                <a16:creationId xmlns:a16="http://schemas.microsoft.com/office/drawing/2014/main" id="{4D66759F-DBAD-46B4-929C-18F2FB541B0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418477" y="3579845"/>
            <a:ext cx="2118414" cy="390545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68" name="Текст 10">
            <a:extLst>
              <a:ext uri="{FF2B5EF4-FFF2-40B4-BE49-F238E27FC236}">
                <a16:creationId xmlns:a16="http://schemas.microsoft.com/office/drawing/2014/main" id="{07D90C20-BFF7-4D04-AD95-1861DF74509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839016" y="3263610"/>
            <a:ext cx="2118414" cy="332113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ctr">
              <a:buNone/>
              <a:defRPr sz="1400" b="1" cap="all" spc="10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69" name="Текст 10">
            <a:extLst>
              <a:ext uri="{FF2B5EF4-FFF2-40B4-BE49-F238E27FC236}">
                <a16:creationId xmlns:a16="http://schemas.microsoft.com/office/drawing/2014/main" id="{EF54F366-5FD7-4707-A0E3-FAFA53156C2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839016" y="3579845"/>
            <a:ext cx="2118414" cy="390545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70" name="Текст 10">
            <a:extLst>
              <a:ext uri="{FF2B5EF4-FFF2-40B4-BE49-F238E27FC236}">
                <a16:creationId xmlns:a16="http://schemas.microsoft.com/office/drawing/2014/main" id="{A51158F4-509A-44E4-A601-2CD7AEDE738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259555" y="3263610"/>
            <a:ext cx="2118414" cy="332113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ctr">
              <a:buNone/>
              <a:defRPr sz="1400" b="1" cap="all" spc="10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71" name="Текст 10">
            <a:extLst>
              <a:ext uri="{FF2B5EF4-FFF2-40B4-BE49-F238E27FC236}">
                <a16:creationId xmlns:a16="http://schemas.microsoft.com/office/drawing/2014/main" id="{DA9AC8DA-4C66-4D66-9075-59DC95E2AC3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259555" y="3579845"/>
            <a:ext cx="2118414" cy="390545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72" name="Текст 10">
            <a:extLst>
              <a:ext uri="{FF2B5EF4-FFF2-40B4-BE49-F238E27FC236}">
                <a16:creationId xmlns:a16="http://schemas.microsoft.com/office/drawing/2014/main" id="{F3A598D9-D412-4C15-A31C-3A4842B32E1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680094" y="3263610"/>
            <a:ext cx="2118415" cy="332113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ctr">
              <a:buNone/>
              <a:defRPr sz="1400" b="1" cap="all" spc="10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73" name="Текст 10">
            <a:extLst>
              <a:ext uri="{FF2B5EF4-FFF2-40B4-BE49-F238E27FC236}">
                <a16:creationId xmlns:a16="http://schemas.microsoft.com/office/drawing/2014/main" id="{14A0A9AD-40F7-4203-917C-8BFBF4FCF2C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680094" y="3579845"/>
            <a:ext cx="2118415" cy="390545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129E220D-4268-4E0B-B292-D87F92DF6ED3}"/>
              </a:ext>
            </a:extLst>
          </p:cNvPr>
          <p:cNvSpPr/>
          <p:nvPr userDrawn="1"/>
        </p:nvSpPr>
        <p:spPr>
          <a:xfrm>
            <a:off x="1947081" y="2272648"/>
            <a:ext cx="1061206" cy="794276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78" name="Рисунок 9">
            <a:extLst>
              <a:ext uri="{FF2B5EF4-FFF2-40B4-BE49-F238E27FC236}">
                <a16:creationId xmlns:a16="http://schemas.microsoft.com/office/drawing/2014/main" id="{2DB6BDC2-D18B-4AF7-9B33-2FB86D67A64A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2002390" y="4154796"/>
            <a:ext cx="950588" cy="685062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CB9D855A-B11D-44DC-BBE1-7BA68BD18E68}"/>
              </a:ext>
            </a:extLst>
          </p:cNvPr>
          <p:cNvSpPr/>
          <p:nvPr userDrawn="1"/>
        </p:nvSpPr>
        <p:spPr>
          <a:xfrm>
            <a:off x="1947081" y="4100189"/>
            <a:ext cx="1061206" cy="794276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80" name="Рисунок 9">
            <a:extLst>
              <a:ext uri="{FF2B5EF4-FFF2-40B4-BE49-F238E27FC236}">
                <a16:creationId xmlns:a16="http://schemas.microsoft.com/office/drawing/2014/main" id="{D12B69C6-4468-4017-A141-0864B9065E88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422929" y="2319234"/>
            <a:ext cx="950588" cy="685062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E874C203-B833-4D0D-9674-D25DFA3F9606}"/>
              </a:ext>
            </a:extLst>
          </p:cNvPr>
          <p:cNvSpPr/>
          <p:nvPr userDrawn="1"/>
        </p:nvSpPr>
        <p:spPr>
          <a:xfrm>
            <a:off x="4367620" y="2264627"/>
            <a:ext cx="1061206" cy="794276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82" name="Рисунок 9">
            <a:extLst>
              <a:ext uri="{FF2B5EF4-FFF2-40B4-BE49-F238E27FC236}">
                <a16:creationId xmlns:a16="http://schemas.microsoft.com/office/drawing/2014/main" id="{0B83E94D-7A2E-4F82-9F6F-414BB1EE1F9D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422929" y="4146775"/>
            <a:ext cx="950588" cy="685062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454DE692-CD53-4D36-9E21-EDBFA9779183}"/>
              </a:ext>
            </a:extLst>
          </p:cNvPr>
          <p:cNvSpPr/>
          <p:nvPr userDrawn="1"/>
        </p:nvSpPr>
        <p:spPr>
          <a:xfrm>
            <a:off x="4367620" y="4092168"/>
            <a:ext cx="1061206" cy="794276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84" name="Рисунок 9">
            <a:extLst>
              <a:ext uri="{FF2B5EF4-FFF2-40B4-BE49-F238E27FC236}">
                <a16:creationId xmlns:a16="http://schemas.microsoft.com/office/drawing/2014/main" id="{722A2533-C7FE-4FF8-88EA-CC5A72E587E0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6843468" y="2323944"/>
            <a:ext cx="950588" cy="685062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id="{60564730-564F-4992-974D-020B105689EE}"/>
              </a:ext>
            </a:extLst>
          </p:cNvPr>
          <p:cNvSpPr/>
          <p:nvPr userDrawn="1"/>
        </p:nvSpPr>
        <p:spPr>
          <a:xfrm>
            <a:off x="6788159" y="2269337"/>
            <a:ext cx="1061206" cy="794276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86" name="Рисунок 9">
            <a:extLst>
              <a:ext uri="{FF2B5EF4-FFF2-40B4-BE49-F238E27FC236}">
                <a16:creationId xmlns:a16="http://schemas.microsoft.com/office/drawing/2014/main" id="{3FF1C129-85E6-40AA-8026-14C47F0F038C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6843468" y="4151485"/>
            <a:ext cx="950588" cy="685062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3E7D63A3-3C58-4F80-B353-C26650B97F55}"/>
              </a:ext>
            </a:extLst>
          </p:cNvPr>
          <p:cNvSpPr/>
          <p:nvPr userDrawn="1"/>
        </p:nvSpPr>
        <p:spPr>
          <a:xfrm>
            <a:off x="6788159" y="4096878"/>
            <a:ext cx="1061206" cy="794276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88" name="Рисунок 9">
            <a:extLst>
              <a:ext uri="{FF2B5EF4-FFF2-40B4-BE49-F238E27FC236}">
                <a16:creationId xmlns:a16="http://schemas.microsoft.com/office/drawing/2014/main" id="{C78943C0-07AD-428D-A010-64CDDC815654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9264007" y="2315923"/>
            <a:ext cx="950588" cy="685062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44D0D2B8-EB2F-407A-A7DF-29BF878D0C97}"/>
              </a:ext>
            </a:extLst>
          </p:cNvPr>
          <p:cNvSpPr/>
          <p:nvPr userDrawn="1"/>
        </p:nvSpPr>
        <p:spPr>
          <a:xfrm>
            <a:off x="9208698" y="2261316"/>
            <a:ext cx="1061206" cy="794276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90" name="Рисунок 9">
            <a:extLst>
              <a:ext uri="{FF2B5EF4-FFF2-40B4-BE49-F238E27FC236}">
                <a16:creationId xmlns:a16="http://schemas.microsoft.com/office/drawing/2014/main" id="{9F5D0399-2186-4D0F-B2B6-FB29536013E2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9264007" y="4143464"/>
            <a:ext cx="950588" cy="685062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A161A1AC-702C-4209-BE7C-E51F7434B5B5}"/>
              </a:ext>
            </a:extLst>
          </p:cNvPr>
          <p:cNvSpPr/>
          <p:nvPr userDrawn="1"/>
        </p:nvSpPr>
        <p:spPr>
          <a:xfrm>
            <a:off x="9208698" y="4088857"/>
            <a:ext cx="1061206" cy="794276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42" name="Заголовок 1">
            <a:extLst>
              <a:ext uri="{FF2B5EF4-FFF2-40B4-BE49-F238E27FC236}">
                <a16:creationId xmlns:a16="http://schemas.microsoft.com/office/drawing/2014/main" id="{8ADA00ED-298B-444A-A7F5-508EDBA56F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2698" y="1187753"/>
            <a:ext cx="7286604" cy="634323"/>
          </a:xfrm>
        </p:spPr>
        <p:txBody>
          <a:bodyPr rtlCol="0" anchor="t">
            <a:normAutofit/>
          </a:bodyPr>
          <a:lstStyle>
            <a:lvl1pPr algn="ctr">
              <a:lnSpc>
                <a:spcPct val="125000"/>
              </a:lnSpc>
              <a:defRPr sz="2800"/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1977886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нсиров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FBC2989-2CED-47FB-8D23-FF60F2561E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Дата 2">
            <a:extLst>
              <a:ext uri="{FF2B5EF4-FFF2-40B4-BE49-F238E27FC236}">
                <a16:creationId xmlns:a16="http://schemas.microsoft.com/office/drawing/2014/main" id="{BA429704-4AB7-47AB-8C1F-4C2E4C99A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06.08.20ГГ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0348280-3106-454C-9D69-9BD1267B1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9426433-6916-408B-BE80-EB35C6930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02E4C0-AD5E-4E8C-9F21-7CCE474BDCEB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137D1BF6-CA32-48D3-B8AE-5D5C621A7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9" name="Текст 14">
            <a:extLst>
              <a:ext uri="{FF2B5EF4-FFF2-40B4-BE49-F238E27FC236}">
                <a16:creationId xmlns:a16="http://schemas.microsoft.com/office/drawing/2014/main" id="{F57E488F-AD89-4213-9093-5646DF323A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0511" y="4114240"/>
            <a:ext cx="2382386" cy="61370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 cap="all" spc="200" baseline="0">
                <a:solidFill>
                  <a:schemeClr val="accent4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20" name="Текст 14">
            <a:extLst>
              <a:ext uri="{FF2B5EF4-FFF2-40B4-BE49-F238E27FC236}">
                <a16:creationId xmlns:a16="http://schemas.microsoft.com/office/drawing/2014/main" id="{E31C9DEB-43A3-4514-9EB8-2CE147497B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00511" y="4733168"/>
            <a:ext cx="2382386" cy="85793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1" name="Текст 14">
            <a:extLst>
              <a:ext uri="{FF2B5EF4-FFF2-40B4-BE49-F238E27FC236}">
                <a16:creationId xmlns:a16="http://schemas.microsoft.com/office/drawing/2014/main" id="{254EC399-E62D-401A-936C-2B26F8265F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84039" y="4114240"/>
            <a:ext cx="2382386" cy="61370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 cap="all" spc="200" baseline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22" name="Текст 14">
            <a:extLst>
              <a:ext uri="{FF2B5EF4-FFF2-40B4-BE49-F238E27FC236}">
                <a16:creationId xmlns:a16="http://schemas.microsoft.com/office/drawing/2014/main" id="{4F49DC18-7C09-4FFC-98BF-DC17FCE6223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84039" y="4733168"/>
            <a:ext cx="2382386" cy="85793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3" name="Текст 14">
            <a:extLst>
              <a:ext uri="{FF2B5EF4-FFF2-40B4-BE49-F238E27FC236}">
                <a16:creationId xmlns:a16="http://schemas.microsoft.com/office/drawing/2014/main" id="{9D21F281-5009-4E28-B34E-218C36B33AB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67567" y="4114240"/>
            <a:ext cx="2382386" cy="61370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 cap="all" spc="200" baseline="0">
                <a:solidFill>
                  <a:schemeClr val="accent5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24" name="Текст 14">
            <a:extLst>
              <a:ext uri="{FF2B5EF4-FFF2-40B4-BE49-F238E27FC236}">
                <a16:creationId xmlns:a16="http://schemas.microsoft.com/office/drawing/2014/main" id="{75C2A3FB-F206-4ED3-A8BF-712D66D52D2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67567" y="4733168"/>
            <a:ext cx="2382386" cy="85793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5" name="Текст 14">
            <a:extLst>
              <a:ext uri="{FF2B5EF4-FFF2-40B4-BE49-F238E27FC236}">
                <a16:creationId xmlns:a16="http://schemas.microsoft.com/office/drawing/2014/main" id="{433D1544-1248-444D-B0AC-C5B22E1D263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51094" y="4114240"/>
            <a:ext cx="2382386" cy="61370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 cap="all" spc="200" baseline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26" name="Текст 14">
            <a:extLst>
              <a:ext uri="{FF2B5EF4-FFF2-40B4-BE49-F238E27FC236}">
                <a16:creationId xmlns:a16="http://schemas.microsoft.com/office/drawing/2014/main" id="{9F4FDF38-0969-49B5-BE15-AB7D41B68D2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951094" y="4733168"/>
            <a:ext cx="2382386" cy="85793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7" name="Текст 10">
            <a:extLst>
              <a:ext uri="{FF2B5EF4-FFF2-40B4-BE49-F238E27FC236}">
                <a16:creationId xmlns:a16="http://schemas.microsoft.com/office/drawing/2014/main" id="{A749E3E6-EB0F-4108-9196-2A2DDD63E2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85758" y="2399173"/>
            <a:ext cx="1611892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  <a:defRPr sz="2800" b="1" cap="all" spc="100" baseline="0">
                <a:solidFill>
                  <a:schemeClr val="accent4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id="{CA8E4A5D-4A2C-4FCA-9886-11A6692866A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52814" y="2399173"/>
            <a:ext cx="1611892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80000"/>
              </a:lnSpc>
              <a:spcBef>
                <a:spcPts val="1000"/>
              </a:spcBef>
              <a:buNone/>
              <a:defRPr sz="2800" b="1" cap="all" spc="100" baseline="0">
                <a:solidFill>
                  <a:schemeClr val="accent5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29" name="Текст 10">
            <a:extLst>
              <a:ext uri="{FF2B5EF4-FFF2-40B4-BE49-F238E27FC236}">
                <a16:creationId xmlns:a16="http://schemas.microsoft.com/office/drawing/2014/main" id="{D12F1290-6B4C-49B8-BC26-3B433534C3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36341" y="2399173"/>
            <a:ext cx="1611892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80000"/>
              </a:lnSpc>
              <a:spcBef>
                <a:spcPts val="1000"/>
              </a:spcBef>
              <a:buNone/>
              <a:defRPr sz="2800" b="1" cap="all" spc="100" baseline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30" name="Текст 10">
            <a:extLst>
              <a:ext uri="{FF2B5EF4-FFF2-40B4-BE49-F238E27FC236}">
                <a16:creationId xmlns:a16="http://schemas.microsoft.com/office/drawing/2014/main" id="{0E60E704-AD01-4048-8D70-3F4CA25DA63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969286" y="2399173"/>
            <a:ext cx="1611892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80000"/>
              </a:lnSpc>
              <a:spcBef>
                <a:spcPts val="1000"/>
              </a:spcBef>
              <a:buNone/>
              <a:defRPr sz="2800" b="1" cap="all" spc="100" baseline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4CB251EF-EB2B-4D32-A321-FEC37EAB8D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3750" y="715939"/>
            <a:ext cx="4864608" cy="365760"/>
          </a:xfrm>
        </p:spPr>
        <p:txBody>
          <a:bodyPr rtlCol="0" anchor="t">
            <a:noAutofit/>
          </a:bodyPr>
          <a:lstStyle>
            <a:lvl1pPr>
              <a:defRPr sz="2800">
                <a:ln w="19050">
                  <a:solidFill>
                    <a:schemeClr val="bg1"/>
                  </a:solidFill>
                </a:ln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37791732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7">
            <a:extLst>
              <a:ext uri="{FF2B5EF4-FFF2-40B4-BE49-F238E27FC236}">
                <a16:creationId xmlns:a16="http://schemas.microsoft.com/office/drawing/2014/main" id="{D2CF4D42-6C74-47FD-8195-943D55ADA87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9275658-2C01-4217-AE99-DF0FDFFE4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06.08.20ГГ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F913D93-CECF-4647-8DC2-8F7DD04E7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3C60507-1EAA-4632-9D67-1BD599F4F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02E4C0-AD5E-4E8C-9F21-7CCE474BDCEB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754639B-AD71-425C-BF07-356C0F14C9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353381"/>
            <a:ext cx="5622878" cy="4151236"/>
          </a:xfrm>
          <a:solidFill>
            <a:schemeClr val="accent3">
              <a:alpha val="90000"/>
            </a:schemeClr>
          </a:solidFill>
        </p:spPr>
        <p:txBody>
          <a:bodyPr vert="horz" lIns="649224" tIns="749808" rIns="91440" bIns="45720" rtlCol="0" anchor="t">
            <a:noAutofit/>
          </a:bodyPr>
          <a:lstStyle>
            <a:lvl1pPr>
              <a:defRPr lang="en-US" sz="2800">
                <a:ln w="19050">
                  <a:solidFill>
                    <a:schemeClr val="bg1"/>
                  </a:solidFill>
                </a:ln>
                <a:ea typeface="+mn-ea"/>
                <a:cs typeface="+mn-cs"/>
              </a:defRPr>
            </a:lvl1pPr>
          </a:lstStyle>
          <a:p>
            <a:pPr marL="0" lvl="0" indent="0" rtl="0">
              <a:spcBef>
                <a:spcPts val="0"/>
              </a:spcBef>
              <a:buFont typeface="Arial" panose="020B0604020202020204" pitchFamily="34" charset="0"/>
            </a:pPr>
            <a:r>
              <a:rPr lang="ru-RU" noProof="0"/>
              <a:t>Заголовок слайда</a:t>
            </a:r>
          </a:p>
        </p:txBody>
      </p:sp>
      <p:sp>
        <p:nvSpPr>
          <p:cNvPr id="8" name="Текст 17">
            <a:extLst>
              <a:ext uri="{FF2B5EF4-FFF2-40B4-BE49-F238E27FC236}">
                <a16:creationId xmlns:a16="http://schemas.microsoft.com/office/drawing/2014/main" id="{64CF3C46-90B8-467D-9D50-086B9135701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7993" y="2689071"/>
            <a:ext cx="4567209" cy="2212496"/>
          </a:xfrm>
        </p:spPr>
        <p:txBody>
          <a:bodyPr rtlCol="0">
            <a:noAutofit/>
          </a:bodyPr>
          <a:lstStyle>
            <a:lvl1pPr marL="0" indent="0" algn="l">
              <a:lnSpc>
                <a:spcPct val="125000"/>
              </a:lnSpc>
              <a:buNone/>
              <a:defRPr sz="1400" spc="10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21718030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7">
            <a:extLst>
              <a:ext uri="{FF2B5EF4-FFF2-40B4-BE49-F238E27FC236}">
                <a16:creationId xmlns:a16="http://schemas.microsoft.com/office/drawing/2014/main" id="{10B86B2D-56E1-4FB2-8CC9-DBC6C0B6EB0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0" y="0"/>
            <a:ext cx="8153400" cy="68580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8" name="Текст 17">
            <a:extLst>
              <a:ext uri="{FF2B5EF4-FFF2-40B4-BE49-F238E27FC236}">
                <a16:creationId xmlns:a16="http://schemas.microsoft.com/office/drawing/2014/main" id="{1D70C38F-1ABB-4C86-972A-E388226700C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65112" y="2326705"/>
            <a:ext cx="4114592" cy="2212496"/>
          </a:xfrm>
        </p:spPr>
        <p:txBody>
          <a:bodyPr rtlCol="0">
            <a:noAutofit/>
          </a:bodyPr>
          <a:lstStyle>
            <a:lvl1pPr marL="0" indent="0" algn="l">
              <a:lnSpc>
                <a:spcPct val="125000"/>
              </a:lnSpc>
              <a:buNone/>
              <a:defRPr sz="1400" spc="10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19B0AE4-4C17-4975-A59C-4D9EFE584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06.08.20ГГ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5FC9023-3371-40C0-A618-BF8AA20FF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8221E28-544B-4D00-A151-341F3D7EC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02E4C0-AD5E-4E8C-9F21-7CCE474BDCEB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907CF0-318A-401D-9F77-B63C65D296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52360" y="1728566"/>
            <a:ext cx="4127344" cy="724702"/>
          </a:xfrm>
        </p:spPr>
        <p:txBody>
          <a:bodyPr rtlCol="0" anchor="t">
            <a:noAutofit/>
          </a:bodyPr>
          <a:lstStyle>
            <a:lvl1pPr>
              <a:defRPr sz="2800">
                <a:ln w="19050">
                  <a:solidFill>
                    <a:schemeClr val="bg1"/>
                  </a:solidFill>
                </a:ln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2198803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30B4CC-1CD5-414E-92CD-721B331F6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A47427-FA4C-4262-9C2A-A640B569D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FE89D4-4BDC-4CC9-959B-0D2E0BEB89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100" baseline="0">
                <a:solidFill>
                  <a:schemeClr val="bg1">
                    <a:lumMod val="95000"/>
                  </a:schemeClr>
                </a:solidFill>
                <a:latin typeface="Posterama" panose="020B0504020200020000" pitchFamily="34" charset="0"/>
                <a:cs typeface="Posterama" panose="020B0504020200020000" pitchFamily="34" charset="0"/>
              </a:defRPr>
            </a:lvl1pPr>
          </a:lstStyle>
          <a:p>
            <a:pPr rtl="0"/>
            <a:r>
              <a:rPr lang="ru-RU" noProof="0"/>
              <a:t>06.08.20ГГ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1285D2-5742-46C4-A6B1-B07CC6823A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100" baseline="0">
                <a:solidFill>
                  <a:schemeClr val="bg1">
                    <a:lumMod val="95000"/>
                  </a:schemeClr>
                </a:solidFill>
                <a:latin typeface="Posterama" panose="020B0504020200020000" pitchFamily="34" charset="0"/>
                <a:cs typeface="Posterama" panose="020B0504020200020000" pitchFamily="34" charset="0"/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D7CF20-6E1A-4F87-A039-3C59B25DA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100" baseline="0">
                <a:solidFill>
                  <a:schemeClr val="bg1">
                    <a:lumMod val="95000"/>
                  </a:schemeClr>
                </a:solidFill>
                <a:latin typeface="Posterama" panose="020B0504020200020000" pitchFamily="34" charset="0"/>
                <a:cs typeface="Posterama" panose="020B0504020200020000" pitchFamily="34" charset="0"/>
              </a:defRPr>
            </a:lvl1pPr>
          </a:lstStyle>
          <a:p>
            <a:pPr rtl="0"/>
            <a:fld id="{A402E4C0-AD5E-4E8C-9F21-7CCE474BDCEB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34822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</p:sldLayoutIdLs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kern="1200" cap="all" spc="400" baseline="0">
          <a:ln w="19050">
            <a:solidFill>
              <a:schemeClr val="accent2"/>
            </a:solidFill>
          </a:ln>
          <a:noFill/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svg"/><Relationship Id="rId17" Type="http://schemas.openxmlformats.org/officeDocument/2006/relationships/image" Target="../media/image35.png"/><Relationship Id="rId2" Type="http://schemas.openxmlformats.org/officeDocument/2006/relationships/image" Target="../media/image20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svg"/><Relationship Id="rId9" Type="http://schemas.openxmlformats.org/officeDocument/2006/relationships/image" Target="../media/image27.png"/><Relationship Id="rId14" Type="http://schemas.openxmlformats.org/officeDocument/2006/relationships/image" Target="../media/image3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13" Type="http://schemas.openxmlformats.org/officeDocument/2006/relationships/image" Target="../media/image46.png"/><Relationship Id="rId18" Type="http://schemas.microsoft.com/office/2007/relationships/hdphoto" Target="../media/hdphoto1.wdp"/><Relationship Id="rId3" Type="http://schemas.openxmlformats.org/officeDocument/2006/relationships/image" Target="../media/image36.jpe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" Type="http://schemas.openxmlformats.org/officeDocument/2006/relationships/chart" Target="../charts/chart1.xml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jpeg"/><Relationship Id="rId19" Type="http://schemas.openxmlformats.org/officeDocument/2006/relationships/image" Target="../media/image51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>
            <a:extLst>
              <a:ext uri="{FF2B5EF4-FFF2-40B4-BE49-F238E27FC236}">
                <a16:creationId xmlns:a16="http://schemas.microsoft.com/office/drawing/2014/main" id="{186BCC11-945F-9795-F402-027B874E6A83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1" name="Slide Number Placeholder 4">
            <a:extLst>
              <a:ext uri="{FF2B5EF4-FFF2-40B4-BE49-F238E27FC236}">
                <a16:creationId xmlns:a16="http://schemas.microsoft.com/office/drawing/2014/main" id="{764C52D2-6EBB-BA16-259F-CEB56C6FC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A402E4C0-AD5E-4E8C-9F21-7CCE474BDCEB}" type="slidenum">
              <a:rPr lang="ru-RU" noProof="0" smtClean="0"/>
              <a:pPr rtl="0">
                <a:spcAft>
                  <a:spcPts val="600"/>
                </a:spcAft>
              </a:pPr>
              <a:t>1</a:t>
            </a:fld>
            <a:endParaRPr lang="ru-RU" noProof="0"/>
          </a:p>
        </p:txBody>
      </p:sp>
      <p:sp>
        <p:nvSpPr>
          <p:cNvPr id="1045" name="Title 5">
            <a:extLst>
              <a:ext uri="{FF2B5EF4-FFF2-40B4-BE49-F238E27FC236}">
                <a16:creationId xmlns:a16="http://schemas.microsoft.com/office/drawing/2014/main" id="{2FEBFFB1-EB90-FD11-AA5E-6399FDA07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42219"/>
            <a:ext cx="6096000" cy="4462398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3" name="Title 5">
            <a:extLst>
              <a:ext uri="{FF2B5EF4-FFF2-40B4-BE49-F238E27FC236}">
                <a16:creationId xmlns:a16="http://schemas.microsoft.com/office/drawing/2014/main" id="{21ED8FFF-55DE-2B35-0406-F3817FA5D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09600" y="1696067"/>
            <a:ext cx="6705600" cy="3410342"/>
          </a:xfrm>
          <a:solidFill>
            <a:schemeClr val="tx1">
              <a:alpha val="80000"/>
            </a:schemeClr>
          </a:solidFill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ru-RU" b="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по разработке БАС для выполнения различных задач </a:t>
            </a:r>
            <a:br>
              <a:rPr lang="ru-RU" b="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«Небо»</a:t>
            </a:r>
            <a:endParaRPr lang="en-US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52D0E4D1-D32A-57C9-AAA4-F544C61904C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6559" y="5702709"/>
            <a:ext cx="4567209" cy="833041"/>
          </a:xfrm>
          <a:solidFill>
            <a:schemeClr val="tx1">
              <a:alpha val="75000"/>
            </a:schemeClr>
          </a:solidFill>
        </p:spPr>
        <p:txBody>
          <a:bodyPr/>
          <a:lstStyle/>
          <a:p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Шмуклер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Илья </a:t>
            </a:r>
          </a:p>
          <a:p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Полишкина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Анна </a:t>
            </a:r>
          </a:p>
        </p:txBody>
      </p:sp>
    </p:spTree>
    <p:extLst>
      <p:ext uri="{BB962C8B-B14F-4D97-AF65-F5344CB8AC3E}">
        <p14:creationId xmlns:p14="http://schemas.microsoft.com/office/powerpoint/2010/main" val="1883836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Изображение выглядит как транспорт, самолет, на открытом воздухе, небо&#10;&#10;Автоматически созданное описание">
            <a:extLst>
              <a:ext uri="{FF2B5EF4-FFF2-40B4-BE49-F238E27FC236}">
                <a16:creationId xmlns:a16="http://schemas.microsoft.com/office/drawing/2014/main" id="{BD0D92B1-9AF0-4B4F-78CA-D1CD0D0519F9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 flipH="1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 hidden="1">
            <a:extLst>
              <a:ext uri="{FF2B5EF4-FFF2-40B4-BE49-F238E27FC236}">
                <a16:creationId xmlns:a16="http://schemas.microsoft.com/office/drawing/2014/main" id="{06774A57-DC9F-44C5-B707-3B57BDBE443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A402E4C0-AD5E-4E8C-9F21-7CCE474BDCEB}" type="slidenum">
              <a:rPr lang="ru-RU" smtClean="0"/>
              <a:pPr rtl="0">
                <a:spcAft>
                  <a:spcPts val="600"/>
                </a:spcAft>
              </a:pPr>
              <a:t>2</a:t>
            </a:fld>
            <a:endParaRPr lang="ru-RU"/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E1840D15-B3C7-4446-9131-8F222F601B1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11311" y="240894"/>
            <a:ext cx="5559971" cy="6376212"/>
          </a:xfrm>
          <a:solidFill>
            <a:schemeClr val="tx1">
              <a:alpha val="78000"/>
            </a:schemeClr>
          </a:solidFill>
          <a:ln>
            <a:solidFill>
              <a:schemeClr val="accent1"/>
            </a:solidFill>
          </a:ln>
        </p:spPr>
        <p:txBody>
          <a:bodyPr rtlCol="0">
            <a:normAutofit/>
          </a:bodyPr>
          <a:lstStyle/>
          <a:p>
            <a:pPr algn="ctr" rtl="0"/>
            <a:r>
              <a:rPr lang="ru-RU" sz="2000" dirty="0">
                <a:solidFill>
                  <a:srgbClr val="D1D5D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Суть проекта </a:t>
            </a:r>
          </a:p>
          <a:p>
            <a:pPr marL="0" indent="0" algn="just" rtl="0">
              <a:buNone/>
            </a:pPr>
            <a:r>
              <a:rPr lang="ru-RU" sz="2400" b="0" i="0" dirty="0">
                <a:solidFill>
                  <a:srgbClr val="D1D5D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«Небо» ориентирован на разработку и внедрение автономных летательных устройств, способных выполнять разнообразные задачи без участия пилотов. Это технологический вызов, который может привести к значительному улучшению различных сфер человеческой деятельности, включая транспорт, оборону, сельское хозяйство, экологию и многое другое.</a:t>
            </a:r>
            <a:br>
              <a:rPr lang="ru-RU" sz="2400" b="0" i="0" dirty="0">
                <a:solidFill>
                  <a:srgbClr val="D1D5D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solidFill>
                  <a:srgbClr val="D1D5D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частности, мы рассматриваем возможность доставки ресурсов дронами до мест промышленности внегородском пространстве.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7377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1A351523-BE9E-4047-8916-20F1F4A9F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3043" y="409732"/>
            <a:ext cx="5184648" cy="466344"/>
          </a:xfrm>
        </p:spPr>
        <p:txBody>
          <a:bodyPr rtlCol="0"/>
          <a:lstStyle/>
          <a:p>
            <a:pPr algn="ctr" rtl="0"/>
            <a:r>
              <a:rPr lang="ru-RU" b="0" dirty="0">
                <a:ea typeface="+mn-ea"/>
                <a:cs typeface="+mn-cs"/>
              </a:rPr>
              <a:t>Актуальность проекта </a:t>
            </a:r>
            <a:endParaRPr lang="ru-RU" dirty="0"/>
          </a:p>
        </p:txBody>
      </p:sp>
      <p:pic>
        <p:nvPicPr>
          <p:cNvPr id="65" name="Рисунок 64" descr="Рука робота и рука человека почти касаются друг друга указательными пальцами">
            <a:extLst>
              <a:ext uri="{FF2B5EF4-FFF2-40B4-BE49-F238E27FC236}">
                <a16:creationId xmlns:a16="http://schemas.microsoft.com/office/drawing/2014/main" id="{B600DB70-7F2F-494E-82AC-37DB9BB59802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H="1">
            <a:off x="-2092961" y="2092960"/>
            <a:ext cx="6858002" cy="2672081"/>
          </a:xfrm>
        </p:spPr>
      </p:pic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3041A03-33F0-43A6-BDAF-8C84F8113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A402E4C0-AD5E-4E8C-9F21-7CCE474BDCEB}" type="slidenum">
              <a:rPr lang="ru-RU" smtClean="0"/>
              <a:pPr rtl="0"/>
              <a:t>3</a:t>
            </a:fld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9A335F-CE2C-E800-B34F-B0341D297FA2}"/>
              </a:ext>
            </a:extLst>
          </p:cNvPr>
          <p:cNvSpPr txBox="1"/>
          <p:nvPr/>
        </p:nvSpPr>
        <p:spPr>
          <a:xfrm>
            <a:off x="2467897" y="1183600"/>
            <a:ext cx="936030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0" dirty="0">
                <a:solidFill>
                  <a:srgbClr val="D1D5D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«Небо» имеет высокую значимость в современном мире по нескольким основным причинам:</a:t>
            </a:r>
          </a:p>
          <a:p>
            <a:pPr algn="just">
              <a:buFont typeface="+mj-lt"/>
              <a:buAutoNum type="arabicPeriod"/>
            </a:pPr>
            <a:r>
              <a:rPr lang="ru-RU" i="0" dirty="0">
                <a:solidFill>
                  <a:srgbClr val="D1D5D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и экономия ресурсов: Это включает в себя доставку грузов, мониторинг окружающей среды, сельское хозяйство и другие области.</a:t>
            </a:r>
          </a:p>
          <a:p>
            <a:pPr algn="just">
              <a:buFont typeface="+mj-lt"/>
              <a:buAutoNum type="arabicPeriod"/>
            </a:pPr>
            <a:r>
              <a:rPr lang="ru-RU" i="0" dirty="0">
                <a:solidFill>
                  <a:srgbClr val="D1D5D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Безопасность: Военные и правоохранительные органы используют БПЛА для проведения сложных операций без риска для жизни пилотов. Такие аппараты также могут использоваться в поисково-спасательных операциях и при борьбе с бедствиями.</a:t>
            </a:r>
          </a:p>
          <a:p>
            <a:pPr algn="just">
              <a:buFont typeface="+mj-lt"/>
              <a:buAutoNum type="arabicPeriod"/>
            </a:pPr>
            <a:r>
              <a:rPr lang="ru-RU" i="0" dirty="0">
                <a:solidFill>
                  <a:srgbClr val="D1D5D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 будущего.</a:t>
            </a:r>
          </a:p>
          <a:p>
            <a:pPr algn="just">
              <a:buFont typeface="+mj-lt"/>
              <a:buAutoNum type="arabicPeriod"/>
            </a:pPr>
            <a:r>
              <a:rPr lang="ru-RU" i="0" dirty="0">
                <a:solidFill>
                  <a:srgbClr val="D1D5D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исследования и мониторинг окружающей среды: БПЛА позволяют исследователям собирать данные в недоступных или опасных местах, что важно для научных исследований и мониторинга изменений климата и окружающей среды.</a:t>
            </a:r>
          </a:p>
          <a:p>
            <a:pPr algn="just">
              <a:buFont typeface="+mj-lt"/>
              <a:buAutoNum type="arabicPeriod"/>
            </a:pPr>
            <a:r>
              <a:rPr lang="ru-RU" i="0" dirty="0">
                <a:solidFill>
                  <a:srgbClr val="D1D5D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технологий.</a:t>
            </a:r>
          </a:p>
          <a:p>
            <a:pPr algn="just"/>
            <a:r>
              <a:rPr lang="ru-RU" i="0" dirty="0">
                <a:solidFill>
                  <a:srgbClr val="D1D5D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6.Экологическая устойчивость: Использование БПЛА может снизить экологическое воздействие, так как они могут быть более эффективными и использовать альтернативные источники энергии.</a:t>
            </a:r>
          </a:p>
          <a:p>
            <a:pPr algn="just"/>
            <a:endParaRPr lang="ru-RU" i="0" dirty="0">
              <a:solidFill>
                <a:srgbClr val="D1D5DB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i="0" dirty="0">
                <a:solidFill>
                  <a:srgbClr val="D1D5D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этих факторов, проект по созданию БПЛА продолжает оставаться важным и актуальным как для коммерческих, так и для государственных организаций и исследовательских учреждений.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4314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4CF2EB4-A734-2978-7435-8E3A26087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402E4C0-AD5E-4E8C-9F21-7CCE474BDCEB}" type="slidenum">
              <a:rPr lang="ru-RU" noProof="0" smtClean="0"/>
              <a:t>4</a:t>
            </a:fld>
            <a:endParaRPr lang="ru-RU" noProof="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44243BD-9043-62B2-DAD1-FE2C723B860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39356" y="654051"/>
            <a:ext cx="2926445" cy="1046267"/>
          </a:xfrm>
        </p:spPr>
        <p:txBody>
          <a:bodyPr>
            <a:normAutofit/>
          </a:bodyPr>
          <a:lstStyle/>
          <a:p>
            <a:r>
              <a:rPr lang="ru-RU" sz="1600" dirty="0">
                <a:ea typeface="+mj-ea"/>
                <a:cs typeface="+mj-cs"/>
              </a:rPr>
              <a:t>Загруженность транспорта</a:t>
            </a:r>
          </a:p>
          <a:p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7120E22-8606-B41D-A801-654BDAAFC1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52655" y="1338465"/>
            <a:ext cx="2859090" cy="1475319"/>
          </a:xfrm>
        </p:spPr>
        <p:txBody>
          <a:bodyPr/>
          <a:lstStyle/>
          <a:p>
            <a:r>
              <a:rPr lang="ru-RU" sz="2000" dirty="0">
                <a:latin typeface="+mj-lt"/>
                <a:ea typeface="+mj-ea"/>
                <a:cs typeface="+mj-cs"/>
              </a:rPr>
              <a:t>≈ 91 час</a:t>
            </a:r>
          </a:p>
          <a:p>
            <a:r>
              <a:rPr lang="ru-RU" sz="2000" dirty="0">
                <a:latin typeface="+mj-lt"/>
                <a:ea typeface="+mj-ea"/>
                <a:cs typeface="+mj-cs"/>
              </a:rPr>
              <a:t>Время в пробках в год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8980708E-B28E-7253-441E-DA09D70A51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16130" y="1326471"/>
            <a:ext cx="3110270" cy="1938398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+mj-lt"/>
                <a:ea typeface="+mj-ea"/>
                <a:cs typeface="+mj-cs"/>
              </a:rPr>
              <a:t>≈ 12 000</a:t>
            </a:r>
            <a:endParaRPr lang="en-US" sz="2000" dirty="0">
              <a:latin typeface="+mj-lt"/>
              <a:ea typeface="+mj-ea"/>
              <a:cs typeface="+mj-cs"/>
            </a:endParaRPr>
          </a:p>
          <a:p>
            <a:r>
              <a:rPr lang="ru-RU" sz="2000" dirty="0">
                <a:latin typeface="+mj-lt"/>
                <a:ea typeface="+mj-ea"/>
                <a:cs typeface="+mj-cs"/>
              </a:rPr>
              <a:t>Посылок теряется в год 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E317344-BBD5-FDBC-C379-7ED343F91E1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644277" y="4203936"/>
            <a:ext cx="2859090" cy="1533310"/>
          </a:xfrm>
        </p:spPr>
        <p:txBody>
          <a:bodyPr/>
          <a:lstStyle/>
          <a:p>
            <a:r>
              <a:rPr lang="ru-RU" sz="2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+407%</a:t>
            </a:r>
          </a:p>
          <a:p>
            <a:r>
              <a:rPr lang="ru-RU" sz="2000" dirty="0">
                <a:solidFill>
                  <a:schemeClr val="bg1"/>
                </a:solidFill>
              </a:rPr>
              <a:t>рост вакансий курьера в Москве </a:t>
            </a:r>
          </a:p>
          <a:p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12B7ED00-FD57-0286-F22B-21E846E2D2A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45627" y="4195271"/>
            <a:ext cx="2859089" cy="1526930"/>
          </a:xfrm>
        </p:spPr>
        <p:txBody>
          <a:bodyPr/>
          <a:lstStyle/>
          <a:p>
            <a:r>
              <a:rPr lang="ru-RU" sz="2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1,5 тысяч км бездорожья</a:t>
            </a:r>
          </a:p>
          <a:p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8D76F95A-94A2-D756-07A5-4162DE5250C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6130" y="655723"/>
            <a:ext cx="3110270" cy="1044595"/>
          </a:xfrm>
        </p:spPr>
        <p:txBody>
          <a:bodyPr>
            <a:normAutofit/>
          </a:bodyPr>
          <a:lstStyle/>
          <a:p>
            <a:r>
              <a:rPr lang="ru-RU" sz="1600" dirty="0">
                <a:ea typeface="+mj-ea"/>
                <a:cs typeface="+mj-cs"/>
              </a:rPr>
              <a:t>Кадровый </a:t>
            </a:r>
            <a:br>
              <a:rPr lang="ru-RU" sz="1600" dirty="0">
                <a:ea typeface="+mj-ea"/>
                <a:cs typeface="+mj-cs"/>
              </a:rPr>
            </a:br>
            <a:r>
              <a:rPr lang="ru-RU" sz="1600" dirty="0">
                <a:ea typeface="+mj-ea"/>
                <a:cs typeface="+mj-cs"/>
              </a:rPr>
              <a:t>голод</a:t>
            </a:r>
          </a:p>
          <a:p>
            <a:endParaRPr lang="ru-RU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FC4810AA-C580-4D98-19BC-DC50FEA3AA2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610600" y="2990589"/>
            <a:ext cx="2926445" cy="1036542"/>
          </a:xfrm>
        </p:spPr>
        <p:txBody>
          <a:bodyPr>
            <a:normAutofit/>
          </a:bodyPr>
          <a:lstStyle/>
          <a:p>
            <a:r>
              <a:rPr lang="ru-RU" sz="1600" dirty="0">
                <a:ea typeface="+mj-ea"/>
                <a:cs typeface="+mj-cs"/>
              </a:rPr>
              <a:t>Кадровый </a:t>
            </a:r>
            <a:br>
              <a:rPr lang="ru-RU" sz="1600" dirty="0">
                <a:ea typeface="+mj-ea"/>
                <a:cs typeface="+mj-cs"/>
              </a:rPr>
            </a:br>
            <a:r>
              <a:rPr lang="ru-RU" sz="1600" dirty="0">
                <a:ea typeface="+mj-ea"/>
                <a:cs typeface="+mj-cs"/>
              </a:rPr>
              <a:t>голод</a:t>
            </a:r>
          </a:p>
          <a:p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6E08646F-945B-DF09-BF98-0D31B9851A9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82454" y="2990589"/>
            <a:ext cx="3110269" cy="1213347"/>
          </a:xfrm>
        </p:spPr>
        <p:txBody>
          <a:bodyPr>
            <a:normAutofit/>
          </a:bodyPr>
          <a:lstStyle/>
          <a:p>
            <a:r>
              <a:rPr lang="ru-RU" sz="1600" dirty="0">
                <a:ea typeface="+mj-ea"/>
                <a:cs typeface="+mj-cs"/>
              </a:rPr>
              <a:t>Отсутствие дорожной инфраструктуры</a:t>
            </a:r>
          </a:p>
          <a:p>
            <a:endParaRPr lang="ru-RU" dirty="0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450EEEE4-162F-82A5-D8B5-D43804BC0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39085"/>
            <a:ext cx="4503175" cy="404105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Трудности, с которыми сталкиваются службы доставки </a:t>
            </a:r>
            <a:br>
              <a:rPr lang="ru-RU" sz="3200" dirty="0"/>
            </a:br>
            <a:r>
              <a:rPr lang="ru-RU" sz="3200" dirty="0"/>
              <a:t>( проблема)</a:t>
            </a:r>
          </a:p>
        </p:txBody>
      </p:sp>
    </p:spTree>
    <p:extLst>
      <p:ext uri="{BB962C8B-B14F-4D97-AF65-F5344CB8AC3E}">
        <p14:creationId xmlns:p14="http://schemas.microsoft.com/office/powerpoint/2010/main" val="1957555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9D74552-61AD-AA6B-EA32-CDBB5C8F1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402E4C0-AD5E-4E8C-9F21-7CCE474BDCEB}" type="slidenum">
              <a:rPr lang="ru-RU" noProof="0" smtClean="0"/>
              <a:t>5</a:t>
            </a:fld>
            <a:endParaRPr lang="ru-RU" noProof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F8AC8E0-818E-0F95-D74D-A9C7CD8A82C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0484" y="3639417"/>
            <a:ext cx="2383764" cy="1482566"/>
          </a:xfrm>
        </p:spPr>
        <p:txBody>
          <a:bodyPr>
            <a:normAutofit/>
          </a:bodyPr>
          <a:lstStyle/>
          <a:p>
            <a:r>
              <a:rPr lang="ru-RU" dirty="0"/>
              <a:t>Автоматизация сервиса доставки отправлений</a:t>
            </a:r>
            <a:endParaRPr lang="en-US" dirty="0"/>
          </a:p>
          <a:p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BFE48E5B-6A4D-4868-02D3-2B52CA0B47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19503" y="3639417"/>
            <a:ext cx="2502719" cy="1404531"/>
          </a:xfrm>
        </p:spPr>
        <p:txBody>
          <a:bodyPr>
            <a:normAutofit/>
          </a:bodyPr>
          <a:lstStyle/>
          <a:p>
            <a:r>
              <a:rPr lang="ru-RU" dirty="0"/>
              <a:t>Сокращение сроков</a:t>
            </a:r>
            <a:endParaRPr lang="en-US" dirty="0"/>
          </a:p>
          <a:p>
            <a:endParaRPr lang="ru-RU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C1A346CD-000F-E4D2-A3B7-7B0988D30FC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131000" y="3650731"/>
            <a:ext cx="2743200" cy="1266880"/>
          </a:xfrm>
        </p:spPr>
        <p:txBody>
          <a:bodyPr>
            <a:normAutofit/>
          </a:bodyPr>
          <a:lstStyle/>
          <a:p>
            <a:r>
              <a:rPr lang="ru-RU" dirty="0"/>
              <a:t>Точное прогнозирование сроков доставки: </a:t>
            </a:r>
            <a:br>
              <a:rPr lang="ru-RU" dirty="0"/>
            </a:br>
            <a:r>
              <a:rPr lang="ru-RU" dirty="0"/>
              <a:t>от дней к часам</a:t>
            </a:r>
            <a:endParaRPr lang="en-US" dirty="0"/>
          </a:p>
          <a:p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FBEF6B0D-3A46-8151-A51B-C49FC478D7D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9188445" y="3639417"/>
            <a:ext cx="2383765" cy="1404531"/>
          </a:xfrm>
        </p:spPr>
        <p:txBody>
          <a:bodyPr>
            <a:normAutofit/>
          </a:bodyPr>
          <a:lstStyle/>
          <a:p>
            <a:r>
              <a:rPr lang="ru-RU" dirty="0"/>
              <a:t>Снижение </a:t>
            </a:r>
            <a:br>
              <a:rPr lang="ru-RU" dirty="0"/>
            </a:br>
            <a:r>
              <a:rPr lang="ru-RU" dirty="0"/>
              <a:t>человеческого фактора</a:t>
            </a:r>
            <a:endParaRPr lang="en-US" dirty="0"/>
          </a:p>
          <a:p>
            <a:endParaRPr lang="ru-RU" dirty="0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6B78C964-2565-9414-8969-2348070C9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2697" y="1051973"/>
            <a:ext cx="7286605" cy="634323"/>
          </a:xfrm>
        </p:spPr>
        <p:txBody>
          <a:bodyPr>
            <a:noAutofit/>
          </a:bodyPr>
          <a:lstStyle/>
          <a:p>
            <a:r>
              <a:rPr lang="ru-RU" sz="3200" dirty="0"/>
              <a:t>Решение – </a:t>
            </a:r>
            <a:br>
              <a:rPr lang="ru-RU" sz="3200" dirty="0"/>
            </a:br>
            <a:r>
              <a:rPr lang="ru-RU" sz="3200" dirty="0"/>
              <a:t>доставка дронами</a:t>
            </a:r>
          </a:p>
        </p:txBody>
      </p:sp>
      <p:pic>
        <p:nvPicPr>
          <p:cNvPr id="19" name="Рисунок 18" descr="Стрелка вниз со сплошной заливкой">
            <a:extLst>
              <a:ext uri="{FF2B5EF4-FFF2-40B4-BE49-F238E27FC236}">
                <a16:creationId xmlns:a16="http://schemas.microsoft.com/office/drawing/2014/main" id="{6ADC9B67-8D42-681F-F2BC-468F497C67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5166" y="2647336"/>
            <a:ext cx="914400" cy="914400"/>
          </a:xfrm>
          <a:prstGeom prst="rect">
            <a:avLst/>
          </a:prstGeom>
        </p:spPr>
      </p:pic>
      <p:pic>
        <p:nvPicPr>
          <p:cNvPr id="20" name="Рисунок 19" descr="Стрелка вниз со сплошной заливкой">
            <a:extLst>
              <a:ext uri="{FF2B5EF4-FFF2-40B4-BE49-F238E27FC236}">
                <a16:creationId xmlns:a16="http://schemas.microsoft.com/office/drawing/2014/main" id="{9303BE40-2353-87E8-F8A7-976DAE905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13662" y="2647336"/>
            <a:ext cx="914400" cy="914400"/>
          </a:xfrm>
          <a:prstGeom prst="rect">
            <a:avLst/>
          </a:prstGeom>
        </p:spPr>
      </p:pic>
      <p:pic>
        <p:nvPicPr>
          <p:cNvPr id="21" name="Рисунок 20" descr="Стрелка вниз со сплошной заливкой">
            <a:extLst>
              <a:ext uri="{FF2B5EF4-FFF2-40B4-BE49-F238E27FC236}">
                <a16:creationId xmlns:a16="http://schemas.microsoft.com/office/drawing/2014/main" id="{2710E75E-2A32-A7AD-3DFC-2803A69BA5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1114" y="2647336"/>
            <a:ext cx="914400" cy="914400"/>
          </a:xfrm>
          <a:prstGeom prst="rect">
            <a:avLst/>
          </a:prstGeom>
        </p:spPr>
      </p:pic>
      <p:pic>
        <p:nvPicPr>
          <p:cNvPr id="22" name="Рисунок 21" descr="Стрелка вниз со сплошной заливкой">
            <a:extLst>
              <a:ext uri="{FF2B5EF4-FFF2-40B4-BE49-F238E27FC236}">
                <a16:creationId xmlns:a16="http://schemas.microsoft.com/office/drawing/2014/main" id="{A92E491A-7358-68AB-0AA6-C4EBB2C4B6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2434" y="264733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979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на открытом воздухе, гора, небо, трава&#10;&#10;Автоматически созданное описание">
            <a:extLst>
              <a:ext uri="{FF2B5EF4-FFF2-40B4-BE49-F238E27FC236}">
                <a16:creationId xmlns:a16="http://schemas.microsoft.com/office/drawing/2014/main" id="{89E856DE-562C-8B7B-5782-DF323D16ACD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5" r="5"/>
          <a:stretch>
            <a:fillRect/>
          </a:stretch>
        </p:blipFill>
        <p:spPr/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6A8D54E-8257-9E79-73EA-0D3ADA15EB84}"/>
              </a:ext>
            </a:extLst>
          </p:cNvPr>
          <p:cNvSpPr txBox="1"/>
          <p:nvPr/>
        </p:nvSpPr>
        <p:spPr>
          <a:xfrm>
            <a:off x="235974" y="452284"/>
            <a:ext cx="117200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рассматриваем возможность доставки ресурсов до крупных промышленных центров в Сибири с помощью наших летательных аппаратов . </a:t>
            </a:r>
          </a:p>
        </p:txBody>
      </p:sp>
    </p:spTree>
    <p:extLst>
      <p:ext uri="{BB962C8B-B14F-4D97-AF65-F5344CB8AC3E}">
        <p14:creationId xmlns:p14="http://schemas.microsoft.com/office/powerpoint/2010/main" val="3980349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2C2D6C8-2A67-044B-2852-8622F1D83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94" y="83437"/>
            <a:ext cx="8741468" cy="1308662"/>
          </a:xfrm>
        </p:spPr>
        <p:txBody>
          <a:bodyPr anchor="t"/>
          <a:lstStyle/>
          <a:p>
            <a:r>
              <a:rPr lang="ru-RU" sz="1800" dirty="0"/>
              <a:t>Доставка грузов и электронная торговля —</a:t>
            </a:r>
            <a:br>
              <a:rPr lang="ru-RU" sz="1800" dirty="0"/>
            </a:br>
            <a:r>
              <a:rPr lang="ru-RU" sz="1800" dirty="0"/>
              <a:t>растущие сегменты рынка БАС в России</a:t>
            </a:r>
          </a:p>
        </p:txBody>
      </p:sp>
      <p:grpSp>
        <p:nvGrpSpPr>
          <p:cNvPr id="5" name="Group 1">
            <a:extLst>
              <a:ext uri="{FF2B5EF4-FFF2-40B4-BE49-F238E27FC236}">
                <a16:creationId xmlns:a16="http://schemas.microsoft.com/office/drawing/2014/main" id="{C2CF7DF1-EADF-119C-E3DD-8AA7ED322D39}"/>
              </a:ext>
            </a:extLst>
          </p:cNvPr>
          <p:cNvGrpSpPr/>
          <p:nvPr/>
        </p:nvGrpSpPr>
        <p:grpSpPr>
          <a:xfrm>
            <a:off x="50329" y="1788471"/>
            <a:ext cx="8626656" cy="4704207"/>
            <a:chOff x="322262" y="1592668"/>
            <a:chExt cx="7659073" cy="4704207"/>
          </a:xfrm>
        </p:grpSpPr>
        <p:sp>
          <p:nvSpPr>
            <p:cNvPr id="6" name="object 29">
              <a:extLst>
                <a:ext uri="{FF2B5EF4-FFF2-40B4-BE49-F238E27FC236}">
                  <a16:creationId xmlns:a16="http://schemas.microsoft.com/office/drawing/2014/main" id="{17688FAE-DB93-6EE2-2CE6-0C6A97CF0425}"/>
                </a:ext>
              </a:extLst>
            </p:cNvPr>
            <p:cNvSpPr txBox="1"/>
            <p:nvPr/>
          </p:nvSpPr>
          <p:spPr>
            <a:xfrm>
              <a:off x="1541134" y="6081431"/>
              <a:ext cx="657015" cy="21544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defPPr>
                <a:defRPr lang="ru-RU"/>
              </a:defPPr>
              <a:lvl1pPr marL="8999" algn="r">
                <a:spcBef>
                  <a:spcPts val="71"/>
                </a:spcBef>
                <a:defRPr sz="1400">
                  <a:solidFill>
                    <a:schemeClr val="accent6"/>
                  </a:solidFill>
                </a:defRPr>
              </a:lvl1pPr>
            </a:lstStyle>
            <a:p>
              <a:r>
                <a:rPr lang="ru-RU" dirty="0">
                  <a:solidFill>
                    <a:schemeClr val="bg1"/>
                  </a:solidFill>
                </a:rPr>
                <a:t>2020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7" name="object 29">
              <a:extLst>
                <a:ext uri="{FF2B5EF4-FFF2-40B4-BE49-F238E27FC236}">
                  <a16:creationId xmlns:a16="http://schemas.microsoft.com/office/drawing/2014/main" id="{7B1C58DD-7E0E-A349-E14E-7199107DD4AF}"/>
                </a:ext>
              </a:extLst>
            </p:cNvPr>
            <p:cNvSpPr txBox="1"/>
            <p:nvPr/>
          </p:nvSpPr>
          <p:spPr>
            <a:xfrm>
              <a:off x="3414251" y="6081431"/>
              <a:ext cx="657015" cy="21544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defPPr>
                <a:defRPr lang="ru-RU"/>
              </a:defPPr>
              <a:lvl1pPr marL="8999" algn="r">
                <a:spcBef>
                  <a:spcPts val="71"/>
                </a:spcBef>
                <a:defRPr sz="1400">
                  <a:solidFill>
                    <a:schemeClr val="accent6"/>
                  </a:solidFill>
                </a:defRPr>
              </a:lvl1pPr>
            </a:lstStyle>
            <a:p>
              <a:r>
                <a:rPr lang="ru-RU">
                  <a:solidFill>
                    <a:schemeClr val="bg1"/>
                  </a:solidFill>
                </a:rPr>
                <a:t>2025</a:t>
              </a: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8" name="object 29">
              <a:extLst>
                <a:ext uri="{FF2B5EF4-FFF2-40B4-BE49-F238E27FC236}">
                  <a16:creationId xmlns:a16="http://schemas.microsoft.com/office/drawing/2014/main" id="{5C6A11CD-6B81-48FE-6F08-AA865AB6EDD0}"/>
                </a:ext>
              </a:extLst>
            </p:cNvPr>
            <p:cNvSpPr txBox="1"/>
            <p:nvPr/>
          </p:nvSpPr>
          <p:spPr>
            <a:xfrm>
              <a:off x="5179709" y="6081431"/>
              <a:ext cx="657015" cy="21544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defPPr>
                <a:defRPr lang="ru-RU"/>
              </a:defPPr>
              <a:lvl1pPr marL="8999" algn="r">
                <a:spcBef>
                  <a:spcPts val="71"/>
                </a:spcBef>
                <a:defRPr sz="1400">
                  <a:solidFill>
                    <a:schemeClr val="accent6"/>
                  </a:solidFill>
                </a:defRPr>
              </a:lvl1pPr>
            </a:lstStyle>
            <a:p>
              <a:r>
                <a:rPr lang="ru-RU" dirty="0">
                  <a:solidFill>
                    <a:schemeClr val="bg1"/>
                  </a:solidFill>
                </a:rPr>
                <a:t>2030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9" name="object 29">
              <a:extLst>
                <a:ext uri="{FF2B5EF4-FFF2-40B4-BE49-F238E27FC236}">
                  <a16:creationId xmlns:a16="http://schemas.microsoft.com/office/drawing/2014/main" id="{7156BF07-D62D-FAAE-951E-4DA832C7C6EF}"/>
                </a:ext>
              </a:extLst>
            </p:cNvPr>
            <p:cNvSpPr txBox="1"/>
            <p:nvPr/>
          </p:nvSpPr>
          <p:spPr>
            <a:xfrm>
              <a:off x="7324320" y="6081431"/>
              <a:ext cx="657015" cy="21544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defPPr>
                <a:defRPr lang="ru-RU"/>
              </a:defPPr>
              <a:lvl1pPr marL="8999" algn="r">
                <a:spcBef>
                  <a:spcPts val="71"/>
                </a:spcBef>
                <a:defRPr sz="1400">
                  <a:solidFill>
                    <a:schemeClr val="accent6"/>
                  </a:solidFill>
                </a:defRPr>
              </a:lvl1pPr>
            </a:lstStyle>
            <a:p>
              <a:r>
                <a:rPr lang="ru-RU" dirty="0">
                  <a:solidFill>
                    <a:schemeClr val="bg1"/>
                  </a:solidFill>
                </a:rPr>
                <a:t>2035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10" name="object 9">
              <a:extLst>
                <a:ext uri="{FF2B5EF4-FFF2-40B4-BE49-F238E27FC236}">
                  <a16:creationId xmlns:a16="http://schemas.microsoft.com/office/drawing/2014/main" id="{9B216553-C0FA-B1EC-A3FF-365325BD393E}"/>
                </a:ext>
              </a:extLst>
            </p:cNvPr>
            <p:cNvSpPr/>
            <p:nvPr/>
          </p:nvSpPr>
          <p:spPr>
            <a:xfrm>
              <a:off x="1048484" y="5333232"/>
              <a:ext cx="6932851" cy="522136"/>
            </a:xfrm>
            <a:custGeom>
              <a:avLst/>
              <a:gdLst/>
              <a:ahLst/>
              <a:cxnLst/>
              <a:rect l="l" t="t" r="r" b="b"/>
              <a:pathLst>
                <a:path w="2827020" h="169545">
                  <a:moveTo>
                    <a:pt x="2827007" y="0"/>
                  </a:moveTo>
                  <a:lnTo>
                    <a:pt x="2610599" y="33528"/>
                  </a:lnTo>
                  <a:lnTo>
                    <a:pt x="2392667" y="59436"/>
                  </a:lnTo>
                  <a:lnTo>
                    <a:pt x="2174748" y="79248"/>
                  </a:lnTo>
                  <a:lnTo>
                    <a:pt x="1956815" y="95999"/>
                  </a:lnTo>
                  <a:lnTo>
                    <a:pt x="1740395" y="109715"/>
                  </a:lnTo>
                  <a:lnTo>
                    <a:pt x="1522463" y="120408"/>
                  </a:lnTo>
                  <a:lnTo>
                    <a:pt x="1088123" y="137160"/>
                  </a:lnTo>
                  <a:lnTo>
                    <a:pt x="217919" y="155448"/>
                  </a:lnTo>
                  <a:lnTo>
                    <a:pt x="0" y="169164"/>
                  </a:lnTo>
                  <a:lnTo>
                    <a:pt x="2827007" y="169164"/>
                  </a:lnTo>
                  <a:lnTo>
                    <a:pt x="2827007" y="0"/>
                  </a:lnTo>
                  <a:close/>
                </a:path>
              </a:pathLst>
            </a:custGeom>
            <a:solidFill>
              <a:schemeClr val="accent5"/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11" name="object 10">
              <a:extLst>
                <a:ext uri="{FF2B5EF4-FFF2-40B4-BE49-F238E27FC236}">
                  <a16:creationId xmlns:a16="http://schemas.microsoft.com/office/drawing/2014/main" id="{CED4E9C8-3961-C581-9025-22C7506BDDD0}"/>
                </a:ext>
              </a:extLst>
            </p:cNvPr>
            <p:cNvSpPr/>
            <p:nvPr/>
          </p:nvSpPr>
          <p:spPr>
            <a:xfrm>
              <a:off x="1048484" y="4089503"/>
              <a:ext cx="6932851" cy="1765881"/>
            </a:xfrm>
            <a:custGeom>
              <a:avLst/>
              <a:gdLst/>
              <a:ahLst/>
              <a:cxnLst/>
              <a:rect l="l" t="t" r="r" b="b"/>
              <a:pathLst>
                <a:path w="3697604" h="573404">
                  <a:moveTo>
                    <a:pt x="3697224" y="0"/>
                  </a:moveTo>
                  <a:lnTo>
                    <a:pt x="3480816" y="92963"/>
                  </a:lnTo>
                  <a:lnTo>
                    <a:pt x="3262883" y="170675"/>
                  </a:lnTo>
                  <a:lnTo>
                    <a:pt x="3044964" y="236219"/>
                  </a:lnTo>
                  <a:lnTo>
                    <a:pt x="2827032" y="289559"/>
                  </a:lnTo>
                  <a:lnTo>
                    <a:pt x="2610612" y="333755"/>
                  </a:lnTo>
                  <a:lnTo>
                    <a:pt x="2392679" y="397763"/>
                  </a:lnTo>
                  <a:lnTo>
                    <a:pt x="2174760" y="441959"/>
                  </a:lnTo>
                  <a:lnTo>
                    <a:pt x="1958339" y="472439"/>
                  </a:lnTo>
                  <a:lnTo>
                    <a:pt x="1740408" y="495299"/>
                  </a:lnTo>
                  <a:lnTo>
                    <a:pt x="1522476" y="512063"/>
                  </a:lnTo>
                  <a:lnTo>
                    <a:pt x="1306067" y="525767"/>
                  </a:lnTo>
                  <a:lnTo>
                    <a:pt x="1088135" y="534923"/>
                  </a:lnTo>
                  <a:lnTo>
                    <a:pt x="870216" y="553199"/>
                  </a:lnTo>
                  <a:lnTo>
                    <a:pt x="0" y="563867"/>
                  </a:lnTo>
                  <a:lnTo>
                    <a:pt x="0" y="573023"/>
                  </a:lnTo>
                  <a:lnTo>
                    <a:pt x="870216" y="573023"/>
                  </a:lnTo>
                  <a:lnTo>
                    <a:pt x="1088135" y="559307"/>
                  </a:lnTo>
                  <a:lnTo>
                    <a:pt x="1958339" y="541019"/>
                  </a:lnTo>
                  <a:lnTo>
                    <a:pt x="2392679" y="524268"/>
                  </a:lnTo>
                  <a:lnTo>
                    <a:pt x="2610612" y="513575"/>
                  </a:lnTo>
                  <a:lnTo>
                    <a:pt x="2827032" y="499859"/>
                  </a:lnTo>
                  <a:lnTo>
                    <a:pt x="3044964" y="483107"/>
                  </a:lnTo>
                  <a:lnTo>
                    <a:pt x="3262883" y="463295"/>
                  </a:lnTo>
                  <a:lnTo>
                    <a:pt x="3480816" y="437388"/>
                  </a:lnTo>
                  <a:lnTo>
                    <a:pt x="3697224" y="403859"/>
                  </a:lnTo>
                  <a:lnTo>
                    <a:pt x="3697224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12" name="object 11">
              <a:extLst>
                <a:ext uri="{FF2B5EF4-FFF2-40B4-BE49-F238E27FC236}">
                  <a16:creationId xmlns:a16="http://schemas.microsoft.com/office/drawing/2014/main" id="{FBEFD0F8-6876-1483-D9C1-688D07AA2E27}"/>
                </a:ext>
              </a:extLst>
            </p:cNvPr>
            <p:cNvSpPr/>
            <p:nvPr/>
          </p:nvSpPr>
          <p:spPr>
            <a:xfrm>
              <a:off x="1048484" y="3667132"/>
              <a:ext cx="6932851" cy="2158947"/>
            </a:xfrm>
            <a:custGeom>
              <a:avLst/>
              <a:gdLst/>
              <a:ahLst/>
              <a:cxnLst/>
              <a:rect l="l" t="t" r="r" b="b"/>
              <a:pathLst>
                <a:path w="3697604" h="701039">
                  <a:moveTo>
                    <a:pt x="3697224" y="0"/>
                  </a:moveTo>
                  <a:lnTo>
                    <a:pt x="3480816" y="108191"/>
                  </a:lnTo>
                  <a:lnTo>
                    <a:pt x="3262883" y="199631"/>
                  </a:lnTo>
                  <a:lnTo>
                    <a:pt x="3044964" y="275831"/>
                  </a:lnTo>
                  <a:lnTo>
                    <a:pt x="2827032" y="339839"/>
                  </a:lnTo>
                  <a:lnTo>
                    <a:pt x="2610612" y="394703"/>
                  </a:lnTo>
                  <a:lnTo>
                    <a:pt x="2392679" y="464807"/>
                  </a:lnTo>
                  <a:lnTo>
                    <a:pt x="2174760" y="516636"/>
                  </a:lnTo>
                  <a:lnTo>
                    <a:pt x="1958339" y="554723"/>
                  </a:lnTo>
                  <a:lnTo>
                    <a:pt x="1740408" y="583692"/>
                  </a:lnTo>
                  <a:lnTo>
                    <a:pt x="1522476" y="605015"/>
                  </a:lnTo>
                  <a:lnTo>
                    <a:pt x="1306067" y="623303"/>
                  </a:lnTo>
                  <a:lnTo>
                    <a:pt x="1088135" y="637006"/>
                  </a:lnTo>
                  <a:lnTo>
                    <a:pt x="870216" y="658368"/>
                  </a:lnTo>
                  <a:lnTo>
                    <a:pt x="435863" y="672084"/>
                  </a:lnTo>
                  <a:lnTo>
                    <a:pt x="0" y="679691"/>
                  </a:lnTo>
                  <a:lnTo>
                    <a:pt x="0" y="701014"/>
                  </a:lnTo>
                  <a:lnTo>
                    <a:pt x="870216" y="690359"/>
                  </a:lnTo>
                  <a:lnTo>
                    <a:pt x="1088135" y="672084"/>
                  </a:lnTo>
                  <a:lnTo>
                    <a:pt x="1306067" y="662927"/>
                  </a:lnTo>
                  <a:lnTo>
                    <a:pt x="1522476" y="649224"/>
                  </a:lnTo>
                  <a:lnTo>
                    <a:pt x="1740408" y="632447"/>
                  </a:lnTo>
                  <a:lnTo>
                    <a:pt x="1958339" y="609587"/>
                  </a:lnTo>
                  <a:lnTo>
                    <a:pt x="2174760" y="579107"/>
                  </a:lnTo>
                  <a:lnTo>
                    <a:pt x="2392679" y="534924"/>
                  </a:lnTo>
                  <a:lnTo>
                    <a:pt x="2610612" y="470916"/>
                  </a:lnTo>
                  <a:lnTo>
                    <a:pt x="2827032" y="426707"/>
                  </a:lnTo>
                  <a:lnTo>
                    <a:pt x="3044964" y="373367"/>
                  </a:lnTo>
                  <a:lnTo>
                    <a:pt x="3262883" y="307822"/>
                  </a:lnTo>
                  <a:lnTo>
                    <a:pt x="3480816" y="230111"/>
                  </a:lnTo>
                  <a:lnTo>
                    <a:pt x="3697224" y="137160"/>
                  </a:lnTo>
                  <a:lnTo>
                    <a:pt x="3697224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13" name="object 12">
              <a:extLst>
                <a:ext uri="{FF2B5EF4-FFF2-40B4-BE49-F238E27FC236}">
                  <a16:creationId xmlns:a16="http://schemas.microsoft.com/office/drawing/2014/main" id="{07C7C7F0-0991-7D1B-23C5-DA593217DAF0}"/>
                </a:ext>
              </a:extLst>
            </p:cNvPr>
            <p:cNvSpPr/>
            <p:nvPr/>
          </p:nvSpPr>
          <p:spPr>
            <a:xfrm>
              <a:off x="1048484" y="2916168"/>
              <a:ext cx="6932851" cy="2845355"/>
            </a:xfrm>
            <a:custGeom>
              <a:avLst/>
              <a:gdLst/>
              <a:ahLst/>
              <a:cxnLst/>
              <a:rect l="l" t="t" r="r" b="b"/>
              <a:pathLst>
                <a:path w="3697604" h="923925">
                  <a:moveTo>
                    <a:pt x="3697224" y="0"/>
                  </a:moveTo>
                  <a:lnTo>
                    <a:pt x="3480816" y="140207"/>
                  </a:lnTo>
                  <a:lnTo>
                    <a:pt x="3262883" y="257555"/>
                  </a:lnTo>
                  <a:lnTo>
                    <a:pt x="3044964" y="358139"/>
                  </a:lnTo>
                  <a:lnTo>
                    <a:pt x="2827032" y="443483"/>
                  </a:lnTo>
                  <a:lnTo>
                    <a:pt x="2610612" y="516635"/>
                  </a:lnTo>
                  <a:lnTo>
                    <a:pt x="2392679" y="614159"/>
                  </a:lnTo>
                  <a:lnTo>
                    <a:pt x="2174760" y="685799"/>
                  </a:lnTo>
                  <a:lnTo>
                    <a:pt x="1958339" y="740676"/>
                  </a:lnTo>
                  <a:lnTo>
                    <a:pt x="1740408" y="781811"/>
                  </a:lnTo>
                  <a:lnTo>
                    <a:pt x="1522476" y="813815"/>
                  </a:lnTo>
                  <a:lnTo>
                    <a:pt x="1306067" y="838200"/>
                  </a:lnTo>
                  <a:lnTo>
                    <a:pt x="1088135" y="859535"/>
                  </a:lnTo>
                  <a:lnTo>
                    <a:pt x="870216" y="885444"/>
                  </a:lnTo>
                  <a:lnTo>
                    <a:pt x="652284" y="896112"/>
                  </a:lnTo>
                  <a:lnTo>
                    <a:pt x="217944" y="911339"/>
                  </a:lnTo>
                  <a:lnTo>
                    <a:pt x="0" y="923544"/>
                  </a:lnTo>
                  <a:lnTo>
                    <a:pt x="435863" y="915923"/>
                  </a:lnTo>
                  <a:lnTo>
                    <a:pt x="870216" y="902207"/>
                  </a:lnTo>
                  <a:lnTo>
                    <a:pt x="1088135" y="880859"/>
                  </a:lnTo>
                  <a:lnTo>
                    <a:pt x="1306067" y="867156"/>
                  </a:lnTo>
                  <a:lnTo>
                    <a:pt x="1522476" y="848867"/>
                  </a:lnTo>
                  <a:lnTo>
                    <a:pt x="1740408" y="827544"/>
                  </a:lnTo>
                  <a:lnTo>
                    <a:pt x="1958339" y="798576"/>
                  </a:lnTo>
                  <a:lnTo>
                    <a:pt x="2174760" y="760476"/>
                  </a:lnTo>
                  <a:lnTo>
                    <a:pt x="2392679" y="708659"/>
                  </a:lnTo>
                  <a:lnTo>
                    <a:pt x="2610612" y="638555"/>
                  </a:lnTo>
                  <a:lnTo>
                    <a:pt x="2827032" y="583691"/>
                  </a:lnTo>
                  <a:lnTo>
                    <a:pt x="3044964" y="519683"/>
                  </a:lnTo>
                  <a:lnTo>
                    <a:pt x="3262883" y="443483"/>
                  </a:lnTo>
                  <a:lnTo>
                    <a:pt x="3480816" y="352043"/>
                  </a:lnTo>
                  <a:lnTo>
                    <a:pt x="3697224" y="243839"/>
                  </a:lnTo>
                  <a:lnTo>
                    <a:pt x="3697224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14" name="object 13">
              <a:extLst>
                <a:ext uri="{FF2B5EF4-FFF2-40B4-BE49-F238E27FC236}">
                  <a16:creationId xmlns:a16="http://schemas.microsoft.com/office/drawing/2014/main" id="{906F734E-D630-6678-C876-9F4C5B9CFB55}"/>
                </a:ext>
              </a:extLst>
            </p:cNvPr>
            <p:cNvSpPr/>
            <p:nvPr/>
          </p:nvSpPr>
          <p:spPr>
            <a:xfrm>
              <a:off x="1048484" y="2808241"/>
              <a:ext cx="6932851" cy="2952905"/>
            </a:xfrm>
            <a:custGeom>
              <a:avLst/>
              <a:gdLst/>
              <a:ahLst/>
              <a:cxnLst/>
              <a:rect l="l" t="t" r="r" b="b"/>
              <a:pathLst>
                <a:path w="3697604" h="958850">
                  <a:moveTo>
                    <a:pt x="3697224" y="0"/>
                  </a:moveTo>
                  <a:lnTo>
                    <a:pt x="3480816" y="144767"/>
                  </a:lnTo>
                  <a:lnTo>
                    <a:pt x="3262883" y="266687"/>
                  </a:lnTo>
                  <a:lnTo>
                    <a:pt x="3044964" y="370319"/>
                  </a:lnTo>
                  <a:lnTo>
                    <a:pt x="2827032" y="458698"/>
                  </a:lnTo>
                  <a:lnTo>
                    <a:pt x="2610612" y="533400"/>
                  </a:lnTo>
                  <a:lnTo>
                    <a:pt x="2392679" y="632447"/>
                  </a:lnTo>
                  <a:lnTo>
                    <a:pt x="2174760" y="707123"/>
                  </a:lnTo>
                  <a:lnTo>
                    <a:pt x="1958339" y="763511"/>
                  </a:lnTo>
                  <a:lnTo>
                    <a:pt x="1740408" y="806183"/>
                  </a:lnTo>
                  <a:lnTo>
                    <a:pt x="1522476" y="839711"/>
                  </a:lnTo>
                  <a:lnTo>
                    <a:pt x="1306067" y="865606"/>
                  </a:lnTo>
                  <a:lnTo>
                    <a:pt x="1088135" y="886968"/>
                  </a:lnTo>
                  <a:lnTo>
                    <a:pt x="870216" y="914400"/>
                  </a:lnTo>
                  <a:lnTo>
                    <a:pt x="652284" y="925055"/>
                  </a:lnTo>
                  <a:lnTo>
                    <a:pt x="217944" y="941819"/>
                  </a:lnTo>
                  <a:lnTo>
                    <a:pt x="0" y="955535"/>
                  </a:lnTo>
                  <a:lnTo>
                    <a:pt x="0" y="958583"/>
                  </a:lnTo>
                  <a:lnTo>
                    <a:pt x="217944" y="946391"/>
                  </a:lnTo>
                  <a:lnTo>
                    <a:pt x="652284" y="931151"/>
                  </a:lnTo>
                  <a:lnTo>
                    <a:pt x="870216" y="920483"/>
                  </a:lnTo>
                  <a:lnTo>
                    <a:pt x="1088135" y="894575"/>
                  </a:lnTo>
                  <a:lnTo>
                    <a:pt x="1306067" y="873251"/>
                  </a:lnTo>
                  <a:lnTo>
                    <a:pt x="1522476" y="848855"/>
                  </a:lnTo>
                  <a:lnTo>
                    <a:pt x="1740408" y="816851"/>
                  </a:lnTo>
                  <a:lnTo>
                    <a:pt x="1958339" y="775716"/>
                  </a:lnTo>
                  <a:lnTo>
                    <a:pt x="2174760" y="720839"/>
                  </a:lnTo>
                  <a:lnTo>
                    <a:pt x="2392679" y="649211"/>
                  </a:lnTo>
                  <a:lnTo>
                    <a:pt x="2610612" y="551675"/>
                  </a:lnTo>
                  <a:lnTo>
                    <a:pt x="2827032" y="478523"/>
                  </a:lnTo>
                  <a:lnTo>
                    <a:pt x="3044964" y="393192"/>
                  </a:lnTo>
                  <a:lnTo>
                    <a:pt x="3262883" y="292608"/>
                  </a:lnTo>
                  <a:lnTo>
                    <a:pt x="3480816" y="175247"/>
                  </a:lnTo>
                  <a:lnTo>
                    <a:pt x="3697224" y="35039"/>
                  </a:lnTo>
                  <a:lnTo>
                    <a:pt x="3697224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15" name="object 14">
              <a:extLst>
                <a:ext uri="{FF2B5EF4-FFF2-40B4-BE49-F238E27FC236}">
                  <a16:creationId xmlns:a16="http://schemas.microsoft.com/office/drawing/2014/main" id="{05F7FFFB-68D5-4A06-5F77-0583CB842BA0}"/>
                </a:ext>
              </a:extLst>
            </p:cNvPr>
            <p:cNvSpPr/>
            <p:nvPr/>
          </p:nvSpPr>
          <p:spPr>
            <a:xfrm>
              <a:off x="1048484" y="2399924"/>
              <a:ext cx="6932851" cy="3351840"/>
            </a:xfrm>
            <a:custGeom>
              <a:avLst/>
              <a:gdLst/>
              <a:ahLst/>
              <a:cxnLst/>
              <a:rect l="l" t="t" r="r" b="b"/>
              <a:pathLst>
                <a:path w="3697604" h="1088389">
                  <a:moveTo>
                    <a:pt x="3697224" y="0"/>
                  </a:moveTo>
                  <a:lnTo>
                    <a:pt x="3480816" y="153911"/>
                  </a:lnTo>
                  <a:lnTo>
                    <a:pt x="3262883" y="283464"/>
                  </a:lnTo>
                  <a:lnTo>
                    <a:pt x="3044964" y="394703"/>
                  </a:lnTo>
                  <a:lnTo>
                    <a:pt x="2827032" y="489203"/>
                  </a:lnTo>
                  <a:lnTo>
                    <a:pt x="2610612" y="571500"/>
                  </a:lnTo>
                  <a:lnTo>
                    <a:pt x="2392679" y="682739"/>
                  </a:lnTo>
                  <a:lnTo>
                    <a:pt x="2174760" y="768096"/>
                  </a:lnTo>
                  <a:lnTo>
                    <a:pt x="1958339" y="832104"/>
                  </a:lnTo>
                  <a:lnTo>
                    <a:pt x="1740408" y="883894"/>
                  </a:lnTo>
                  <a:lnTo>
                    <a:pt x="1522476" y="923531"/>
                  </a:lnTo>
                  <a:lnTo>
                    <a:pt x="1306067" y="955548"/>
                  </a:lnTo>
                  <a:lnTo>
                    <a:pt x="1088135" y="981443"/>
                  </a:lnTo>
                  <a:lnTo>
                    <a:pt x="870216" y="1013447"/>
                  </a:lnTo>
                  <a:lnTo>
                    <a:pt x="652284" y="1030211"/>
                  </a:lnTo>
                  <a:lnTo>
                    <a:pt x="217944" y="1053071"/>
                  </a:lnTo>
                  <a:lnTo>
                    <a:pt x="0" y="1069848"/>
                  </a:lnTo>
                  <a:lnTo>
                    <a:pt x="0" y="1088123"/>
                  </a:lnTo>
                  <a:lnTo>
                    <a:pt x="217944" y="1074407"/>
                  </a:lnTo>
                  <a:lnTo>
                    <a:pt x="652284" y="1057643"/>
                  </a:lnTo>
                  <a:lnTo>
                    <a:pt x="870216" y="1046988"/>
                  </a:lnTo>
                  <a:lnTo>
                    <a:pt x="1088135" y="1019556"/>
                  </a:lnTo>
                  <a:lnTo>
                    <a:pt x="1306067" y="998194"/>
                  </a:lnTo>
                  <a:lnTo>
                    <a:pt x="1522476" y="972299"/>
                  </a:lnTo>
                  <a:lnTo>
                    <a:pt x="1740408" y="938771"/>
                  </a:lnTo>
                  <a:lnTo>
                    <a:pt x="1958339" y="896099"/>
                  </a:lnTo>
                  <a:lnTo>
                    <a:pt x="2174760" y="839711"/>
                  </a:lnTo>
                  <a:lnTo>
                    <a:pt x="2392679" y="765035"/>
                  </a:lnTo>
                  <a:lnTo>
                    <a:pt x="2610612" y="665988"/>
                  </a:lnTo>
                  <a:lnTo>
                    <a:pt x="2827032" y="591286"/>
                  </a:lnTo>
                  <a:lnTo>
                    <a:pt x="3044964" y="502907"/>
                  </a:lnTo>
                  <a:lnTo>
                    <a:pt x="3262883" y="399275"/>
                  </a:lnTo>
                  <a:lnTo>
                    <a:pt x="3480816" y="277355"/>
                  </a:lnTo>
                  <a:lnTo>
                    <a:pt x="3697224" y="132588"/>
                  </a:lnTo>
                  <a:lnTo>
                    <a:pt x="3697224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16" name="object 15">
              <a:extLst>
                <a:ext uri="{FF2B5EF4-FFF2-40B4-BE49-F238E27FC236}">
                  <a16:creationId xmlns:a16="http://schemas.microsoft.com/office/drawing/2014/main" id="{CC4680A8-7C10-BE46-25F7-4206FC7E1CB0}"/>
                </a:ext>
              </a:extLst>
            </p:cNvPr>
            <p:cNvSpPr/>
            <p:nvPr/>
          </p:nvSpPr>
          <p:spPr>
            <a:xfrm>
              <a:off x="1048484" y="1709986"/>
              <a:ext cx="6932851" cy="3985445"/>
            </a:xfrm>
            <a:custGeom>
              <a:avLst/>
              <a:gdLst/>
              <a:ahLst/>
              <a:cxnLst/>
              <a:rect l="l" t="t" r="r" b="b"/>
              <a:pathLst>
                <a:path w="3697604" h="1294129">
                  <a:moveTo>
                    <a:pt x="3697224" y="0"/>
                  </a:moveTo>
                  <a:lnTo>
                    <a:pt x="3480816" y="182867"/>
                  </a:lnTo>
                  <a:lnTo>
                    <a:pt x="3262883" y="338327"/>
                  </a:lnTo>
                  <a:lnTo>
                    <a:pt x="3044964" y="470915"/>
                  </a:lnTo>
                  <a:lnTo>
                    <a:pt x="2827032" y="585215"/>
                  </a:lnTo>
                  <a:lnTo>
                    <a:pt x="2610612" y="682751"/>
                  </a:lnTo>
                  <a:lnTo>
                    <a:pt x="2392679" y="819911"/>
                  </a:lnTo>
                  <a:lnTo>
                    <a:pt x="2174760" y="923543"/>
                  </a:lnTo>
                  <a:lnTo>
                    <a:pt x="1958339" y="1002791"/>
                  </a:lnTo>
                  <a:lnTo>
                    <a:pt x="1740408" y="1065275"/>
                  </a:lnTo>
                  <a:lnTo>
                    <a:pt x="1522476" y="1115567"/>
                  </a:lnTo>
                  <a:lnTo>
                    <a:pt x="1306067" y="1153667"/>
                  </a:lnTo>
                  <a:lnTo>
                    <a:pt x="870216" y="1222235"/>
                  </a:lnTo>
                  <a:lnTo>
                    <a:pt x="652284" y="1242047"/>
                  </a:lnTo>
                  <a:lnTo>
                    <a:pt x="435863" y="1257299"/>
                  </a:lnTo>
                  <a:lnTo>
                    <a:pt x="217944" y="1269491"/>
                  </a:lnTo>
                  <a:lnTo>
                    <a:pt x="0" y="1287767"/>
                  </a:lnTo>
                  <a:lnTo>
                    <a:pt x="0" y="1293875"/>
                  </a:lnTo>
                  <a:lnTo>
                    <a:pt x="217944" y="1277111"/>
                  </a:lnTo>
                  <a:lnTo>
                    <a:pt x="652284" y="1254251"/>
                  </a:lnTo>
                  <a:lnTo>
                    <a:pt x="870216" y="1237475"/>
                  </a:lnTo>
                  <a:lnTo>
                    <a:pt x="1088135" y="1205471"/>
                  </a:lnTo>
                  <a:lnTo>
                    <a:pt x="1306067" y="1179575"/>
                  </a:lnTo>
                  <a:lnTo>
                    <a:pt x="1522476" y="1147559"/>
                  </a:lnTo>
                  <a:lnTo>
                    <a:pt x="1740408" y="1107935"/>
                  </a:lnTo>
                  <a:lnTo>
                    <a:pt x="1958339" y="1056131"/>
                  </a:lnTo>
                  <a:lnTo>
                    <a:pt x="2174760" y="992123"/>
                  </a:lnTo>
                  <a:lnTo>
                    <a:pt x="2392679" y="906779"/>
                  </a:lnTo>
                  <a:lnTo>
                    <a:pt x="2610612" y="795527"/>
                  </a:lnTo>
                  <a:lnTo>
                    <a:pt x="2827032" y="713231"/>
                  </a:lnTo>
                  <a:lnTo>
                    <a:pt x="3044964" y="618743"/>
                  </a:lnTo>
                  <a:lnTo>
                    <a:pt x="3262883" y="507491"/>
                  </a:lnTo>
                  <a:lnTo>
                    <a:pt x="3480816" y="377939"/>
                  </a:lnTo>
                  <a:lnTo>
                    <a:pt x="3697224" y="224027"/>
                  </a:lnTo>
                  <a:lnTo>
                    <a:pt x="3697224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17" name="object 16">
              <a:extLst>
                <a:ext uri="{FF2B5EF4-FFF2-40B4-BE49-F238E27FC236}">
                  <a16:creationId xmlns:a16="http://schemas.microsoft.com/office/drawing/2014/main" id="{8017E3BC-3A8E-C21A-F087-76DC29004468}"/>
                </a:ext>
              </a:extLst>
            </p:cNvPr>
            <p:cNvSpPr/>
            <p:nvPr/>
          </p:nvSpPr>
          <p:spPr>
            <a:xfrm>
              <a:off x="1048484" y="1592668"/>
              <a:ext cx="6932851" cy="4083222"/>
            </a:xfrm>
            <a:custGeom>
              <a:avLst/>
              <a:gdLst/>
              <a:ahLst/>
              <a:cxnLst/>
              <a:rect l="l" t="t" r="r" b="b"/>
              <a:pathLst>
                <a:path w="3697604" h="1325879">
                  <a:moveTo>
                    <a:pt x="3697224" y="0"/>
                  </a:moveTo>
                  <a:lnTo>
                    <a:pt x="3480816" y="187439"/>
                  </a:lnTo>
                  <a:lnTo>
                    <a:pt x="3262883" y="347459"/>
                  </a:lnTo>
                  <a:lnTo>
                    <a:pt x="3044964" y="484631"/>
                  </a:lnTo>
                  <a:lnTo>
                    <a:pt x="2827032" y="601967"/>
                  </a:lnTo>
                  <a:lnTo>
                    <a:pt x="2610612" y="704075"/>
                  </a:lnTo>
                  <a:lnTo>
                    <a:pt x="2392679" y="842759"/>
                  </a:lnTo>
                  <a:lnTo>
                    <a:pt x="2174760" y="947927"/>
                  </a:lnTo>
                  <a:lnTo>
                    <a:pt x="1958339" y="1030223"/>
                  </a:lnTo>
                  <a:lnTo>
                    <a:pt x="1740408" y="1094231"/>
                  </a:lnTo>
                  <a:lnTo>
                    <a:pt x="1522476" y="1144523"/>
                  </a:lnTo>
                  <a:lnTo>
                    <a:pt x="1306067" y="1185659"/>
                  </a:lnTo>
                  <a:lnTo>
                    <a:pt x="1088135" y="1219187"/>
                  </a:lnTo>
                  <a:lnTo>
                    <a:pt x="870216" y="1255763"/>
                  </a:lnTo>
                  <a:lnTo>
                    <a:pt x="652284" y="1275575"/>
                  </a:lnTo>
                  <a:lnTo>
                    <a:pt x="217944" y="1304543"/>
                  </a:lnTo>
                  <a:lnTo>
                    <a:pt x="0" y="1322831"/>
                  </a:lnTo>
                  <a:lnTo>
                    <a:pt x="0" y="1325867"/>
                  </a:lnTo>
                  <a:lnTo>
                    <a:pt x="217944" y="1307591"/>
                  </a:lnTo>
                  <a:lnTo>
                    <a:pt x="435863" y="1295399"/>
                  </a:lnTo>
                  <a:lnTo>
                    <a:pt x="652284" y="1280147"/>
                  </a:lnTo>
                  <a:lnTo>
                    <a:pt x="870216" y="1260322"/>
                  </a:lnTo>
                  <a:lnTo>
                    <a:pt x="1306067" y="1191755"/>
                  </a:lnTo>
                  <a:lnTo>
                    <a:pt x="1522476" y="1153667"/>
                  </a:lnTo>
                  <a:lnTo>
                    <a:pt x="1740408" y="1103375"/>
                  </a:lnTo>
                  <a:lnTo>
                    <a:pt x="1958339" y="1040879"/>
                  </a:lnTo>
                  <a:lnTo>
                    <a:pt x="2174760" y="961643"/>
                  </a:lnTo>
                  <a:lnTo>
                    <a:pt x="2392679" y="857999"/>
                  </a:lnTo>
                  <a:lnTo>
                    <a:pt x="2610612" y="720839"/>
                  </a:lnTo>
                  <a:lnTo>
                    <a:pt x="2827032" y="623315"/>
                  </a:lnTo>
                  <a:lnTo>
                    <a:pt x="3044964" y="509015"/>
                  </a:lnTo>
                  <a:lnTo>
                    <a:pt x="3262883" y="376427"/>
                  </a:lnTo>
                  <a:lnTo>
                    <a:pt x="3480816" y="220967"/>
                  </a:lnTo>
                  <a:lnTo>
                    <a:pt x="3697224" y="38099"/>
                  </a:lnTo>
                  <a:lnTo>
                    <a:pt x="3697224" y="0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18" name="object 29">
              <a:extLst>
                <a:ext uri="{FF2B5EF4-FFF2-40B4-BE49-F238E27FC236}">
                  <a16:creationId xmlns:a16="http://schemas.microsoft.com/office/drawing/2014/main" id="{37F2E093-6A3D-712A-9787-823EB7556F85}"/>
                </a:ext>
              </a:extLst>
            </p:cNvPr>
            <p:cNvSpPr txBox="1"/>
            <p:nvPr/>
          </p:nvSpPr>
          <p:spPr>
            <a:xfrm>
              <a:off x="502748" y="5054654"/>
              <a:ext cx="431664" cy="215444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/>
            <a:p>
              <a:pPr marL="8999" algn="r">
                <a:spcBef>
                  <a:spcPts val="71"/>
                </a:spcBef>
              </a:pPr>
              <a:r>
                <a:rPr sz="1400" dirty="0">
                  <a:solidFill>
                    <a:schemeClr val="bg1"/>
                  </a:solidFill>
                </a:rPr>
                <a:t>20</a:t>
              </a:r>
            </a:p>
          </p:txBody>
        </p:sp>
        <p:sp>
          <p:nvSpPr>
            <p:cNvPr id="19" name="object 29">
              <a:extLst>
                <a:ext uri="{FF2B5EF4-FFF2-40B4-BE49-F238E27FC236}">
                  <a16:creationId xmlns:a16="http://schemas.microsoft.com/office/drawing/2014/main" id="{1D8618D4-0358-86E7-25DF-B0829B3232C3}"/>
                </a:ext>
              </a:extLst>
            </p:cNvPr>
            <p:cNvSpPr txBox="1"/>
            <p:nvPr/>
          </p:nvSpPr>
          <p:spPr>
            <a:xfrm>
              <a:off x="476963" y="4180397"/>
              <a:ext cx="431664" cy="215444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/>
            <a:p>
              <a:pPr marL="8999" algn="r">
                <a:spcBef>
                  <a:spcPts val="71"/>
                </a:spcBef>
              </a:pPr>
              <a:r>
                <a:rPr lang="ru-RU" sz="1400">
                  <a:solidFill>
                    <a:schemeClr val="bg1"/>
                  </a:solidFill>
                </a:rPr>
                <a:t>40</a:t>
              </a:r>
              <a:endParaRPr sz="1400">
                <a:solidFill>
                  <a:schemeClr val="bg1"/>
                </a:solidFill>
              </a:endParaRPr>
            </a:p>
          </p:txBody>
        </p:sp>
        <p:sp>
          <p:nvSpPr>
            <p:cNvPr id="20" name="object 29">
              <a:extLst>
                <a:ext uri="{FF2B5EF4-FFF2-40B4-BE49-F238E27FC236}">
                  <a16:creationId xmlns:a16="http://schemas.microsoft.com/office/drawing/2014/main" id="{206879E0-8AA7-347F-9BBA-AA167F85E9E7}"/>
                </a:ext>
              </a:extLst>
            </p:cNvPr>
            <p:cNvSpPr txBox="1"/>
            <p:nvPr/>
          </p:nvSpPr>
          <p:spPr>
            <a:xfrm>
              <a:off x="476963" y="3306142"/>
              <a:ext cx="431664" cy="215444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/>
            <a:p>
              <a:pPr marL="8999" algn="r">
                <a:spcBef>
                  <a:spcPts val="71"/>
                </a:spcBef>
              </a:pPr>
              <a:r>
                <a:rPr lang="ru-RU" sz="1400" dirty="0">
                  <a:solidFill>
                    <a:schemeClr val="bg1"/>
                  </a:solidFill>
                </a:rPr>
                <a:t>60</a:t>
              </a:r>
              <a:endParaRPr sz="1400" dirty="0">
                <a:solidFill>
                  <a:schemeClr val="bg1"/>
                </a:solidFill>
              </a:endParaRPr>
            </a:p>
          </p:txBody>
        </p:sp>
        <p:sp>
          <p:nvSpPr>
            <p:cNvPr id="21" name="object 29">
              <a:extLst>
                <a:ext uri="{FF2B5EF4-FFF2-40B4-BE49-F238E27FC236}">
                  <a16:creationId xmlns:a16="http://schemas.microsoft.com/office/drawing/2014/main" id="{61D14A40-C9E3-DF6F-A10D-55D1510D976C}"/>
                </a:ext>
              </a:extLst>
            </p:cNvPr>
            <p:cNvSpPr txBox="1"/>
            <p:nvPr/>
          </p:nvSpPr>
          <p:spPr>
            <a:xfrm>
              <a:off x="476963" y="2431885"/>
              <a:ext cx="431664" cy="215444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/>
            <a:p>
              <a:pPr marL="8999" algn="r">
                <a:spcBef>
                  <a:spcPts val="71"/>
                </a:spcBef>
              </a:pPr>
              <a:r>
                <a:rPr lang="ru-RU" sz="1400">
                  <a:solidFill>
                    <a:schemeClr val="bg1"/>
                  </a:solidFill>
                </a:rPr>
                <a:t>80</a:t>
              </a:r>
              <a:endParaRPr sz="1400">
                <a:solidFill>
                  <a:schemeClr val="bg1"/>
                </a:solidFill>
              </a:endParaRPr>
            </a:p>
          </p:txBody>
        </p:sp>
        <p:sp>
          <p:nvSpPr>
            <p:cNvPr id="22" name="object 29">
              <a:extLst>
                <a:ext uri="{FF2B5EF4-FFF2-40B4-BE49-F238E27FC236}">
                  <a16:creationId xmlns:a16="http://schemas.microsoft.com/office/drawing/2014/main" id="{3B386703-493C-21E8-E624-373D1826F6B0}"/>
                </a:ext>
              </a:extLst>
            </p:cNvPr>
            <p:cNvSpPr txBox="1"/>
            <p:nvPr/>
          </p:nvSpPr>
          <p:spPr>
            <a:xfrm>
              <a:off x="322262" y="1600726"/>
              <a:ext cx="586365" cy="215444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/>
            <a:p>
              <a:pPr marL="8999" algn="r">
                <a:spcBef>
                  <a:spcPts val="71"/>
                </a:spcBef>
              </a:pPr>
              <a:r>
                <a:rPr lang="ru-RU" sz="1400" dirty="0">
                  <a:solidFill>
                    <a:schemeClr val="bg1"/>
                  </a:solidFill>
                </a:rPr>
                <a:t>100</a:t>
              </a:r>
              <a:endParaRPr sz="14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431C33E-811A-E32F-F0A0-62511EED3DAE}"/>
              </a:ext>
            </a:extLst>
          </p:cNvPr>
          <p:cNvCxnSpPr>
            <a:cxnSpLocks/>
          </p:cNvCxnSpPr>
          <p:nvPr/>
        </p:nvCxnSpPr>
        <p:spPr>
          <a:xfrm flipV="1">
            <a:off x="1231365" y="3667232"/>
            <a:ext cx="4290060" cy="1748780"/>
          </a:xfrm>
          <a:prstGeom prst="straightConnector1">
            <a:avLst/>
          </a:prstGeom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95023C6-1088-20AD-C6A0-7B793AF6DCDC}"/>
              </a:ext>
            </a:extLst>
          </p:cNvPr>
          <p:cNvCxnSpPr>
            <a:cxnSpLocks/>
          </p:cNvCxnSpPr>
          <p:nvPr/>
        </p:nvCxnSpPr>
        <p:spPr>
          <a:xfrm flipV="1">
            <a:off x="5891433" y="1885900"/>
            <a:ext cx="2165187" cy="1675609"/>
          </a:xfrm>
          <a:prstGeom prst="straightConnector1">
            <a:avLst/>
          </a:prstGeom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bject 37">
            <a:extLst>
              <a:ext uri="{FF2B5EF4-FFF2-40B4-BE49-F238E27FC236}">
                <a16:creationId xmlns:a16="http://schemas.microsoft.com/office/drawing/2014/main" id="{EEC71891-EF3A-2C39-F51C-A34DB813F005}"/>
              </a:ext>
            </a:extLst>
          </p:cNvPr>
          <p:cNvSpPr txBox="1"/>
          <p:nvPr/>
        </p:nvSpPr>
        <p:spPr>
          <a:xfrm>
            <a:off x="3004704" y="4228932"/>
            <a:ext cx="898238" cy="503128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0" tIns="0" rIns="0" bIns="0" rtlCol="0" anchor="ctr">
            <a:noAutofit/>
          </a:bodyPr>
          <a:lstStyle>
            <a:defPPr>
              <a:defRPr lang="ru-RU"/>
            </a:defPPr>
            <a:lvl1pPr marL="8999" algn="ctr">
              <a:spcBef>
                <a:spcPts val="71"/>
              </a:spcBef>
              <a:defRPr sz="1200" spc="39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defRPr>
            </a:lvl1pPr>
          </a:lstStyle>
          <a:p>
            <a:r>
              <a:rPr lang="ru-RU" sz="1600" dirty="0">
                <a:solidFill>
                  <a:schemeClr val="accent1"/>
                </a:solidFill>
              </a:rPr>
              <a:t>22%</a:t>
            </a:r>
          </a:p>
        </p:txBody>
      </p:sp>
      <p:sp>
        <p:nvSpPr>
          <p:cNvPr id="26" name="object 37">
            <a:extLst>
              <a:ext uri="{FF2B5EF4-FFF2-40B4-BE49-F238E27FC236}">
                <a16:creationId xmlns:a16="http://schemas.microsoft.com/office/drawing/2014/main" id="{B08ABC34-7366-1DA6-77E7-D2D244F6F5EC}"/>
              </a:ext>
            </a:extLst>
          </p:cNvPr>
          <p:cNvSpPr txBox="1"/>
          <p:nvPr/>
        </p:nvSpPr>
        <p:spPr>
          <a:xfrm>
            <a:off x="6641896" y="2388127"/>
            <a:ext cx="898238" cy="503128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0" tIns="0" rIns="0" bIns="0" rtlCol="0" anchor="ctr">
            <a:noAutofit/>
          </a:bodyPr>
          <a:lstStyle>
            <a:defPPr>
              <a:defRPr lang="ru-RU"/>
            </a:defPPr>
            <a:lvl1pPr marL="8999" algn="ctr">
              <a:spcBef>
                <a:spcPts val="71"/>
              </a:spcBef>
              <a:defRPr sz="1200" spc="39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defRPr>
            </a:lvl1pPr>
          </a:lstStyle>
          <a:p>
            <a:r>
              <a:rPr lang="ru-RU" sz="1600" dirty="0">
                <a:solidFill>
                  <a:schemeClr val="accent1"/>
                </a:solidFill>
              </a:rPr>
              <a:t>15%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7E56FA9-EF59-3233-6F44-5B753F0A4062}"/>
              </a:ext>
            </a:extLst>
          </p:cNvPr>
          <p:cNvSpPr txBox="1"/>
          <p:nvPr/>
        </p:nvSpPr>
        <p:spPr>
          <a:xfrm>
            <a:off x="1231365" y="1968889"/>
            <a:ext cx="6096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</a:rPr>
              <a:t>Прогноз роста парка коммерческих БАС 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200" i="1" dirty="0">
                <a:solidFill>
                  <a:schemeClr val="bg1"/>
                </a:solidFill>
              </a:rPr>
              <a:t>2018–2035, тыс. штук</a:t>
            </a:r>
            <a:endParaRPr lang="ru-RU" sz="1800" i="1" dirty="0">
              <a:solidFill>
                <a:schemeClr val="bg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C26AD5E-BEB1-07A1-2CB6-2A80D4266EF8}"/>
              </a:ext>
            </a:extLst>
          </p:cNvPr>
          <p:cNvSpPr txBox="1"/>
          <p:nvPr/>
        </p:nvSpPr>
        <p:spPr>
          <a:xfrm>
            <a:off x="8805468" y="200676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9"/>
              </a:spcBef>
            </a:pPr>
            <a:r>
              <a:rPr lang="ru-RU" sz="1800" dirty="0">
                <a:solidFill>
                  <a:schemeClr val="bg1"/>
                </a:solidFill>
              </a:rPr>
              <a:t>СМИ, реклама</a:t>
            </a:r>
            <a:r>
              <a:rPr lang="en-GB" sz="1800" dirty="0">
                <a:solidFill>
                  <a:schemeClr val="bg1"/>
                </a:solidFill>
              </a:rPr>
              <a:t> </a:t>
            </a:r>
            <a:r>
              <a:rPr lang="ru-RU" sz="1800" dirty="0">
                <a:solidFill>
                  <a:schemeClr val="bg1"/>
                </a:solidFill>
              </a:rPr>
              <a:t>и мероприятия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3316B55-1A0F-AEB1-FA68-E378E7882444}"/>
              </a:ext>
            </a:extLst>
          </p:cNvPr>
          <p:cNvSpPr txBox="1"/>
          <p:nvPr/>
        </p:nvSpPr>
        <p:spPr>
          <a:xfrm>
            <a:off x="8805468" y="2392545"/>
            <a:ext cx="73791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9"/>
              </a:spcBef>
            </a:pPr>
            <a:r>
              <a:rPr lang="ru-RU" sz="1800" dirty="0">
                <a:solidFill>
                  <a:schemeClr val="bg1"/>
                </a:solidFill>
              </a:rPr>
              <a:t>Сельское хозяйство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53090B8-B059-2DA2-7D48-BE02D53C0E89}"/>
              </a:ext>
            </a:extLst>
          </p:cNvPr>
          <p:cNvSpPr txBox="1"/>
          <p:nvPr/>
        </p:nvSpPr>
        <p:spPr>
          <a:xfrm>
            <a:off x="8805468" y="2769642"/>
            <a:ext cx="80213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9"/>
              </a:spcBef>
            </a:pPr>
            <a:r>
              <a:rPr lang="ru-RU" sz="1800" dirty="0">
                <a:solidFill>
                  <a:schemeClr val="bg1"/>
                </a:solidFill>
              </a:rPr>
              <a:t>Строительство</a:t>
            </a:r>
            <a:r>
              <a:rPr lang="en-GB" sz="1800" dirty="0">
                <a:solidFill>
                  <a:schemeClr val="bg1"/>
                </a:solidFill>
              </a:rPr>
              <a:t> </a:t>
            </a:r>
            <a:br>
              <a:rPr lang="en-GB" sz="1800" dirty="0">
                <a:solidFill>
                  <a:schemeClr val="bg1"/>
                </a:solidFill>
              </a:rPr>
            </a:br>
            <a:r>
              <a:rPr lang="ru-RU" sz="1800" dirty="0">
                <a:solidFill>
                  <a:schemeClr val="bg1"/>
                </a:solidFill>
              </a:rPr>
              <a:t>и инфраструктура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9A65E0A-C623-A0FE-9AE5-4405C2BD3F45}"/>
              </a:ext>
            </a:extLst>
          </p:cNvPr>
          <p:cNvSpPr txBox="1"/>
          <p:nvPr/>
        </p:nvSpPr>
        <p:spPr>
          <a:xfrm>
            <a:off x="8834510" y="3442027"/>
            <a:ext cx="83413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9"/>
              </a:spcBef>
            </a:pPr>
            <a:r>
              <a:rPr lang="ru-RU" sz="1800" dirty="0">
                <a:solidFill>
                  <a:schemeClr val="bg1"/>
                </a:solidFill>
              </a:rPr>
              <a:t>Горнодобывающая</a:t>
            </a:r>
            <a:r>
              <a:rPr lang="en-GB" sz="1800" dirty="0">
                <a:solidFill>
                  <a:schemeClr val="bg1"/>
                </a:solidFill>
              </a:rPr>
              <a:t> </a:t>
            </a:r>
            <a:br>
              <a:rPr lang="en-GB" sz="1800" dirty="0">
                <a:solidFill>
                  <a:schemeClr val="bg1"/>
                </a:solidFill>
              </a:rPr>
            </a:br>
            <a:r>
              <a:rPr lang="ru-RU" sz="1800" dirty="0">
                <a:solidFill>
                  <a:schemeClr val="bg1"/>
                </a:solidFill>
              </a:rPr>
              <a:t>промышленность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73EE0D2-B667-A568-528C-17AABA46BFF6}"/>
              </a:ext>
            </a:extLst>
          </p:cNvPr>
          <p:cNvSpPr txBox="1"/>
          <p:nvPr/>
        </p:nvSpPr>
        <p:spPr>
          <a:xfrm>
            <a:off x="8834510" y="4062326"/>
            <a:ext cx="850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9"/>
              </a:spcBef>
            </a:pPr>
            <a:r>
              <a:rPr lang="ru-RU" sz="1800" dirty="0">
                <a:solidFill>
                  <a:schemeClr val="bg1"/>
                </a:solidFill>
              </a:rPr>
              <a:t>Энергетика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BAEDD18-AB8D-01BC-5821-F3F07347FAA8}"/>
              </a:ext>
            </a:extLst>
          </p:cNvPr>
          <p:cNvSpPr txBox="1"/>
          <p:nvPr/>
        </p:nvSpPr>
        <p:spPr>
          <a:xfrm>
            <a:off x="8805468" y="4566255"/>
            <a:ext cx="85902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9"/>
              </a:spcBef>
            </a:pPr>
            <a:r>
              <a:rPr lang="ru-RU" sz="1800" dirty="0">
                <a:solidFill>
                  <a:schemeClr val="bg1"/>
                </a:solidFill>
              </a:rPr>
              <a:t>Безопасность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19BFB61-74C7-2F0F-8E8B-6D85A1E941A6}"/>
              </a:ext>
            </a:extLst>
          </p:cNvPr>
          <p:cNvSpPr txBox="1"/>
          <p:nvPr/>
        </p:nvSpPr>
        <p:spPr>
          <a:xfrm>
            <a:off x="8805468" y="4960352"/>
            <a:ext cx="8630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9"/>
              </a:spcBef>
            </a:pPr>
            <a:r>
              <a:rPr lang="ru-RU" dirty="0">
                <a:solidFill>
                  <a:schemeClr val="bg1"/>
                </a:solidFill>
              </a:rPr>
              <a:t>Доставка грузов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и электронная торговля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0860A6D-914B-D5E0-2E71-3F22F22F1582}"/>
              </a:ext>
            </a:extLst>
          </p:cNvPr>
          <p:cNvSpPr txBox="1"/>
          <p:nvPr/>
        </p:nvSpPr>
        <p:spPr>
          <a:xfrm>
            <a:off x="8834510" y="5605437"/>
            <a:ext cx="8651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9"/>
              </a:spcBef>
            </a:pPr>
            <a:r>
              <a:rPr lang="ru-RU" sz="1800" dirty="0">
                <a:solidFill>
                  <a:schemeClr val="bg1"/>
                </a:solidFill>
              </a:rPr>
              <a:t>Телекоммуникации</a:t>
            </a:r>
          </a:p>
        </p:txBody>
      </p:sp>
    </p:spTree>
    <p:extLst>
      <p:ext uri="{BB962C8B-B14F-4D97-AF65-F5344CB8AC3E}">
        <p14:creationId xmlns:p14="http://schemas.microsoft.com/office/powerpoint/2010/main" val="4242438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03AE3FD-C30F-B5DB-91AD-F29DCEE5F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30303" y="278193"/>
            <a:ext cx="9385300" cy="985791"/>
          </a:xfrm>
        </p:spPr>
        <p:txBody>
          <a:bodyPr/>
          <a:lstStyle/>
          <a:p>
            <a:r>
              <a:rPr lang="ru-RU" dirty="0"/>
              <a:t>Технология 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51B1BCE7-439B-1F02-3282-E0C0374CB361}"/>
              </a:ext>
            </a:extLst>
          </p:cNvPr>
          <p:cNvGrpSpPr/>
          <p:nvPr/>
        </p:nvGrpSpPr>
        <p:grpSpPr>
          <a:xfrm>
            <a:off x="503772" y="1537226"/>
            <a:ext cx="7214997" cy="624548"/>
            <a:chOff x="540001" y="2127704"/>
            <a:chExt cx="7214997" cy="62454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2401BDD-D51A-0F95-247D-6067A9E06986}"/>
                </a:ext>
              </a:extLst>
            </p:cNvPr>
            <p:cNvSpPr txBox="1"/>
            <p:nvPr/>
          </p:nvSpPr>
          <p:spPr>
            <a:xfrm>
              <a:off x="1289197" y="2162078"/>
              <a:ext cx="2289258" cy="24622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vl="0">
                <a:spcAft>
                  <a:spcPts val="0"/>
                </a:spcAft>
              </a:pPr>
              <a:r>
                <a:rPr lang="ru-RU" sz="1600" dirty="0">
                  <a:solidFill>
                    <a:schemeClr val="bg1"/>
                  </a:solidFill>
                </a:rPr>
                <a:t>Собственная масса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B925E19-E906-A806-F564-83CB8552506A}"/>
                </a:ext>
              </a:extLst>
            </p:cNvPr>
            <p:cNvSpPr txBox="1"/>
            <p:nvPr/>
          </p:nvSpPr>
          <p:spPr>
            <a:xfrm>
              <a:off x="1289197" y="2408299"/>
              <a:ext cx="2961084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>
                <a:spcAft>
                  <a:spcPts val="0"/>
                </a:spcAft>
              </a:pPr>
              <a:r>
                <a:rPr lang="ru-RU" sz="2000" dirty="0">
                  <a:solidFill>
                    <a:schemeClr val="bg1"/>
                  </a:solidFill>
                  <a:latin typeface="+mj-lt"/>
                </a:rPr>
                <a:t>240 кг</a:t>
              </a:r>
              <a:endParaRPr 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764DEA2-479C-1D4F-6E63-7656F62B30B6}"/>
                </a:ext>
              </a:extLst>
            </p:cNvPr>
            <p:cNvSpPr txBox="1"/>
            <p:nvPr/>
          </p:nvSpPr>
          <p:spPr>
            <a:xfrm>
              <a:off x="5160062" y="2162078"/>
              <a:ext cx="2594936" cy="24622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vl="0">
                <a:spcAft>
                  <a:spcPts val="0"/>
                </a:spcAft>
              </a:pPr>
              <a:r>
                <a:rPr lang="ru-RU" sz="1600">
                  <a:solidFill>
                    <a:schemeClr val="bg1"/>
                  </a:solidFill>
                </a:rPr>
                <a:t>Полезная нагрузка</a:t>
              </a:r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48A27D-9912-07EA-3905-2ACA520F24DC}"/>
                </a:ext>
              </a:extLst>
            </p:cNvPr>
            <p:cNvSpPr txBox="1"/>
            <p:nvPr/>
          </p:nvSpPr>
          <p:spPr>
            <a:xfrm>
              <a:off x="5160062" y="2408299"/>
              <a:ext cx="2594936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>
                <a:spcAft>
                  <a:spcPts val="0"/>
                </a:spcAft>
              </a:pPr>
              <a:r>
                <a:rPr lang="ru-RU" sz="2000" dirty="0">
                  <a:solidFill>
                    <a:schemeClr val="bg1"/>
                  </a:solidFill>
                  <a:latin typeface="+mj-lt"/>
                </a:rPr>
                <a:t>100 кг</a:t>
              </a:r>
              <a:endParaRPr 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" name="Oval 24">
              <a:extLst>
                <a:ext uri="{FF2B5EF4-FFF2-40B4-BE49-F238E27FC236}">
                  <a16:creationId xmlns:a16="http://schemas.microsoft.com/office/drawing/2014/main" id="{4888CADB-E0C6-94CB-D7C3-95A4DD811B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10865" y="2127704"/>
              <a:ext cx="624548" cy="624548"/>
            </a:xfrm>
            <a:prstGeom prst="ellipse">
              <a:avLst/>
            </a:prstGeom>
            <a:solidFill>
              <a:schemeClr val="accent1"/>
            </a:solidFill>
            <a:ln w="381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10" name="Oval 31">
              <a:extLst>
                <a:ext uri="{FF2B5EF4-FFF2-40B4-BE49-F238E27FC236}">
                  <a16:creationId xmlns:a16="http://schemas.microsoft.com/office/drawing/2014/main" id="{7B1E54FB-D0EA-4AE0-BC2F-114456B250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0001" y="2127704"/>
              <a:ext cx="624548" cy="624548"/>
            </a:xfrm>
            <a:prstGeom prst="ellipse">
              <a:avLst/>
            </a:prstGeom>
            <a:solidFill>
              <a:schemeClr val="accent1"/>
            </a:solidFill>
            <a:ln w="381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  <p:pic>
          <p:nvPicPr>
            <p:cNvPr id="11" name="Picture 15">
              <a:extLst>
                <a:ext uri="{FF2B5EF4-FFF2-40B4-BE49-F238E27FC236}">
                  <a16:creationId xmlns:a16="http://schemas.microsoft.com/office/drawing/2014/main" id="{78029E45-FA7D-DC6E-9413-68F027AB2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7815" y="2267286"/>
              <a:ext cx="310646" cy="345384"/>
            </a:xfrm>
            <a:prstGeom prst="rect">
              <a:avLst/>
            </a:prstGeom>
          </p:spPr>
        </p:pic>
        <p:pic>
          <p:nvPicPr>
            <p:cNvPr id="12" name="Graphic 96" descr="Scales of justice outline">
              <a:extLst>
                <a:ext uri="{FF2B5EF4-FFF2-40B4-BE49-F238E27FC236}">
                  <a16:creationId xmlns:a16="http://schemas.microsoft.com/office/drawing/2014/main" id="{D518F8FA-FF1C-15B1-A356-713209232A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8987" y="2226690"/>
              <a:ext cx="426575" cy="426575"/>
            </a:xfrm>
            <a:prstGeom prst="rect">
              <a:avLst/>
            </a:prstGeom>
          </p:spPr>
        </p:pic>
      </p:grpSp>
      <p:grpSp>
        <p:nvGrpSpPr>
          <p:cNvPr id="13" name="Group 37">
            <a:extLst>
              <a:ext uri="{FF2B5EF4-FFF2-40B4-BE49-F238E27FC236}">
                <a16:creationId xmlns:a16="http://schemas.microsoft.com/office/drawing/2014/main" id="{222E338C-3158-3EAD-B6D5-7F51F5B34236}"/>
              </a:ext>
            </a:extLst>
          </p:cNvPr>
          <p:cNvGrpSpPr/>
          <p:nvPr/>
        </p:nvGrpSpPr>
        <p:grpSpPr>
          <a:xfrm>
            <a:off x="503772" y="2551266"/>
            <a:ext cx="7214997" cy="624548"/>
            <a:chOff x="540001" y="2951557"/>
            <a:chExt cx="7214997" cy="62454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02A9E53-0441-416D-5564-44864E5A2972}"/>
                </a:ext>
              </a:extLst>
            </p:cNvPr>
            <p:cNvSpPr txBox="1"/>
            <p:nvPr/>
          </p:nvSpPr>
          <p:spPr>
            <a:xfrm>
              <a:off x="1289197" y="2992411"/>
              <a:ext cx="2289258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>
                <a:spcAft>
                  <a:spcPts val="0"/>
                </a:spcAft>
              </a:pPr>
              <a:r>
                <a:rPr lang="ru-RU" sz="1600" dirty="0">
                  <a:solidFill>
                    <a:schemeClr val="bg1"/>
                  </a:solidFill>
                </a:rPr>
                <a:t>Скорость</a:t>
              </a:r>
              <a:r>
                <a:rPr lang="en-US" sz="1600" dirty="0">
                  <a:solidFill>
                    <a:schemeClr val="bg1"/>
                  </a:solidFill>
                </a:rPr>
                <a:t> </a:t>
              </a:r>
              <a:r>
                <a:rPr lang="en-US" sz="1600" baseline="30000" dirty="0">
                  <a:solidFill>
                    <a:schemeClr val="bg1"/>
                  </a:solidFill>
                </a:rPr>
                <a:t>[1]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F35001B-249A-8011-4C25-AF8BC17C7D66}"/>
                </a:ext>
              </a:extLst>
            </p:cNvPr>
            <p:cNvSpPr txBox="1"/>
            <p:nvPr/>
          </p:nvSpPr>
          <p:spPr>
            <a:xfrm>
              <a:off x="1289197" y="3238632"/>
              <a:ext cx="2289258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>
                <a:spcAft>
                  <a:spcPts val="0"/>
                </a:spcAft>
              </a:pPr>
              <a:r>
                <a:rPr lang="ru-RU" sz="2000" dirty="0">
                  <a:solidFill>
                    <a:schemeClr val="bg1"/>
                  </a:solidFill>
                  <a:latin typeface="+mj-lt"/>
                </a:rPr>
                <a:t>&gt;</a:t>
              </a:r>
              <a:r>
                <a:rPr lang="en-GB" sz="200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ru-RU" sz="2000" dirty="0">
                  <a:solidFill>
                    <a:schemeClr val="bg1"/>
                  </a:solidFill>
                  <a:latin typeface="+mj-lt"/>
                </a:rPr>
                <a:t>90 км/ч</a:t>
              </a:r>
              <a:endParaRPr 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6EE8152-E9FD-0B92-9D9F-BED83EE56017}"/>
                </a:ext>
              </a:extLst>
            </p:cNvPr>
            <p:cNvSpPr txBox="1"/>
            <p:nvPr/>
          </p:nvSpPr>
          <p:spPr>
            <a:xfrm>
              <a:off x="5160062" y="2992411"/>
              <a:ext cx="2594936" cy="24622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vl="0">
                <a:spcAft>
                  <a:spcPts val="0"/>
                </a:spcAft>
              </a:pPr>
              <a:r>
                <a:rPr lang="ru-RU" sz="1600" dirty="0">
                  <a:solidFill>
                    <a:schemeClr val="bg1"/>
                  </a:solidFill>
                </a:rPr>
                <a:t>Дальность полета</a:t>
              </a:r>
              <a:r>
                <a:rPr lang="en-US" sz="1600" dirty="0">
                  <a:solidFill>
                    <a:schemeClr val="bg1"/>
                  </a:solidFill>
                </a:rPr>
                <a:t> </a:t>
              </a:r>
              <a:r>
                <a:rPr lang="en-US" sz="1600" baseline="30000" dirty="0">
                  <a:solidFill>
                    <a:schemeClr val="bg1"/>
                  </a:solidFill>
                </a:rPr>
                <a:t>[1]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FD9E6B4-89A7-AB60-D475-FECE6D12F2C2}"/>
                </a:ext>
              </a:extLst>
            </p:cNvPr>
            <p:cNvSpPr txBox="1"/>
            <p:nvPr/>
          </p:nvSpPr>
          <p:spPr>
            <a:xfrm>
              <a:off x="5160062" y="3238632"/>
              <a:ext cx="2594936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>
                <a:spcAft>
                  <a:spcPts val="0"/>
                </a:spcAft>
              </a:pPr>
              <a:r>
                <a:rPr lang="en-GB" sz="2000" dirty="0">
                  <a:solidFill>
                    <a:schemeClr val="bg1"/>
                  </a:solidFill>
                  <a:latin typeface="+mj-lt"/>
                </a:rPr>
                <a:t>&gt; </a:t>
              </a:r>
              <a:r>
                <a:rPr lang="ru-RU" sz="2000" dirty="0">
                  <a:solidFill>
                    <a:schemeClr val="bg1"/>
                  </a:solidFill>
                  <a:latin typeface="+mj-lt"/>
                </a:rPr>
                <a:t>250км</a:t>
              </a:r>
              <a:endParaRPr 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8" name="Oval 23">
              <a:extLst>
                <a:ext uri="{FF2B5EF4-FFF2-40B4-BE49-F238E27FC236}">
                  <a16:creationId xmlns:a16="http://schemas.microsoft.com/office/drawing/2014/main" id="{55FD9E81-B82A-5DD5-53C7-2FE94D0A11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10865" y="2951557"/>
              <a:ext cx="624548" cy="624548"/>
            </a:xfrm>
            <a:prstGeom prst="ellipse">
              <a:avLst/>
            </a:prstGeom>
            <a:solidFill>
              <a:schemeClr val="accent1"/>
            </a:solidFill>
            <a:ln w="381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19" name="Oval 30">
              <a:extLst>
                <a:ext uri="{FF2B5EF4-FFF2-40B4-BE49-F238E27FC236}">
                  <a16:creationId xmlns:a16="http://schemas.microsoft.com/office/drawing/2014/main" id="{D130EC96-9FE2-F103-E810-28B423B129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0001" y="2951557"/>
              <a:ext cx="624548" cy="624548"/>
            </a:xfrm>
            <a:prstGeom prst="ellipse">
              <a:avLst/>
            </a:prstGeom>
            <a:solidFill>
              <a:schemeClr val="accent1"/>
            </a:solidFill>
            <a:ln w="381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  <p:pic>
          <p:nvPicPr>
            <p:cNvPr id="20" name="Picture 34">
              <a:extLst>
                <a:ext uri="{FF2B5EF4-FFF2-40B4-BE49-F238E27FC236}">
                  <a16:creationId xmlns:a16="http://schemas.microsoft.com/office/drawing/2014/main" id="{3778BF6D-49C2-08DF-4EBF-57339314A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7815" y="3127117"/>
              <a:ext cx="310646" cy="273427"/>
            </a:xfrm>
            <a:prstGeom prst="rect">
              <a:avLst/>
            </a:prstGeom>
          </p:spPr>
        </p:pic>
        <p:pic>
          <p:nvPicPr>
            <p:cNvPr id="21" name="Picture 69">
              <a:extLst>
                <a:ext uri="{FF2B5EF4-FFF2-40B4-BE49-F238E27FC236}">
                  <a16:creationId xmlns:a16="http://schemas.microsoft.com/office/drawing/2014/main" id="{0AE4899E-95D0-689B-FFBB-371C061238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953" y="3075362"/>
              <a:ext cx="310645" cy="207250"/>
            </a:xfrm>
            <a:prstGeom prst="rect">
              <a:avLst/>
            </a:prstGeom>
          </p:spPr>
        </p:pic>
      </p:grpSp>
      <p:grpSp>
        <p:nvGrpSpPr>
          <p:cNvPr id="22" name="Group 36">
            <a:extLst>
              <a:ext uri="{FF2B5EF4-FFF2-40B4-BE49-F238E27FC236}">
                <a16:creationId xmlns:a16="http://schemas.microsoft.com/office/drawing/2014/main" id="{A57AEC23-1C9B-D743-A6BA-48B1E13D60D8}"/>
              </a:ext>
            </a:extLst>
          </p:cNvPr>
          <p:cNvGrpSpPr/>
          <p:nvPr/>
        </p:nvGrpSpPr>
        <p:grpSpPr>
          <a:xfrm>
            <a:off x="540001" y="3533982"/>
            <a:ext cx="7214996" cy="624548"/>
            <a:chOff x="540001" y="3775410"/>
            <a:chExt cx="7214996" cy="62454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E44A120-B37D-1DD4-E0DE-487F147D4943}"/>
                </a:ext>
              </a:extLst>
            </p:cNvPr>
            <p:cNvSpPr txBox="1"/>
            <p:nvPr/>
          </p:nvSpPr>
          <p:spPr>
            <a:xfrm>
              <a:off x="1289197" y="3841463"/>
              <a:ext cx="2289258" cy="492443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vl="0">
                <a:spcAft>
                  <a:spcPts val="0"/>
                </a:spcAft>
              </a:pPr>
              <a:r>
                <a:rPr lang="ru-RU" sz="1600" dirty="0">
                  <a:solidFill>
                    <a:schemeClr val="bg1"/>
                  </a:solidFill>
                </a:rPr>
                <a:t>Беспилотное </a:t>
              </a:r>
              <a:br>
                <a:rPr lang="ru-RU" sz="1600" dirty="0">
                  <a:solidFill>
                    <a:schemeClr val="bg1"/>
                  </a:solidFill>
                </a:rPr>
              </a:br>
              <a:r>
                <a:rPr lang="ru-RU" sz="1600" dirty="0">
                  <a:solidFill>
                    <a:schemeClr val="bg1"/>
                  </a:solidFill>
                </a:rPr>
                <a:t>управление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9C2285D-4AC9-27F8-16EE-315368B772F4}"/>
                </a:ext>
              </a:extLst>
            </p:cNvPr>
            <p:cNvSpPr txBox="1"/>
            <p:nvPr/>
          </p:nvSpPr>
          <p:spPr>
            <a:xfrm>
              <a:off x="5160061" y="3841464"/>
              <a:ext cx="2594936" cy="492443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vl="0">
                <a:spcAft>
                  <a:spcPts val="0"/>
                </a:spcAft>
              </a:pPr>
              <a:r>
                <a:rPr lang="ru-RU" sz="1600">
                  <a:solidFill>
                    <a:schemeClr val="bg1"/>
                  </a:solidFill>
                </a:rPr>
                <a:t>Дрон </a:t>
              </a:r>
              <a:br>
                <a:rPr lang="ru-RU" sz="1600">
                  <a:solidFill>
                    <a:schemeClr val="bg1"/>
                  </a:solidFill>
                </a:rPr>
              </a:br>
              <a:r>
                <a:rPr lang="ru-RU" sz="1600">
                  <a:solidFill>
                    <a:schemeClr val="bg1"/>
                  </a:solidFill>
                </a:rPr>
                <a:t>ретранслятор</a:t>
              </a:r>
            </a:p>
          </p:txBody>
        </p:sp>
        <p:sp>
          <p:nvSpPr>
            <p:cNvPr id="25" name="Oval 22">
              <a:extLst>
                <a:ext uri="{FF2B5EF4-FFF2-40B4-BE49-F238E27FC236}">
                  <a16:creationId xmlns:a16="http://schemas.microsoft.com/office/drawing/2014/main" id="{4A4B1058-8187-6822-99FE-47AD3283C4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10865" y="3775410"/>
              <a:ext cx="624548" cy="624548"/>
            </a:xfrm>
            <a:prstGeom prst="ellipse">
              <a:avLst/>
            </a:prstGeom>
            <a:solidFill>
              <a:schemeClr val="accent1"/>
            </a:solidFill>
            <a:ln w="381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26" name="Oval 29">
              <a:extLst>
                <a:ext uri="{FF2B5EF4-FFF2-40B4-BE49-F238E27FC236}">
                  <a16:creationId xmlns:a16="http://schemas.microsoft.com/office/drawing/2014/main" id="{B3CFF69C-D06F-C5FE-6289-429740CD4A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0001" y="3775410"/>
              <a:ext cx="624548" cy="624548"/>
            </a:xfrm>
            <a:prstGeom prst="ellipse">
              <a:avLst/>
            </a:prstGeom>
            <a:solidFill>
              <a:schemeClr val="accent1"/>
            </a:solidFill>
            <a:ln w="381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  <p:pic>
          <p:nvPicPr>
            <p:cNvPr id="27" name="Picture 83">
              <a:extLst>
                <a:ext uri="{FF2B5EF4-FFF2-40B4-BE49-F238E27FC236}">
                  <a16:creationId xmlns:a16="http://schemas.microsoft.com/office/drawing/2014/main" id="{D5BE27F0-EB82-AAA2-4C9B-0CB47975A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420" y="3963759"/>
              <a:ext cx="341711" cy="247851"/>
            </a:xfrm>
            <a:prstGeom prst="rect">
              <a:avLst/>
            </a:prstGeom>
          </p:spPr>
        </p:pic>
        <p:pic>
          <p:nvPicPr>
            <p:cNvPr id="28" name="Picture 89">
              <a:extLst>
                <a:ext uri="{FF2B5EF4-FFF2-40B4-BE49-F238E27FC236}">
                  <a16:creationId xmlns:a16="http://schemas.microsoft.com/office/drawing/2014/main" id="{BEADE5D7-BC09-EA03-2497-E6BDCF117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7816" y="3961906"/>
              <a:ext cx="310646" cy="251556"/>
            </a:xfrm>
            <a:prstGeom prst="rect">
              <a:avLst/>
            </a:prstGeom>
          </p:spPr>
        </p:pic>
      </p:grpSp>
      <p:grpSp>
        <p:nvGrpSpPr>
          <p:cNvPr id="29" name="Group 35">
            <a:extLst>
              <a:ext uri="{FF2B5EF4-FFF2-40B4-BE49-F238E27FC236}">
                <a16:creationId xmlns:a16="http://schemas.microsoft.com/office/drawing/2014/main" id="{55C36A30-2E7C-33EC-6998-09BA6874DB6A}"/>
              </a:ext>
            </a:extLst>
          </p:cNvPr>
          <p:cNvGrpSpPr/>
          <p:nvPr/>
        </p:nvGrpSpPr>
        <p:grpSpPr>
          <a:xfrm>
            <a:off x="540001" y="4462705"/>
            <a:ext cx="7214996" cy="624549"/>
            <a:chOff x="540001" y="4599263"/>
            <a:chExt cx="7214996" cy="624549"/>
          </a:xfrm>
        </p:grpSpPr>
        <p:sp>
          <p:nvSpPr>
            <p:cNvPr id="30" name="Oval 20">
              <a:extLst>
                <a:ext uri="{FF2B5EF4-FFF2-40B4-BE49-F238E27FC236}">
                  <a16:creationId xmlns:a16="http://schemas.microsoft.com/office/drawing/2014/main" id="{18377B20-06E7-7192-A37C-078F439203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10865" y="4599263"/>
              <a:ext cx="624548" cy="624548"/>
            </a:xfrm>
            <a:prstGeom prst="ellipse">
              <a:avLst/>
            </a:prstGeom>
            <a:solidFill>
              <a:schemeClr val="accent1"/>
            </a:solidFill>
            <a:ln w="381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FD2CA37-7846-B514-C38E-E20D86A5E3D5}"/>
                </a:ext>
              </a:extLst>
            </p:cNvPr>
            <p:cNvSpPr txBox="1"/>
            <p:nvPr/>
          </p:nvSpPr>
          <p:spPr>
            <a:xfrm>
              <a:off x="1289197" y="4665317"/>
              <a:ext cx="2961084" cy="492443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vl="0">
                <a:spcAft>
                  <a:spcPts val="0"/>
                </a:spcAft>
              </a:pPr>
              <a:r>
                <a:rPr lang="ru-RU" sz="1600" dirty="0">
                  <a:solidFill>
                    <a:schemeClr val="bg1"/>
                  </a:solidFill>
                </a:rPr>
                <a:t>Система спасения беспилотного аппарата и груза 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C44046B-AD60-931A-A6BA-6BAC0B0DF19A}"/>
                </a:ext>
              </a:extLst>
            </p:cNvPr>
            <p:cNvSpPr txBox="1"/>
            <p:nvPr/>
          </p:nvSpPr>
          <p:spPr>
            <a:xfrm>
              <a:off x="5160061" y="4665317"/>
              <a:ext cx="2594936" cy="492443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vl="0">
                <a:spcAft>
                  <a:spcPts val="0"/>
                </a:spcAft>
              </a:pPr>
              <a:r>
                <a:rPr lang="ru-RU" sz="1600">
                  <a:solidFill>
                    <a:schemeClr val="bg1"/>
                  </a:solidFill>
                </a:rPr>
                <a:t>Модульный </a:t>
              </a:r>
              <a:br>
                <a:rPr lang="ru-RU" sz="1600">
                  <a:solidFill>
                    <a:schemeClr val="bg1"/>
                  </a:solidFill>
                </a:rPr>
              </a:br>
              <a:r>
                <a:rPr lang="ru-RU" sz="1600">
                  <a:solidFill>
                    <a:schemeClr val="bg1"/>
                  </a:solidFill>
                </a:rPr>
                <a:t>агрегатный ремонт</a:t>
              </a:r>
            </a:p>
          </p:txBody>
        </p:sp>
        <p:sp>
          <p:nvSpPr>
            <p:cNvPr id="33" name="Oval 28">
              <a:extLst>
                <a:ext uri="{FF2B5EF4-FFF2-40B4-BE49-F238E27FC236}">
                  <a16:creationId xmlns:a16="http://schemas.microsoft.com/office/drawing/2014/main" id="{A661013C-27C9-1588-8FD0-B1D50255F9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0001" y="4599264"/>
              <a:ext cx="624548" cy="624548"/>
            </a:xfrm>
            <a:prstGeom prst="ellipse">
              <a:avLst/>
            </a:prstGeom>
            <a:solidFill>
              <a:schemeClr val="accent1"/>
            </a:solidFill>
            <a:ln w="381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  <p:pic>
          <p:nvPicPr>
            <p:cNvPr id="34" name="Picture 67">
              <a:extLst>
                <a:ext uri="{FF2B5EF4-FFF2-40B4-BE49-F238E27FC236}">
                  <a16:creationId xmlns:a16="http://schemas.microsoft.com/office/drawing/2014/main" id="{E0CA76A1-B509-EA8A-568B-6519F4333BC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952" y="4750011"/>
              <a:ext cx="310645" cy="323052"/>
            </a:xfrm>
            <a:prstGeom prst="rect">
              <a:avLst/>
            </a:prstGeom>
          </p:spPr>
        </p:pic>
        <p:pic>
          <p:nvPicPr>
            <p:cNvPr id="35" name="Picture 81">
              <a:extLst>
                <a:ext uri="{FF2B5EF4-FFF2-40B4-BE49-F238E27FC236}">
                  <a16:creationId xmlns:a16="http://schemas.microsoft.com/office/drawing/2014/main" id="{D4280202-D2DD-9C55-84D8-9EE37946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7814" y="4768640"/>
              <a:ext cx="310646" cy="285795"/>
            </a:xfrm>
            <a:prstGeom prst="rect">
              <a:avLst/>
            </a:prstGeom>
          </p:spPr>
        </p:pic>
      </p:grpSp>
      <p:grpSp>
        <p:nvGrpSpPr>
          <p:cNvPr id="36" name="Group 33">
            <a:extLst>
              <a:ext uri="{FF2B5EF4-FFF2-40B4-BE49-F238E27FC236}">
                <a16:creationId xmlns:a16="http://schemas.microsoft.com/office/drawing/2014/main" id="{9382A2FB-C75E-7551-30CC-444992F4FE81}"/>
              </a:ext>
            </a:extLst>
          </p:cNvPr>
          <p:cNvGrpSpPr/>
          <p:nvPr/>
        </p:nvGrpSpPr>
        <p:grpSpPr>
          <a:xfrm>
            <a:off x="540001" y="5482170"/>
            <a:ext cx="7526397" cy="624548"/>
            <a:chOff x="540001" y="5423116"/>
            <a:chExt cx="7526397" cy="624548"/>
          </a:xfrm>
        </p:grpSpPr>
        <p:sp>
          <p:nvSpPr>
            <p:cNvPr id="37" name="Rectangle 50">
              <a:extLst>
                <a:ext uri="{FF2B5EF4-FFF2-40B4-BE49-F238E27FC236}">
                  <a16:creationId xmlns:a16="http://schemas.microsoft.com/office/drawing/2014/main" id="{986D85D9-700B-0774-B0CB-109869EBE2A1}"/>
                </a:ext>
              </a:extLst>
            </p:cNvPr>
            <p:cNvSpPr/>
            <p:nvPr/>
          </p:nvSpPr>
          <p:spPr>
            <a:xfrm>
              <a:off x="1289197" y="5489086"/>
              <a:ext cx="2961084" cy="24622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</a:rPr>
                <a:t>Комфортная раскраска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8" name="Rectangle 51">
              <a:extLst>
                <a:ext uri="{FF2B5EF4-FFF2-40B4-BE49-F238E27FC236}">
                  <a16:creationId xmlns:a16="http://schemas.microsoft.com/office/drawing/2014/main" id="{DCF2F8F5-BEF6-DA4C-9B90-9EF045D02395}"/>
                </a:ext>
              </a:extLst>
            </p:cNvPr>
            <p:cNvSpPr/>
            <p:nvPr/>
          </p:nvSpPr>
          <p:spPr>
            <a:xfrm>
              <a:off x="1289196" y="5735307"/>
              <a:ext cx="3680695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ru-RU" sz="1600" b="1" dirty="0">
                  <a:solidFill>
                    <a:schemeClr val="bg1"/>
                  </a:solidFill>
                </a:rPr>
                <a:t>Нет визуального шума 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9" name="Rectangle 58">
              <a:extLst>
                <a:ext uri="{FF2B5EF4-FFF2-40B4-BE49-F238E27FC236}">
                  <a16:creationId xmlns:a16="http://schemas.microsoft.com/office/drawing/2014/main" id="{082DF402-6722-BB70-7C45-26E0DACE75B0}"/>
                </a:ext>
              </a:extLst>
            </p:cNvPr>
            <p:cNvSpPr/>
            <p:nvPr/>
          </p:nvSpPr>
          <p:spPr>
            <a:xfrm>
              <a:off x="5160062" y="5735307"/>
              <a:ext cx="1276166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GB" sz="1600" b="1">
                  <a:solidFill>
                    <a:schemeClr val="bg1"/>
                  </a:solidFill>
                </a:rPr>
                <a:t>&gt; </a:t>
              </a:r>
              <a:r>
                <a:rPr lang="ru-RU" sz="1600" b="1">
                  <a:solidFill>
                    <a:schemeClr val="bg1"/>
                  </a:solidFill>
                </a:rPr>
                <a:t>55 дБА</a:t>
              </a:r>
              <a:endParaRPr lang="en-US" sz="1600" b="1">
                <a:solidFill>
                  <a:schemeClr val="bg1"/>
                </a:solidFill>
              </a:endParaRPr>
            </a:p>
          </p:txBody>
        </p:sp>
        <p:sp>
          <p:nvSpPr>
            <p:cNvPr id="40" name="Rectangle 59">
              <a:extLst>
                <a:ext uri="{FF2B5EF4-FFF2-40B4-BE49-F238E27FC236}">
                  <a16:creationId xmlns:a16="http://schemas.microsoft.com/office/drawing/2014/main" id="{787A85F9-D579-62C0-FD2C-D6A837754C95}"/>
                </a:ext>
              </a:extLst>
            </p:cNvPr>
            <p:cNvSpPr/>
            <p:nvPr/>
          </p:nvSpPr>
          <p:spPr>
            <a:xfrm>
              <a:off x="5160061" y="5489086"/>
              <a:ext cx="2906337" cy="24622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</a:rPr>
                <a:t>Тихая работа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41" name="Rectangle 61">
              <a:extLst>
                <a:ext uri="{FF2B5EF4-FFF2-40B4-BE49-F238E27FC236}">
                  <a16:creationId xmlns:a16="http://schemas.microsoft.com/office/drawing/2014/main" id="{1070B0FB-9BDA-7332-100D-142E5E694750}"/>
                </a:ext>
              </a:extLst>
            </p:cNvPr>
            <p:cNvSpPr/>
            <p:nvPr/>
          </p:nvSpPr>
          <p:spPr>
            <a:xfrm>
              <a:off x="6546347" y="5735307"/>
              <a:ext cx="1441667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GB" sz="1600" b="1" dirty="0">
                  <a:solidFill>
                    <a:schemeClr val="bg1"/>
                  </a:solidFill>
                </a:rPr>
                <a:t>&gt; </a:t>
              </a:r>
              <a:r>
                <a:rPr lang="ru-RU" sz="1600" b="1" dirty="0">
                  <a:solidFill>
                    <a:schemeClr val="bg1"/>
                  </a:solidFill>
                </a:rPr>
                <a:t>35 дБА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Oval 21">
              <a:extLst>
                <a:ext uri="{FF2B5EF4-FFF2-40B4-BE49-F238E27FC236}">
                  <a16:creationId xmlns:a16="http://schemas.microsoft.com/office/drawing/2014/main" id="{355E38EA-F0DD-A597-9E9E-21882B4F6F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10865" y="5423116"/>
              <a:ext cx="624548" cy="624548"/>
            </a:xfrm>
            <a:prstGeom prst="ellipse">
              <a:avLst/>
            </a:prstGeom>
            <a:solidFill>
              <a:schemeClr val="accent1"/>
            </a:solidFill>
            <a:ln w="381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43" name="Oval 27">
              <a:extLst>
                <a:ext uri="{FF2B5EF4-FFF2-40B4-BE49-F238E27FC236}">
                  <a16:creationId xmlns:a16="http://schemas.microsoft.com/office/drawing/2014/main" id="{EAB349C4-2E44-6F62-FF32-9F2FA9EA8D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0001" y="5423116"/>
              <a:ext cx="624548" cy="624548"/>
            </a:xfrm>
            <a:prstGeom prst="ellipse">
              <a:avLst/>
            </a:prstGeom>
            <a:solidFill>
              <a:schemeClr val="accent1"/>
            </a:solidFill>
            <a:ln w="381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  <p:pic>
          <p:nvPicPr>
            <p:cNvPr id="44" name="Graphic 6" descr="Moon and stars with solid fill">
              <a:extLst>
                <a:ext uri="{FF2B5EF4-FFF2-40B4-BE49-F238E27FC236}">
                  <a16:creationId xmlns:a16="http://schemas.microsoft.com/office/drawing/2014/main" id="{9BDBC0E7-7AA7-ECF8-DEC7-203D96FD6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499869" y="5752924"/>
              <a:ext cx="218900" cy="218900"/>
            </a:xfrm>
            <a:prstGeom prst="rect">
              <a:avLst/>
            </a:prstGeom>
          </p:spPr>
        </p:pic>
        <p:pic>
          <p:nvPicPr>
            <p:cNvPr id="45" name="Graphic 8" descr="Sun with solid fill">
              <a:extLst>
                <a:ext uri="{FF2B5EF4-FFF2-40B4-BE49-F238E27FC236}">
                  <a16:creationId xmlns:a16="http://schemas.microsoft.com/office/drawing/2014/main" id="{5DCFA4EC-6420-E833-BC78-520099911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090482" y="5742360"/>
              <a:ext cx="218900" cy="218900"/>
            </a:xfrm>
            <a:prstGeom prst="rect">
              <a:avLst/>
            </a:prstGeom>
          </p:spPr>
        </p:pic>
        <p:pic>
          <p:nvPicPr>
            <p:cNvPr id="46" name="Picture 77">
              <a:extLst>
                <a:ext uri="{FF2B5EF4-FFF2-40B4-BE49-F238E27FC236}">
                  <a16:creationId xmlns:a16="http://schemas.microsoft.com/office/drawing/2014/main" id="{76584A46-DACD-553E-6EBB-69589F557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072" y="5575802"/>
              <a:ext cx="282405" cy="319177"/>
            </a:xfrm>
            <a:prstGeom prst="rect">
              <a:avLst/>
            </a:prstGeom>
          </p:spPr>
        </p:pic>
        <p:pic>
          <p:nvPicPr>
            <p:cNvPr id="47" name="Picture 85">
              <a:extLst>
                <a:ext uri="{FF2B5EF4-FFF2-40B4-BE49-F238E27FC236}">
                  <a16:creationId xmlns:a16="http://schemas.microsoft.com/office/drawing/2014/main" id="{F85E491A-274C-2244-2E16-7CFD441D97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7816" y="5535688"/>
              <a:ext cx="310646" cy="399402"/>
            </a:xfrm>
            <a:prstGeom prst="rect">
              <a:avLst/>
            </a:prstGeom>
          </p:spPr>
        </p:pic>
      </p:grpSp>
      <p:pic>
        <p:nvPicPr>
          <p:cNvPr id="48" name="Picture 75">
            <a:extLst>
              <a:ext uri="{FF2B5EF4-FFF2-40B4-BE49-F238E27FC236}">
                <a16:creationId xmlns:a16="http://schemas.microsoft.com/office/drawing/2014/main" id="{1A839319-E767-12AD-D422-C38053BDEA3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589" y="1734376"/>
            <a:ext cx="4462630" cy="3589592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AF1107EB-AE38-C921-D90B-3AB59FD5B68F}"/>
              </a:ext>
            </a:extLst>
          </p:cNvPr>
          <p:cNvSpPr txBox="1"/>
          <p:nvPr/>
        </p:nvSpPr>
        <p:spPr>
          <a:xfrm>
            <a:off x="8281729" y="5458169"/>
            <a:ext cx="20814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Автоматизированная 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замена АКБ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EB0CE34-80B7-5585-7721-917F4A086805}"/>
              </a:ext>
            </a:extLst>
          </p:cNvPr>
          <p:cNvSpPr txBox="1"/>
          <p:nvPr/>
        </p:nvSpPr>
        <p:spPr>
          <a:xfrm>
            <a:off x="10578531" y="5444970"/>
            <a:ext cx="8407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Сервисное 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обслуживание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A039E105-6FD4-935A-105B-C6E9B0987F9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30956" y="4103472"/>
            <a:ext cx="3398801" cy="1004941"/>
          </a:xfrm>
        </p:spPr>
        <p:txBody>
          <a:bodyPr/>
          <a:lstStyle/>
          <a:p>
            <a:r>
              <a:rPr lang="ru-RU" sz="1600" dirty="0">
                <a:solidFill>
                  <a:schemeClr val="tx1"/>
                </a:solidFill>
              </a:rPr>
              <a:t>отечественной ПКИ 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и оборудования в составе БАС</a:t>
            </a:r>
          </a:p>
        </p:txBody>
      </p:sp>
      <p:graphicFrame>
        <p:nvGraphicFramePr>
          <p:cNvPr id="7" name="Chart 55">
            <a:extLst>
              <a:ext uri="{FF2B5EF4-FFF2-40B4-BE49-F238E27FC236}">
                <a16:creationId xmlns:a16="http://schemas.microsoft.com/office/drawing/2014/main" id="{018A5DBD-6448-4EEE-E6B2-E44E0AFEFA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2276923"/>
              </p:ext>
            </p:extLst>
          </p:nvPr>
        </p:nvGraphicFramePr>
        <p:xfrm>
          <a:off x="-870341" y="1250449"/>
          <a:ext cx="7389091" cy="4926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79F9268E-9435-1D5E-E6C3-BF8CD6AA138F}"/>
              </a:ext>
            </a:extLst>
          </p:cNvPr>
          <p:cNvSpPr txBox="1"/>
          <p:nvPr/>
        </p:nvSpPr>
        <p:spPr>
          <a:xfrm>
            <a:off x="-200524" y="2522646"/>
            <a:ext cx="646176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tabLst>
                <a:tab pos="180340" algn="l"/>
              </a:tabLst>
            </a:pPr>
            <a:r>
              <a:rPr lang="ru-RU" sz="8800" dirty="0">
                <a:latin typeface="+mj-lt"/>
              </a:rPr>
              <a:t>87%</a:t>
            </a:r>
          </a:p>
        </p:txBody>
      </p:sp>
      <p:pic>
        <p:nvPicPr>
          <p:cNvPr id="11" name="Picture 10" descr="https://stmass.ru/logo/2533100.jpg">
            <a:extLst>
              <a:ext uri="{FF2B5EF4-FFF2-40B4-BE49-F238E27FC236}">
                <a16:creationId xmlns:a16="http://schemas.microsoft.com/office/drawing/2014/main" id="{5B5B43E1-3DD4-4E75-1413-96D6D62D0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885" y="1318996"/>
            <a:ext cx="698707" cy="44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3">
            <a:extLst>
              <a:ext uri="{FF2B5EF4-FFF2-40B4-BE49-F238E27FC236}">
                <a16:creationId xmlns:a16="http://schemas.microsoft.com/office/drawing/2014/main" id="{A12967FF-9621-5327-0B59-D074AF756CB5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7814330" y="1334484"/>
            <a:ext cx="2182235" cy="504026"/>
          </a:xfrm>
          <a:prstGeom prst="rect">
            <a:avLst/>
          </a:prstGeom>
        </p:spPr>
      </p:pic>
      <p:pic>
        <p:nvPicPr>
          <p:cNvPr id="13" name="Picture 42">
            <a:extLst>
              <a:ext uri="{FF2B5EF4-FFF2-40B4-BE49-F238E27FC236}">
                <a16:creationId xmlns:a16="http://schemas.microsoft.com/office/drawing/2014/main" id="{4B31E108-9D82-8711-BE30-8EDBEBB7AC45}"/>
              </a:ext>
            </a:extLst>
          </p:cNvPr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>
            <a:off x="10536729" y="1334484"/>
            <a:ext cx="1119007" cy="341829"/>
          </a:xfrm>
          <a:prstGeom prst="rect">
            <a:avLst/>
          </a:prstGeom>
        </p:spPr>
      </p:pic>
      <p:pic>
        <p:nvPicPr>
          <p:cNvPr id="14" name="Picture 46">
            <a:extLst>
              <a:ext uri="{FF2B5EF4-FFF2-40B4-BE49-F238E27FC236}">
                <a16:creationId xmlns:a16="http://schemas.microsoft.com/office/drawing/2014/main" id="{464CD612-972A-DCA1-DBF6-6FB28228999D}"/>
              </a:ext>
            </a:extLst>
          </p:cNvPr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6806671" y="2001615"/>
            <a:ext cx="1796650" cy="514558"/>
          </a:xfrm>
          <a:prstGeom prst="rect">
            <a:avLst/>
          </a:prstGeom>
        </p:spPr>
      </p:pic>
      <p:pic>
        <p:nvPicPr>
          <p:cNvPr id="15" name="Graphic 32">
            <a:extLst>
              <a:ext uri="{FF2B5EF4-FFF2-40B4-BE49-F238E27FC236}">
                <a16:creationId xmlns:a16="http://schemas.microsoft.com/office/drawing/2014/main" id="{DE7E3237-7A34-BD87-FCC5-6175A73F8D13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69061" y="2156566"/>
            <a:ext cx="2235953" cy="406537"/>
          </a:xfrm>
          <a:prstGeom prst="rect">
            <a:avLst/>
          </a:prstGeom>
        </p:spPr>
      </p:pic>
      <p:pic>
        <p:nvPicPr>
          <p:cNvPr id="16" name="Picture 12" descr="Научно-исследовательский институт эластомерных материалов и изделий. НИИЭМИ. Официальный сайт">
            <a:extLst>
              <a:ext uri="{FF2B5EF4-FFF2-40B4-BE49-F238E27FC236}">
                <a16:creationId xmlns:a16="http://schemas.microsoft.com/office/drawing/2014/main" id="{40158FAE-DDE1-DF45-034E-915ADF527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546" y="2788007"/>
            <a:ext cx="722689" cy="72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https://upload.wikimedia.org/wikipedia/commons/8/8b/Ruselectronics_logo_2_ru.jpg">
            <a:extLst>
              <a:ext uri="{FF2B5EF4-FFF2-40B4-BE49-F238E27FC236}">
                <a16:creationId xmlns:a16="http://schemas.microsoft.com/office/drawing/2014/main" id="{9C143DDA-B25E-B1E8-6237-10189FC7A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7437" y="2886060"/>
            <a:ext cx="1478228" cy="53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Sklad-electro.ru">
            <a:extLst>
              <a:ext uri="{FF2B5EF4-FFF2-40B4-BE49-F238E27FC236}">
                <a16:creationId xmlns:a16="http://schemas.microsoft.com/office/drawing/2014/main" id="{AD9DDE96-BEAB-E5C4-33D5-B01D21435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9061" y="2954506"/>
            <a:ext cx="2335336" cy="487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s://engcenter.ru/upload/iblock/507/5u1fovedu1i1avgfj8oh3bf5t8720ten/%D0%BA%D1%80%D1%8D%D1%82.png">
            <a:extLst>
              <a:ext uri="{FF2B5EF4-FFF2-40B4-BE49-F238E27FC236}">
                <a16:creationId xmlns:a16="http://schemas.microsoft.com/office/drawing/2014/main" id="{0EB04D21-888A-21DD-6BFE-53F460764D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hq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8" t="36818" r="10865" b="34369"/>
          <a:stretch/>
        </p:blipFill>
        <p:spPr bwMode="auto">
          <a:xfrm>
            <a:off x="6806671" y="3880582"/>
            <a:ext cx="1481201" cy="304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3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790DEFF9-165F-5C63-1D81-14CC0C4EB846}"/>
              </a:ext>
            </a:extLst>
          </p:cNvPr>
          <p:cNvPicPr>
            <a:picLocks noChangeAspect="1"/>
          </p:cNvPicPr>
          <p:nvPr/>
        </p:nvPicPr>
        <p:blipFill>
          <a:blip r:embed="rId1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660" y="3883094"/>
            <a:ext cx="1227690" cy="329380"/>
          </a:xfrm>
          <a:prstGeom prst="rect">
            <a:avLst/>
          </a:prstGeom>
        </p:spPr>
      </p:pic>
      <p:pic>
        <p:nvPicPr>
          <p:cNvPr id="21" name="Picture 44">
            <a:extLst>
              <a:ext uri="{FF2B5EF4-FFF2-40B4-BE49-F238E27FC236}">
                <a16:creationId xmlns:a16="http://schemas.microsoft.com/office/drawing/2014/main" id="{D7C611F6-FA14-36AD-0188-1A0A3C045782}"/>
              </a:ext>
            </a:extLst>
          </p:cNvPr>
          <p:cNvPicPr>
            <a:picLocks noChangeAspect="1"/>
          </p:cNvPicPr>
          <p:nvPr/>
        </p:nvPicPr>
        <p:blipFill>
          <a:blip r:embed="rId14">
            <a:grayscl/>
          </a:blip>
          <a:stretch>
            <a:fillRect/>
          </a:stretch>
        </p:blipFill>
        <p:spPr>
          <a:xfrm>
            <a:off x="9940058" y="3817941"/>
            <a:ext cx="1647144" cy="412220"/>
          </a:xfrm>
          <a:prstGeom prst="rect">
            <a:avLst/>
          </a:prstGeom>
          <a:ln>
            <a:noFill/>
          </a:ln>
        </p:spPr>
      </p:pic>
      <p:pic>
        <p:nvPicPr>
          <p:cNvPr id="22" name="Grafik 3">
            <a:extLst>
              <a:ext uri="{FF2B5EF4-FFF2-40B4-BE49-F238E27FC236}">
                <a16:creationId xmlns:a16="http://schemas.microsoft.com/office/drawing/2014/main" id="{3D9AF084-5F43-8387-FCA5-01754AA935C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088" y="5244903"/>
            <a:ext cx="759020" cy="506014"/>
          </a:xfrm>
          <a:prstGeom prst="rect">
            <a:avLst/>
          </a:prstGeom>
          <a:ln w="6350" cap="flat" cmpd="sng" algn="ctr">
            <a:solidFill>
              <a:srgbClr val="80808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3" name="Picture 34" descr="A blue and red logo&#10;&#10;Description automatically generated">
            <a:extLst>
              <a:ext uri="{FF2B5EF4-FFF2-40B4-BE49-F238E27FC236}">
                <a16:creationId xmlns:a16="http://schemas.microsoft.com/office/drawing/2014/main" id="{5D907055-EF7C-7595-0092-FE5C0C2F7895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235" y="5167587"/>
            <a:ext cx="1410861" cy="76421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4" name="Picture 4" descr="Kangsaite Automation Group Co., Ltd.">
            <a:extLst>
              <a:ext uri="{FF2B5EF4-FFF2-40B4-BE49-F238E27FC236}">
                <a16:creationId xmlns:a16="http://schemas.microsoft.com/office/drawing/2014/main" id="{628B7025-AA8B-4DE3-0CFA-998EF8E13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grayscl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9822" y="5351018"/>
            <a:ext cx="1330573" cy="399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Grafik 3">
            <a:extLst>
              <a:ext uri="{FF2B5EF4-FFF2-40B4-BE49-F238E27FC236}">
                <a16:creationId xmlns:a16="http://schemas.microsoft.com/office/drawing/2014/main" id="{BEECF868-1384-CB57-B4AA-C772C41C519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089" y="1260173"/>
            <a:ext cx="759020" cy="506014"/>
          </a:xfrm>
          <a:prstGeom prst="rect">
            <a:avLst/>
          </a:prstGeom>
          <a:ln w="6350" cap="flat" cmpd="sng" algn="ctr">
            <a:solidFill>
              <a:srgbClr val="80808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val="3827476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53EB509-2112-865E-E894-4B4B4F510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806" y="214662"/>
            <a:ext cx="9615947" cy="2003898"/>
          </a:xfrm>
        </p:spPr>
        <p:txBody>
          <a:bodyPr/>
          <a:lstStyle/>
          <a:p>
            <a:r>
              <a:rPr lang="ru-RU" sz="2800" dirty="0"/>
              <a:t>Стратегические профили</a:t>
            </a:r>
            <a:br>
              <a:rPr lang="ru-RU" sz="2800" dirty="0"/>
            </a:br>
            <a:r>
              <a:rPr lang="ru-RU" sz="2800" dirty="0"/>
              <a:t>участников сегмента рынка</a:t>
            </a:r>
            <a:br>
              <a:rPr lang="ru-RU" sz="2800" dirty="0"/>
            </a:br>
            <a:r>
              <a:rPr lang="ru-RU" sz="2800" dirty="0"/>
              <a:t>(конкуренты)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BD49D91-3272-6EAA-63DE-B09A01D01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187" y="2195163"/>
            <a:ext cx="10715625" cy="444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759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314B713D-6A20-EE0B-097D-0DEA4517D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06.08.20ГГ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576695-C30E-A55F-BE4B-5163A26E0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8E4AD0-2240-4417-9C4C-63D1664EF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402E4C0-AD5E-4E8C-9F21-7CCE474BDCEB}" type="slidenum">
              <a:rPr lang="ru-RU" noProof="0" smtClean="0"/>
              <a:pPr rtl="0"/>
              <a:t>11</a:t>
            </a:fld>
            <a:endParaRPr lang="ru-RU" noProof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C9ACF31-D1CD-751B-9172-8210ED1C9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2246"/>
            <a:ext cx="10211443" cy="656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799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4F4BDE-C3C2-A6C3-FCA7-0E507FE62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09FBEC-2C16-EB14-11BA-B8DDDD511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402E4C0-AD5E-4E8C-9F21-7CCE474BDCEB}" type="slidenum">
              <a:rPr lang="ru-RU" noProof="0" smtClean="0"/>
              <a:pPr rtl="0"/>
              <a:t>12</a:t>
            </a:fld>
            <a:endParaRPr lang="ru-RU" noProof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2908218-31AC-BA38-EED7-2CEE6114E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72190"/>
            <a:ext cx="8229599" cy="671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146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Женщина в очках виртуальной реальности&#10;">
            <a:extLst>
              <a:ext uri="{FF2B5EF4-FFF2-40B4-BE49-F238E27FC236}">
                <a16:creationId xmlns:a16="http://schemas.microsoft.com/office/drawing/2014/main" id="{1959E133-823F-48B7-89C9-820E4A34383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8153400" cy="6858000"/>
          </a:xfrm>
        </p:spPr>
      </p:pic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FE60C9E5-E020-489F-8A9F-BCBE2A0C3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2360" y="3066649"/>
            <a:ext cx="4127344" cy="724702"/>
          </a:xfrm>
        </p:spPr>
        <p:txBody>
          <a:bodyPr rtlCol="0"/>
          <a:lstStyle/>
          <a:p>
            <a:pPr rtl="0"/>
            <a:r>
              <a:rPr lang="ru-RU" dirty="0"/>
              <a:t>Спасибо за внимание </a:t>
            </a: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1F967A96-6B86-484C-8592-14A44DA72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A402E4C0-AD5E-4E8C-9F21-7CCE474BDCEB}" type="slidenum">
              <a:rPr lang="ru-RU" smtClean="0"/>
              <a:pPr rtl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6969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2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A1380"/>
      </a:accent1>
      <a:accent2>
        <a:srgbClr val="0C1A69"/>
      </a:accent2>
      <a:accent3>
        <a:srgbClr val="F4292E"/>
      </a:accent3>
      <a:accent4>
        <a:srgbClr val="FD49C1"/>
      </a:accent4>
      <a:accent5>
        <a:srgbClr val="15C7C7"/>
      </a:accent5>
      <a:accent6>
        <a:srgbClr val="02DCFA"/>
      </a:accent6>
      <a:hlink>
        <a:srgbClr val="0563C1"/>
      </a:hlink>
      <a:folHlink>
        <a:srgbClr val="954F72"/>
      </a:folHlink>
    </a:clrScheme>
    <a:fontScheme name="Custom 31">
      <a:majorFont>
        <a:latin typeface="Posterama Bold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456508_TF33781529_Win32" id="{3DD04468-00D3-4F09-985C-A9BACCE2B5BC}" vid="{E962B28D-2926-455D-9EE1-330C923E18A5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2" ma:contentTypeDescription="Create a new document." ma:contentTypeScope="" ma:versionID="5a5774fd28510f591f3d0476b60c796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656ce980f6f53fc96333c5ee30c32b6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1D2FAC4-C1D8-4FBC-AFD8-786609711A54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40BF0F94-36C0-430F-8DDE-AF914AC0C0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E89A24D-CD69-45A4-AC93-53B8115AA41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Технологическая презентация</Template>
  <TotalTime>27213</TotalTime>
  <Words>499</Words>
  <Application>Microsoft Macintosh PowerPoint</Application>
  <PresentationFormat>Широкоэкранный</PresentationFormat>
  <Paragraphs>93</Paragraphs>
  <Slides>13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Bierstadt</vt:lpstr>
      <vt:lpstr>Calibri</vt:lpstr>
      <vt:lpstr>Courier New</vt:lpstr>
      <vt:lpstr>Posterama</vt:lpstr>
      <vt:lpstr>Posterama Bold</vt:lpstr>
      <vt:lpstr>Times New Roman</vt:lpstr>
      <vt:lpstr>Тема Office</vt:lpstr>
      <vt:lpstr>Презентация PowerPoint</vt:lpstr>
      <vt:lpstr>Презентация PowerPoint</vt:lpstr>
      <vt:lpstr>Актуальность проекта </vt:lpstr>
      <vt:lpstr>Трудности, с которыми сталкиваются службы доставки  ( проблема)</vt:lpstr>
      <vt:lpstr>Решение –  доставка дронами</vt:lpstr>
      <vt:lpstr>Презентация PowerPoint</vt:lpstr>
      <vt:lpstr>Доставка грузов и электронная торговля — растущие сегменты рынка БАС в России</vt:lpstr>
      <vt:lpstr>Технология </vt:lpstr>
      <vt:lpstr>Презентация PowerPoint</vt:lpstr>
      <vt:lpstr>Стратегические профили участников сегмента рынка (конкуренты) </vt:lpstr>
      <vt:lpstr>Презентация PowerPoint</vt:lpstr>
      <vt:lpstr>Презентация PowerPoint</vt:lpstr>
      <vt:lpstr>Спасибо за внимание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по разработке БАС для выполнения различных задач </dc:title>
  <dc:creator>Soft00523</dc:creator>
  <cp:lastModifiedBy>илья Шмуклер</cp:lastModifiedBy>
  <cp:revision>6</cp:revision>
  <dcterms:created xsi:type="dcterms:W3CDTF">2023-09-26T20:37:45Z</dcterms:created>
  <dcterms:modified xsi:type="dcterms:W3CDTF">2023-10-15T18:14:26Z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