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20104100" cy="11309350"/>
  <p:notesSz cx="20104100" cy="11309350"/>
  <p:defaultTextStyle>
    <a:defPPr>
      <a:defRPr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  <a:prstDash val="dashDot"/>
            </a:ln>
          </a:left>
          <a:right>
            <a:ln w="12700">
              <a:solidFill>
                <a:schemeClr val="lt1"/>
              </a:solidFill>
              <a:prstDash val="dashDot"/>
            </a:ln>
          </a:right>
          <a:top>
            <a:ln w="12700">
              <a:solidFill>
                <a:schemeClr val="lt1"/>
              </a:solidFill>
              <a:prstDash val="dashDot"/>
            </a:ln>
          </a:top>
          <a:bottom>
            <a:ln w="12700">
              <a:solidFill>
                <a:schemeClr val="lt1"/>
              </a:solidFill>
              <a:prstDash val="dashDot"/>
            </a:ln>
          </a:bottom>
          <a:insideH>
            <a:ln w="12700">
              <a:solidFill>
                <a:schemeClr val="lt1"/>
              </a:solidFill>
              <a:prstDash val="dashDot"/>
            </a:ln>
          </a:insideH>
          <a:insideV>
            <a:ln w="12700">
              <a:solidFill>
                <a:schemeClr val="lt1"/>
              </a:solidFill>
              <a:prstDash val="dashDot"/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  <a:fill>
          <a:solidFill>
            <a:schemeClr val="accent4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prstDash val="dashDot"/>
            </a:ln>
          </a:top>
        </a:tcBdr>
        <a:fill>
          <a:solidFill>
            <a:schemeClr val="accent4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prstDash val="dashDot"/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No Style, No Grid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  <a:prstDash val="dashDot"/>
            </a:ln>
          </a:left>
          <a:right>
            <a:ln w="12700">
              <a:noFill/>
              <a:prstDash val="dashDot"/>
            </a:ln>
          </a:right>
          <a:top>
            <a:ln w="12700">
              <a:noFill/>
              <a:prstDash val="dashDot"/>
            </a:ln>
          </a:top>
          <a:bottom>
            <a:ln w="12700">
              <a:noFill/>
              <a:prstDash val="dashDot"/>
            </a:ln>
          </a:bottom>
          <a:insideH>
            <a:ln w="12700">
              <a:noFill/>
              <a:prstDash val="dashDot"/>
            </a:ln>
          </a:insideH>
          <a:insideV>
            <a:ln w="12700">
              <a:noFill/>
              <a:prstDash val="dashDot"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662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2E447-5677-4939-8A91-F352A8D0B805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957B1-05A3-4D1C-AE0E-FE717CA18D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02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957B1-05A3-4D1C-AE0E-FE717CA18D8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6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36000" tIns="36000" rIns="36000" bIns="3600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 extrusionOk="0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bg object 20"/>
          <p:cNvSpPr/>
          <p:nvPr/>
        </p:nvSpPr>
        <p:spPr bwMode="auto"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1" name="bg object 21"/>
          <p:cNvSpPr/>
          <p:nvPr/>
        </p:nvSpPr>
        <p:spPr bwMode="auto"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 extrusionOk="0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2" name="bg object 22"/>
          <p:cNvSpPr/>
          <p:nvPr/>
        </p:nvSpPr>
        <p:spPr bwMode="auto"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3" name="bg object 23"/>
          <p:cNvSpPr/>
          <p:nvPr/>
        </p:nvSpPr>
        <p:spPr bwMode="auto">
          <a:xfrm>
            <a:off x="3200" y="10832026"/>
            <a:ext cx="10053319" cy="476884"/>
          </a:xfrm>
          <a:custGeom>
            <a:avLst/>
            <a:gdLst/>
            <a:ahLst/>
            <a:cxnLst/>
            <a:rect l="l" t="t" r="r" b="b"/>
            <a:pathLst>
              <a:path w="10053320" h="476884" extrusionOk="0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 extrusionOk="0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4" name="bg object 24"/>
          <p:cNvSpPr/>
          <p:nvPr/>
        </p:nvSpPr>
        <p:spPr bwMode="auto"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5" name="bg object 25"/>
          <p:cNvSpPr/>
          <p:nvPr/>
        </p:nvSpPr>
        <p:spPr bwMode="auto"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 extrusionOk="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6" name="bg object 26"/>
          <p:cNvSpPr/>
          <p:nvPr/>
        </p:nvSpPr>
        <p:spPr bwMode="auto"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 extrusionOk="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7" name="bg object 27"/>
          <p:cNvSpPr/>
          <p:nvPr/>
        </p:nvSpPr>
        <p:spPr bwMode="auto"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 extrusionOk="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8" name="bg object 28"/>
          <p:cNvSpPr/>
          <p:nvPr/>
        </p:nvSpPr>
        <p:spPr bwMode="auto"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9" name="bg object 29"/>
          <p:cNvSpPr/>
          <p:nvPr/>
        </p:nvSpPr>
        <p:spPr bwMode="auto"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862076" y="462428"/>
            <a:ext cx="5105090" cy="492734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k-donbass.ru/economics/2025/06/19/vosemnadcat-kompaniy-zanimayutsya-stroitelstvom-zhilykh-domov-v-lnr.html" TargetMode="External"/><Relationship Id="rId2" Type="http://schemas.openxmlformats.org/officeDocument/2006/relationships/hyperlink" Target="https://lug-info.ru/news/esche-dva-zastrojschika-v-lnr-stanut-uchastnikami-svobodnoj-ekonomicheskoj-zony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2114814" y="963"/>
            <a:ext cx="7989570" cy="11306810"/>
            <a:chOff x="12114814" y="963"/>
            <a:chExt cx="7989570" cy="11306810"/>
          </a:xfrm>
        </p:grpSpPr>
        <p:sp>
          <p:nvSpPr>
            <p:cNvPr id="3" name="object 3"/>
            <p:cNvSpPr/>
            <p:nvPr/>
          </p:nvSpPr>
          <p:spPr bwMode="auto"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9"/>
            <p:cNvSpPr/>
            <p:nvPr/>
          </p:nvSpPr>
          <p:spPr bwMode="auto"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 extrusionOk="0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1" name="object 11"/>
            <p:cNvSpPr/>
            <p:nvPr/>
          </p:nvSpPr>
          <p:spPr bwMode="auto">
            <a:xfrm>
              <a:off x="1610945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2" name="object 12"/>
            <p:cNvSpPr/>
            <p:nvPr/>
          </p:nvSpPr>
          <p:spPr bwMode="auto">
            <a:xfrm>
              <a:off x="1610945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6109455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4"/>
            <p:cNvSpPr/>
            <p:nvPr/>
          </p:nvSpPr>
          <p:spPr bwMode="auto"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5"/>
            <p:cNvSpPr/>
            <p:nvPr/>
          </p:nvSpPr>
          <p:spPr bwMode="auto"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8" name="object 18"/>
          <p:cNvSpPr txBox="1"/>
          <p:nvPr/>
        </p:nvSpPr>
        <p:spPr bwMode="auto">
          <a:xfrm>
            <a:off x="631881" y="4302674"/>
            <a:ext cx="9748563" cy="2860842"/>
          </a:xfrm>
          <a:prstGeom prst="rect">
            <a:avLst/>
          </a:prstGeom>
        </p:spPr>
        <p:txBody>
          <a:bodyPr vert="horz" wrap="square" lIns="36000" tIns="53974" rIns="36000" bIns="36000" rtlCol="0">
            <a:spAutoFit/>
          </a:bodyPr>
          <a:lstStyle/>
          <a:p>
            <a:pPr algn="ctr"/>
            <a:r>
              <a:rPr lang="ru-RU" sz="6000" b="1" dirty="0"/>
              <a:t>«Проект общественного пространства </a:t>
            </a:r>
            <a:r>
              <a:rPr lang="ru-RU" sz="6000" b="1" dirty="0" err="1"/>
              <a:t>А.С.Шеремету</a:t>
            </a:r>
            <a:r>
              <a:rPr lang="ru-RU" sz="6000" b="1" dirty="0"/>
              <a:t>»</a:t>
            </a:r>
          </a:p>
        </p:txBody>
      </p:sp>
      <p:sp>
        <p:nvSpPr>
          <p:cNvPr id="19" name="object 19"/>
          <p:cNvSpPr txBox="1"/>
          <p:nvPr/>
        </p:nvSpPr>
        <p:spPr bwMode="auto">
          <a:xfrm>
            <a:off x="450850" y="8374048"/>
            <a:ext cx="8610600" cy="2512029"/>
          </a:xfrm>
          <a:prstGeom prst="rect">
            <a:avLst/>
          </a:prstGeom>
        </p:spPr>
        <p:txBody>
          <a:bodyPr vert="horz" wrap="square" lIns="36000" tIns="13335" rIns="36000" bIns="36000" rtlCol="0">
            <a:spAutoFit/>
          </a:bodyPr>
          <a:lstStyle/>
          <a:p>
            <a:pPr algn="l"/>
            <a:r>
              <a:rPr lang="ru-RU" sz="3200" dirty="0" err="1" smtClean="0">
                <a:latin typeface="Microsoft Sans Serif"/>
                <a:cs typeface="Microsoft Sans Serif"/>
              </a:rPr>
              <a:t>Бовкун</a:t>
            </a:r>
            <a:r>
              <a:rPr lang="ru-RU" sz="3200" dirty="0" smtClean="0">
                <a:latin typeface="Microsoft Sans Serif"/>
                <a:cs typeface="Microsoft Sans Serif"/>
              </a:rPr>
              <a:t> К.А., Козаченко А.Д., Козубенко А.И., Матвиенко А.А., </a:t>
            </a:r>
            <a:r>
              <a:rPr lang="ru-RU" sz="3200" dirty="0" err="1" smtClean="0">
                <a:latin typeface="Microsoft Sans Serif"/>
                <a:cs typeface="Microsoft Sans Serif"/>
              </a:rPr>
              <a:t>Сиников</a:t>
            </a:r>
            <a:r>
              <a:rPr lang="ru-RU" sz="3200" dirty="0" smtClean="0">
                <a:latin typeface="Microsoft Sans Serif"/>
                <a:cs typeface="Microsoft Sans Serif"/>
              </a:rPr>
              <a:t> Н.А., Тур А.М. </a:t>
            </a:r>
          </a:p>
          <a:p>
            <a:pPr algn="l"/>
            <a:r>
              <a:rPr lang="ru-RU" sz="3200" dirty="0" smtClean="0">
                <a:latin typeface="Microsoft Sans Serif"/>
                <a:cs typeface="Microsoft Sans Serif"/>
              </a:rPr>
              <a:t>+7(959)013-17-36</a:t>
            </a:r>
          </a:p>
          <a:p>
            <a:pPr algn="l"/>
            <a:r>
              <a:rPr lang="ru-RU" sz="3200" dirty="0" smtClean="0">
                <a:latin typeface="Microsoft Sans Serif"/>
                <a:cs typeface="Microsoft Sans Serif"/>
              </a:rPr>
              <a:t>+7(959)114-74-46</a:t>
            </a:r>
          </a:p>
          <a:p>
            <a:pPr algn="l"/>
            <a:r>
              <a:rPr lang="ru-RU" sz="3200" dirty="0" smtClean="0">
                <a:latin typeface="Microsoft Sans Serif"/>
                <a:cs typeface="Microsoft Sans Serif"/>
              </a:rPr>
              <a:t>ГБПОО ЛНР «ЛАСК ИМ. А.С.ШЕРЕМЕТА»</a:t>
            </a:r>
            <a:endParaRPr sz="320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/>
          <a:stretch/>
        </p:blipFill>
        <p:spPr bwMode="auto"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 bwMode="auto"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4"/>
            <a:stretch/>
          </p:blipFill>
          <p:spPr bwMode="auto"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/>
            <a:stretch/>
          </p:blipFill>
          <p:spPr bwMode="auto"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 bwMode="auto"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/>
            <a:stretch/>
          </p:blipFill>
          <p:spPr bwMode="auto"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/>
            <a:stretch/>
          </p:blipFill>
          <p:spPr bwMode="auto"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/>
            <a:stretch/>
          </p:blipFill>
          <p:spPr bwMode="auto"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 bwMode="auto"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/>
            <a:stretch/>
          </p:blipFill>
          <p:spPr bwMode="auto"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/>
            <a:stretch/>
          </p:blipFill>
          <p:spPr bwMode="auto">
            <a:xfrm>
              <a:off x="3409954" y="1080241"/>
              <a:ext cx="123555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/>
            <a:stretch/>
          </p:blipFill>
          <p:spPr bwMode="auto"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 bwMode="auto"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1"/>
            <a:stretch/>
          </p:blipFill>
          <p:spPr bwMode="auto"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/>
            <a:stretch/>
          </p:blipFill>
          <p:spPr bwMode="auto"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/>
            <a:stretch/>
          </p:blipFill>
          <p:spPr bwMode="auto"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/>
            <a:stretch/>
          </p:blipFill>
          <p:spPr bwMode="auto"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/>
            <a:stretch/>
          </p:blipFill>
          <p:spPr bwMode="auto"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/>
            <a:stretch/>
          </p:blipFill>
          <p:spPr bwMode="auto">
            <a:xfrm>
              <a:off x="2754120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5"/>
          <a:stretch/>
        </p:blipFill>
        <p:spPr bwMode="auto"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4067718" y="455064"/>
            <a:ext cx="4183531" cy="160237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ПЛАНЫ РАЗВИТИЯ</a:t>
            </a:r>
            <a:endParaRPr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868467" y="2824018"/>
            <a:ext cx="1005205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Исследования и разработка:</a:t>
            </a:r>
            <a:r>
              <a:rPr lang="ru-RU" sz="2800" dirty="0"/>
              <a:t> доработка проектно-сметной документации, подбор материалов, уточнение планировки.</a:t>
            </a:r>
          </a:p>
          <a:p>
            <a:r>
              <a:rPr lang="ru-RU" sz="2800" b="1" dirty="0" smtClean="0"/>
              <a:t>Маркетинг</a:t>
            </a:r>
            <a:r>
              <a:rPr lang="ru-RU" sz="2800" b="1" dirty="0"/>
              <a:t>, внедрение и продвижение:</a:t>
            </a:r>
            <a:r>
              <a:rPr lang="ru-RU" sz="2800" dirty="0"/>
              <a:t> создание сайта-портфолио, публикации в профильных СМИ, участие в </a:t>
            </a:r>
            <a:r>
              <a:rPr lang="ru-RU" sz="2800" dirty="0" err="1"/>
              <a:t>грантовых</a:t>
            </a:r>
            <a:r>
              <a:rPr lang="ru-RU" sz="2800" dirty="0"/>
              <a:t> </a:t>
            </a:r>
            <a:r>
              <a:rPr lang="ru-RU" sz="2800" dirty="0" smtClean="0"/>
              <a:t>конкурсах</a:t>
            </a:r>
          </a:p>
          <a:p>
            <a:r>
              <a:rPr lang="ru-RU" sz="2800" b="1" dirty="0" smtClean="0"/>
              <a:t>Привлечение </a:t>
            </a:r>
            <a:r>
              <a:rPr lang="ru-RU" sz="2800" b="1" dirty="0"/>
              <a:t>инвестиций:</a:t>
            </a:r>
            <a:r>
              <a:rPr lang="ru-RU" sz="2800" dirty="0"/>
              <a:t> подача заявок на региональные и федеральные гранты (до 2–3 млн руб. на благоустройство), поиск спонсоров среди местных предприятий.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ЗАПРОС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94152" y="2789093"/>
            <a:ext cx="187847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Финансирование</a:t>
            </a:r>
            <a:r>
              <a:rPr lang="ru-RU" sz="2800" dirty="0"/>
              <a:t> – основной барьер. Без стартового капитала невозможно закупить материалы и оплатить работы. Нужно ≈1,5–2 млн руб. на реализацию пилотного участка.</a:t>
            </a:r>
          </a:p>
          <a:p>
            <a:r>
              <a:rPr lang="ru-RU" sz="2800" b="1" dirty="0"/>
              <a:t>Продвижение</a:t>
            </a:r>
            <a:r>
              <a:rPr lang="ru-RU" sz="2800" dirty="0"/>
              <a:t> – нет бюджета на маркетинг и выставочную деятельность, чтобы донести решение до заказчиков.</a:t>
            </a:r>
          </a:p>
          <a:p>
            <a:r>
              <a:rPr lang="ru-RU" sz="2800" b="1" dirty="0" err="1"/>
              <a:t>Нетворкинг</a:t>
            </a:r>
            <a:r>
              <a:rPr lang="ru-RU" sz="2800" b="1" dirty="0"/>
              <a:t> и партнёрства</a:t>
            </a:r>
            <a:r>
              <a:rPr lang="ru-RU" sz="2800" dirty="0"/>
              <a:t> – слабые связи с подрядчиками, поставщиками материалов и профильными ведомствами.</a:t>
            </a:r>
          </a:p>
          <a:p>
            <a:r>
              <a:rPr lang="ru-RU" sz="2800" b="1" dirty="0"/>
              <a:t>Экспертиза</a:t>
            </a:r>
            <a:r>
              <a:rPr lang="ru-RU" sz="2800" dirty="0"/>
              <a:t> – не хватает опытного архитектора и сметчика (студенты только учатся).</a:t>
            </a:r>
          </a:p>
          <a:p>
            <a:r>
              <a:rPr lang="ru-RU" sz="2800" dirty="0"/>
              <a:t>Решение: сконцентрироваться на получении гранта, привлечь в команду внешнего консультанта и использовать бесплатные площадки для презентаций (форумы, открытые лекции).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ЭКСПЕРТНОЕ ЗАКЛЮЧЕНИЕ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94153" y="2789093"/>
            <a:ext cx="89430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/>
              <a:t>Прикрепите комментарии экспертов по вашему проекту (не менее 5 заключений) – в экспертизе должно быть отражено: теоретическая реализуемость, коммерческий потенциал, соответствие основным научным принципам. </a:t>
            </a:r>
            <a:endParaRPr/>
          </a:p>
        </p:txBody>
      </p:sp>
      <p:grpSp>
        <p:nvGrpSpPr>
          <p:cNvPr id="29" name="object 11"/>
          <p:cNvGrpSpPr/>
          <p:nvPr/>
        </p:nvGrpSpPr>
        <p:grpSpPr bwMode="auto">
          <a:xfrm>
            <a:off x="0" y="3810"/>
            <a:ext cx="20104427" cy="11305874"/>
            <a:chOff x="0" y="1602"/>
            <a:chExt cx="20104427" cy="11305874"/>
          </a:xfrm>
        </p:grpSpPr>
        <p:sp>
          <p:nvSpPr>
            <p:cNvPr id="30" name="object 12"/>
            <p:cNvSpPr/>
            <p:nvPr/>
          </p:nvSpPr>
          <p:spPr bwMode="auto">
            <a:xfrm>
              <a:off x="12119243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1" name="object 13"/>
            <p:cNvSpPr/>
            <p:nvPr/>
          </p:nvSpPr>
          <p:spPr bwMode="auto">
            <a:xfrm>
              <a:off x="12119243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2" name="object 14"/>
            <p:cNvSpPr/>
            <p:nvPr/>
          </p:nvSpPr>
          <p:spPr bwMode="auto">
            <a:xfrm>
              <a:off x="12119243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3" name="object 15"/>
            <p:cNvSpPr/>
            <p:nvPr/>
          </p:nvSpPr>
          <p:spPr bwMode="auto">
            <a:xfrm>
              <a:off x="12119243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4" name="object 16"/>
            <p:cNvSpPr/>
            <p:nvPr/>
          </p:nvSpPr>
          <p:spPr bwMode="auto">
            <a:xfrm>
              <a:off x="14116344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5" name="object 17"/>
            <p:cNvSpPr/>
            <p:nvPr/>
          </p:nvSpPr>
          <p:spPr bwMode="auto">
            <a:xfrm>
              <a:off x="14116344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6" name="object 18"/>
            <p:cNvSpPr/>
            <p:nvPr/>
          </p:nvSpPr>
          <p:spPr bwMode="auto">
            <a:xfrm>
              <a:off x="14116343" y="5653335"/>
              <a:ext cx="3994785" cy="5654040"/>
            </a:xfrm>
            <a:custGeom>
              <a:avLst/>
              <a:gdLst/>
              <a:ahLst/>
              <a:cxnLst/>
              <a:rect l="l" t="t" r="r" b="b"/>
              <a:pathLst>
                <a:path w="3994784" h="5654040" extrusionOk="0">
                  <a:moveTo>
                    <a:pt x="3994162" y="2825851"/>
                  </a:moveTo>
                  <a:lnTo>
                    <a:pt x="1997087" y="2825851"/>
                  </a:lnTo>
                  <a:lnTo>
                    <a:pt x="1997087" y="0"/>
                  </a:lnTo>
                  <a:lnTo>
                    <a:pt x="0" y="0"/>
                  </a:lnTo>
                  <a:lnTo>
                    <a:pt x="0" y="2827769"/>
                  </a:lnTo>
                  <a:lnTo>
                    <a:pt x="1997075" y="2827769"/>
                  </a:lnTo>
                  <a:lnTo>
                    <a:pt x="1997075" y="5653621"/>
                  </a:lnTo>
                  <a:lnTo>
                    <a:pt x="3994162" y="5653621"/>
                  </a:lnTo>
                  <a:lnTo>
                    <a:pt x="3994162" y="2825851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7" name="object 19"/>
            <p:cNvSpPr/>
            <p:nvPr/>
          </p:nvSpPr>
          <p:spPr bwMode="auto">
            <a:xfrm>
              <a:off x="14116344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8" name="object 20"/>
            <p:cNvSpPr/>
            <p:nvPr/>
          </p:nvSpPr>
          <p:spPr bwMode="auto">
            <a:xfrm>
              <a:off x="16113425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9" name="object 21"/>
            <p:cNvSpPr/>
            <p:nvPr/>
          </p:nvSpPr>
          <p:spPr bwMode="auto">
            <a:xfrm>
              <a:off x="16113436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0" name="object 22"/>
            <p:cNvSpPr/>
            <p:nvPr/>
          </p:nvSpPr>
          <p:spPr bwMode="auto">
            <a:xfrm>
              <a:off x="1611343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1" name="object 23"/>
            <p:cNvSpPr/>
            <p:nvPr/>
          </p:nvSpPr>
          <p:spPr bwMode="auto">
            <a:xfrm>
              <a:off x="18110527" y="1602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2" name="object 24"/>
            <p:cNvSpPr/>
            <p:nvPr/>
          </p:nvSpPr>
          <p:spPr bwMode="auto">
            <a:xfrm>
              <a:off x="18110527" y="2829379"/>
              <a:ext cx="1993900" cy="2826385"/>
            </a:xfrm>
            <a:custGeom>
              <a:avLst/>
              <a:gdLst/>
              <a:ahLst/>
              <a:cxnLst/>
              <a:rect l="l" t="t" r="r" b="b"/>
              <a:pathLst>
                <a:path w="1993900" h="2826385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3562" y="2825861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3" name="object 25"/>
            <p:cNvSpPr/>
            <p:nvPr/>
          </p:nvSpPr>
          <p:spPr bwMode="auto">
            <a:xfrm>
              <a:off x="18110527" y="5653325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4" name="object 26"/>
            <p:cNvSpPr/>
            <p:nvPr/>
          </p:nvSpPr>
          <p:spPr bwMode="auto">
            <a:xfrm>
              <a:off x="18110527" y="8479176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45" name="object 27"/>
            <p:cNvPicPr/>
            <p:nvPr/>
          </p:nvPicPr>
          <p:blipFill>
            <a:blip r:embed="rId2"/>
            <a:stretch/>
          </p:blipFill>
          <p:spPr bwMode="auto">
            <a:xfrm>
              <a:off x="15113996" y="3992697"/>
              <a:ext cx="123786" cy="123776"/>
            </a:xfrm>
            <a:prstGeom prst="rect">
              <a:avLst/>
            </a:prstGeom>
          </p:spPr>
        </p:pic>
        <p:pic>
          <p:nvPicPr>
            <p:cNvPr id="46" name="object 28"/>
            <p:cNvPicPr/>
            <p:nvPr/>
          </p:nvPicPr>
          <p:blipFill>
            <a:blip r:embed="rId3"/>
            <a:stretch/>
          </p:blipFill>
          <p:spPr bwMode="auto">
            <a:xfrm>
              <a:off x="15279036" y="4157736"/>
              <a:ext cx="123786" cy="123776"/>
            </a:xfrm>
            <a:prstGeom prst="rect">
              <a:avLst/>
            </a:prstGeom>
          </p:spPr>
        </p:pic>
        <p:pic>
          <p:nvPicPr>
            <p:cNvPr id="47" name="object 29"/>
            <p:cNvPicPr/>
            <p:nvPr/>
          </p:nvPicPr>
          <p:blipFill>
            <a:blip r:embed="rId4"/>
            <a:stretch/>
          </p:blipFill>
          <p:spPr bwMode="auto">
            <a:xfrm>
              <a:off x="14907697" y="4033956"/>
              <a:ext cx="123786" cy="123776"/>
            </a:xfrm>
            <a:prstGeom prst="rect">
              <a:avLst/>
            </a:prstGeom>
          </p:spPr>
        </p:pic>
        <p:pic>
          <p:nvPicPr>
            <p:cNvPr id="48" name="object 30"/>
            <p:cNvPicPr/>
            <p:nvPr/>
          </p:nvPicPr>
          <p:blipFill>
            <a:blip r:embed="rId5"/>
            <a:stretch/>
          </p:blipFill>
          <p:spPr bwMode="auto">
            <a:xfrm>
              <a:off x="14825178" y="4240256"/>
              <a:ext cx="123786" cy="123776"/>
            </a:xfrm>
            <a:prstGeom prst="rect">
              <a:avLst/>
            </a:prstGeom>
          </p:spPr>
        </p:pic>
        <p:sp>
          <p:nvSpPr>
            <p:cNvPr id="49" name="object 31"/>
            <p:cNvSpPr/>
            <p:nvPr/>
          </p:nvSpPr>
          <p:spPr bwMode="auto">
            <a:xfrm>
              <a:off x="12665672" y="3827671"/>
              <a:ext cx="6932930" cy="6449695"/>
            </a:xfrm>
            <a:custGeom>
              <a:avLst/>
              <a:gdLst/>
              <a:ahLst/>
              <a:cxnLst/>
              <a:rect l="l" t="t" r="r" b="b"/>
              <a:pathLst>
                <a:path w="6932930" h="6449695" extrusionOk="0">
                  <a:moveTo>
                    <a:pt x="907719" y="6200483"/>
                  </a:moveTo>
                  <a:lnTo>
                    <a:pt x="905116" y="6187376"/>
                  </a:lnTo>
                  <a:lnTo>
                    <a:pt x="830808" y="5989282"/>
                  </a:lnTo>
                  <a:lnTo>
                    <a:pt x="815975" y="5949734"/>
                  </a:lnTo>
                  <a:lnTo>
                    <a:pt x="815975" y="6184697"/>
                  </a:lnTo>
                  <a:lnTo>
                    <a:pt x="798563" y="6192113"/>
                  </a:lnTo>
                  <a:lnTo>
                    <a:pt x="780415" y="6197485"/>
                  </a:lnTo>
                  <a:lnTo>
                    <a:pt x="761733" y="6200749"/>
                  </a:lnTo>
                  <a:lnTo>
                    <a:pt x="742683" y="6201854"/>
                  </a:lnTo>
                  <a:lnTo>
                    <a:pt x="723633" y="6200749"/>
                  </a:lnTo>
                  <a:lnTo>
                    <a:pt x="704951" y="6197485"/>
                  </a:lnTo>
                  <a:lnTo>
                    <a:pt x="686803" y="6192113"/>
                  </a:lnTo>
                  <a:lnTo>
                    <a:pt x="669391" y="6184697"/>
                  </a:lnTo>
                  <a:lnTo>
                    <a:pt x="742670" y="5989282"/>
                  </a:lnTo>
                  <a:lnTo>
                    <a:pt x="815975" y="6184697"/>
                  </a:lnTo>
                  <a:lnTo>
                    <a:pt x="815975" y="5949734"/>
                  </a:lnTo>
                  <a:lnTo>
                    <a:pt x="786739" y="5871781"/>
                  </a:lnTo>
                  <a:lnTo>
                    <a:pt x="825182" y="5871781"/>
                  </a:lnTo>
                  <a:lnTo>
                    <a:pt x="841248" y="5868543"/>
                  </a:lnTo>
                  <a:lnTo>
                    <a:pt x="854354" y="5859691"/>
                  </a:lnTo>
                  <a:lnTo>
                    <a:pt x="863193" y="5846584"/>
                  </a:lnTo>
                  <a:lnTo>
                    <a:pt x="866394" y="5830773"/>
                  </a:lnTo>
                  <a:lnTo>
                    <a:pt x="866444" y="5830532"/>
                  </a:lnTo>
                  <a:lnTo>
                    <a:pt x="841248" y="5792508"/>
                  </a:lnTo>
                  <a:lnTo>
                    <a:pt x="825182" y="5789257"/>
                  </a:lnTo>
                  <a:lnTo>
                    <a:pt x="742657" y="5789257"/>
                  </a:lnTo>
                  <a:lnTo>
                    <a:pt x="698893" y="5785701"/>
                  </a:lnTo>
                  <a:lnTo>
                    <a:pt x="649351" y="5775884"/>
                  </a:lnTo>
                  <a:lnTo>
                    <a:pt x="596938" y="5761113"/>
                  </a:lnTo>
                  <a:lnTo>
                    <a:pt x="544550" y="5742698"/>
                  </a:lnTo>
                  <a:lnTo>
                    <a:pt x="495096" y="5721947"/>
                  </a:lnTo>
                  <a:lnTo>
                    <a:pt x="495096" y="5665482"/>
                  </a:lnTo>
                  <a:lnTo>
                    <a:pt x="491858" y="5649430"/>
                  </a:lnTo>
                  <a:lnTo>
                    <a:pt x="483019" y="5636311"/>
                  </a:lnTo>
                  <a:lnTo>
                    <a:pt x="469900" y="5627459"/>
                  </a:lnTo>
                  <a:lnTo>
                    <a:pt x="453847" y="5624220"/>
                  </a:lnTo>
                  <a:lnTo>
                    <a:pt x="437781" y="5627459"/>
                  </a:lnTo>
                  <a:lnTo>
                    <a:pt x="424675" y="5636311"/>
                  </a:lnTo>
                  <a:lnTo>
                    <a:pt x="415836" y="5649430"/>
                  </a:lnTo>
                  <a:lnTo>
                    <a:pt x="412584" y="5665482"/>
                  </a:lnTo>
                  <a:lnTo>
                    <a:pt x="412584" y="5721947"/>
                  </a:lnTo>
                  <a:lnTo>
                    <a:pt x="363131" y="5742698"/>
                  </a:lnTo>
                  <a:lnTo>
                    <a:pt x="310743" y="5761113"/>
                  </a:lnTo>
                  <a:lnTo>
                    <a:pt x="258330" y="5775884"/>
                  </a:lnTo>
                  <a:lnTo>
                    <a:pt x="208788" y="5785701"/>
                  </a:lnTo>
                  <a:lnTo>
                    <a:pt x="165023" y="5789257"/>
                  </a:lnTo>
                  <a:lnTo>
                    <a:pt x="82499" y="5789257"/>
                  </a:lnTo>
                  <a:lnTo>
                    <a:pt x="66446" y="5792508"/>
                  </a:lnTo>
                  <a:lnTo>
                    <a:pt x="53327" y="5801347"/>
                  </a:lnTo>
                  <a:lnTo>
                    <a:pt x="44488" y="5814466"/>
                  </a:lnTo>
                  <a:lnTo>
                    <a:pt x="41249" y="5830532"/>
                  </a:lnTo>
                  <a:lnTo>
                    <a:pt x="44488" y="5846584"/>
                  </a:lnTo>
                  <a:lnTo>
                    <a:pt x="53327" y="5859691"/>
                  </a:lnTo>
                  <a:lnTo>
                    <a:pt x="66446" y="5868543"/>
                  </a:lnTo>
                  <a:lnTo>
                    <a:pt x="82499" y="5871781"/>
                  </a:lnTo>
                  <a:lnTo>
                    <a:pt x="120954" y="5871781"/>
                  </a:lnTo>
                  <a:lnTo>
                    <a:pt x="2603" y="6187376"/>
                  </a:lnTo>
                  <a:lnTo>
                    <a:pt x="0" y="6200483"/>
                  </a:lnTo>
                  <a:lnTo>
                    <a:pt x="1638" y="6213437"/>
                  </a:lnTo>
                  <a:lnTo>
                    <a:pt x="7226" y="6225222"/>
                  </a:lnTo>
                  <a:lnTo>
                    <a:pt x="50241" y="6256159"/>
                  </a:lnTo>
                  <a:lnTo>
                    <a:pt x="86741" y="6271679"/>
                  </a:lnTo>
                  <a:lnTo>
                    <a:pt x="125247" y="6281166"/>
                  </a:lnTo>
                  <a:lnTo>
                    <a:pt x="165036" y="6284379"/>
                  </a:lnTo>
                  <a:lnTo>
                    <a:pt x="204825" y="6281166"/>
                  </a:lnTo>
                  <a:lnTo>
                    <a:pt x="243332" y="6271679"/>
                  </a:lnTo>
                  <a:lnTo>
                    <a:pt x="279831" y="6256159"/>
                  </a:lnTo>
                  <a:lnTo>
                    <a:pt x="313588" y="6234874"/>
                  </a:lnTo>
                  <a:lnTo>
                    <a:pt x="329895" y="6201854"/>
                  </a:lnTo>
                  <a:lnTo>
                    <a:pt x="330034" y="6200749"/>
                  </a:lnTo>
                  <a:lnTo>
                    <a:pt x="330073" y="6200483"/>
                  </a:lnTo>
                  <a:lnTo>
                    <a:pt x="327469" y="6187376"/>
                  </a:lnTo>
                  <a:lnTo>
                    <a:pt x="253161" y="5989282"/>
                  </a:lnTo>
                  <a:lnTo>
                    <a:pt x="238328" y="5949747"/>
                  </a:lnTo>
                  <a:lnTo>
                    <a:pt x="238328" y="6184697"/>
                  </a:lnTo>
                  <a:lnTo>
                    <a:pt x="220903" y="6192113"/>
                  </a:lnTo>
                  <a:lnTo>
                    <a:pt x="202768" y="6197485"/>
                  </a:lnTo>
                  <a:lnTo>
                    <a:pt x="184086" y="6200749"/>
                  </a:lnTo>
                  <a:lnTo>
                    <a:pt x="165036" y="6201854"/>
                  </a:lnTo>
                  <a:lnTo>
                    <a:pt x="145986" y="6200749"/>
                  </a:lnTo>
                  <a:lnTo>
                    <a:pt x="127304" y="6197485"/>
                  </a:lnTo>
                  <a:lnTo>
                    <a:pt x="109156" y="6192113"/>
                  </a:lnTo>
                  <a:lnTo>
                    <a:pt x="91744" y="6184697"/>
                  </a:lnTo>
                  <a:lnTo>
                    <a:pt x="165023" y="5989282"/>
                  </a:lnTo>
                  <a:lnTo>
                    <a:pt x="238328" y="6184697"/>
                  </a:lnTo>
                  <a:lnTo>
                    <a:pt x="238328" y="5949747"/>
                  </a:lnTo>
                  <a:lnTo>
                    <a:pt x="208013" y="5868936"/>
                  </a:lnTo>
                  <a:lnTo>
                    <a:pt x="258305" y="5860453"/>
                  </a:lnTo>
                  <a:lnTo>
                    <a:pt x="310527" y="5847359"/>
                  </a:lnTo>
                  <a:lnTo>
                    <a:pt x="362635" y="5830773"/>
                  </a:lnTo>
                  <a:lnTo>
                    <a:pt x="412584" y="5811825"/>
                  </a:lnTo>
                  <a:lnTo>
                    <a:pt x="412584" y="6366904"/>
                  </a:lnTo>
                  <a:lnTo>
                    <a:pt x="247548" y="6366904"/>
                  </a:lnTo>
                  <a:lnTo>
                    <a:pt x="231482" y="6370142"/>
                  </a:lnTo>
                  <a:lnTo>
                    <a:pt x="218363" y="6378981"/>
                  </a:lnTo>
                  <a:lnTo>
                    <a:pt x="209524" y="6392100"/>
                  </a:lnTo>
                  <a:lnTo>
                    <a:pt x="206286" y="6408166"/>
                  </a:lnTo>
                  <a:lnTo>
                    <a:pt x="209524" y="6424219"/>
                  </a:lnTo>
                  <a:lnTo>
                    <a:pt x="218363" y="6437338"/>
                  </a:lnTo>
                  <a:lnTo>
                    <a:pt x="231482" y="6446177"/>
                  </a:lnTo>
                  <a:lnTo>
                    <a:pt x="247548" y="6449415"/>
                  </a:lnTo>
                  <a:lnTo>
                    <a:pt x="660146" y="6449415"/>
                  </a:lnTo>
                  <a:lnTo>
                    <a:pt x="676198" y="6446177"/>
                  </a:lnTo>
                  <a:lnTo>
                    <a:pt x="689317" y="6437338"/>
                  </a:lnTo>
                  <a:lnTo>
                    <a:pt x="698157" y="6424219"/>
                  </a:lnTo>
                  <a:lnTo>
                    <a:pt x="701408" y="6408166"/>
                  </a:lnTo>
                  <a:lnTo>
                    <a:pt x="698157" y="6392100"/>
                  </a:lnTo>
                  <a:lnTo>
                    <a:pt x="689317" y="6378981"/>
                  </a:lnTo>
                  <a:lnTo>
                    <a:pt x="676198" y="6370142"/>
                  </a:lnTo>
                  <a:lnTo>
                    <a:pt x="660146" y="6366904"/>
                  </a:lnTo>
                  <a:lnTo>
                    <a:pt x="495096" y="6366904"/>
                  </a:lnTo>
                  <a:lnTo>
                    <a:pt x="495096" y="5811825"/>
                  </a:lnTo>
                  <a:lnTo>
                    <a:pt x="545045" y="5830773"/>
                  </a:lnTo>
                  <a:lnTo>
                    <a:pt x="597154" y="5847359"/>
                  </a:lnTo>
                  <a:lnTo>
                    <a:pt x="649376" y="5860453"/>
                  </a:lnTo>
                  <a:lnTo>
                    <a:pt x="699668" y="5868936"/>
                  </a:lnTo>
                  <a:lnTo>
                    <a:pt x="580250" y="6187376"/>
                  </a:lnTo>
                  <a:lnTo>
                    <a:pt x="577646" y="6200483"/>
                  </a:lnTo>
                  <a:lnTo>
                    <a:pt x="579285" y="6213437"/>
                  </a:lnTo>
                  <a:lnTo>
                    <a:pt x="584873" y="6225222"/>
                  </a:lnTo>
                  <a:lnTo>
                    <a:pt x="627888" y="6256159"/>
                  </a:lnTo>
                  <a:lnTo>
                    <a:pt x="664387" y="6271679"/>
                  </a:lnTo>
                  <a:lnTo>
                    <a:pt x="702894" y="6281166"/>
                  </a:lnTo>
                  <a:lnTo>
                    <a:pt x="742683" y="6284379"/>
                  </a:lnTo>
                  <a:lnTo>
                    <a:pt x="782472" y="6281166"/>
                  </a:lnTo>
                  <a:lnTo>
                    <a:pt x="820978" y="6271679"/>
                  </a:lnTo>
                  <a:lnTo>
                    <a:pt x="857478" y="6256159"/>
                  </a:lnTo>
                  <a:lnTo>
                    <a:pt x="891235" y="6234874"/>
                  </a:lnTo>
                  <a:lnTo>
                    <a:pt x="907681" y="6200749"/>
                  </a:lnTo>
                  <a:lnTo>
                    <a:pt x="907719" y="6200483"/>
                  </a:lnTo>
                  <a:close/>
                </a:path>
                <a:path w="6932930" h="6449695" extrusionOk="0">
                  <a:moveTo>
                    <a:pt x="2901848" y="405752"/>
                  </a:moveTo>
                  <a:lnTo>
                    <a:pt x="2899041" y="363575"/>
                  </a:lnTo>
                  <a:lnTo>
                    <a:pt x="2898991" y="362724"/>
                  </a:lnTo>
                  <a:lnTo>
                    <a:pt x="2898876" y="361175"/>
                  </a:lnTo>
                  <a:lnTo>
                    <a:pt x="2890685" y="318071"/>
                  </a:lnTo>
                  <a:lnTo>
                    <a:pt x="2877566" y="276694"/>
                  </a:lnTo>
                  <a:lnTo>
                    <a:pt x="2859836" y="237261"/>
                  </a:lnTo>
                  <a:lnTo>
                    <a:pt x="2837802" y="200025"/>
                  </a:lnTo>
                  <a:lnTo>
                    <a:pt x="2819336" y="175323"/>
                  </a:lnTo>
                  <a:lnTo>
                    <a:pt x="2819336" y="406095"/>
                  </a:lnTo>
                  <a:lnTo>
                    <a:pt x="2812542" y="455790"/>
                  </a:lnTo>
                  <a:lnTo>
                    <a:pt x="2793479" y="500583"/>
                  </a:lnTo>
                  <a:lnTo>
                    <a:pt x="2763990" y="538632"/>
                  </a:lnTo>
                  <a:lnTo>
                    <a:pt x="2725902" y="568096"/>
                  </a:lnTo>
                  <a:lnTo>
                    <a:pt x="2681097" y="587133"/>
                  </a:lnTo>
                  <a:lnTo>
                    <a:pt x="2631389" y="593890"/>
                  </a:lnTo>
                  <a:lnTo>
                    <a:pt x="2549347" y="593890"/>
                  </a:lnTo>
                  <a:lnTo>
                    <a:pt x="2538526" y="594271"/>
                  </a:lnTo>
                  <a:lnTo>
                    <a:pt x="2497137" y="606412"/>
                  </a:lnTo>
                  <a:lnTo>
                    <a:pt x="2463520" y="633895"/>
                  </a:lnTo>
                  <a:lnTo>
                    <a:pt x="2443391" y="672033"/>
                  </a:lnTo>
                  <a:lnTo>
                    <a:pt x="2438958" y="704316"/>
                  </a:lnTo>
                  <a:lnTo>
                    <a:pt x="2440762" y="725144"/>
                  </a:lnTo>
                  <a:lnTo>
                    <a:pt x="2446147" y="744550"/>
                  </a:lnTo>
                  <a:lnTo>
                    <a:pt x="2455189" y="762368"/>
                  </a:lnTo>
                  <a:lnTo>
                    <a:pt x="2467978" y="778408"/>
                  </a:lnTo>
                  <a:lnTo>
                    <a:pt x="2472436" y="783742"/>
                  </a:lnTo>
                  <a:lnTo>
                    <a:pt x="2475065" y="790397"/>
                  </a:lnTo>
                  <a:lnTo>
                    <a:pt x="2475065" y="796798"/>
                  </a:lnTo>
                  <a:lnTo>
                    <a:pt x="2472906" y="808456"/>
                  </a:lnTo>
                  <a:lnTo>
                    <a:pt x="2467089" y="817422"/>
                  </a:lnTo>
                  <a:lnTo>
                    <a:pt x="2458567" y="823163"/>
                  </a:lnTo>
                  <a:lnTo>
                    <a:pt x="2448331" y="825182"/>
                  </a:lnTo>
                  <a:lnTo>
                    <a:pt x="2401938" y="822274"/>
                  </a:lnTo>
                  <a:lnTo>
                    <a:pt x="2357209" y="813790"/>
                  </a:lnTo>
                  <a:lnTo>
                    <a:pt x="2314498" y="800074"/>
                  </a:lnTo>
                  <a:lnTo>
                    <a:pt x="2274176" y="781494"/>
                  </a:lnTo>
                  <a:lnTo>
                    <a:pt x="2236584" y="758405"/>
                  </a:lnTo>
                  <a:lnTo>
                    <a:pt x="2202078" y="731151"/>
                  </a:lnTo>
                  <a:lnTo>
                    <a:pt x="2171027" y="700087"/>
                  </a:lnTo>
                  <a:lnTo>
                    <a:pt x="2143772" y="665594"/>
                  </a:lnTo>
                  <a:lnTo>
                    <a:pt x="2120684" y="628002"/>
                  </a:lnTo>
                  <a:lnTo>
                    <a:pt x="2102104" y="587679"/>
                  </a:lnTo>
                  <a:lnTo>
                    <a:pt x="2088413" y="545045"/>
                  </a:lnTo>
                  <a:lnTo>
                    <a:pt x="2079955" y="500583"/>
                  </a:lnTo>
                  <a:lnTo>
                    <a:pt x="2077110" y="455790"/>
                  </a:lnTo>
                  <a:lnTo>
                    <a:pt x="2076983" y="453847"/>
                  </a:lnTo>
                  <a:lnTo>
                    <a:pt x="2079891" y="407593"/>
                  </a:lnTo>
                  <a:lnTo>
                    <a:pt x="2079891" y="407454"/>
                  </a:lnTo>
                  <a:lnTo>
                    <a:pt x="2088388" y="362724"/>
                  </a:lnTo>
                  <a:lnTo>
                    <a:pt x="2102104" y="320027"/>
                  </a:lnTo>
                  <a:lnTo>
                    <a:pt x="2120684" y="279704"/>
                  </a:lnTo>
                  <a:lnTo>
                    <a:pt x="2143772" y="242112"/>
                  </a:lnTo>
                  <a:lnTo>
                    <a:pt x="2171027" y="207606"/>
                  </a:lnTo>
                  <a:lnTo>
                    <a:pt x="2202078" y="176555"/>
                  </a:lnTo>
                  <a:lnTo>
                    <a:pt x="2236584" y="149301"/>
                  </a:lnTo>
                  <a:lnTo>
                    <a:pt x="2274176" y="126212"/>
                  </a:lnTo>
                  <a:lnTo>
                    <a:pt x="2314498" y="107632"/>
                  </a:lnTo>
                  <a:lnTo>
                    <a:pt x="2357209" y="93916"/>
                  </a:lnTo>
                  <a:lnTo>
                    <a:pt x="2401938" y="85420"/>
                  </a:lnTo>
                  <a:lnTo>
                    <a:pt x="2448331" y="82511"/>
                  </a:lnTo>
                  <a:lnTo>
                    <a:pt x="2499118" y="85598"/>
                  </a:lnTo>
                  <a:lnTo>
                    <a:pt x="2547658" y="94538"/>
                  </a:lnTo>
                  <a:lnTo>
                    <a:pt x="2593530" y="108864"/>
                  </a:lnTo>
                  <a:lnTo>
                    <a:pt x="2636342" y="128155"/>
                  </a:lnTo>
                  <a:lnTo>
                    <a:pt x="2675674" y="151930"/>
                  </a:lnTo>
                  <a:lnTo>
                    <a:pt x="2711119" y="179755"/>
                  </a:lnTo>
                  <a:lnTo>
                    <a:pt x="2742260" y="211162"/>
                  </a:lnTo>
                  <a:lnTo>
                    <a:pt x="2768714" y="245706"/>
                  </a:lnTo>
                  <a:lnTo>
                    <a:pt x="2790050" y="282917"/>
                  </a:lnTo>
                  <a:lnTo>
                    <a:pt x="2805874" y="322364"/>
                  </a:lnTo>
                  <a:lnTo>
                    <a:pt x="2815767" y="363575"/>
                  </a:lnTo>
                  <a:lnTo>
                    <a:pt x="2819298" y="405752"/>
                  </a:lnTo>
                  <a:lnTo>
                    <a:pt x="2819336" y="406095"/>
                  </a:lnTo>
                  <a:lnTo>
                    <a:pt x="2819336" y="175323"/>
                  </a:lnTo>
                  <a:lnTo>
                    <a:pt x="2811780" y="165214"/>
                  </a:lnTo>
                  <a:lnTo>
                    <a:pt x="2782049" y="133057"/>
                  </a:lnTo>
                  <a:lnTo>
                    <a:pt x="2748953" y="103797"/>
                  </a:lnTo>
                  <a:lnTo>
                    <a:pt x="2712885" y="77762"/>
                  </a:lnTo>
                  <a:lnTo>
                    <a:pt x="2673896" y="54965"/>
                  </a:lnTo>
                  <a:lnTo>
                    <a:pt x="2632443" y="35801"/>
                  </a:lnTo>
                  <a:lnTo>
                    <a:pt x="2588857" y="20485"/>
                  </a:lnTo>
                  <a:lnTo>
                    <a:pt x="2543454" y="9258"/>
                  </a:lnTo>
                  <a:lnTo>
                    <a:pt x="2496502" y="2349"/>
                  </a:lnTo>
                  <a:lnTo>
                    <a:pt x="2448331" y="0"/>
                  </a:lnTo>
                  <a:lnTo>
                    <a:pt x="2402065" y="2349"/>
                  </a:lnTo>
                  <a:lnTo>
                    <a:pt x="2357120" y="9258"/>
                  </a:lnTo>
                  <a:lnTo>
                    <a:pt x="2313711" y="20485"/>
                  </a:lnTo>
                  <a:lnTo>
                    <a:pt x="2272055" y="35801"/>
                  </a:lnTo>
                  <a:lnTo>
                    <a:pt x="2232406" y="54965"/>
                  </a:lnTo>
                  <a:lnTo>
                    <a:pt x="2194979" y="77762"/>
                  </a:lnTo>
                  <a:lnTo>
                    <a:pt x="2160016" y="103936"/>
                  </a:lnTo>
                  <a:lnTo>
                    <a:pt x="2127745" y="133286"/>
                  </a:lnTo>
                  <a:lnTo>
                    <a:pt x="2098408" y="165544"/>
                  </a:lnTo>
                  <a:lnTo>
                    <a:pt x="2072220" y="200507"/>
                  </a:lnTo>
                  <a:lnTo>
                    <a:pt x="2049437" y="237934"/>
                  </a:lnTo>
                  <a:lnTo>
                    <a:pt x="2030260" y="277583"/>
                  </a:lnTo>
                  <a:lnTo>
                    <a:pt x="2014956" y="319239"/>
                  </a:lnTo>
                  <a:lnTo>
                    <a:pt x="2003717" y="362724"/>
                  </a:lnTo>
                  <a:lnTo>
                    <a:pt x="1996846" y="407454"/>
                  </a:lnTo>
                  <a:lnTo>
                    <a:pt x="1996821" y="407593"/>
                  </a:lnTo>
                  <a:lnTo>
                    <a:pt x="1994471" y="453847"/>
                  </a:lnTo>
                  <a:lnTo>
                    <a:pt x="1996821" y="500100"/>
                  </a:lnTo>
                  <a:lnTo>
                    <a:pt x="2003729" y="545045"/>
                  </a:lnTo>
                  <a:lnTo>
                    <a:pt x="2014956" y="588467"/>
                  </a:lnTo>
                  <a:lnTo>
                    <a:pt x="2030260" y="630110"/>
                  </a:lnTo>
                  <a:lnTo>
                    <a:pt x="2049437" y="669772"/>
                  </a:lnTo>
                  <a:lnTo>
                    <a:pt x="2072220" y="707186"/>
                  </a:lnTo>
                  <a:lnTo>
                    <a:pt x="2098408" y="742149"/>
                  </a:lnTo>
                  <a:lnTo>
                    <a:pt x="2127745" y="774420"/>
                  </a:lnTo>
                  <a:lnTo>
                    <a:pt x="2160016" y="803770"/>
                  </a:lnTo>
                  <a:lnTo>
                    <a:pt x="2194979" y="829945"/>
                  </a:lnTo>
                  <a:lnTo>
                    <a:pt x="2232406" y="852741"/>
                  </a:lnTo>
                  <a:lnTo>
                    <a:pt x="2272055" y="871905"/>
                  </a:lnTo>
                  <a:lnTo>
                    <a:pt x="2313711" y="887222"/>
                  </a:lnTo>
                  <a:lnTo>
                    <a:pt x="2357132" y="898448"/>
                  </a:lnTo>
                  <a:lnTo>
                    <a:pt x="2402078" y="905357"/>
                  </a:lnTo>
                  <a:lnTo>
                    <a:pt x="2448331" y="907707"/>
                  </a:lnTo>
                  <a:lnTo>
                    <a:pt x="2491562" y="898906"/>
                  </a:lnTo>
                  <a:lnTo>
                    <a:pt x="2526207" y="874979"/>
                  </a:lnTo>
                  <a:lnTo>
                    <a:pt x="2549233" y="839698"/>
                  </a:lnTo>
                  <a:lnTo>
                    <a:pt x="2552052" y="825182"/>
                  </a:lnTo>
                  <a:lnTo>
                    <a:pt x="2557576" y="796798"/>
                  </a:lnTo>
                  <a:lnTo>
                    <a:pt x="2549525" y="755827"/>
                  </a:lnTo>
                  <a:lnTo>
                    <a:pt x="2529167" y="723023"/>
                  </a:lnTo>
                  <a:lnTo>
                    <a:pt x="2523972" y="717727"/>
                  </a:lnTo>
                  <a:lnTo>
                    <a:pt x="2521470" y="713638"/>
                  </a:lnTo>
                  <a:lnTo>
                    <a:pt x="2541270" y="676986"/>
                  </a:lnTo>
                  <a:lnTo>
                    <a:pt x="2544445" y="676402"/>
                  </a:lnTo>
                  <a:lnTo>
                    <a:pt x="2631389" y="676402"/>
                  </a:lnTo>
                  <a:lnTo>
                    <a:pt x="2679814" y="672033"/>
                  </a:lnTo>
                  <a:lnTo>
                    <a:pt x="2725483" y="659409"/>
                  </a:lnTo>
                  <a:lnTo>
                    <a:pt x="2767584" y="639343"/>
                  </a:lnTo>
                  <a:lnTo>
                    <a:pt x="2805353" y="612584"/>
                  </a:lnTo>
                  <a:lnTo>
                    <a:pt x="2838005" y="579945"/>
                  </a:lnTo>
                  <a:lnTo>
                    <a:pt x="2864764" y="542175"/>
                  </a:lnTo>
                  <a:lnTo>
                    <a:pt x="2884767" y="500240"/>
                  </a:lnTo>
                  <a:lnTo>
                    <a:pt x="2884843" y="500100"/>
                  </a:lnTo>
                  <a:lnTo>
                    <a:pt x="2897467" y="454431"/>
                  </a:lnTo>
                  <a:lnTo>
                    <a:pt x="2901708" y="407593"/>
                  </a:lnTo>
                  <a:lnTo>
                    <a:pt x="2901721" y="407454"/>
                  </a:lnTo>
                  <a:lnTo>
                    <a:pt x="2901848" y="406095"/>
                  </a:lnTo>
                  <a:lnTo>
                    <a:pt x="2901848" y="405752"/>
                  </a:lnTo>
                  <a:close/>
                </a:path>
                <a:path w="6932930" h="6449695" extrusionOk="0">
                  <a:moveTo>
                    <a:pt x="4772838" y="2920987"/>
                  </a:moveTo>
                  <a:lnTo>
                    <a:pt x="4754270" y="2884703"/>
                  </a:lnTo>
                  <a:lnTo>
                    <a:pt x="4730077" y="2877959"/>
                  </a:lnTo>
                  <a:lnTo>
                    <a:pt x="4687430" y="2881274"/>
                  </a:lnTo>
                  <a:lnTo>
                    <a:pt x="4685982" y="2881528"/>
                  </a:lnTo>
                  <a:lnTo>
                    <a:pt x="4685982" y="2964777"/>
                  </a:lnTo>
                  <a:lnTo>
                    <a:pt x="4677803" y="3002280"/>
                  </a:lnTo>
                  <a:lnTo>
                    <a:pt x="4651413" y="3057461"/>
                  </a:lnTo>
                  <a:lnTo>
                    <a:pt x="4613326" y="3091954"/>
                  </a:lnTo>
                  <a:lnTo>
                    <a:pt x="4560621" y="3113519"/>
                  </a:lnTo>
                  <a:lnTo>
                    <a:pt x="4527905" y="3120669"/>
                  </a:lnTo>
                  <a:lnTo>
                    <a:pt x="4532871" y="3096056"/>
                  </a:lnTo>
                  <a:lnTo>
                    <a:pt x="4550168" y="3048927"/>
                  </a:lnTo>
                  <a:lnTo>
                    <a:pt x="4574425" y="3014713"/>
                  </a:lnTo>
                  <a:lnTo>
                    <a:pt x="4620158" y="2983890"/>
                  </a:lnTo>
                  <a:lnTo>
                    <a:pt x="4666602" y="2968421"/>
                  </a:lnTo>
                  <a:lnTo>
                    <a:pt x="4685982" y="2964777"/>
                  </a:lnTo>
                  <a:lnTo>
                    <a:pt x="4685982" y="2881528"/>
                  </a:lnTo>
                  <a:lnTo>
                    <a:pt x="4615383" y="2897098"/>
                  </a:lnTo>
                  <a:lnTo>
                    <a:pt x="4558589" y="2923502"/>
                  </a:lnTo>
                  <a:lnTo>
                    <a:pt x="4515891" y="2956483"/>
                  </a:lnTo>
                  <a:lnTo>
                    <a:pt x="4472368" y="3020542"/>
                  </a:lnTo>
                  <a:lnTo>
                    <a:pt x="4456201" y="3064116"/>
                  </a:lnTo>
                  <a:lnTo>
                    <a:pt x="4446321" y="3109518"/>
                  </a:lnTo>
                  <a:lnTo>
                    <a:pt x="4442879" y="3156064"/>
                  </a:lnTo>
                  <a:lnTo>
                    <a:pt x="4439285" y="3163036"/>
                  </a:lnTo>
                  <a:lnTo>
                    <a:pt x="4435995" y="3169996"/>
                  </a:lnTo>
                  <a:lnTo>
                    <a:pt x="4433011" y="3176968"/>
                  </a:lnTo>
                  <a:lnTo>
                    <a:pt x="4430319" y="3183928"/>
                  </a:lnTo>
                  <a:lnTo>
                    <a:pt x="4416412" y="3162668"/>
                  </a:lnTo>
                  <a:lnTo>
                    <a:pt x="4400804" y="3142805"/>
                  </a:lnTo>
                  <a:lnTo>
                    <a:pt x="4383354" y="3124670"/>
                  </a:lnTo>
                  <a:lnTo>
                    <a:pt x="4377931" y="3120199"/>
                  </a:lnTo>
                  <a:lnTo>
                    <a:pt x="4377931" y="3262045"/>
                  </a:lnTo>
                  <a:lnTo>
                    <a:pt x="4341114" y="3264522"/>
                  </a:lnTo>
                  <a:lnTo>
                    <a:pt x="4281094" y="3256534"/>
                  </a:lnTo>
                  <a:lnTo>
                    <a:pt x="4232707" y="3231248"/>
                  </a:lnTo>
                  <a:lnTo>
                    <a:pt x="4188993" y="3181172"/>
                  </a:lnTo>
                  <a:lnTo>
                    <a:pt x="4169118" y="3143148"/>
                  </a:lnTo>
                  <a:lnTo>
                    <a:pt x="4221721" y="3143072"/>
                  </a:lnTo>
                  <a:lnTo>
                    <a:pt x="4259834" y="3149231"/>
                  </a:lnTo>
                  <a:lnTo>
                    <a:pt x="4315384" y="3175355"/>
                  </a:lnTo>
                  <a:lnTo>
                    <a:pt x="4349737" y="3211220"/>
                  </a:lnTo>
                  <a:lnTo>
                    <a:pt x="4377931" y="3262045"/>
                  </a:lnTo>
                  <a:lnTo>
                    <a:pt x="4377931" y="3120199"/>
                  </a:lnTo>
                  <a:lnTo>
                    <a:pt x="4327220" y="3086519"/>
                  </a:lnTo>
                  <a:lnTo>
                    <a:pt x="4284180" y="3070326"/>
                  </a:lnTo>
                  <a:lnTo>
                    <a:pt x="4233646" y="3061144"/>
                  </a:lnTo>
                  <a:lnTo>
                    <a:pt x="4174464" y="3060115"/>
                  </a:lnTo>
                  <a:lnTo>
                    <a:pt x="4105478" y="3068358"/>
                  </a:lnTo>
                  <a:lnTo>
                    <a:pt x="4073791" y="3095333"/>
                  </a:lnTo>
                  <a:lnTo>
                    <a:pt x="4071696" y="3108604"/>
                  </a:lnTo>
                  <a:lnTo>
                    <a:pt x="4071607" y="3112401"/>
                  </a:lnTo>
                  <a:lnTo>
                    <a:pt x="4094149" y="3177616"/>
                  </a:lnTo>
                  <a:lnTo>
                    <a:pt x="4119422" y="3225533"/>
                  </a:lnTo>
                  <a:lnTo>
                    <a:pt x="4148683" y="3264941"/>
                  </a:lnTo>
                  <a:lnTo>
                    <a:pt x="4181500" y="3296005"/>
                  </a:lnTo>
                  <a:lnTo>
                    <a:pt x="4217492" y="3318891"/>
                  </a:lnTo>
                  <a:lnTo>
                    <a:pt x="4264749" y="3337750"/>
                  </a:lnTo>
                  <a:lnTo>
                    <a:pt x="4314647" y="3346183"/>
                  </a:lnTo>
                  <a:lnTo>
                    <a:pt x="4367492" y="3345916"/>
                  </a:lnTo>
                  <a:lnTo>
                    <a:pt x="4423600" y="3338665"/>
                  </a:lnTo>
                  <a:lnTo>
                    <a:pt x="4424083" y="3341852"/>
                  </a:lnTo>
                  <a:lnTo>
                    <a:pt x="4430941" y="3385058"/>
                  </a:lnTo>
                  <a:lnTo>
                    <a:pt x="4434319" y="3418662"/>
                  </a:lnTo>
                  <a:lnTo>
                    <a:pt x="4434090" y="3439464"/>
                  </a:lnTo>
                  <a:lnTo>
                    <a:pt x="4416234" y="3489502"/>
                  </a:lnTo>
                  <a:lnTo>
                    <a:pt x="4380535" y="3521570"/>
                  </a:lnTo>
                  <a:lnTo>
                    <a:pt x="4351032" y="3538080"/>
                  </a:lnTo>
                  <a:lnTo>
                    <a:pt x="4236491" y="3538080"/>
                  </a:lnTo>
                  <a:lnTo>
                    <a:pt x="4220438" y="3541331"/>
                  </a:lnTo>
                  <a:lnTo>
                    <a:pt x="4207319" y="3550170"/>
                  </a:lnTo>
                  <a:lnTo>
                    <a:pt x="4198480" y="3563277"/>
                  </a:lnTo>
                  <a:lnTo>
                    <a:pt x="4195241" y="3579342"/>
                  </a:lnTo>
                  <a:lnTo>
                    <a:pt x="4198480" y="3595395"/>
                  </a:lnTo>
                  <a:lnTo>
                    <a:pt x="4207319" y="3608514"/>
                  </a:lnTo>
                  <a:lnTo>
                    <a:pt x="4220438" y="3617353"/>
                  </a:lnTo>
                  <a:lnTo>
                    <a:pt x="4236491" y="3620592"/>
                  </a:lnTo>
                  <a:lnTo>
                    <a:pt x="4649101" y="3620592"/>
                  </a:lnTo>
                  <a:lnTo>
                    <a:pt x="4665154" y="3617353"/>
                  </a:lnTo>
                  <a:lnTo>
                    <a:pt x="4678273" y="3608514"/>
                  </a:lnTo>
                  <a:lnTo>
                    <a:pt x="4687113" y="3595395"/>
                  </a:lnTo>
                  <a:lnTo>
                    <a:pt x="4690351" y="3579342"/>
                  </a:lnTo>
                  <a:lnTo>
                    <a:pt x="4687113" y="3563277"/>
                  </a:lnTo>
                  <a:lnTo>
                    <a:pt x="4678273" y="3550170"/>
                  </a:lnTo>
                  <a:lnTo>
                    <a:pt x="4665154" y="3541331"/>
                  </a:lnTo>
                  <a:lnTo>
                    <a:pt x="4649101" y="3538080"/>
                  </a:lnTo>
                  <a:lnTo>
                    <a:pt x="4482795" y="3538080"/>
                  </a:lnTo>
                  <a:lnTo>
                    <a:pt x="4487608" y="3531273"/>
                  </a:lnTo>
                  <a:lnTo>
                    <a:pt x="4511294" y="3477780"/>
                  </a:lnTo>
                  <a:lnTo>
                    <a:pt x="4516704" y="3418662"/>
                  </a:lnTo>
                  <a:lnTo>
                    <a:pt x="4516755" y="3414649"/>
                  </a:lnTo>
                  <a:lnTo>
                    <a:pt x="4512754" y="3374326"/>
                  </a:lnTo>
                  <a:lnTo>
                    <a:pt x="4507154" y="3338665"/>
                  </a:lnTo>
                  <a:lnTo>
                    <a:pt x="4505579" y="3328886"/>
                  </a:lnTo>
                  <a:lnTo>
                    <a:pt x="4500423" y="3289782"/>
                  </a:lnTo>
                  <a:lnTo>
                    <a:pt x="4499407" y="3264941"/>
                  </a:lnTo>
                  <a:lnTo>
                    <a:pt x="4499407" y="3264522"/>
                  </a:lnTo>
                  <a:lnTo>
                    <a:pt x="4499343" y="3258553"/>
                  </a:lnTo>
                  <a:lnTo>
                    <a:pt x="4500880" y="3240481"/>
                  </a:lnTo>
                  <a:lnTo>
                    <a:pt x="4504423" y="3223006"/>
                  </a:lnTo>
                  <a:lnTo>
                    <a:pt x="4510265" y="3205988"/>
                  </a:lnTo>
                  <a:lnTo>
                    <a:pt x="4562449" y="3197885"/>
                  </a:lnTo>
                  <a:lnTo>
                    <a:pt x="4609325" y="3184372"/>
                  </a:lnTo>
                  <a:lnTo>
                    <a:pt x="4610303" y="3183928"/>
                  </a:lnTo>
                  <a:lnTo>
                    <a:pt x="4650930" y="3165462"/>
                  </a:lnTo>
                  <a:lnTo>
                    <a:pt x="4687240" y="3141192"/>
                  </a:lnTo>
                  <a:lnTo>
                    <a:pt x="4688433" y="3140240"/>
                  </a:lnTo>
                  <a:lnTo>
                    <a:pt x="4689576" y="3139224"/>
                  </a:lnTo>
                  <a:lnTo>
                    <a:pt x="4690643" y="3138157"/>
                  </a:lnTo>
                  <a:lnTo>
                    <a:pt x="4705604" y="3120669"/>
                  </a:lnTo>
                  <a:lnTo>
                    <a:pt x="4718062" y="3106128"/>
                  </a:lnTo>
                  <a:lnTo>
                    <a:pt x="4739995" y="3069539"/>
                  </a:lnTo>
                  <a:lnTo>
                    <a:pt x="4756442" y="3027261"/>
                  </a:lnTo>
                  <a:lnTo>
                    <a:pt x="4767402" y="2978124"/>
                  </a:lnTo>
                  <a:lnTo>
                    <a:pt x="4768672" y="2964777"/>
                  </a:lnTo>
                  <a:lnTo>
                    <a:pt x="4772838" y="2920987"/>
                  </a:lnTo>
                  <a:close/>
                </a:path>
                <a:path w="6932930" h="6449695" extrusionOk="0">
                  <a:moveTo>
                    <a:pt x="6932409" y="6036818"/>
                  </a:moveTo>
                  <a:lnTo>
                    <a:pt x="6928409" y="5996381"/>
                  </a:lnTo>
                  <a:lnTo>
                    <a:pt x="6916699" y="5957875"/>
                  </a:lnTo>
                  <a:lnTo>
                    <a:pt x="6897802" y="5922467"/>
                  </a:lnTo>
                  <a:lnTo>
                    <a:pt x="6871983" y="5890946"/>
                  </a:lnTo>
                  <a:lnTo>
                    <a:pt x="6849885" y="5872823"/>
                  </a:lnTo>
                  <a:lnTo>
                    <a:pt x="6849885" y="6036818"/>
                  </a:lnTo>
                  <a:lnTo>
                    <a:pt x="6847484" y="6061087"/>
                  </a:lnTo>
                  <a:lnTo>
                    <a:pt x="6829082" y="6105499"/>
                  </a:lnTo>
                  <a:lnTo>
                    <a:pt x="6794767" y="6139802"/>
                  </a:lnTo>
                  <a:lnTo>
                    <a:pt x="6773278" y="6151270"/>
                  </a:lnTo>
                  <a:lnTo>
                    <a:pt x="6773151" y="6151270"/>
                  </a:lnTo>
                  <a:lnTo>
                    <a:pt x="6750355" y="6158192"/>
                  </a:lnTo>
                  <a:lnTo>
                    <a:pt x="6726098" y="6160592"/>
                  </a:lnTo>
                  <a:lnTo>
                    <a:pt x="6726098" y="5913044"/>
                  </a:lnTo>
                  <a:lnTo>
                    <a:pt x="6773469" y="5922467"/>
                  </a:lnTo>
                  <a:lnTo>
                    <a:pt x="6813626" y="5949289"/>
                  </a:lnTo>
                  <a:lnTo>
                    <a:pt x="6840461" y="5989459"/>
                  </a:lnTo>
                  <a:lnTo>
                    <a:pt x="6849885" y="6036818"/>
                  </a:lnTo>
                  <a:lnTo>
                    <a:pt x="6849885" y="5872823"/>
                  </a:lnTo>
                  <a:lnTo>
                    <a:pt x="6840563" y="5865177"/>
                  </a:lnTo>
                  <a:lnTo>
                    <a:pt x="6805054" y="5846229"/>
                  </a:lnTo>
                  <a:lnTo>
                    <a:pt x="6766534" y="5834519"/>
                  </a:lnTo>
                  <a:lnTo>
                    <a:pt x="6726098" y="5830519"/>
                  </a:lnTo>
                  <a:lnTo>
                    <a:pt x="6643573" y="5830519"/>
                  </a:lnTo>
                  <a:lnTo>
                    <a:pt x="6643573" y="5913044"/>
                  </a:lnTo>
                  <a:lnTo>
                    <a:pt x="6643573" y="6243117"/>
                  </a:lnTo>
                  <a:lnTo>
                    <a:pt x="6634162" y="6290488"/>
                  </a:lnTo>
                  <a:lnTo>
                    <a:pt x="6607327" y="6330645"/>
                  </a:lnTo>
                  <a:lnTo>
                    <a:pt x="6566992" y="6357582"/>
                  </a:lnTo>
                  <a:lnTo>
                    <a:pt x="6566852" y="6357582"/>
                  </a:lnTo>
                  <a:lnTo>
                    <a:pt x="6544056" y="6364503"/>
                  </a:lnTo>
                  <a:lnTo>
                    <a:pt x="6519799" y="6366904"/>
                  </a:lnTo>
                  <a:lnTo>
                    <a:pt x="6189726" y="6366904"/>
                  </a:lnTo>
                  <a:lnTo>
                    <a:pt x="6165456" y="6364503"/>
                  </a:lnTo>
                  <a:lnTo>
                    <a:pt x="6142672" y="6357582"/>
                  </a:lnTo>
                  <a:lnTo>
                    <a:pt x="6142533" y="6357582"/>
                  </a:lnTo>
                  <a:lnTo>
                    <a:pt x="6102197" y="6330645"/>
                  </a:lnTo>
                  <a:lnTo>
                    <a:pt x="6075362" y="6290488"/>
                  </a:lnTo>
                  <a:lnTo>
                    <a:pt x="6065939" y="6243117"/>
                  </a:lnTo>
                  <a:lnTo>
                    <a:pt x="6065939" y="5913044"/>
                  </a:lnTo>
                  <a:lnTo>
                    <a:pt x="6643573" y="5913044"/>
                  </a:lnTo>
                  <a:lnTo>
                    <a:pt x="6643573" y="5830519"/>
                  </a:lnTo>
                  <a:lnTo>
                    <a:pt x="6024689" y="5830519"/>
                  </a:lnTo>
                  <a:lnTo>
                    <a:pt x="6008624" y="5833770"/>
                  </a:lnTo>
                  <a:lnTo>
                    <a:pt x="5995505" y="5842609"/>
                  </a:lnTo>
                  <a:lnTo>
                    <a:pt x="5986665" y="5855716"/>
                  </a:lnTo>
                  <a:lnTo>
                    <a:pt x="5983414" y="5871781"/>
                  </a:lnTo>
                  <a:lnTo>
                    <a:pt x="5983414" y="6243117"/>
                  </a:lnTo>
                  <a:lnTo>
                    <a:pt x="5987415" y="6283553"/>
                  </a:lnTo>
                  <a:lnTo>
                    <a:pt x="5999124" y="6322073"/>
                  </a:lnTo>
                  <a:lnTo>
                    <a:pt x="6018085" y="6357582"/>
                  </a:lnTo>
                  <a:lnTo>
                    <a:pt x="6043841" y="6389002"/>
                  </a:lnTo>
                  <a:lnTo>
                    <a:pt x="6075273" y="6414757"/>
                  </a:lnTo>
                  <a:lnTo>
                    <a:pt x="6110770" y="6433718"/>
                  </a:lnTo>
                  <a:lnTo>
                    <a:pt x="6149289" y="6445415"/>
                  </a:lnTo>
                  <a:lnTo>
                    <a:pt x="6189726" y="6449415"/>
                  </a:lnTo>
                  <a:lnTo>
                    <a:pt x="6519799" y="6449415"/>
                  </a:lnTo>
                  <a:lnTo>
                    <a:pt x="6560236" y="6445415"/>
                  </a:lnTo>
                  <a:lnTo>
                    <a:pt x="6598742" y="6433718"/>
                  </a:lnTo>
                  <a:lnTo>
                    <a:pt x="6634264" y="6414757"/>
                  </a:lnTo>
                  <a:lnTo>
                    <a:pt x="6665684" y="6389002"/>
                  </a:lnTo>
                  <a:lnTo>
                    <a:pt x="6683794" y="6366904"/>
                  </a:lnTo>
                  <a:lnTo>
                    <a:pt x="6691439" y="6357582"/>
                  </a:lnTo>
                  <a:lnTo>
                    <a:pt x="6710388" y="6322073"/>
                  </a:lnTo>
                  <a:lnTo>
                    <a:pt x="6722097" y="6283553"/>
                  </a:lnTo>
                  <a:lnTo>
                    <a:pt x="6726098" y="6243117"/>
                  </a:lnTo>
                  <a:lnTo>
                    <a:pt x="6766534" y="6239116"/>
                  </a:lnTo>
                  <a:lnTo>
                    <a:pt x="6805054" y="6227419"/>
                  </a:lnTo>
                  <a:lnTo>
                    <a:pt x="6840563" y="6208458"/>
                  </a:lnTo>
                  <a:lnTo>
                    <a:pt x="6871983" y="6182703"/>
                  </a:lnTo>
                  <a:lnTo>
                    <a:pt x="6897738" y="6151270"/>
                  </a:lnTo>
                  <a:lnTo>
                    <a:pt x="6916699" y="6115761"/>
                  </a:lnTo>
                  <a:lnTo>
                    <a:pt x="6928409" y="6077255"/>
                  </a:lnTo>
                  <a:lnTo>
                    <a:pt x="6932409" y="6036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0" name="object 32"/>
            <p:cNvPicPr/>
            <p:nvPr/>
          </p:nvPicPr>
          <p:blipFill>
            <a:blip r:embed="rId6"/>
            <a:stretch/>
          </p:blipFill>
          <p:spPr bwMode="auto">
            <a:xfrm>
              <a:off x="18814144" y="9369368"/>
              <a:ext cx="82510" cy="206297"/>
            </a:xfrm>
            <a:prstGeom prst="rect">
              <a:avLst/>
            </a:prstGeom>
          </p:spPr>
        </p:pic>
        <p:pic>
          <p:nvPicPr>
            <p:cNvPr id="51" name="object 33"/>
            <p:cNvPicPr/>
            <p:nvPr/>
          </p:nvPicPr>
          <p:blipFill>
            <a:blip r:embed="rId7"/>
            <a:stretch/>
          </p:blipFill>
          <p:spPr bwMode="auto">
            <a:xfrm>
              <a:off x="18979184" y="9369368"/>
              <a:ext cx="82510" cy="206297"/>
            </a:xfrm>
            <a:prstGeom prst="rect">
              <a:avLst/>
            </a:prstGeom>
          </p:spPr>
        </p:pic>
        <p:pic>
          <p:nvPicPr>
            <p:cNvPr id="52" name="object 34"/>
            <p:cNvPicPr/>
            <p:nvPr/>
          </p:nvPicPr>
          <p:blipFill>
            <a:blip r:embed="rId7"/>
            <a:stretch/>
          </p:blipFill>
          <p:spPr bwMode="auto">
            <a:xfrm>
              <a:off x="19144223" y="9369368"/>
              <a:ext cx="82510" cy="206297"/>
            </a:xfrm>
            <a:prstGeom prst="rect">
              <a:avLst/>
            </a:prstGeom>
          </p:spPr>
        </p:pic>
        <p:sp>
          <p:nvSpPr>
            <p:cNvPr id="53" name="object 35"/>
            <p:cNvSpPr/>
            <p:nvPr/>
          </p:nvSpPr>
          <p:spPr bwMode="auto">
            <a:xfrm>
              <a:off x="12706922" y="3910183"/>
              <a:ext cx="6850380" cy="3497579"/>
            </a:xfrm>
            <a:custGeom>
              <a:avLst/>
              <a:gdLst/>
              <a:ahLst/>
              <a:cxnLst/>
              <a:rect l="l" t="t" r="r" b="b"/>
              <a:pathLst>
                <a:path w="6850380" h="3497579" extrusionOk="0">
                  <a:moveTo>
                    <a:pt x="825195" y="2919196"/>
                  </a:moveTo>
                  <a:lnTo>
                    <a:pt x="800684" y="2881490"/>
                  </a:lnTo>
                  <a:lnTo>
                    <a:pt x="782307" y="2877959"/>
                  </a:lnTo>
                  <a:lnTo>
                    <a:pt x="772896" y="2879445"/>
                  </a:lnTo>
                  <a:lnTo>
                    <a:pt x="742670" y="2887853"/>
                  </a:lnTo>
                  <a:lnTo>
                    <a:pt x="742670" y="2973476"/>
                  </a:lnTo>
                  <a:lnTo>
                    <a:pt x="742670" y="3362871"/>
                  </a:lnTo>
                  <a:lnTo>
                    <a:pt x="574217" y="3325444"/>
                  </a:lnTo>
                  <a:lnTo>
                    <a:pt x="353949" y="3276498"/>
                  </a:lnTo>
                  <a:lnTo>
                    <a:pt x="353949" y="3361017"/>
                  </a:lnTo>
                  <a:lnTo>
                    <a:pt x="330619" y="3394494"/>
                  </a:lnTo>
                  <a:lnTo>
                    <a:pt x="294678" y="3412629"/>
                  </a:lnTo>
                  <a:lnTo>
                    <a:pt x="278536" y="3414623"/>
                  </a:lnTo>
                  <a:lnTo>
                    <a:pt x="270421" y="3414433"/>
                  </a:lnTo>
                  <a:lnTo>
                    <a:pt x="232181" y="3401834"/>
                  </a:lnTo>
                  <a:lnTo>
                    <a:pt x="204381" y="3372688"/>
                  </a:lnTo>
                  <a:lnTo>
                    <a:pt x="193509" y="3329787"/>
                  </a:lnTo>
                  <a:lnTo>
                    <a:pt x="193840" y="3325444"/>
                  </a:lnTo>
                  <a:lnTo>
                    <a:pt x="353949" y="3361017"/>
                  </a:lnTo>
                  <a:lnTo>
                    <a:pt x="353949" y="3276498"/>
                  </a:lnTo>
                  <a:lnTo>
                    <a:pt x="82511" y="3216173"/>
                  </a:lnTo>
                  <a:lnTo>
                    <a:pt x="82511" y="3156851"/>
                  </a:lnTo>
                  <a:lnTo>
                    <a:pt x="742670" y="2973476"/>
                  </a:lnTo>
                  <a:lnTo>
                    <a:pt x="742670" y="2887853"/>
                  </a:lnTo>
                  <a:lnTo>
                    <a:pt x="30213" y="3085744"/>
                  </a:lnTo>
                  <a:lnTo>
                    <a:pt x="2209" y="3112160"/>
                  </a:lnTo>
                  <a:lnTo>
                    <a:pt x="0" y="3125482"/>
                  </a:lnTo>
                  <a:lnTo>
                    <a:pt x="0" y="3249269"/>
                  </a:lnTo>
                  <a:lnTo>
                    <a:pt x="19291" y="3284207"/>
                  </a:lnTo>
                  <a:lnTo>
                    <a:pt x="113004" y="3307486"/>
                  </a:lnTo>
                  <a:lnTo>
                    <a:pt x="111709" y="3318599"/>
                  </a:lnTo>
                  <a:lnTo>
                    <a:pt x="111366" y="3325444"/>
                  </a:lnTo>
                  <a:lnTo>
                    <a:pt x="111429" y="3341992"/>
                  </a:lnTo>
                  <a:lnTo>
                    <a:pt x="112331" y="3352177"/>
                  </a:lnTo>
                  <a:lnTo>
                    <a:pt x="125298" y="3398913"/>
                  </a:lnTo>
                  <a:lnTo>
                    <a:pt x="151320" y="3439922"/>
                  </a:lnTo>
                  <a:lnTo>
                    <a:pt x="188099" y="3471595"/>
                  </a:lnTo>
                  <a:lnTo>
                    <a:pt x="232473" y="3491217"/>
                  </a:lnTo>
                  <a:lnTo>
                    <a:pt x="280619" y="3497122"/>
                  </a:lnTo>
                  <a:lnTo>
                    <a:pt x="296824" y="3495916"/>
                  </a:lnTo>
                  <a:lnTo>
                    <a:pt x="343573" y="3482937"/>
                  </a:lnTo>
                  <a:lnTo>
                    <a:pt x="384568" y="3456927"/>
                  </a:lnTo>
                  <a:lnTo>
                    <a:pt x="415785" y="3420846"/>
                  </a:lnTo>
                  <a:lnTo>
                    <a:pt x="419328" y="3414623"/>
                  </a:lnTo>
                  <a:lnTo>
                    <a:pt x="423392" y="3407524"/>
                  </a:lnTo>
                  <a:lnTo>
                    <a:pt x="429755" y="3393529"/>
                  </a:lnTo>
                  <a:lnTo>
                    <a:pt x="434822" y="3379000"/>
                  </a:lnTo>
                  <a:lnTo>
                    <a:pt x="774979" y="3454590"/>
                  </a:lnTo>
                  <a:lnTo>
                    <a:pt x="784186" y="3455568"/>
                  </a:lnTo>
                  <a:lnTo>
                    <a:pt x="792492" y="3454590"/>
                  </a:lnTo>
                  <a:lnTo>
                    <a:pt x="793026" y="3454590"/>
                  </a:lnTo>
                  <a:lnTo>
                    <a:pt x="824153" y="3423513"/>
                  </a:lnTo>
                  <a:lnTo>
                    <a:pt x="825195" y="3379000"/>
                  </a:lnTo>
                  <a:lnTo>
                    <a:pt x="825195" y="3362871"/>
                  </a:lnTo>
                  <a:lnTo>
                    <a:pt x="825195" y="2973476"/>
                  </a:lnTo>
                  <a:lnTo>
                    <a:pt x="825195" y="2919196"/>
                  </a:lnTo>
                  <a:close/>
                </a:path>
                <a:path w="6850380" h="3497579" extrusionOk="0">
                  <a:moveTo>
                    <a:pt x="6849885" y="536371"/>
                  </a:moveTo>
                  <a:lnTo>
                    <a:pt x="6836029" y="490588"/>
                  </a:lnTo>
                  <a:lnTo>
                    <a:pt x="6798945" y="460133"/>
                  </a:lnTo>
                  <a:lnTo>
                    <a:pt x="6767373" y="453859"/>
                  </a:lnTo>
                  <a:lnTo>
                    <a:pt x="6767373" y="536371"/>
                  </a:lnTo>
                  <a:lnTo>
                    <a:pt x="6767373" y="618896"/>
                  </a:lnTo>
                  <a:lnTo>
                    <a:pt x="6024689" y="618896"/>
                  </a:lnTo>
                  <a:lnTo>
                    <a:pt x="6024689" y="536371"/>
                  </a:lnTo>
                  <a:lnTo>
                    <a:pt x="6767373" y="536371"/>
                  </a:lnTo>
                  <a:lnTo>
                    <a:pt x="6767373" y="453859"/>
                  </a:lnTo>
                  <a:lnTo>
                    <a:pt x="6767373" y="371335"/>
                  </a:lnTo>
                  <a:lnTo>
                    <a:pt x="6763842" y="326834"/>
                  </a:lnTo>
                  <a:lnTo>
                    <a:pt x="6753187" y="281965"/>
                  </a:lnTo>
                  <a:lnTo>
                    <a:pt x="6735953" y="240334"/>
                  </a:lnTo>
                  <a:lnTo>
                    <a:pt x="6712369" y="201803"/>
                  </a:lnTo>
                  <a:lnTo>
                    <a:pt x="6684848" y="169557"/>
                  </a:lnTo>
                  <a:lnTo>
                    <a:pt x="6684848" y="371335"/>
                  </a:lnTo>
                  <a:lnTo>
                    <a:pt x="6684848" y="453859"/>
                  </a:lnTo>
                  <a:lnTo>
                    <a:pt x="6107214" y="453859"/>
                  </a:lnTo>
                  <a:lnTo>
                    <a:pt x="6107214" y="371335"/>
                  </a:lnTo>
                  <a:lnTo>
                    <a:pt x="6111214" y="330898"/>
                  </a:lnTo>
                  <a:lnTo>
                    <a:pt x="6122911" y="292392"/>
                  </a:lnTo>
                  <a:lnTo>
                    <a:pt x="6141872" y="256882"/>
                  </a:lnTo>
                  <a:lnTo>
                    <a:pt x="6167640" y="225463"/>
                  </a:lnTo>
                  <a:lnTo>
                    <a:pt x="6216002" y="189560"/>
                  </a:lnTo>
                  <a:lnTo>
                    <a:pt x="6272250" y="169252"/>
                  </a:lnTo>
                  <a:lnTo>
                    <a:pt x="6272250" y="288810"/>
                  </a:lnTo>
                  <a:lnTo>
                    <a:pt x="6275502" y="304876"/>
                  </a:lnTo>
                  <a:lnTo>
                    <a:pt x="6284341" y="317995"/>
                  </a:lnTo>
                  <a:lnTo>
                    <a:pt x="6297447" y="326834"/>
                  </a:lnTo>
                  <a:lnTo>
                    <a:pt x="6313513" y="330085"/>
                  </a:lnTo>
                  <a:lnTo>
                    <a:pt x="6329566" y="326834"/>
                  </a:lnTo>
                  <a:lnTo>
                    <a:pt x="6342685" y="317995"/>
                  </a:lnTo>
                  <a:lnTo>
                    <a:pt x="6351537" y="304876"/>
                  </a:lnTo>
                  <a:lnTo>
                    <a:pt x="6354775" y="288810"/>
                  </a:lnTo>
                  <a:lnTo>
                    <a:pt x="6354775" y="169252"/>
                  </a:lnTo>
                  <a:lnTo>
                    <a:pt x="6354775" y="82511"/>
                  </a:lnTo>
                  <a:lnTo>
                    <a:pt x="6437287" y="82511"/>
                  </a:lnTo>
                  <a:lnTo>
                    <a:pt x="6437287" y="288810"/>
                  </a:lnTo>
                  <a:lnTo>
                    <a:pt x="6440525" y="304876"/>
                  </a:lnTo>
                  <a:lnTo>
                    <a:pt x="6449377" y="317995"/>
                  </a:lnTo>
                  <a:lnTo>
                    <a:pt x="6462496" y="326834"/>
                  </a:lnTo>
                  <a:lnTo>
                    <a:pt x="6478549" y="330085"/>
                  </a:lnTo>
                  <a:lnTo>
                    <a:pt x="6494615" y="326834"/>
                  </a:lnTo>
                  <a:lnTo>
                    <a:pt x="6507721" y="317995"/>
                  </a:lnTo>
                  <a:lnTo>
                    <a:pt x="6516560" y="304876"/>
                  </a:lnTo>
                  <a:lnTo>
                    <a:pt x="6519812" y="288810"/>
                  </a:lnTo>
                  <a:lnTo>
                    <a:pt x="6519812" y="169252"/>
                  </a:lnTo>
                  <a:lnTo>
                    <a:pt x="6548704" y="177368"/>
                  </a:lnTo>
                  <a:lnTo>
                    <a:pt x="6601460" y="205651"/>
                  </a:lnTo>
                  <a:lnTo>
                    <a:pt x="6650190" y="256882"/>
                  </a:lnTo>
                  <a:lnTo>
                    <a:pt x="6669151" y="292392"/>
                  </a:lnTo>
                  <a:lnTo>
                    <a:pt x="6680848" y="330898"/>
                  </a:lnTo>
                  <a:lnTo>
                    <a:pt x="6684848" y="371335"/>
                  </a:lnTo>
                  <a:lnTo>
                    <a:pt x="6684848" y="169557"/>
                  </a:lnTo>
                  <a:lnTo>
                    <a:pt x="6647231" y="136906"/>
                  </a:lnTo>
                  <a:lnTo>
                    <a:pt x="6607670" y="113004"/>
                  </a:lnTo>
                  <a:lnTo>
                    <a:pt x="6564922" y="95758"/>
                  </a:lnTo>
                  <a:lnTo>
                    <a:pt x="6519812" y="85509"/>
                  </a:lnTo>
                  <a:lnTo>
                    <a:pt x="6519812" y="82511"/>
                  </a:lnTo>
                  <a:lnTo>
                    <a:pt x="6505943" y="36741"/>
                  </a:lnTo>
                  <a:lnTo>
                    <a:pt x="6468872" y="6286"/>
                  </a:lnTo>
                  <a:lnTo>
                    <a:pt x="6437287" y="0"/>
                  </a:lnTo>
                  <a:lnTo>
                    <a:pt x="6354775" y="0"/>
                  </a:lnTo>
                  <a:lnTo>
                    <a:pt x="6308991" y="13868"/>
                  </a:lnTo>
                  <a:lnTo>
                    <a:pt x="6278537" y="50939"/>
                  </a:lnTo>
                  <a:lnTo>
                    <a:pt x="6272250" y="82511"/>
                  </a:lnTo>
                  <a:lnTo>
                    <a:pt x="6272250" y="85509"/>
                  </a:lnTo>
                  <a:lnTo>
                    <a:pt x="6227140" y="95758"/>
                  </a:lnTo>
                  <a:lnTo>
                    <a:pt x="6184392" y="113004"/>
                  </a:lnTo>
                  <a:lnTo>
                    <a:pt x="6144831" y="136906"/>
                  </a:lnTo>
                  <a:lnTo>
                    <a:pt x="6109284" y="167106"/>
                  </a:lnTo>
                  <a:lnTo>
                    <a:pt x="6079693" y="201803"/>
                  </a:lnTo>
                  <a:lnTo>
                    <a:pt x="6056109" y="240334"/>
                  </a:lnTo>
                  <a:lnTo>
                    <a:pt x="6038862" y="281965"/>
                  </a:lnTo>
                  <a:lnTo>
                    <a:pt x="6028283" y="325882"/>
                  </a:lnTo>
                  <a:lnTo>
                    <a:pt x="6024689" y="371335"/>
                  </a:lnTo>
                  <a:lnTo>
                    <a:pt x="6024689" y="453859"/>
                  </a:lnTo>
                  <a:lnTo>
                    <a:pt x="6008522" y="455460"/>
                  </a:lnTo>
                  <a:lnTo>
                    <a:pt x="5966333" y="478028"/>
                  </a:lnTo>
                  <a:lnTo>
                    <a:pt x="5943765" y="520204"/>
                  </a:lnTo>
                  <a:lnTo>
                    <a:pt x="5942165" y="536371"/>
                  </a:lnTo>
                  <a:lnTo>
                    <a:pt x="5942165" y="618896"/>
                  </a:lnTo>
                  <a:lnTo>
                    <a:pt x="5956033" y="664679"/>
                  </a:lnTo>
                  <a:lnTo>
                    <a:pt x="5993104" y="695134"/>
                  </a:lnTo>
                  <a:lnTo>
                    <a:pt x="6024689" y="701421"/>
                  </a:lnTo>
                  <a:lnTo>
                    <a:pt x="6767373" y="701421"/>
                  </a:lnTo>
                  <a:lnTo>
                    <a:pt x="6813156" y="687552"/>
                  </a:lnTo>
                  <a:lnTo>
                    <a:pt x="6843611" y="650481"/>
                  </a:lnTo>
                  <a:lnTo>
                    <a:pt x="6849885" y="618896"/>
                  </a:lnTo>
                  <a:lnTo>
                    <a:pt x="6849885" y="5363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4" name="object 36"/>
            <p:cNvPicPr/>
            <p:nvPr/>
          </p:nvPicPr>
          <p:blipFill>
            <a:blip r:embed="rId8"/>
            <a:stretch/>
          </p:blipFill>
          <p:spPr bwMode="auto">
            <a:xfrm>
              <a:off x="12797701" y="4000946"/>
              <a:ext cx="140283" cy="140283"/>
            </a:xfrm>
            <a:prstGeom prst="rect">
              <a:avLst/>
            </a:prstGeom>
          </p:spPr>
        </p:pic>
        <p:pic>
          <p:nvPicPr>
            <p:cNvPr id="55" name="object 37"/>
            <p:cNvPicPr/>
            <p:nvPr/>
          </p:nvPicPr>
          <p:blipFill>
            <a:blip r:embed="rId9"/>
            <a:stretch/>
          </p:blipFill>
          <p:spPr bwMode="auto">
            <a:xfrm>
              <a:off x="12665663" y="4281521"/>
              <a:ext cx="165042" cy="82510"/>
            </a:xfrm>
            <a:prstGeom prst="rect">
              <a:avLst/>
            </a:prstGeom>
          </p:spPr>
        </p:pic>
        <p:pic>
          <p:nvPicPr>
            <p:cNvPr id="56" name="object 38"/>
            <p:cNvPicPr/>
            <p:nvPr/>
          </p:nvPicPr>
          <p:blipFill>
            <a:blip r:embed="rId9"/>
            <a:stretch/>
          </p:blipFill>
          <p:spPr bwMode="auto">
            <a:xfrm>
              <a:off x="13408341" y="4281521"/>
              <a:ext cx="165042" cy="82510"/>
            </a:xfrm>
            <a:prstGeom prst="rect">
              <a:avLst/>
            </a:prstGeom>
          </p:spPr>
        </p:pic>
        <p:pic>
          <p:nvPicPr>
            <p:cNvPr id="57" name="object 39"/>
            <p:cNvPicPr/>
            <p:nvPr/>
          </p:nvPicPr>
          <p:blipFill>
            <a:blip r:embed="rId10"/>
            <a:stretch/>
          </p:blipFill>
          <p:spPr bwMode="auto">
            <a:xfrm>
              <a:off x="13301062" y="4000946"/>
              <a:ext cx="140283" cy="140283"/>
            </a:xfrm>
            <a:prstGeom prst="rect">
              <a:avLst/>
            </a:prstGeom>
          </p:spPr>
        </p:pic>
        <p:sp>
          <p:nvSpPr>
            <p:cNvPr id="58" name="object 40"/>
            <p:cNvSpPr/>
            <p:nvPr/>
          </p:nvSpPr>
          <p:spPr bwMode="auto">
            <a:xfrm>
              <a:off x="12665659" y="4116482"/>
              <a:ext cx="908050" cy="577849"/>
            </a:xfrm>
            <a:custGeom>
              <a:avLst/>
              <a:gdLst/>
              <a:ahLst/>
              <a:cxnLst/>
              <a:rect l="l" t="t" r="r" b="b"/>
              <a:pathLst>
                <a:path w="908050" h="577850" extrusionOk="0">
                  <a:moveTo>
                    <a:pt x="660158" y="206298"/>
                  </a:moveTo>
                  <a:lnTo>
                    <a:pt x="656158" y="165862"/>
                  </a:lnTo>
                  <a:lnTo>
                    <a:pt x="644461" y="127355"/>
                  </a:lnTo>
                  <a:lnTo>
                    <a:pt x="625500" y="91846"/>
                  </a:lnTo>
                  <a:lnTo>
                    <a:pt x="599732" y="60426"/>
                  </a:lnTo>
                  <a:lnTo>
                    <a:pt x="568312" y="34658"/>
                  </a:lnTo>
                  <a:lnTo>
                    <a:pt x="532803" y="15697"/>
                  </a:lnTo>
                  <a:lnTo>
                    <a:pt x="494296" y="4000"/>
                  </a:lnTo>
                  <a:lnTo>
                    <a:pt x="453859" y="0"/>
                  </a:lnTo>
                  <a:lnTo>
                    <a:pt x="413423" y="4000"/>
                  </a:lnTo>
                  <a:lnTo>
                    <a:pt x="374916" y="15697"/>
                  </a:lnTo>
                  <a:lnTo>
                    <a:pt x="339407" y="34658"/>
                  </a:lnTo>
                  <a:lnTo>
                    <a:pt x="307987" y="60426"/>
                  </a:lnTo>
                  <a:lnTo>
                    <a:pt x="282219" y="91846"/>
                  </a:lnTo>
                  <a:lnTo>
                    <a:pt x="263258" y="127355"/>
                  </a:lnTo>
                  <a:lnTo>
                    <a:pt x="251561" y="165862"/>
                  </a:lnTo>
                  <a:lnTo>
                    <a:pt x="247561" y="206298"/>
                  </a:lnTo>
                  <a:lnTo>
                    <a:pt x="250799" y="222364"/>
                  </a:lnTo>
                  <a:lnTo>
                    <a:pt x="259638" y="235470"/>
                  </a:lnTo>
                  <a:lnTo>
                    <a:pt x="272757" y="244322"/>
                  </a:lnTo>
                  <a:lnTo>
                    <a:pt x="288823" y="247561"/>
                  </a:lnTo>
                  <a:lnTo>
                    <a:pt x="304876" y="244322"/>
                  </a:lnTo>
                  <a:lnTo>
                    <a:pt x="317995" y="235470"/>
                  </a:lnTo>
                  <a:lnTo>
                    <a:pt x="326834" y="222364"/>
                  </a:lnTo>
                  <a:lnTo>
                    <a:pt x="330073" y="206298"/>
                  </a:lnTo>
                  <a:lnTo>
                    <a:pt x="332473" y="182041"/>
                  </a:lnTo>
                  <a:lnTo>
                    <a:pt x="339496" y="158927"/>
                  </a:lnTo>
                  <a:lnTo>
                    <a:pt x="366331" y="118783"/>
                  </a:lnTo>
                  <a:lnTo>
                    <a:pt x="406488" y="91948"/>
                  </a:lnTo>
                  <a:lnTo>
                    <a:pt x="453859" y="82511"/>
                  </a:lnTo>
                  <a:lnTo>
                    <a:pt x="478116" y="84912"/>
                  </a:lnTo>
                  <a:lnTo>
                    <a:pt x="522541" y="103314"/>
                  </a:lnTo>
                  <a:lnTo>
                    <a:pt x="556844" y="137629"/>
                  </a:lnTo>
                  <a:lnTo>
                    <a:pt x="575233" y="182041"/>
                  </a:lnTo>
                  <a:lnTo>
                    <a:pt x="577634" y="206298"/>
                  </a:lnTo>
                  <a:lnTo>
                    <a:pt x="580885" y="222364"/>
                  </a:lnTo>
                  <a:lnTo>
                    <a:pt x="589724" y="235470"/>
                  </a:lnTo>
                  <a:lnTo>
                    <a:pt x="602830" y="244322"/>
                  </a:lnTo>
                  <a:lnTo>
                    <a:pt x="618896" y="247561"/>
                  </a:lnTo>
                  <a:lnTo>
                    <a:pt x="634961" y="244322"/>
                  </a:lnTo>
                  <a:lnTo>
                    <a:pt x="648081" y="235470"/>
                  </a:lnTo>
                  <a:lnTo>
                    <a:pt x="656920" y="222364"/>
                  </a:lnTo>
                  <a:lnTo>
                    <a:pt x="660158" y="206298"/>
                  </a:lnTo>
                  <a:close/>
                </a:path>
                <a:path w="908050" h="577850" extrusionOk="0">
                  <a:moveTo>
                    <a:pt x="907719" y="536371"/>
                  </a:moveTo>
                  <a:lnTo>
                    <a:pt x="904481" y="520319"/>
                  </a:lnTo>
                  <a:lnTo>
                    <a:pt x="895629" y="507199"/>
                  </a:lnTo>
                  <a:lnTo>
                    <a:pt x="882510" y="498360"/>
                  </a:lnTo>
                  <a:lnTo>
                    <a:pt x="866457" y="495122"/>
                  </a:lnTo>
                  <a:lnTo>
                    <a:pt x="41249" y="495122"/>
                  </a:lnTo>
                  <a:lnTo>
                    <a:pt x="25196" y="498360"/>
                  </a:lnTo>
                  <a:lnTo>
                    <a:pt x="12077" y="507199"/>
                  </a:lnTo>
                  <a:lnTo>
                    <a:pt x="3238" y="520319"/>
                  </a:lnTo>
                  <a:lnTo>
                    <a:pt x="0" y="536371"/>
                  </a:lnTo>
                  <a:lnTo>
                    <a:pt x="3238" y="552437"/>
                  </a:lnTo>
                  <a:lnTo>
                    <a:pt x="12077" y="565543"/>
                  </a:lnTo>
                  <a:lnTo>
                    <a:pt x="25196" y="574395"/>
                  </a:lnTo>
                  <a:lnTo>
                    <a:pt x="41249" y="577634"/>
                  </a:lnTo>
                  <a:lnTo>
                    <a:pt x="866457" y="577634"/>
                  </a:lnTo>
                  <a:lnTo>
                    <a:pt x="882510" y="574395"/>
                  </a:lnTo>
                  <a:lnTo>
                    <a:pt x="895629" y="565543"/>
                  </a:lnTo>
                  <a:lnTo>
                    <a:pt x="904481" y="552437"/>
                  </a:lnTo>
                  <a:lnTo>
                    <a:pt x="907719" y="536371"/>
                  </a:lnTo>
                  <a:close/>
                </a:path>
                <a:path w="908050" h="577850" extrusionOk="0">
                  <a:moveTo>
                    <a:pt x="907719" y="371335"/>
                  </a:moveTo>
                  <a:lnTo>
                    <a:pt x="904481" y="355282"/>
                  </a:lnTo>
                  <a:lnTo>
                    <a:pt x="895629" y="342163"/>
                  </a:lnTo>
                  <a:lnTo>
                    <a:pt x="882510" y="333324"/>
                  </a:lnTo>
                  <a:lnTo>
                    <a:pt x="866457" y="330085"/>
                  </a:lnTo>
                  <a:lnTo>
                    <a:pt x="41249" y="330085"/>
                  </a:lnTo>
                  <a:lnTo>
                    <a:pt x="25196" y="333324"/>
                  </a:lnTo>
                  <a:lnTo>
                    <a:pt x="12077" y="342163"/>
                  </a:lnTo>
                  <a:lnTo>
                    <a:pt x="3238" y="355282"/>
                  </a:lnTo>
                  <a:lnTo>
                    <a:pt x="0" y="371335"/>
                  </a:lnTo>
                  <a:lnTo>
                    <a:pt x="3238" y="387400"/>
                  </a:lnTo>
                  <a:lnTo>
                    <a:pt x="12077" y="400507"/>
                  </a:lnTo>
                  <a:lnTo>
                    <a:pt x="25196" y="409346"/>
                  </a:lnTo>
                  <a:lnTo>
                    <a:pt x="41249" y="412597"/>
                  </a:lnTo>
                  <a:lnTo>
                    <a:pt x="866457" y="412597"/>
                  </a:lnTo>
                  <a:lnTo>
                    <a:pt x="882510" y="409346"/>
                  </a:lnTo>
                  <a:lnTo>
                    <a:pt x="895629" y="400507"/>
                  </a:lnTo>
                  <a:lnTo>
                    <a:pt x="904481" y="387400"/>
                  </a:lnTo>
                  <a:lnTo>
                    <a:pt x="907719" y="371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9" name="object 41"/>
            <p:cNvPicPr/>
            <p:nvPr/>
          </p:nvPicPr>
          <p:blipFill>
            <a:blip r:embed="rId11"/>
            <a:stretch/>
          </p:blipFill>
          <p:spPr bwMode="auto">
            <a:xfrm>
              <a:off x="13078265" y="3848287"/>
              <a:ext cx="82521" cy="185669"/>
            </a:xfrm>
            <a:prstGeom prst="rect">
              <a:avLst/>
            </a:prstGeom>
          </p:spPr>
        </p:pic>
        <p:sp>
          <p:nvSpPr>
            <p:cNvPr id="60" name="object 42"/>
            <p:cNvSpPr/>
            <p:nvPr/>
          </p:nvSpPr>
          <p:spPr bwMode="auto">
            <a:xfrm>
              <a:off x="14660143" y="1074248"/>
              <a:ext cx="2902585" cy="6456680"/>
            </a:xfrm>
            <a:custGeom>
              <a:avLst/>
              <a:gdLst/>
              <a:ahLst/>
              <a:cxnLst/>
              <a:rect l="l" t="t" r="r" b="b"/>
              <a:pathLst>
                <a:path w="2902584" h="6456680" extrusionOk="0">
                  <a:moveTo>
                    <a:pt x="907707" y="6002693"/>
                  </a:moveTo>
                  <a:lnTo>
                    <a:pt x="889533" y="5968682"/>
                  </a:lnTo>
                  <a:lnTo>
                    <a:pt x="863828" y="5961507"/>
                  </a:lnTo>
                  <a:lnTo>
                    <a:pt x="854303" y="5963259"/>
                  </a:lnTo>
                  <a:lnTo>
                    <a:pt x="837958" y="5967095"/>
                  </a:lnTo>
                  <a:lnTo>
                    <a:pt x="822007" y="5968619"/>
                  </a:lnTo>
                  <a:lnTo>
                    <a:pt x="822007" y="6051207"/>
                  </a:lnTo>
                  <a:lnTo>
                    <a:pt x="814057" y="6092901"/>
                  </a:lnTo>
                  <a:lnTo>
                    <a:pt x="801433" y="6133363"/>
                  </a:lnTo>
                  <a:lnTo>
                    <a:pt x="784237" y="6172200"/>
                  </a:lnTo>
                  <a:lnTo>
                    <a:pt x="762609" y="6208979"/>
                  </a:lnTo>
                  <a:lnTo>
                    <a:pt x="728891" y="6252172"/>
                  </a:lnTo>
                  <a:lnTo>
                    <a:pt x="689432" y="6289726"/>
                  </a:lnTo>
                  <a:lnTo>
                    <a:pt x="644880" y="6321120"/>
                  </a:lnTo>
                  <a:lnTo>
                    <a:pt x="595960" y="6345758"/>
                  </a:lnTo>
                  <a:lnTo>
                    <a:pt x="543941" y="6362928"/>
                  </a:lnTo>
                  <a:lnTo>
                    <a:pt x="490258" y="6372238"/>
                  </a:lnTo>
                  <a:lnTo>
                    <a:pt x="435775" y="6373584"/>
                  </a:lnTo>
                  <a:lnTo>
                    <a:pt x="381406" y="6366891"/>
                  </a:lnTo>
                  <a:lnTo>
                    <a:pt x="328612" y="6352273"/>
                  </a:lnTo>
                  <a:lnTo>
                    <a:pt x="278803" y="6330175"/>
                  </a:lnTo>
                  <a:lnTo>
                    <a:pt x="232765" y="6301041"/>
                  </a:lnTo>
                  <a:lnTo>
                    <a:pt x="191274" y="6265265"/>
                  </a:lnTo>
                  <a:lnTo>
                    <a:pt x="155498" y="6223774"/>
                  </a:lnTo>
                  <a:lnTo>
                    <a:pt x="126365" y="6177737"/>
                  </a:lnTo>
                  <a:lnTo>
                    <a:pt x="104267" y="6127928"/>
                  </a:lnTo>
                  <a:lnTo>
                    <a:pt x="89649" y="6075121"/>
                  </a:lnTo>
                  <a:lnTo>
                    <a:pt x="82956" y="6020752"/>
                  </a:lnTo>
                  <a:lnTo>
                    <a:pt x="84213" y="5969736"/>
                  </a:lnTo>
                  <a:lnTo>
                    <a:pt x="93611" y="5912599"/>
                  </a:lnTo>
                  <a:lnTo>
                    <a:pt x="110782" y="5860580"/>
                  </a:lnTo>
                  <a:lnTo>
                    <a:pt x="135420" y="5811647"/>
                  </a:lnTo>
                  <a:lnTo>
                    <a:pt x="166725" y="5767209"/>
                  </a:lnTo>
                  <a:lnTo>
                    <a:pt x="204355" y="5727636"/>
                  </a:lnTo>
                  <a:lnTo>
                    <a:pt x="247535" y="5693930"/>
                  </a:lnTo>
                  <a:lnTo>
                    <a:pt x="284340" y="5672290"/>
                  </a:lnTo>
                  <a:lnTo>
                    <a:pt x="323164" y="5655107"/>
                  </a:lnTo>
                  <a:lnTo>
                    <a:pt x="363626" y="5642470"/>
                  </a:lnTo>
                  <a:lnTo>
                    <a:pt x="405320" y="5634533"/>
                  </a:lnTo>
                  <a:lnTo>
                    <a:pt x="405422" y="5642470"/>
                  </a:lnTo>
                  <a:lnTo>
                    <a:pt x="405498" y="5648071"/>
                  </a:lnTo>
                  <a:lnTo>
                    <a:pt x="411353" y="5688368"/>
                  </a:lnTo>
                  <a:lnTo>
                    <a:pt x="431977" y="5740146"/>
                  </a:lnTo>
                  <a:lnTo>
                    <a:pt x="465696" y="5784532"/>
                  </a:lnTo>
                  <a:lnTo>
                    <a:pt x="510082" y="5818251"/>
                  </a:lnTo>
                  <a:lnTo>
                    <a:pt x="561873" y="5838876"/>
                  </a:lnTo>
                  <a:lnTo>
                    <a:pt x="611581" y="5844959"/>
                  </a:lnTo>
                  <a:lnTo>
                    <a:pt x="611962" y="5857456"/>
                  </a:lnTo>
                  <a:lnTo>
                    <a:pt x="626237" y="5921311"/>
                  </a:lnTo>
                  <a:lnTo>
                    <a:pt x="653605" y="5969736"/>
                  </a:lnTo>
                  <a:lnTo>
                    <a:pt x="693102" y="6009233"/>
                  </a:lnTo>
                  <a:lnTo>
                    <a:pt x="741527" y="6036602"/>
                  </a:lnTo>
                  <a:lnTo>
                    <a:pt x="781507" y="6048019"/>
                  </a:lnTo>
                  <a:lnTo>
                    <a:pt x="822007" y="6051207"/>
                  </a:lnTo>
                  <a:lnTo>
                    <a:pt x="822007" y="5968619"/>
                  </a:lnTo>
                  <a:lnTo>
                    <a:pt x="821309" y="5968682"/>
                  </a:lnTo>
                  <a:lnTo>
                    <a:pt x="804595" y="5968022"/>
                  </a:lnTo>
                  <a:lnTo>
                    <a:pt x="756983" y="5952718"/>
                  </a:lnTo>
                  <a:lnTo>
                    <a:pt x="719315" y="5919825"/>
                  </a:lnTo>
                  <a:lnTo>
                    <a:pt x="697750" y="5874778"/>
                  </a:lnTo>
                  <a:lnTo>
                    <a:pt x="694283" y="5844959"/>
                  </a:lnTo>
                  <a:lnTo>
                    <a:pt x="694220" y="5843435"/>
                  </a:lnTo>
                  <a:lnTo>
                    <a:pt x="694143" y="5841530"/>
                  </a:lnTo>
                  <a:lnTo>
                    <a:pt x="695744" y="5824880"/>
                  </a:lnTo>
                  <a:lnTo>
                    <a:pt x="699579" y="5808523"/>
                  </a:lnTo>
                  <a:lnTo>
                    <a:pt x="701395" y="5797423"/>
                  </a:lnTo>
                  <a:lnTo>
                    <a:pt x="682967" y="5762383"/>
                  </a:lnTo>
                  <a:lnTo>
                    <a:pt x="659104" y="5755144"/>
                  </a:lnTo>
                  <a:lnTo>
                    <a:pt x="648004" y="5756961"/>
                  </a:lnTo>
                  <a:lnTo>
                    <a:pt x="631659" y="5760796"/>
                  </a:lnTo>
                  <a:lnTo>
                    <a:pt x="615010" y="5762383"/>
                  </a:lnTo>
                  <a:lnTo>
                    <a:pt x="565772" y="5753646"/>
                  </a:lnTo>
                  <a:lnTo>
                    <a:pt x="524052" y="5726188"/>
                  </a:lnTo>
                  <a:lnTo>
                    <a:pt x="496595" y="5684469"/>
                  </a:lnTo>
                  <a:lnTo>
                    <a:pt x="487845" y="5635637"/>
                  </a:lnTo>
                  <a:lnTo>
                    <a:pt x="487946" y="5634533"/>
                  </a:lnTo>
                  <a:lnTo>
                    <a:pt x="489343" y="5619191"/>
                  </a:lnTo>
                  <a:lnTo>
                    <a:pt x="493039" y="5603024"/>
                  </a:lnTo>
                  <a:lnTo>
                    <a:pt x="493763" y="5600839"/>
                  </a:lnTo>
                  <a:lnTo>
                    <a:pt x="494309" y="5598566"/>
                  </a:lnTo>
                  <a:lnTo>
                    <a:pt x="495388" y="5591403"/>
                  </a:lnTo>
                  <a:lnTo>
                    <a:pt x="495236" y="5586590"/>
                  </a:lnTo>
                  <a:lnTo>
                    <a:pt x="493115" y="5575935"/>
                  </a:lnTo>
                  <a:lnTo>
                    <a:pt x="464807" y="5550001"/>
                  </a:lnTo>
                  <a:lnTo>
                    <a:pt x="457593" y="5548922"/>
                  </a:lnTo>
                  <a:lnTo>
                    <a:pt x="451307" y="5548922"/>
                  </a:lnTo>
                  <a:lnTo>
                    <a:pt x="399529" y="5552084"/>
                  </a:lnTo>
                  <a:lnTo>
                    <a:pt x="347230" y="5561533"/>
                  </a:lnTo>
                  <a:lnTo>
                    <a:pt x="296468" y="5576989"/>
                  </a:lnTo>
                  <a:lnTo>
                    <a:pt x="247789" y="5598299"/>
                  </a:lnTo>
                  <a:lnTo>
                    <a:pt x="201701" y="5625312"/>
                  </a:lnTo>
                  <a:lnTo>
                    <a:pt x="158953" y="5657685"/>
                  </a:lnTo>
                  <a:lnTo>
                    <a:pt x="120510" y="5694680"/>
                  </a:lnTo>
                  <a:lnTo>
                    <a:pt x="86728" y="5735840"/>
                  </a:lnTo>
                  <a:lnTo>
                    <a:pt x="57950" y="5780760"/>
                  </a:lnTo>
                  <a:lnTo>
                    <a:pt x="34544" y="5828995"/>
                  </a:lnTo>
                  <a:lnTo>
                    <a:pt x="16979" y="5879668"/>
                  </a:lnTo>
                  <a:lnTo>
                    <a:pt x="5562" y="5931776"/>
                  </a:lnTo>
                  <a:lnTo>
                    <a:pt x="419" y="5984100"/>
                  </a:lnTo>
                  <a:lnTo>
                    <a:pt x="508" y="5993066"/>
                  </a:lnTo>
                  <a:lnTo>
                    <a:pt x="1346" y="6036602"/>
                  </a:lnTo>
                  <a:lnTo>
                    <a:pt x="1371" y="6038113"/>
                  </a:lnTo>
                  <a:lnTo>
                    <a:pt x="8712" y="6091225"/>
                  </a:lnTo>
                  <a:lnTo>
                    <a:pt x="22263" y="6143117"/>
                  </a:lnTo>
                  <a:lnTo>
                    <a:pt x="41719" y="6192774"/>
                  </a:lnTo>
                  <a:lnTo>
                    <a:pt x="66827" y="6239751"/>
                  </a:lnTo>
                  <a:lnTo>
                    <a:pt x="97320" y="6283515"/>
                  </a:lnTo>
                  <a:lnTo>
                    <a:pt x="132930" y="6323609"/>
                  </a:lnTo>
                  <a:lnTo>
                    <a:pt x="173012" y="6359220"/>
                  </a:lnTo>
                  <a:lnTo>
                    <a:pt x="216789" y="6389713"/>
                  </a:lnTo>
                  <a:lnTo>
                    <a:pt x="263753" y="6414821"/>
                  </a:lnTo>
                  <a:lnTo>
                    <a:pt x="313423" y="6434277"/>
                  </a:lnTo>
                  <a:lnTo>
                    <a:pt x="365302" y="6447828"/>
                  </a:lnTo>
                  <a:lnTo>
                    <a:pt x="418426" y="6455156"/>
                  </a:lnTo>
                  <a:lnTo>
                    <a:pt x="471754" y="6456185"/>
                  </a:lnTo>
                  <a:lnTo>
                    <a:pt x="524751" y="6450965"/>
                  </a:lnTo>
                  <a:lnTo>
                    <a:pt x="576859" y="6439548"/>
                  </a:lnTo>
                  <a:lnTo>
                    <a:pt x="627532" y="6421996"/>
                  </a:lnTo>
                  <a:lnTo>
                    <a:pt x="675779" y="6398577"/>
                  </a:lnTo>
                  <a:lnTo>
                    <a:pt x="714806" y="6373584"/>
                  </a:lnTo>
                  <a:lnTo>
                    <a:pt x="720699" y="6369812"/>
                  </a:lnTo>
                  <a:lnTo>
                    <a:pt x="761860" y="6336030"/>
                  </a:lnTo>
                  <a:lnTo>
                    <a:pt x="798842" y="6297587"/>
                  </a:lnTo>
                  <a:lnTo>
                    <a:pt x="831215" y="6254839"/>
                  </a:lnTo>
                  <a:lnTo>
                    <a:pt x="858329" y="6208573"/>
                  </a:lnTo>
                  <a:lnTo>
                    <a:pt x="879690" y="6159690"/>
                  </a:lnTo>
                  <a:lnTo>
                    <a:pt x="895146" y="6108725"/>
                  </a:lnTo>
                  <a:lnTo>
                    <a:pt x="904544" y="6056211"/>
                  </a:lnTo>
                  <a:lnTo>
                    <a:pt x="907707" y="6002693"/>
                  </a:lnTo>
                  <a:close/>
                </a:path>
                <a:path w="2902584" h="6456680" extrusionOk="0">
                  <a:moveTo>
                    <a:pt x="907707" y="535647"/>
                  </a:moveTo>
                  <a:lnTo>
                    <a:pt x="901966" y="487591"/>
                  </a:lnTo>
                  <a:lnTo>
                    <a:pt x="885825" y="443572"/>
                  </a:lnTo>
                  <a:lnTo>
                    <a:pt x="884770" y="439331"/>
                  </a:lnTo>
                  <a:lnTo>
                    <a:pt x="873328" y="411861"/>
                  </a:lnTo>
                  <a:lnTo>
                    <a:pt x="841679" y="335915"/>
                  </a:lnTo>
                  <a:lnTo>
                    <a:pt x="825182" y="296329"/>
                  </a:lnTo>
                  <a:lnTo>
                    <a:pt x="825182" y="535647"/>
                  </a:lnTo>
                  <a:lnTo>
                    <a:pt x="815454" y="583819"/>
                  </a:lnTo>
                  <a:lnTo>
                    <a:pt x="788936" y="623163"/>
                  </a:lnTo>
                  <a:lnTo>
                    <a:pt x="749592" y="649693"/>
                  </a:lnTo>
                  <a:lnTo>
                    <a:pt x="701408" y="659422"/>
                  </a:lnTo>
                  <a:lnTo>
                    <a:pt x="653224" y="649693"/>
                  </a:lnTo>
                  <a:lnTo>
                    <a:pt x="613879" y="623163"/>
                  </a:lnTo>
                  <a:lnTo>
                    <a:pt x="587362" y="583819"/>
                  </a:lnTo>
                  <a:lnTo>
                    <a:pt x="577634" y="535647"/>
                  </a:lnTo>
                  <a:lnTo>
                    <a:pt x="585965" y="494372"/>
                  </a:lnTo>
                  <a:lnTo>
                    <a:pt x="613879" y="448106"/>
                  </a:lnTo>
                  <a:lnTo>
                    <a:pt x="653224" y="421589"/>
                  </a:lnTo>
                  <a:lnTo>
                    <a:pt x="701408" y="411861"/>
                  </a:lnTo>
                  <a:lnTo>
                    <a:pt x="749592" y="421589"/>
                  </a:lnTo>
                  <a:lnTo>
                    <a:pt x="788936" y="448106"/>
                  </a:lnTo>
                  <a:lnTo>
                    <a:pt x="815479" y="487591"/>
                  </a:lnTo>
                  <a:lnTo>
                    <a:pt x="825182" y="535647"/>
                  </a:lnTo>
                  <a:lnTo>
                    <a:pt x="825182" y="296329"/>
                  </a:lnTo>
                  <a:lnTo>
                    <a:pt x="780224" y="188442"/>
                  </a:lnTo>
                  <a:lnTo>
                    <a:pt x="752182" y="144411"/>
                  </a:lnTo>
                  <a:lnTo>
                    <a:pt x="717054" y="110553"/>
                  </a:lnTo>
                  <a:lnTo>
                    <a:pt x="671753" y="88760"/>
                  </a:lnTo>
                  <a:lnTo>
                    <a:pt x="618883" y="81788"/>
                  </a:lnTo>
                  <a:lnTo>
                    <a:pt x="602830" y="85026"/>
                  </a:lnTo>
                  <a:lnTo>
                    <a:pt x="589711" y="93865"/>
                  </a:lnTo>
                  <a:lnTo>
                    <a:pt x="580872" y="106984"/>
                  </a:lnTo>
                  <a:lnTo>
                    <a:pt x="577634" y="123037"/>
                  </a:lnTo>
                  <a:lnTo>
                    <a:pt x="580872" y="139103"/>
                  </a:lnTo>
                  <a:lnTo>
                    <a:pt x="589711" y="152222"/>
                  </a:lnTo>
                  <a:lnTo>
                    <a:pt x="602830" y="161061"/>
                  </a:lnTo>
                  <a:lnTo>
                    <a:pt x="618883" y="164299"/>
                  </a:lnTo>
                  <a:lnTo>
                    <a:pt x="635749" y="165303"/>
                  </a:lnTo>
                  <a:lnTo>
                    <a:pt x="635419" y="165303"/>
                  </a:lnTo>
                  <a:lnTo>
                    <a:pt x="678167" y="185267"/>
                  </a:lnTo>
                  <a:lnTo>
                    <a:pt x="705383" y="223380"/>
                  </a:lnTo>
                  <a:lnTo>
                    <a:pt x="752284" y="335915"/>
                  </a:lnTo>
                  <a:lnTo>
                    <a:pt x="739940" y="333146"/>
                  </a:lnTo>
                  <a:lnTo>
                    <a:pt x="727329" y="331076"/>
                  </a:lnTo>
                  <a:lnTo>
                    <a:pt x="714489" y="329793"/>
                  </a:lnTo>
                  <a:lnTo>
                    <a:pt x="701408" y="329349"/>
                  </a:lnTo>
                  <a:lnTo>
                    <a:pt x="646252" y="336829"/>
                  </a:lnTo>
                  <a:lnTo>
                    <a:pt x="596773" y="357911"/>
                  </a:lnTo>
                  <a:lnTo>
                    <a:pt x="554939" y="390588"/>
                  </a:lnTo>
                  <a:lnTo>
                    <a:pt x="522744" y="432816"/>
                  </a:lnTo>
                  <a:lnTo>
                    <a:pt x="506920" y="423824"/>
                  </a:lnTo>
                  <a:lnTo>
                    <a:pt x="489978" y="417258"/>
                  </a:lnTo>
                  <a:lnTo>
                    <a:pt x="472186" y="413219"/>
                  </a:lnTo>
                  <a:lnTo>
                    <a:pt x="453847" y="411861"/>
                  </a:lnTo>
                  <a:lnTo>
                    <a:pt x="435508" y="413219"/>
                  </a:lnTo>
                  <a:lnTo>
                    <a:pt x="417728" y="417258"/>
                  </a:lnTo>
                  <a:lnTo>
                    <a:pt x="400786" y="423824"/>
                  </a:lnTo>
                  <a:lnTo>
                    <a:pt x="384962" y="432816"/>
                  </a:lnTo>
                  <a:lnTo>
                    <a:pt x="368973" y="411861"/>
                  </a:lnTo>
                  <a:lnTo>
                    <a:pt x="352755" y="390588"/>
                  </a:lnTo>
                  <a:lnTo>
                    <a:pt x="330073" y="372872"/>
                  </a:lnTo>
                  <a:lnTo>
                    <a:pt x="330073" y="535647"/>
                  </a:lnTo>
                  <a:lnTo>
                    <a:pt x="320344" y="583819"/>
                  </a:lnTo>
                  <a:lnTo>
                    <a:pt x="293814" y="623163"/>
                  </a:lnTo>
                  <a:lnTo>
                    <a:pt x="254469" y="649693"/>
                  </a:lnTo>
                  <a:lnTo>
                    <a:pt x="206298" y="659422"/>
                  </a:lnTo>
                  <a:lnTo>
                    <a:pt x="158115" y="649693"/>
                  </a:lnTo>
                  <a:lnTo>
                    <a:pt x="118770" y="623163"/>
                  </a:lnTo>
                  <a:lnTo>
                    <a:pt x="92240" y="583819"/>
                  </a:lnTo>
                  <a:lnTo>
                    <a:pt x="82511" y="535647"/>
                  </a:lnTo>
                  <a:lnTo>
                    <a:pt x="92214" y="487591"/>
                  </a:lnTo>
                  <a:lnTo>
                    <a:pt x="118770" y="448106"/>
                  </a:lnTo>
                  <a:lnTo>
                    <a:pt x="158115" y="421589"/>
                  </a:lnTo>
                  <a:lnTo>
                    <a:pt x="206298" y="411861"/>
                  </a:lnTo>
                  <a:lnTo>
                    <a:pt x="254469" y="421589"/>
                  </a:lnTo>
                  <a:lnTo>
                    <a:pt x="293814" y="448106"/>
                  </a:lnTo>
                  <a:lnTo>
                    <a:pt x="320370" y="487591"/>
                  </a:lnTo>
                  <a:lnTo>
                    <a:pt x="330073" y="535647"/>
                  </a:lnTo>
                  <a:lnTo>
                    <a:pt x="330073" y="372872"/>
                  </a:lnTo>
                  <a:lnTo>
                    <a:pt x="310934" y="357911"/>
                  </a:lnTo>
                  <a:lnTo>
                    <a:pt x="261454" y="336829"/>
                  </a:lnTo>
                  <a:lnTo>
                    <a:pt x="254787" y="335915"/>
                  </a:lnTo>
                  <a:lnTo>
                    <a:pt x="206298" y="329349"/>
                  </a:lnTo>
                  <a:lnTo>
                    <a:pt x="193205" y="329793"/>
                  </a:lnTo>
                  <a:lnTo>
                    <a:pt x="180365" y="331076"/>
                  </a:lnTo>
                  <a:lnTo>
                    <a:pt x="167754" y="333146"/>
                  </a:lnTo>
                  <a:lnTo>
                    <a:pt x="155409" y="335915"/>
                  </a:lnTo>
                  <a:lnTo>
                    <a:pt x="202298" y="223380"/>
                  </a:lnTo>
                  <a:lnTo>
                    <a:pt x="228942" y="184759"/>
                  </a:lnTo>
                  <a:lnTo>
                    <a:pt x="271005" y="165303"/>
                  </a:lnTo>
                  <a:lnTo>
                    <a:pt x="288810" y="164299"/>
                  </a:lnTo>
                  <a:lnTo>
                    <a:pt x="304863" y="161061"/>
                  </a:lnTo>
                  <a:lnTo>
                    <a:pt x="317982" y="152222"/>
                  </a:lnTo>
                  <a:lnTo>
                    <a:pt x="326821" y="139103"/>
                  </a:lnTo>
                  <a:lnTo>
                    <a:pt x="330060" y="123037"/>
                  </a:lnTo>
                  <a:lnTo>
                    <a:pt x="326821" y="106984"/>
                  </a:lnTo>
                  <a:lnTo>
                    <a:pt x="317982" y="93865"/>
                  </a:lnTo>
                  <a:lnTo>
                    <a:pt x="304863" y="85026"/>
                  </a:lnTo>
                  <a:lnTo>
                    <a:pt x="288810" y="81788"/>
                  </a:lnTo>
                  <a:lnTo>
                    <a:pt x="259981" y="83502"/>
                  </a:lnTo>
                  <a:lnTo>
                    <a:pt x="260299" y="83502"/>
                  </a:lnTo>
                  <a:lnTo>
                    <a:pt x="234251" y="88760"/>
                  </a:lnTo>
                  <a:lnTo>
                    <a:pt x="188671" y="110858"/>
                  </a:lnTo>
                  <a:lnTo>
                    <a:pt x="154432" y="145059"/>
                  </a:lnTo>
                  <a:lnTo>
                    <a:pt x="128689" y="186004"/>
                  </a:lnTo>
                  <a:lnTo>
                    <a:pt x="22923" y="439331"/>
                  </a:lnTo>
                  <a:lnTo>
                    <a:pt x="21869" y="443572"/>
                  </a:lnTo>
                  <a:lnTo>
                    <a:pt x="12598" y="465010"/>
                  </a:lnTo>
                  <a:lnTo>
                    <a:pt x="5727" y="487591"/>
                  </a:lnTo>
                  <a:lnTo>
                    <a:pt x="1460" y="511187"/>
                  </a:lnTo>
                  <a:lnTo>
                    <a:pt x="0" y="535647"/>
                  </a:lnTo>
                  <a:lnTo>
                    <a:pt x="5448" y="582942"/>
                  </a:lnTo>
                  <a:lnTo>
                    <a:pt x="20967" y="626364"/>
                  </a:lnTo>
                  <a:lnTo>
                    <a:pt x="45313" y="664667"/>
                  </a:lnTo>
                  <a:lnTo>
                    <a:pt x="77266" y="696620"/>
                  </a:lnTo>
                  <a:lnTo>
                    <a:pt x="115570" y="720966"/>
                  </a:lnTo>
                  <a:lnTo>
                    <a:pt x="158991" y="736485"/>
                  </a:lnTo>
                  <a:lnTo>
                    <a:pt x="206298" y="741934"/>
                  </a:lnTo>
                  <a:lnTo>
                    <a:pt x="253593" y="736485"/>
                  </a:lnTo>
                  <a:lnTo>
                    <a:pt x="297014" y="720966"/>
                  </a:lnTo>
                  <a:lnTo>
                    <a:pt x="335318" y="696620"/>
                  </a:lnTo>
                  <a:lnTo>
                    <a:pt x="367271" y="664667"/>
                  </a:lnTo>
                  <a:lnTo>
                    <a:pt x="391617" y="626364"/>
                  </a:lnTo>
                  <a:lnTo>
                    <a:pt x="407136" y="582942"/>
                  </a:lnTo>
                  <a:lnTo>
                    <a:pt x="412597" y="535647"/>
                  </a:lnTo>
                  <a:lnTo>
                    <a:pt x="413385" y="527558"/>
                  </a:lnTo>
                  <a:lnTo>
                    <a:pt x="415734" y="519849"/>
                  </a:lnTo>
                  <a:lnTo>
                    <a:pt x="445770" y="495173"/>
                  </a:lnTo>
                  <a:lnTo>
                    <a:pt x="453847" y="494372"/>
                  </a:lnTo>
                  <a:lnTo>
                    <a:pt x="461937" y="495173"/>
                  </a:lnTo>
                  <a:lnTo>
                    <a:pt x="491972" y="519849"/>
                  </a:lnTo>
                  <a:lnTo>
                    <a:pt x="495109" y="535647"/>
                  </a:lnTo>
                  <a:lnTo>
                    <a:pt x="500557" y="582942"/>
                  </a:lnTo>
                  <a:lnTo>
                    <a:pt x="516077" y="626364"/>
                  </a:lnTo>
                  <a:lnTo>
                    <a:pt x="540435" y="664667"/>
                  </a:lnTo>
                  <a:lnTo>
                    <a:pt x="572376" y="696620"/>
                  </a:lnTo>
                  <a:lnTo>
                    <a:pt x="610692" y="720966"/>
                  </a:lnTo>
                  <a:lnTo>
                    <a:pt x="654113" y="736485"/>
                  </a:lnTo>
                  <a:lnTo>
                    <a:pt x="701408" y="741934"/>
                  </a:lnTo>
                  <a:lnTo>
                    <a:pt x="748715" y="736485"/>
                  </a:lnTo>
                  <a:lnTo>
                    <a:pt x="792137" y="720966"/>
                  </a:lnTo>
                  <a:lnTo>
                    <a:pt x="830440" y="696620"/>
                  </a:lnTo>
                  <a:lnTo>
                    <a:pt x="862380" y="664667"/>
                  </a:lnTo>
                  <a:lnTo>
                    <a:pt x="886739" y="626364"/>
                  </a:lnTo>
                  <a:lnTo>
                    <a:pt x="902258" y="582942"/>
                  </a:lnTo>
                  <a:lnTo>
                    <a:pt x="907707" y="535647"/>
                  </a:lnTo>
                  <a:close/>
                </a:path>
                <a:path w="2902584" h="6456680" extrusionOk="0">
                  <a:moveTo>
                    <a:pt x="2860878" y="316230"/>
                  </a:moveTo>
                  <a:lnTo>
                    <a:pt x="2854502" y="273050"/>
                  </a:lnTo>
                  <a:lnTo>
                    <a:pt x="2844114" y="247650"/>
                  </a:lnTo>
                  <a:lnTo>
                    <a:pt x="2842945" y="245110"/>
                  </a:lnTo>
                  <a:lnTo>
                    <a:pt x="2815958" y="208280"/>
                  </a:lnTo>
                  <a:lnTo>
                    <a:pt x="2778417" y="182968"/>
                  </a:lnTo>
                  <a:lnTo>
                    <a:pt x="2778417" y="316230"/>
                  </a:lnTo>
                  <a:lnTo>
                    <a:pt x="2778099" y="323850"/>
                  </a:lnTo>
                  <a:lnTo>
                    <a:pt x="2777134" y="330200"/>
                  </a:lnTo>
                  <a:lnTo>
                    <a:pt x="2775458" y="336550"/>
                  </a:lnTo>
                  <a:lnTo>
                    <a:pt x="2773057" y="344170"/>
                  </a:lnTo>
                  <a:lnTo>
                    <a:pt x="2770022" y="349250"/>
                  </a:lnTo>
                  <a:lnTo>
                    <a:pt x="2766504" y="355600"/>
                  </a:lnTo>
                  <a:lnTo>
                    <a:pt x="2762427" y="360680"/>
                  </a:lnTo>
                  <a:lnTo>
                    <a:pt x="2757792" y="365760"/>
                  </a:lnTo>
                  <a:lnTo>
                    <a:pt x="2741282" y="382270"/>
                  </a:lnTo>
                  <a:lnTo>
                    <a:pt x="2732214" y="396240"/>
                  </a:lnTo>
                  <a:lnTo>
                    <a:pt x="2729115" y="411480"/>
                  </a:lnTo>
                  <a:lnTo>
                    <a:pt x="2731884" y="426720"/>
                  </a:lnTo>
                  <a:lnTo>
                    <a:pt x="2740456" y="440690"/>
                  </a:lnTo>
                  <a:lnTo>
                    <a:pt x="2756966" y="458470"/>
                  </a:lnTo>
                  <a:lnTo>
                    <a:pt x="2765755" y="468630"/>
                  </a:lnTo>
                  <a:lnTo>
                    <a:pt x="2772232" y="480060"/>
                  </a:lnTo>
                  <a:lnTo>
                    <a:pt x="2776220" y="494030"/>
                  </a:lnTo>
                  <a:lnTo>
                    <a:pt x="2777591" y="508000"/>
                  </a:lnTo>
                  <a:lnTo>
                    <a:pt x="2776283" y="520700"/>
                  </a:lnTo>
                  <a:lnTo>
                    <a:pt x="2756966" y="557530"/>
                  </a:lnTo>
                  <a:lnTo>
                    <a:pt x="2708376" y="577850"/>
                  </a:lnTo>
                  <a:lnTo>
                    <a:pt x="2678658" y="572770"/>
                  </a:lnTo>
                  <a:lnTo>
                    <a:pt x="2648254" y="554990"/>
                  </a:lnTo>
                  <a:lnTo>
                    <a:pt x="2646642" y="552450"/>
                  </a:lnTo>
                  <a:lnTo>
                    <a:pt x="2645168" y="551180"/>
                  </a:lnTo>
                  <a:lnTo>
                    <a:pt x="2643492" y="548640"/>
                  </a:lnTo>
                  <a:lnTo>
                    <a:pt x="2613901" y="519252"/>
                  </a:lnTo>
                  <a:lnTo>
                    <a:pt x="2613901" y="671830"/>
                  </a:lnTo>
                  <a:lnTo>
                    <a:pt x="2608605" y="699770"/>
                  </a:lnTo>
                  <a:lnTo>
                    <a:pt x="2582989" y="731520"/>
                  </a:lnTo>
                  <a:lnTo>
                    <a:pt x="2544203" y="742950"/>
                  </a:lnTo>
                  <a:lnTo>
                    <a:pt x="2530538" y="741680"/>
                  </a:lnTo>
                  <a:lnTo>
                    <a:pt x="2478036" y="706120"/>
                  </a:lnTo>
                  <a:lnTo>
                    <a:pt x="2471483" y="701040"/>
                  </a:lnTo>
                  <a:lnTo>
                    <a:pt x="2464320" y="697230"/>
                  </a:lnTo>
                  <a:lnTo>
                    <a:pt x="2456688" y="694690"/>
                  </a:lnTo>
                  <a:lnTo>
                    <a:pt x="2441092" y="694690"/>
                  </a:lnTo>
                  <a:lnTo>
                    <a:pt x="2433675" y="697230"/>
                  </a:lnTo>
                  <a:lnTo>
                    <a:pt x="2426576" y="701040"/>
                  </a:lnTo>
                  <a:lnTo>
                    <a:pt x="2419858" y="704850"/>
                  </a:lnTo>
                  <a:lnTo>
                    <a:pt x="2402535" y="721360"/>
                  </a:lnTo>
                  <a:lnTo>
                    <a:pt x="2380551" y="736600"/>
                  </a:lnTo>
                  <a:lnTo>
                    <a:pt x="2355138" y="741680"/>
                  </a:lnTo>
                  <a:lnTo>
                    <a:pt x="2329484" y="737870"/>
                  </a:lnTo>
                  <a:lnTo>
                    <a:pt x="2306802" y="725170"/>
                  </a:lnTo>
                  <a:lnTo>
                    <a:pt x="2304338" y="721360"/>
                  </a:lnTo>
                  <a:lnTo>
                    <a:pt x="2298408" y="712470"/>
                  </a:lnTo>
                  <a:lnTo>
                    <a:pt x="2289098" y="698500"/>
                  </a:lnTo>
                  <a:lnTo>
                    <a:pt x="2283904" y="670560"/>
                  </a:lnTo>
                  <a:lnTo>
                    <a:pt x="2291105" y="638810"/>
                  </a:lnTo>
                  <a:lnTo>
                    <a:pt x="2313000" y="607060"/>
                  </a:lnTo>
                  <a:lnTo>
                    <a:pt x="2342172" y="577850"/>
                  </a:lnTo>
                  <a:lnTo>
                    <a:pt x="2448737" y="471170"/>
                  </a:lnTo>
                  <a:lnTo>
                    <a:pt x="2582659" y="605790"/>
                  </a:lnTo>
                  <a:lnTo>
                    <a:pt x="2583307" y="605790"/>
                  </a:lnTo>
                  <a:lnTo>
                    <a:pt x="2583802" y="607060"/>
                  </a:lnTo>
                  <a:lnTo>
                    <a:pt x="2585097" y="608330"/>
                  </a:lnTo>
                  <a:lnTo>
                    <a:pt x="2585745" y="608330"/>
                  </a:lnTo>
                  <a:lnTo>
                    <a:pt x="2586342" y="609600"/>
                  </a:lnTo>
                  <a:lnTo>
                    <a:pt x="2607221" y="640080"/>
                  </a:lnTo>
                  <a:lnTo>
                    <a:pt x="2613901" y="671830"/>
                  </a:lnTo>
                  <a:lnTo>
                    <a:pt x="2613901" y="519252"/>
                  </a:lnTo>
                  <a:lnTo>
                    <a:pt x="2565514" y="471170"/>
                  </a:lnTo>
                  <a:lnTo>
                    <a:pt x="2506713" y="412750"/>
                  </a:lnTo>
                  <a:lnTo>
                    <a:pt x="2564676" y="354330"/>
                  </a:lnTo>
                  <a:lnTo>
                    <a:pt x="2642806" y="275590"/>
                  </a:lnTo>
                  <a:lnTo>
                    <a:pt x="2643822" y="275590"/>
                  </a:lnTo>
                  <a:lnTo>
                    <a:pt x="2675178" y="254000"/>
                  </a:lnTo>
                  <a:lnTo>
                    <a:pt x="2706370" y="247650"/>
                  </a:lnTo>
                  <a:lnTo>
                    <a:pt x="2734780" y="252730"/>
                  </a:lnTo>
                  <a:lnTo>
                    <a:pt x="2757792" y="266700"/>
                  </a:lnTo>
                  <a:lnTo>
                    <a:pt x="2762427" y="271780"/>
                  </a:lnTo>
                  <a:lnTo>
                    <a:pt x="2766504" y="278130"/>
                  </a:lnTo>
                  <a:lnTo>
                    <a:pt x="2770022" y="283210"/>
                  </a:lnTo>
                  <a:lnTo>
                    <a:pt x="2778417" y="316230"/>
                  </a:lnTo>
                  <a:lnTo>
                    <a:pt x="2778417" y="182968"/>
                  </a:lnTo>
                  <a:lnTo>
                    <a:pt x="2759303" y="173990"/>
                  </a:lnTo>
                  <a:lnTo>
                    <a:pt x="2727617" y="166370"/>
                  </a:lnTo>
                  <a:lnTo>
                    <a:pt x="2694927" y="165100"/>
                  </a:lnTo>
                  <a:lnTo>
                    <a:pt x="2694127" y="133350"/>
                  </a:lnTo>
                  <a:lnTo>
                    <a:pt x="2686431" y="101600"/>
                  </a:lnTo>
                  <a:lnTo>
                    <a:pt x="2678150" y="85090"/>
                  </a:lnTo>
                  <a:lnTo>
                    <a:pt x="2676868" y="82550"/>
                  </a:lnTo>
                  <a:lnTo>
                    <a:pt x="2671775" y="72390"/>
                  </a:lnTo>
                  <a:lnTo>
                    <a:pt x="2650096" y="45720"/>
                  </a:lnTo>
                  <a:lnTo>
                    <a:pt x="2636101" y="34290"/>
                  </a:lnTo>
                  <a:lnTo>
                    <a:pt x="2626766" y="26670"/>
                  </a:lnTo>
                  <a:lnTo>
                    <a:pt x="2613114" y="19392"/>
                  </a:lnTo>
                  <a:lnTo>
                    <a:pt x="2613114" y="153670"/>
                  </a:lnTo>
                  <a:lnTo>
                    <a:pt x="2607221" y="184150"/>
                  </a:lnTo>
                  <a:lnTo>
                    <a:pt x="2587841" y="214630"/>
                  </a:lnTo>
                  <a:lnTo>
                    <a:pt x="2586596" y="215900"/>
                  </a:lnTo>
                  <a:lnTo>
                    <a:pt x="2585301" y="217170"/>
                  </a:lnTo>
                  <a:lnTo>
                    <a:pt x="2584081" y="218440"/>
                  </a:lnTo>
                  <a:lnTo>
                    <a:pt x="2582176" y="219710"/>
                  </a:lnTo>
                  <a:lnTo>
                    <a:pt x="2580563" y="222250"/>
                  </a:lnTo>
                  <a:lnTo>
                    <a:pt x="2579078" y="223520"/>
                  </a:lnTo>
                  <a:lnTo>
                    <a:pt x="2448331" y="354330"/>
                  </a:lnTo>
                  <a:lnTo>
                    <a:pt x="2390559" y="296951"/>
                  </a:lnTo>
                  <a:lnTo>
                    <a:pt x="2390559" y="414020"/>
                  </a:lnTo>
                  <a:lnTo>
                    <a:pt x="2260498" y="543560"/>
                  </a:lnTo>
                  <a:lnTo>
                    <a:pt x="2258377" y="544830"/>
                  </a:lnTo>
                  <a:lnTo>
                    <a:pt x="2256320" y="547370"/>
                  </a:lnTo>
                  <a:lnTo>
                    <a:pt x="2222614" y="570230"/>
                  </a:lnTo>
                  <a:lnTo>
                    <a:pt x="2190877" y="577850"/>
                  </a:lnTo>
                  <a:lnTo>
                    <a:pt x="2161933" y="574040"/>
                  </a:lnTo>
                  <a:lnTo>
                    <a:pt x="2138476" y="558800"/>
                  </a:lnTo>
                  <a:lnTo>
                    <a:pt x="2133828" y="553720"/>
                  </a:lnTo>
                  <a:lnTo>
                    <a:pt x="2129764" y="547370"/>
                  </a:lnTo>
                  <a:lnTo>
                    <a:pt x="2126234" y="542290"/>
                  </a:lnTo>
                  <a:lnTo>
                    <a:pt x="2117852" y="509270"/>
                  </a:lnTo>
                  <a:lnTo>
                    <a:pt x="2118169" y="501650"/>
                  </a:lnTo>
                  <a:lnTo>
                    <a:pt x="2133828" y="464820"/>
                  </a:lnTo>
                  <a:lnTo>
                    <a:pt x="2154974" y="443230"/>
                  </a:lnTo>
                  <a:lnTo>
                    <a:pt x="2164042" y="429260"/>
                  </a:lnTo>
                  <a:lnTo>
                    <a:pt x="2167153" y="414020"/>
                  </a:lnTo>
                  <a:lnTo>
                    <a:pt x="2164384" y="398780"/>
                  </a:lnTo>
                  <a:lnTo>
                    <a:pt x="2155812" y="384810"/>
                  </a:lnTo>
                  <a:lnTo>
                    <a:pt x="2139302" y="368300"/>
                  </a:lnTo>
                  <a:lnTo>
                    <a:pt x="2130514" y="356870"/>
                  </a:lnTo>
                  <a:lnTo>
                    <a:pt x="2124037" y="345440"/>
                  </a:lnTo>
                  <a:lnTo>
                    <a:pt x="2120036" y="332740"/>
                  </a:lnTo>
                  <a:lnTo>
                    <a:pt x="2118664" y="318770"/>
                  </a:lnTo>
                  <a:lnTo>
                    <a:pt x="2119973" y="304800"/>
                  </a:lnTo>
                  <a:lnTo>
                    <a:pt x="2139302" y="267970"/>
                  </a:lnTo>
                  <a:lnTo>
                    <a:pt x="2190089" y="247650"/>
                  </a:lnTo>
                  <a:lnTo>
                    <a:pt x="2221026" y="254000"/>
                  </a:lnTo>
                  <a:lnTo>
                    <a:pt x="2252281" y="275590"/>
                  </a:lnTo>
                  <a:lnTo>
                    <a:pt x="2252878" y="275590"/>
                  </a:lnTo>
                  <a:lnTo>
                    <a:pt x="2253399" y="276860"/>
                  </a:lnTo>
                  <a:lnTo>
                    <a:pt x="2253996" y="276860"/>
                  </a:lnTo>
                  <a:lnTo>
                    <a:pt x="2390559" y="414020"/>
                  </a:lnTo>
                  <a:lnTo>
                    <a:pt x="2390559" y="296951"/>
                  </a:lnTo>
                  <a:lnTo>
                    <a:pt x="2340927" y="247650"/>
                  </a:lnTo>
                  <a:lnTo>
                    <a:pt x="2314079" y="220980"/>
                  </a:lnTo>
                  <a:lnTo>
                    <a:pt x="2313419" y="219710"/>
                  </a:lnTo>
                  <a:lnTo>
                    <a:pt x="2312898" y="218440"/>
                  </a:lnTo>
                  <a:lnTo>
                    <a:pt x="2311654" y="217170"/>
                  </a:lnTo>
                  <a:lnTo>
                    <a:pt x="2310574" y="217170"/>
                  </a:lnTo>
                  <a:lnTo>
                    <a:pt x="2289962" y="185420"/>
                  </a:lnTo>
                  <a:lnTo>
                    <a:pt x="2283269" y="153670"/>
                  </a:lnTo>
                  <a:lnTo>
                    <a:pt x="2288362" y="125730"/>
                  </a:lnTo>
                  <a:lnTo>
                    <a:pt x="2313673" y="93980"/>
                  </a:lnTo>
                  <a:lnTo>
                    <a:pt x="2345804" y="82550"/>
                  </a:lnTo>
                  <a:lnTo>
                    <a:pt x="2359583" y="82550"/>
                  </a:lnTo>
                  <a:lnTo>
                    <a:pt x="2397188" y="99060"/>
                  </a:lnTo>
                  <a:lnTo>
                    <a:pt x="2418626" y="119380"/>
                  </a:lnTo>
                  <a:lnTo>
                    <a:pt x="2432177" y="129540"/>
                  </a:lnTo>
                  <a:lnTo>
                    <a:pt x="2447506" y="132080"/>
                  </a:lnTo>
                  <a:lnTo>
                    <a:pt x="2462834" y="129540"/>
                  </a:lnTo>
                  <a:lnTo>
                    <a:pt x="2476398" y="120650"/>
                  </a:lnTo>
                  <a:lnTo>
                    <a:pt x="2493721" y="104140"/>
                  </a:lnTo>
                  <a:lnTo>
                    <a:pt x="2516619" y="88900"/>
                  </a:lnTo>
                  <a:lnTo>
                    <a:pt x="2543238" y="85090"/>
                  </a:lnTo>
                  <a:lnTo>
                    <a:pt x="2569845" y="88900"/>
                  </a:lnTo>
                  <a:lnTo>
                    <a:pt x="2592743" y="104140"/>
                  </a:lnTo>
                  <a:lnTo>
                    <a:pt x="2607602" y="127000"/>
                  </a:lnTo>
                  <a:lnTo>
                    <a:pt x="2613114" y="153670"/>
                  </a:lnTo>
                  <a:lnTo>
                    <a:pt x="2613114" y="19392"/>
                  </a:lnTo>
                  <a:lnTo>
                    <a:pt x="2600579" y="12700"/>
                  </a:lnTo>
                  <a:lnTo>
                    <a:pt x="2572232" y="3810"/>
                  </a:lnTo>
                  <a:lnTo>
                    <a:pt x="2542400" y="1270"/>
                  </a:lnTo>
                  <a:lnTo>
                    <a:pt x="2516733" y="3810"/>
                  </a:lnTo>
                  <a:lnTo>
                    <a:pt x="2492070" y="10160"/>
                  </a:lnTo>
                  <a:lnTo>
                    <a:pt x="2468956" y="20320"/>
                  </a:lnTo>
                  <a:lnTo>
                    <a:pt x="2447925" y="34290"/>
                  </a:lnTo>
                  <a:lnTo>
                    <a:pt x="2439339" y="26670"/>
                  </a:lnTo>
                  <a:lnTo>
                    <a:pt x="2382101" y="2540"/>
                  </a:lnTo>
                  <a:lnTo>
                    <a:pt x="2352408" y="0"/>
                  </a:lnTo>
                  <a:lnTo>
                    <a:pt x="2322703" y="2540"/>
                  </a:lnTo>
                  <a:lnTo>
                    <a:pt x="2280424" y="17780"/>
                  </a:lnTo>
                  <a:lnTo>
                    <a:pt x="2244102" y="44450"/>
                  </a:lnTo>
                  <a:lnTo>
                    <a:pt x="2209165" y="101600"/>
                  </a:lnTo>
                  <a:lnTo>
                    <a:pt x="2201430" y="165100"/>
                  </a:lnTo>
                  <a:lnTo>
                    <a:pt x="2201405" y="166370"/>
                  </a:lnTo>
                  <a:lnTo>
                    <a:pt x="2168626" y="166370"/>
                  </a:lnTo>
                  <a:lnTo>
                    <a:pt x="2136952" y="173990"/>
                  </a:lnTo>
                  <a:lnTo>
                    <a:pt x="2080704" y="210820"/>
                  </a:lnTo>
                  <a:lnTo>
                    <a:pt x="2047608" y="260350"/>
                  </a:lnTo>
                  <a:lnTo>
                    <a:pt x="2036279" y="316230"/>
                  </a:lnTo>
                  <a:lnTo>
                    <a:pt x="2036254" y="318770"/>
                  </a:lnTo>
                  <a:lnTo>
                    <a:pt x="2038350" y="344170"/>
                  </a:lnTo>
                  <a:lnTo>
                    <a:pt x="2044763" y="368300"/>
                  </a:lnTo>
                  <a:lnTo>
                    <a:pt x="2055126" y="391160"/>
                  </a:lnTo>
                  <a:lnTo>
                    <a:pt x="2069160" y="412750"/>
                  </a:lnTo>
                  <a:lnTo>
                    <a:pt x="2062657" y="421640"/>
                  </a:lnTo>
                  <a:lnTo>
                    <a:pt x="2056777" y="430530"/>
                  </a:lnTo>
                  <a:lnTo>
                    <a:pt x="2051519" y="440690"/>
                  </a:lnTo>
                  <a:lnTo>
                    <a:pt x="2046871" y="449580"/>
                  </a:lnTo>
                  <a:lnTo>
                    <a:pt x="2041766" y="464820"/>
                  </a:lnTo>
                  <a:lnTo>
                    <a:pt x="2038159" y="478790"/>
                  </a:lnTo>
                  <a:lnTo>
                    <a:pt x="2036025" y="494030"/>
                  </a:lnTo>
                  <a:lnTo>
                    <a:pt x="2035390" y="508000"/>
                  </a:lnTo>
                  <a:lnTo>
                    <a:pt x="2035327" y="509270"/>
                  </a:lnTo>
                  <a:lnTo>
                    <a:pt x="2041766" y="552450"/>
                  </a:lnTo>
                  <a:lnTo>
                    <a:pt x="2060956" y="594360"/>
                  </a:lnTo>
                  <a:lnTo>
                    <a:pt x="2095652" y="629920"/>
                  </a:lnTo>
                  <a:lnTo>
                    <a:pt x="2129447" y="648970"/>
                  </a:lnTo>
                  <a:lnTo>
                    <a:pt x="2147532" y="655320"/>
                  </a:lnTo>
                  <a:lnTo>
                    <a:pt x="2006434" y="796290"/>
                  </a:lnTo>
                  <a:lnTo>
                    <a:pt x="1997392" y="810260"/>
                  </a:lnTo>
                  <a:lnTo>
                    <a:pt x="1994369" y="825500"/>
                  </a:lnTo>
                  <a:lnTo>
                    <a:pt x="1997392" y="840740"/>
                  </a:lnTo>
                  <a:lnTo>
                    <a:pt x="2006434" y="854710"/>
                  </a:lnTo>
                  <a:lnTo>
                    <a:pt x="2012988" y="859790"/>
                  </a:lnTo>
                  <a:lnTo>
                    <a:pt x="2020163" y="863600"/>
                  </a:lnTo>
                  <a:lnTo>
                    <a:pt x="2027796" y="866140"/>
                  </a:lnTo>
                  <a:lnTo>
                    <a:pt x="2043671" y="866140"/>
                  </a:lnTo>
                  <a:lnTo>
                    <a:pt x="2051253" y="863600"/>
                  </a:lnTo>
                  <a:lnTo>
                    <a:pt x="2058301" y="859790"/>
                  </a:lnTo>
                  <a:lnTo>
                    <a:pt x="2064613" y="854710"/>
                  </a:lnTo>
                  <a:lnTo>
                    <a:pt x="2206841" y="712470"/>
                  </a:lnTo>
                  <a:lnTo>
                    <a:pt x="2212568" y="730250"/>
                  </a:lnTo>
                  <a:lnTo>
                    <a:pt x="2220391" y="746760"/>
                  </a:lnTo>
                  <a:lnTo>
                    <a:pt x="2230348" y="762000"/>
                  </a:lnTo>
                  <a:lnTo>
                    <a:pt x="2242439" y="775970"/>
                  </a:lnTo>
                  <a:lnTo>
                    <a:pt x="2243683" y="777240"/>
                  </a:lnTo>
                  <a:lnTo>
                    <a:pt x="2244928" y="779780"/>
                  </a:lnTo>
                  <a:lnTo>
                    <a:pt x="2246160" y="781050"/>
                  </a:lnTo>
                  <a:lnTo>
                    <a:pt x="2282279" y="806450"/>
                  </a:lnTo>
                  <a:lnTo>
                    <a:pt x="2323973" y="820420"/>
                  </a:lnTo>
                  <a:lnTo>
                    <a:pt x="2367838" y="822960"/>
                  </a:lnTo>
                  <a:lnTo>
                    <a:pt x="2410434" y="812800"/>
                  </a:lnTo>
                  <a:lnTo>
                    <a:pt x="2448331" y="792480"/>
                  </a:lnTo>
                  <a:lnTo>
                    <a:pt x="2456916" y="798830"/>
                  </a:lnTo>
                  <a:lnTo>
                    <a:pt x="2465971" y="803910"/>
                  </a:lnTo>
                  <a:lnTo>
                    <a:pt x="2475484" y="810260"/>
                  </a:lnTo>
                  <a:lnTo>
                    <a:pt x="2485466" y="814070"/>
                  </a:lnTo>
                  <a:lnTo>
                    <a:pt x="2499601" y="819150"/>
                  </a:lnTo>
                  <a:lnTo>
                    <a:pt x="2514142" y="822960"/>
                  </a:lnTo>
                  <a:lnTo>
                    <a:pt x="2528976" y="825500"/>
                  </a:lnTo>
                  <a:lnTo>
                    <a:pt x="2559126" y="825500"/>
                  </a:lnTo>
                  <a:lnTo>
                    <a:pt x="2602636" y="814070"/>
                  </a:lnTo>
                  <a:lnTo>
                    <a:pt x="2639390" y="792480"/>
                  </a:lnTo>
                  <a:lnTo>
                    <a:pt x="2641117" y="791210"/>
                  </a:lnTo>
                  <a:lnTo>
                    <a:pt x="2652153" y="781050"/>
                  </a:lnTo>
                  <a:lnTo>
                    <a:pt x="2673566" y="754380"/>
                  </a:lnTo>
                  <a:lnTo>
                    <a:pt x="2679217" y="742950"/>
                  </a:lnTo>
                  <a:lnTo>
                    <a:pt x="2688018" y="725170"/>
                  </a:lnTo>
                  <a:lnTo>
                    <a:pt x="2695549" y="693420"/>
                  </a:lnTo>
                  <a:lnTo>
                    <a:pt x="2696235" y="660400"/>
                  </a:lnTo>
                  <a:lnTo>
                    <a:pt x="2708287" y="660400"/>
                  </a:lnTo>
                  <a:lnTo>
                    <a:pt x="2765729" y="648970"/>
                  </a:lnTo>
                  <a:lnTo>
                    <a:pt x="2815132" y="615950"/>
                  </a:lnTo>
                  <a:lnTo>
                    <a:pt x="2841968" y="577850"/>
                  </a:lnTo>
                  <a:lnTo>
                    <a:pt x="2848254" y="566420"/>
                  </a:lnTo>
                  <a:lnTo>
                    <a:pt x="2856801" y="537210"/>
                  </a:lnTo>
                  <a:lnTo>
                    <a:pt x="2859570" y="509270"/>
                  </a:lnTo>
                  <a:lnTo>
                    <a:pt x="2859697" y="508000"/>
                  </a:lnTo>
                  <a:lnTo>
                    <a:pt x="2857563" y="482600"/>
                  </a:lnTo>
                  <a:lnTo>
                    <a:pt x="2851289" y="457200"/>
                  </a:lnTo>
                  <a:lnTo>
                    <a:pt x="2841079" y="434340"/>
                  </a:lnTo>
                  <a:lnTo>
                    <a:pt x="2827109" y="412750"/>
                  </a:lnTo>
                  <a:lnTo>
                    <a:pt x="2833598" y="405130"/>
                  </a:lnTo>
                  <a:lnTo>
                    <a:pt x="2839478" y="394970"/>
                  </a:lnTo>
                  <a:lnTo>
                    <a:pt x="2844749" y="386080"/>
                  </a:lnTo>
                  <a:lnTo>
                    <a:pt x="2849384" y="375920"/>
                  </a:lnTo>
                  <a:lnTo>
                    <a:pt x="2854502" y="361950"/>
                  </a:lnTo>
                  <a:lnTo>
                    <a:pt x="2858097" y="346710"/>
                  </a:lnTo>
                  <a:lnTo>
                    <a:pt x="2860230" y="332740"/>
                  </a:lnTo>
                  <a:lnTo>
                    <a:pt x="2860878" y="318770"/>
                  </a:lnTo>
                  <a:lnTo>
                    <a:pt x="2860878" y="316230"/>
                  </a:lnTo>
                  <a:close/>
                </a:path>
                <a:path w="2902584" h="6456680" extrusionOk="0">
                  <a:moveTo>
                    <a:pt x="2902000" y="3059252"/>
                  </a:moveTo>
                  <a:lnTo>
                    <a:pt x="2901772" y="3057258"/>
                  </a:lnTo>
                  <a:lnTo>
                    <a:pt x="2901416" y="3055315"/>
                  </a:lnTo>
                  <a:lnTo>
                    <a:pt x="2901302" y="3054731"/>
                  </a:lnTo>
                  <a:lnTo>
                    <a:pt x="2901213" y="3054146"/>
                  </a:lnTo>
                  <a:lnTo>
                    <a:pt x="2900565" y="3051340"/>
                  </a:lnTo>
                  <a:lnTo>
                    <a:pt x="2899867" y="3049155"/>
                  </a:lnTo>
                  <a:lnTo>
                    <a:pt x="2898800" y="3046565"/>
                  </a:lnTo>
                  <a:lnTo>
                    <a:pt x="2898330" y="3045637"/>
                  </a:lnTo>
                  <a:lnTo>
                    <a:pt x="2897378" y="3043567"/>
                  </a:lnTo>
                  <a:lnTo>
                    <a:pt x="2819666" y="2986836"/>
                  </a:lnTo>
                  <a:lnTo>
                    <a:pt x="2819666" y="3142119"/>
                  </a:lnTo>
                  <a:lnTo>
                    <a:pt x="2819666" y="3272447"/>
                  </a:lnTo>
                  <a:lnTo>
                    <a:pt x="2798534" y="3257639"/>
                  </a:lnTo>
                  <a:lnTo>
                    <a:pt x="2787180" y="3249701"/>
                  </a:lnTo>
                  <a:lnTo>
                    <a:pt x="2787180" y="3350412"/>
                  </a:lnTo>
                  <a:lnTo>
                    <a:pt x="2489581" y="3543846"/>
                  </a:lnTo>
                  <a:lnTo>
                    <a:pt x="2489581" y="3373170"/>
                  </a:lnTo>
                  <a:lnTo>
                    <a:pt x="2592235" y="3301314"/>
                  </a:lnTo>
                  <a:lnTo>
                    <a:pt x="2654630" y="3257639"/>
                  </a:lnTo>
                  <a:lnTo>
                    <a:pt x="2787180" y="3350412"/>
                  </a:lnTo>
                  <a:lnTo>
                    <a:pt x="2787180" y="3249701"/>
                  </a:lnTo>
                  <a:lnTo>
                    <a:pt x="2726575" y="3207270"/>
                  </a:lnTo>
                  <a:lnTo>
                    <a:pt x="2798534" y="3156915"/>
                  </a:lnTo>
                  <a:lnTo>
                    <a:pt x="2819666" y="3142119"/>
                  </a:lnTo>
                  <a:lnTo>
                    <a:pt x="2819666" y="2986836"/>
                  </a:lnTo>
                  <a:lnTo>
                    <a:pt x="2787180" y="2965729"/>
                  </a:lnTo>
                  <a:lnTo>
                    <a:pt x="2787180" y="3064141"/>
                  </a:lnTo>
                  <a:lnTo>
                    <a:pt x="2654630" y="3156915"/>
                  </a:lnTo>
                  <a:lnTo>
                    <a:pt x="2592209" y="3113227"/>
                  </a:lnTo>
                  <a:lnTo>
                    <a:pt x="2582684" y="3106559"/>
                  </a:lnTo>
                  <a:lnTo>
                    <a:pt x="2582684" y="3207270"/>
                  </a:lnTo>
                  <a:lnTo>
                    <a:pt x="2448344" y="3301314"/>
                  </a:lnTo>
                  <a:lnTo>
                    <a:pt x="2407069" y="3272434"/>
                  </a:lnTo>
                  <a:lnTo>
                    <a:pt x="2407069" y="3373170"/>
                  </a:lnTo>
                  <a:lnTo>
                    <a:pt x="2407069" y="3543846"/>
                  </a:lnTo>
                  <a:lnTo>
                    <a:pt x="2109495" y="3350412"/>
                  </a:lnTo>
                  <a:lnTo>
                    <a:pt x="2220874" y="3272447"/>
                  </a:lnTo>
                  <a:lnTo>
                    <a:pt x="2242032" y="3257639"/>
                  </a:lnTo>
                  <a:lnTo>
                    <a:pt x="2407069" y="3373170"/>
                  </a:lnTo>
                  <a:lnTo>
                    <a:pt x="2407069" y="3272434"/>
                  </a:lnTo>
                  <a:lnTo>
                    <a:pt x="2385936" y="3257639"/>
                  </a:lnTo>
                  <a:lnTo>
                    <a:pt x="2313990" y="3207270"/>
                  </a:lnTo>
                  <a:lnTo>
                    <a:pt x="2385936" y="3156915"/>
                  </a:lnTo>
                  <a:lnTo>
                    <a:pt x="2448344" y="3113227"/>
                  </a:lnTo>
                  <a:lnTo>
                    <a:pt x="2582684" y="3207270"/>
                  </a:lnTo>
                  <a:lnTo>
                    <a:pt x="2582684" y="3106559"/>
                  </a:lnTo>
                  <a:lnTo>
                    <a:pt x="2489581" y="3041383"/>
                  </a:lnTo>
                  <a:lnTo>
                    <a:pt x="2489581" y="2870695"/>
                  </a:lnTo>
                  <a:lnTo>
                    <a:pt x="2787180" y="3064141"/>
                  </a:lnTo>
                  <a:lnTo>
                    <a:pt x="2787180" y="2965729"/>
                  </a:lnTo>
                  <a:lnTo>
                    <a:pt x="2641003" y="2870695"/>
                  </a:lnTo>
                  <a:lnTo>
                    <a:pt x="2468918" y="2758833"/>
                  </a:lnTo>
                  <a:lnTo>
                    <a:pt x="2463685" y="2756484"/>
                  </a:lnTo>
                  <a:lnTo>
                    <a:pt x="2461349" y="2755595"/>
                  </a:lnTo>
                  <a:lnTo>
                    <a:pt x="2459609" y="2755049"/>
                  </a:lnTo>
                  <a:lnTo>
                    <a:pt x="2456408" y="2754299"/>
                  </a:lnTo>
                  <a:lnTo>
                    <a:pt x="2450820" y="2753283"/>
                  </a:lnTo>
                  <a:lnTo>
                    <a:pt x="2445829" y="2753283"/>
                  </a:lnTo>
                  <a:lnTo>
                    <a:pt x="2440241" y="2754299"/>
                  </a:lnTo>
                  <a:lnTo>
                    <a:pt x="2437066" y="2755049"/>
                  </a:lnTo>
                  <a:lnTo>
                    <a:pt x="2435314" y="2755595"/>
                  </a:lnTo>
                  <a:lnTo>
                    <a:pt x="2432977" y="2756484"/>
                  </a:lnTo>
                  <a:lnTo>
                    <a:pt x="2432354" y="2756674"/>
                  </a:lnTo>
                  <a:lnTo>
                    <a:pt x="2429738" y="2757817"/>
                  </a:lnTo>
                  <a:lnTo>
                    <a:pt x="2427757" y="2758833"/>
                  </a:lnTo>
                  <a:lnTo>
                    <a:pt x="2407069" y="2772283"/>
                  </a:lnTo>
                  <a:lnTo>
                    <a:pt x="2407069" y="2870695"/>
                  </a:lnTo>
                  <a:lnTo>
                    <a:pt x="2407069" y="3041383"/>
                  </a:lnTo>
                  <a:lnTo>
                    <a:pt x="2242045" y="3156915"/>
                  </a:lnTo>
                  <a:lnTo>
                    <a:pt x="2220899" y="3142119"/>
                  </a:lnTo>
                  <a:lnTo>
                    <a:pt x="2170087" y="3106559"/>
                  </a:lnTo>
                  <a:lnTo>
                    <a:pt x="2170087" y="3207270"/>
                  </a:lnTo>
                  <a:lnTo>
                    <a:pt x="2076983" y="3272447"/>
                  </a:lnTo>
                  <a:lnTo>
                    <a:pt x="2076983" y="3142119"/>
                  </a:lnTo>
                  <a:lnTo>
                    <a:pt x="2170087" y="3207270"/>
                  </a:lnTo>
                  <a:lnTo>
                    <a:pt x="2170087" y="3106559"/>
                  </a:lnTo>
                  <a:lnTo>
                    <a:pt x="2109508" y="3064141"/>
                  </a:lnTo>
                  <a:lnTo>
                    <a:pt x="2407069" y="2870695"/>
                  </a:lnTo>
                  <a:lnTo>
                    <a:pt x="2407069" y="2772283"/>
                  </a:lnTo>
                  <a:lnTo>
                    <a:pt x="2011362" y="3029483"/>
                  </a:lnTo>
                  <a:lnTo>
                    <a:pt x="2000491" y="3041383"/>
                  </a:lnTo>
                  <a:lnTo>
                    <a:pt x="2000377" y="3041548"/>
                  </a:lnTo>
                  <a:lnTo>
                    <a:pt x="1999284" y="3043567"/>
                  </a:lnTo>
                  <a:lnTo>
                    <a:pt x="1998103" y="3046133"/>
                  </a:lnTo>
                  <a:lnTo>
                    <a:pt x="1997875" y="3046565"/>
                  </a:lnTo>
                  <a:lnTo>
                    <a:pt x="1996795" y="3049155"/>
                  </a:lnTo>
                  <a:lnTo>
                    <a:pt x="1996097" y="3051340"/>
                  </a:lnTo>
                  <a:lnTo>
                    <a:pt x="1995576" y="3053600"/>
                  </a:lnTo>
                  <a:lnTo>
                    <a:pt x="1995449" y="3054146"/>
                  </a:lnTo>
                  <a:lnTo>
                    <a:pt x="1995360" y="3054731"/>
                  </a:lnTo>
                  <a:lnTo>
                    <a:pt x="1994890" y="3057258"/>
                  </a:lnTo>
                  <a:lnTo>
                    <a:pt x="1994649" y="3059252"/>
                  </a:lnTo>
                  <a:lnTo>
                    <a:pt x="1994649" y="3355327"/>
                  </a:lnTo>
                  <a:lnTo>
                    <a:pt x="1994890" y="3357295"/>
                  </a:lnTo>
                  <a:lnTo>
                    <a:pt x="1995258" y="3359277"/>
                  </a:lnTo>
                  <a:lnTo>
                    <a:pt x="1995373" y="3359835"/>
                  </a:lnTo>
                  <a:lnTo>
                    <a:pt x="1995449" y="3360394"/>
                  </a:lnTo>
                  <a:lnTo>
                    <a:pt x="1996097" y="3363201"/>
                  </a:lnTo>
                  <a:lnTo>
                    <a:pt x="1996795" y="3365411"/>
                  </a:lnTo>
                  <a:lnTo>
                    <a:pt x="1997875" y="3367976"/>
                  </a:lnTo>
                  <a:lnTo>
                    <a:pt x="1998306" y="3368865"/>
                  </a:lnTo>
                  <a:lnTo>
                    <a:pt x="1999284" y="3370986"/>
                  </a:lnTo>
                  <a:lnTo>
                    <a:pt x="2000389" y="3373031"/>
                  </a:lnTo>
                  <a:lnTo>
                    <a:pt x="2001748" y="3375025"/>
                  </a:lnTo>
                  <a:lnTo>
                    <a:pt x="2001939" y="3375342"/>
                  </a:lnTo>
                  <a:lnTo>
                    <a:pt x="2427744" y="3655695"/>
                  </a:lnTo>
                  <a:lnTo>
                    <a:pt x="2433002" y="3658082"/>
                  </a:lnTo>
                  <a:lnTo>
                    <a:pt x="2435326" y="3658971"/>
                  </a:lnTo>
                  <a:lnTo>
                    <a:pt x="2437066" y="3659505"/>
                  </a:lnTo>
                  <a:lnTo>
                    <a:pt x="2440241" y="3660254"/>
                  </a:lnTo>
                  <a:lnTo>
                    <a:pt x="2445842" y="3661270"/>
                  </a:lnTo>
                  <a:lnTo>
                    <a:pt x="2450820" y="3661270"/>
                  </a:lnTo>
                  <a:lnTo>
                    <a:pt x="2456408" y="3660254"/>
                  </a:lnTo>
                  <a:lnTo>
                    <a:pt x="2459609" y="3659505"/>
                  </a:lnTo>
                  <a:lnTo>
                    <a:pt x="2461298" y="3658971"/>
                  </a:lnTo>
                  <a:lnTo>
                    <a:pt x="2463635" y="3658082"/>
                  </a:lnTo>
                  <a:lnTo>
                    <a:pt x="2464282" y="3657879"/>
                  </a:lnTo>
                  <a:lnTo>
                    <a:pt x="2640990" y="3543846"/>
                  </a:lnTo>
                  <a:lnTo>
                    <a:pt x="2885275" y="3385058"/>
                  </a:lnTo>
                  <a:lnTo>
                    <a:pt x="2894622" y="3375482"/>
                  </a:lnTo>
                  <a:lnTo>
                    <a:pt x="2894736" y="3375342"/>
                  </a:lnTo>
                  <a:lnTo>
                    <a:pt x="2894901" y="3375025"/>
                  </a:lnTo>
                  <a:lnTo>
                    <a:pt x="2896158" y="3373170"/>
                  </a:lnTo>
                  <a:lnTo>
                    <a:pt x="2896247" y="3373031"/>
                  </a:lnTo>
                  <a:lnTo>
                    <a:pt x="2897378" y="3370986"/>
                  </a:lnTo>
                  <a:lnTo>
                    <a:pt x="2898559" y="3368446"/>
                  </a:lnTo>
                  <a:lnTo>
                    <a:pt x="2898787" y="3367976"/>
                  </a:lnTo>
                  <a:lnTo>
                    <a:pt x="2902000" y="3355327"/>
                  </a:lnTo>
                  <a:lnTo>
                    <a:pt x="2902000" y="3272447"/>
                  </a:lnTo>
                  <a:lnTo>
                    <a:pt x="2902000" y="3142119"/>
                  </a:lnTo>
                  <a:lnTo>
                    <a:pt x="2902000" y="30592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1" name="object 43"/>
            <p:cNvPicPr/>
            <p:nvPr/>
          </p:nvPicPr>
          <p:blipFill>
            <a:blip r:embed="rId12"/>
            <a:stretch/>
          </p:blipFill>
          <p:spPr bwMode="auto">
            <a:xfrm>
              <a:off x="14928335" y="6891258"/>
              <a:ext cx="82510" cy="82929"/>
            </a:xfrm>
            <a:prstGeom prst="rect">
              <a:avLst/>
            </a:prstGeom>
          </p:spPr>
        </p:pic>
        <p:pic>
          <p:nvPicPr>
            <p:cNvPr id="62" name="object 44"/>
            <p:cNvPicPr/>
            <p:nvPr/>
          </p:nvPicPr>
          <p:blipFill>
            <a:blip r:embed="rId12"/>
            <a:stretch/>
          </p:blipFill>
          <p:spPr bwMode="auto">
            <a:xfrm>
              <a:off x="15237783" y="7180076"/>
              <a:ext cx="82510" cy="82929"/>
            </a:xfrm>
            <a:prstGeom prst="rect">
              <a:avLst/>
            </a:prstGeom>
          </p:spPr>
        </p:pic>
        <p:pic>
          <p:nvPicPr>
            <p:cNvPr id="63" name="object 45"/>
            <p:cNvPicPr/>
            <p:nvPr/>
          </p:nvPicPr>
          <p:blipFill>
            <a:blip r:embed="rId13"/>
            <a:stretch/>
          </p:blipFill>
          <p:spPr bwMode="auto">
            <a:xfrm>
              <a:off x="15031484" y="7241967"/>
              <a:ext cx="82510" cy="82929"/>
            </a:xfrm>
            <a:prstGeom prst="rect">
              <a:avLst/>
            </a:prstGeom>
          </p:spPr>
        </p:pic>
        <p:pic>
          <p:nvPicPr>
            <p:cNvPr id="64" name="object 46"/>
            <p:cNvPicPr/>
            <p:nvPr/>
          </p:nvPicPr>
          <p:blipFill>
            <a:blip r:embed="rId14"/>
            <a:stretch/>
          </p:blipFill>
          <p:spPr bwMode="auto">
            <a:xfrm>
              <a:off x="15072743" y="7035667"/>
              <a:ext cx="82510" cy="82929"/>
            </a:xfrm>
            <a:prstGeom prst="rect">
              <a:avLst/>
            </a:prstGeom>
          </p:spPr>
        </p:pic>
        <p:pic>
          <p:nvPicPr>
            <p:cNvPr id="65" name="object 47"/>
            <p:cNvPicPr/>
            <p:nvPr/>
          </p:nvPicPr>
          <p:blipFill>
            <a:blip r:embed="rId12"/>
            <a:stretch/>
          </p:blipFill>
          <p:spPr bwMode="auto">
            <a:xfrm>
              <a:off x="14866446" y="7118187"/>
              <a:ext cx="82510" cy="82929"/>
            </a:xfrm>
            <a:prstGeom prst="rect">
              <a:avLst/>
            </a:prstGeom>
          </p:spPr>
        </p:pic>
        <p:sp>
          <p:nvSpPr>
            <p:cNvPr id="66" name="object 48"/>
            <p:cNvSpPr/>
            <p:nvPr/>
          </p:nvSpPr>
          <p:spPr bwMode="auto">
            <a:xfrm>
              <a:off x="14660143" y="6623081"/>
              <a:ext cx="4897120" cy="3695700"/>
            </a:xfrm>
            <a:custGeom>
              <a:avLst/>
              <a:gdLst/>
              <a:ahLst/>
              <a:cxnLst/>
              <a:rect l="l" t="t" r="r" b="b"/>
              <a:pathLst>
                <a:path w="4897119" h="3695700" extrusionOk="0">
                  <a:moveTo>
                    <a:pt x="907707" y="3241408"/>
                  </a:moveTo>
                  <a:lnTo>
                    <a:pt x="905268" y="3194113"/>
                  </a:lnTo>
                  <a:lnTo>
                    <a:pt x="898093" y="3148215"/>
                  </a:lnTo>
                  <a:lnTo>
                    <a:pt x="886460" y="3103969"/>
                  </a:lnTo>
                  <a:lnTo>
                    <a:pt x="870178" y="3060458"/>
                  </a:lnTo>
                  <a:lnTo>
                    <a:pt x="847940" y="3016377"/>
                  </a:lnTo>
                  <a:lnTo>
                    <a:pt x="825182" y="2980969"/>
                  </a:lnTo>
                  <a:lnTo>
                    <a:pt x="825182" y="3241408"/>
                  </a:lnTo>
                  <a:lnTo>
                    <a:pt x="822642" y="3284982"/>
                  </a:lnTo>
                  <a:lnTo>
                    <a:pt x="815225" y="3327044"/>
                  </a:lnTo>
                  <a:lnTo>
                    <a:pt x="803224" y="3367341"/>
                  </a:lnTo>
                  <a:lnTo>
                    <a:pt x="786942" y="3405594"/>
                  </a:lnTo>
                  <a:lnTo>
                    <a:pt x="739762" y="3323907"/>
                  </a:lnTo>
                  <a:lnTo>
                    <a:pt x="736092" y="3317557"/>
                  </a:lnTo>
                  <a:lnTo>
                    <a:pt x="736092" y="3482581"/>
                  </a:lnTo>
                  <a:lnTo>
                    <a:pt x="702208" y="3517341"/>
                  </a:lnTo>
                  <a:lnTo>
                    <a:pt x="664070" y="3547440"/>
                  </a:lnTo>
                  <a:lnTo>
                    <a:pt x="622122" y="3572421"/>
                  </a:lnTo>
                  <a:lnTo>
                    <a:pt x="576846" y="3591801"/>
                  </a:lnTo>
                  <a:lnTo>
                    <a:pt x="528510" y="3605161"/>
                  </a:lnTo>
                  <a:lnTo>
                    <a:pt x="528281" y="3605161"/>
                  </a:lnTo>
                  <a:lnTo>
                    <a:pt x="478193" y="3611867"/>
                  </a:lnTo>
                  <a:lnTo>
                    <a:pt x="481317" y="3606457"/>
                  </a:lnTo>
                  <a:lnTo>
                    <a:pt x="572985" y="3447707"/>
                  </a:lnTo>
                  <a:lnTo>
                    <a:pt x="620636" y="3365182"/>
                  </a:lnTo>
                  <a:lnTo>
                    <a:pt x="644474" y="3323907"/>
                  </a:lnTo>
                  <a:lnTo>
                    <a:pt x="736092" y="3482581"/>
                  </a:lnTo>
                  <a:lnTo>
                    <a:pt x="736092" y="3317557"/>
                  </a:lnTo>
                  <a:lnTo>
                    <a:pt x="620636" y="3117634"/>
                  </a:lnTo>
                  <a:lnTo>
                    <a:pt x="803973" y="3117634"/>
                  </a:lnTo>
                  <a:lnTo>
                    <a:pt x="813066" y="3147212"/>
                  </a:lnTo>
                  <a:lnTo>
                    <a:pt x="819721" y="3177768"/>
                  </a:lnTo>
                  <a:lnTo>
                    <a:pt x="823798" y="3209201"/>
                  </a:lnTo>
                  <a:lnTo>
                    <a:pt x="825182" y="3241408"/>
                  </a:lnTo>
                  <a:lnTo>
                    <a:pt x="825182" y="2980969"/>
                  </a:lnTo>
                  <a:lnTo>
                    <a:pt x="822667" y="2977045"/>
                  </a:lnTo>
                  <a:lnTo>
                    <a:pt x="793597" y="2940647"/>
                  </a:lnTo>
                  <a:lnTo>
                    <a:pt x="762622" y="2909087"/>
                  </a:lnTo>
                  <a:lnTo>
                    <a:pt x="762622" y="3035109"/>
                  </a:lnTo>
                  <a:lnTo>
                    <a:pt x="596823" y="3035109"/>
                  </a:lnTo>
                  <a:lnTo>
                    <a:pt x="596823" y="3241408"/>
                  </a:lnTo>
                  <a:lnTo>
                    <a:pt x="525348" y="3365182"/>
                  </a:lnTo>
                  <a:lnTo>
                    <a:pt x="477697" y="3365182"/>
                  </a:lnTo>
                  <a:lnTo>
                    <a:pt x="477697" y="3447707"/>
                  </a:lnTo>
                  <a:lnTo>
                    <a:pt x="386029" y="3606457"/>
                  </a:lnTo>
                  <a:lnTo>
                    <a:pt x="337185" y="3593935"/>
                  </a:lnTo>
                  <a:lnTo>
                    <a:pt x="291160" y="3575215"/>
                  </a:lnTo>
                  <a:lnTo>
                    <a:pt x="248462" y="3550742"/>
                  </a:lnTo>
                  <a:lnTo>
                    <a:pt x="209562" y="3521011"/>
                  </a:lnTo>
                  <a:lnTo>
                    <a:pt x="174942" y="3486518"/>
                  </a:lnTo>
                  <a:lnTo>
                    <a:pt x="145084" y="3447707"/>
                  </a:lnTo>
                  <a:lnTo>
                    <a:pt x="477697" y="3447707"/>
                  </a:lnTo>
                  <a:lnTo>
                    <a:pt x="477697" y="3365182"/>
                  </a:lnTo>
                  <a:lnTo>
                    <a:pt x="382346" y="3365182"/>
                  </a:lnTo>
                  <a:lnTo>
                    <a:pt x="310883" y="3241408"/>
                  </a:lnTo>
                  <a:lnTo>
                    <a:pt x="358521" y="3158896"/>
                  </a:lnTo>
                  <a:lnTo>
                    <a:pt x="382346" y="3117634"/>
                  </a:lnTo>
                  <a:lnTo>
                    <a:pt x="525348" y="3117634"/>
                  </a:lnTo>
                  <a:lnTo>
                    <a:pt x="596823" y="3241408"/>
                  </a:lnTo>
                  <a:lnTo>
                    <a:pt x="596823" y="3035109"/>
                  </a:lnTo>
                  <a:lnTo>
                    <a:pt x="430009" y="3035109"/>
                  </a:lnTo>
                  <a:lnTo>
                    <a:pt x="521677" y="2876359"/>
                  </a:lnTo>
                  <a:lnTo>
                    <a:pt x="570522" y="2888881"/>
                  </a:lnTo>
                  <a:lnTo>
                    <a:pt x="616546" y="2907614"/>
                  </a:lnTo>
                  <a:lnTo>
                    <a:pt x="659244" y="2932087"/>
                  </a:lnTo>
                  <a:lnTo>
                    <a:pt x="698144" y="2961805"/>
                  </a:lnTo>
                  <a:lnTo>
                    <a:pt x="732764" y="2996311"/>
                  </a:lnTo>
                  <a:lnTo>
                    <a:pt x="762622" y="3035109"/>
                  </a:lnTo>
                  <a:lnTo>
                    <a:pt x="762622" y="2909087"/>
                  </a:lnTo>
                  <a:lnTo>
                    <a:pt x="760996" y="2907423"/>
                  </a:lnTo>
                  <a:lnTo>
                    <a:pt x="725208" y="2877718"/>
                  </a:lnTo>
                  <a:lnTo>
                    <a:pt x="723201" y="2876359"/>
                  </a:lnTo>
                  <a:lnTo>
                    <a:pt x="715111" y="2870949"/>
                  </a:lnTo>
                  <a:lnTo>
                    <a:pt x="686358" y="2851683"/>
                  </a:lnTo>
                  <a:lnTo>
                    <a:pt x="644867" y="2829725"/>
                  </a:lnTo>
                  <a:lnTo>
                    <a:pt x="600964" y="2812059"/>
                  </a:lnTo>
                  <a:lnTo>
                    <a:pt x="554939" y="2798978"/>
                  </a:lnTo>
                  <a:lnTo>
                    <a:pt x="505802" y="2790545"/>
                  </a:lnTo>
                  <a:lnTo>
                    <a:pt x="504571" y="2790393"/>
                  </a:lnTo>
                  <a:lnTo>
                    <a:pt x="504405" y="2790393"/>
                  </a:lnTo>
                  <a:lnTo>
                    <a:pt x="491083" y="2789110"/>
                  </a:lnTo>
                  <a:lnTo>
                    <a:pt x="478751" y="2788259"/>
                  </a:lnTo>
                  <a:lnTo>
                    <a:pt x="466344" y="2787726"/>
                  </a:lnTo>
                  <a:lnTo>
                    <a:pt x="453847" y="2787548"/>
                  </a:lnTo>
                  <a:lnTo>
                    <a:pt x="429514" y="2788856"/>
                  </a:lnTo>
                  <a:lnTo>
                    <a:pt x="429514" y="2870949"/>
                  </a:lnTo>
                  <a:lnTo>
                    <a:pt x="287070" y="3117608"/>
                  </a:lnTo>
                  <a:lnTo>
                    <a:pt x="287070" y="3365182"/>
                  </a:lnTo>
                  <a:lnTo>
                    <a:pt x="103720" y="3365182"/>
                  </a:lnTo>
                  <a:lnTo>
                    <a:pt x="94627" y="3335617"/>
                  </a:lnTo>
                  <a:lnTo>
                    <a:pt x="87985" y="3305060"/>
                  </a:lnTo>
                  <a:lnTo>
                    <a:pt x="83896" y="3273615"/>
                  </a:lnTo>
                  <a:lnTo>
                    <a:pt x="82511" y="3241408"/>
                  </a:lnTo>
                  <a:lnTo>
                    <a:pt x="85051" y="3197847"/>
                  </a:lnTo>
                  <a:lnTo>
                    <a:pt x="92468" y="3155772"/>
                  </a:lnTo>
                  <a:lnTo>
                    <a:pt x="104470" y="3115475"/>
                  </a:lnTo>
                  <a:lnTo>
                    <a:pt x="120764" y="3077222"/>
                  </a:lnTo>
                  <a:lnTo>
                    <a:pt x="287070" y="3365182"/>
                  </a:lnTo>
                  <a:lnTo>
                    <a:pt x="287070" y="3117608"/>
                  </a:lnTo>
                  <a:lnTo>
                    <a:pt x="263220" y="3158896"/>
                  </a:lnTo>
                  <a:lnTo>
                    <a:pt x="216052" y="3077222"/>
                  </a:lnTo>
                  <a:lnTo>
                    <a:pt x="171602" y="3000235"/>
                  </a:lnTo>
                  <a:lnTo>
                    <a:pt x="205486" y="2965475"/>
                  </a:lnTo>
                  <a:lnTo>
                    <a:pt x="243624" y="2935376"/>
                  </a:lnTo>
                  <a:lnTo>
                    <a:pt x="285572" y="2910408"/>
                  </a:lnTo>
                  <a:lnTo>
                    <a:pt x="330847" y="2891028"/>
                  </a:lnTo>
                  <a:lnTo>
                    <a:pt x="378993" y="2877718"/>
                  </a:lnTo>
                  <a:lnTo>
                    <a:pt x="429514" y="2870949"/>
                  </a:lnTo>
                  <a:lnTo>
                    <a:pt x="429514" y="2788856"/>
                  </a:lnTo>
                  <a:lnTo>
                    <a:pt x="400672" y="2790393"/>
                  </a:lnTo>
                  <a:lnTo>
                    <a:pt x="403466" y="2790393"/>
                  </a:lnTo>
                  <a:lnTo>
                    <a:pt x="357365" y="2797835"/>
                  </a:lnTo>
                  <a:lnTo>
                    <a:pt x="311658" y="2810281"/>
                  </a:lnTo>
                  <a:lnTo>
                    <a:pt x="267995" y="2827236"/>
                  </a:lnTo>
                  <a:lnTo>
                    <a:pt x="226669" y="2848432"/>
                  </a:lnTo>
                  <a:lnTo>
                    <a:pt x="187909" y="2873603"/>
                  </a:lnTo>
                  <a:lnTo>
                    <a:pt x="152019" y="2902470"/>
                  </a:lnTo>
                  <a:lnTo>
                    <a:pt x="119253" y="2934779"/>
                  </a:lnTo>
                  <a:lnTo>
                    <a:pt x="88900" y="2971457"/>
                  </a:lnTo>
                  <a:lnTo>
                    <a:pt x="87198" y="2974022"/>
                  </a:lnTo>
                  <a:lnTo>
                    <a:pt x="61709" y="3012935"/>
                  </a:lnTo>
                  <a:lnTo>
                    <a:pt x="40233" y="3054464"/>
                  </a:lnTo>
                  <a:lnTo>
                    <a:pt x="23050" y="3098342"/>
                  </a:lnTo>
                  <a:lnTo>
                    <a:pt x="10426" y="3144316"/>
                  </a:lnTo>
                  <a:lnTo>
                    <a:pt x="2654" y="3192094"/>
                  </a:lnTo>
                  <a:lnTo>
                    <a:pt x="0" y="3241408"/>
                  </a:lnTo>
                  <a:lnTo>
                    <a:pt x="2438" y="3288715"/>
                  </a:lnTo>
                  <a:lnTo>
                    <a:pt x="9613" y="3334613"/>
                  </a:lnTo>
                  <a:lnTo>
                    <a:pt x="21247" y="3378860"/>
                  </a:lnTo>
                  <a:lnTo>
                    <a:pt x="37528" y="3422358"/>
                  </a:lnTo>
                  <a:lnTo>
                    <a:pt x="59766" y="3466465"/>
                  </a:lnTo>
                  <a:lnTo>
                    <a:pt x="85039" y="3505797"/>
                  </a:lnTo>
                  <a:lnTo>
                    <a:pt x="114122" y="3542207"/>
                  </a:lnTo>
                  <a:lnTo>
                    <a:pt x="146723" y="3575418"/>
                  </a:lnTo>
                  <a:lnTo>
                    <a:pt x="182562" y="3605161"/>
                  </a:lnTo>
                  <a:lnTo>
                    <a:pt x="221373" y="3631158"/>
                  </a:lnTo>
                  <a:lnTo>
                    <a:pt x="262864" y="3653117"/>
                  </a:lnTo>
                  <a:lnTo>
                    <a:pt x="306768" y="3670782"/>
                  </a:lnTo>
                  <a:lnTo>
                    <a:pt x="352806" y="3683851"/>
                  </a:lnTo>
                  <a:lnTo>
                    <a:pt x="401916" y="3692283"/>
                  </a:lnTo>
                  <a:lnTo>
                    <a:pt x="441350" y="3695090"/>
                  </a:lnTo>
                  <a:lnTo>
                    <a:pt x="453847" y="3695268"/>
                  </a:lnTo>
                  <a:lnTo>
                    <a:pt x="502843" y="3692652"/>
                  </a:lnTo>
                  <a:lnTo>
                    <a:pt x="550329" y="3684994"/>
                  </a:lnTo>
                  <a:lnTo>
                    <a:pt x="596036" y="3672548"/>
                  </a:lnTo>
                  <a:lnTo>
                    <a:pt x="639686" y="3655593"/>
                  </a:lnTo>
                  <a:lnTo>
                    <a:pt x="681024" y="3634397"/>
                  </a:lnTo>
                  <a:lnTo>
                    <a:pt x="715721" y="3611867"/>
                  </a:lnTo>
                  <a:lnTo>
                    <a:pt x="719772" y="3609238"/>
                  </a:lnTo>
                  <a:lnTo>
                    <a:pt x="755662" y="3580371"/>
                  </a:lnTo>
                  <a:lnTo>
                    <a:pt x="788428" y="3548062"/>
                  </a:lnTo>
                  <a:lnTo>
                    <a:pt x="817803" y="3512591"/>
                  </a:lnTo>
                  <a:lnTo>
                    <a:pt x="820521" y="3508756"/>
                  </a:lnTo>
                  <a:lnTo>
                    <a:pt x="845997" y="3469856"/>
                  </a:lnTo>
                  <a:lnTo>
                    <a:pt x="867473" y="3428327"/>
                  </a:lnTo>
                  <a:lnTo>
                    <a:pt x="884656" y="3384448"/>
                  </a:lnTo>
                  <a:lnTo>
                    <a:pt x="897280" y="3338487"/>
                  </a:lnTo>
                  <a:lnTo>
                    <a:pt x="905052" y="3290722"/>
                  </a:lnTo>
                  <a:lnTo>
                    <a:pt x="907707" y="3241408"/>
                  </a:lnTo>
                  <a:close/>
                </a:path>
                <a:path w="4897119" h="3695700" extrusionOk="0">
                  <a:moveTo>
                    <a:pt x="4896663" y="453847"/>
                  </a:moveTo>
                  <a:lnTo>
                    <a:pt x="4893424" y="437781"/>
                  </a:lnTo>
                  <a:lnTo>
                    <a:pt x="4884585" y="424675"/>
                  </a:lnTo>
                  <a:lnTo>
                    <a:pt x="4871466" y="415836"/>
                  </a:lnTo>
                  <a:lnTo>
                    <a:pt x="4855413" y="412584"/>
                  </a:lnTo>
                  <a:lnTo>
                    <a:pt x="4707458" y="412584"/>
                  </a:lnTo>
                  <a:lnTo>
                    <a:pt x="4802060" y="317982"/>
                  </a:lnTo>
                  <a:lnTo>
                    <a:pt x="4811128" y="304342"/>
                  </a:lnTo>
                  <a:lnTo>
                    <a:pt x="4814138" y="288810"/>
                  </a:lnTo>
                  <a:lnTo>
                    <a:pt x="4811128" y="273291"/>
                  </a:lnTo>
                  <a:lnTo>
                    <a:pt x="4802060" y="259638"/>
                  </a:lnTo>
                  <a:lnTo>
                    <a:pt x="4788408" y="250583"/>
                  </a:lnTo>
                  <a:lnTo>
                    <a:pt x="4772888" y="247561"/>
                  </a:lnTo>
                  <a:lnTo>
                    <a:pt x="4757356" y="250583"/>
                  </a:lnTo>
                  <a:lnTo>
                    <a:pt x="4743716" y="259638"/>
                  </a:lnTo>
                  <a:lnTo>
                    <a:pt x="4590758" y="412584"/>
                  </a:lnTo>
                  <a:lnTo>
                    <a:pt x="4484065" y="412584"/>
                  </a:lnTo>
                  <a:lnTo>
                    <a:pt x="4484065" y="305917"/>
                  </a:lnTo>
                  <a:lnTo>
                    <a:pt x="4637024" y="152958"/>
                  </a:lnTo>
                  <a:lnTo>
                    <a:pt x="4646092" y="139306"/>
                  </a:lnTo>
                  <a:lnTo>
                    <a:pt x="4649114" y="123774"/>
                  </a:lnTo>
                  <a:lnTo>
                    <a:pt x="4646092" y="108242"/>
                  </a:lnTo>
                  <a:lnTo>
                    <a:pt x="4637024" y="94602"/>
                  </a:lnTo>
                  <a:lnTo>
                    <a:pt x="4623371" y="85534"/>
                  </a:lnTo>
                  <a:lnTo>
                    <a:pt x="4607852" y="82511"/>
                  </a:lnTo>
                  <a:lnTo>
                    <a:pt x="4592320" y="85534"/>
                  </a:lnTo>
                  <a:lnTo>
                    <a:pt x="4578667" y="94602"/>
                  </a:lnTo>
                  <a:lnTo>
                    <a:pt x="4484065" y="189204"/>
                  </a:lnTo>
                  <a:lnTo>
                    <a:pt x="4484065" y="41249"/>
                  </a:lnTo>
                  <a:lnTo>
                    <a:pt x="4480826" y="25196"/>
                  </a:lnTo>
                  <a:lnTo>
                    <a:pt x="4471987" y="12077"/>
                  </a:lnTo>
                  <a:lnTo>
                    <a:pt x="4458868" y="3238"/>
                  </a:lnTo>
                  <a:lnTo>
                    <a:pt x="4442803" y="0"/>
                  </a:lnTo>
                  <a:lnTo>
                    <a:pt x="4426737" y="3238"/>
                  </a:lnTo>
                  <a:lnTo>
                    <a:pt x="4413631" y="12077"/>
                  </a:lnTo>
                  <a:lnTo>
                    <a:pt x="4404792" y="25196"/>
                  </a:lnTo>
                  <a:lnTo>
                    <a:pt x="4401540" y="41249"/>
                  </a:lnTo>
                  <a:lnTo>
                    <a:pt x="4401540" y="189204"/>
                  </a:lnTo>
                  <a:lnTo>
                    <a:pt x="4306951" y="94602"/>
                  </a:lnTo>
                  <a:lnTo>
                    <a:pt x="4293298" y="85534"/>
                  </a:lnTo>
                  <a:lnTo>
                    <a:pt x="4277779" y="82511"/>
                  </a:lnTo>
                  <a:lnTo>
                    <a:pt x="4262247" y="85534"/>
                  </a:lnTo>
                  <a:lnTo>
                    <a:pt x="4248594" y="94602"/>
                  </a:lnTo>
                  <a:lnTo>
                    <a:pt x="4239539" y="108242"/>
                  </a:lnTo>
                  <a:lnTo>
                    <a:pt x="4236517" y="123774"/>
                  </a:lnTo>
                  <a:lnTo>
                    <a:pt x="4239539" y="139306"/>
                  </a:lnTo>
                  <a:lnTo>
                    <a:pt x="4248594" y="152958"/>
                  </a:lnTo>
                  <a:lnTo>
                    <a:pt x="4401540" y="305904"/>
                  </a:lnTo>
                  <a:lnTo>
                    <a:pt x="4401540" y="412584"/>
                  </a:lnTo>
                  <a:lnTo>
                    <a:pt x="4294860" y="412584"/>
                  </a:lnTo>
                  <a:lnTo>
                    <a:pt x="4141914" y="259638"/>
                  </a:lnTo>
                  <a:lnTo>
                    <a:pt x="4128262" y="250583"/>
                  </a:lnTo>
                  <a:lnTo>
                    <a:pt x="4112730" y="247561"/>
                  </a:lnTo>
                  <a:lnTo>
                    <a:pt x="4097210" y="250583"/>
                  </a:lnTo>
                  <a:lnTo>
                    <a:pt x="4083558" y="259638"/>
                  </a:lnTo>
                  <a:lnTo>
                    <a:pt x="4074490" y="273291"/>
                  </a:lnTo>
                  <a:lnTo>
                    <a:pt x="4071467" y="288810"/>
                  </a:lnTo>
                  <a:lnTo>
                    <a:pt x="4074490" y="304342"/>
                  </a:lnTo>
                  <a:lnTo>
                    <a:pt x="4083558" y="317982"/>
                  </a:lnTo>
                  <a:lnTo>
                    <a:pt x="4178160" y="412584"/>
                  </a:lnTo>
                  <a:lnTo>
                    <a:pt x="4030205" y="412584"/>
                  </a:lnTo>
                  <a:lnTo>
                    <a:pt x="4014152" y="415836"/>
                  </a:lnTo>
                  <a:lnTo>
                    <a:pt x="4001033" y="424675"/>
                  </a:lnTo>
                  <a:lnTo>
                    <a:pt x="3992194" y="437781"/>
                  </a:lnTo>
                  <a:lnTo>
                    <a:pt x="3988955" y="453847"/>
                  </a:lnTo>
                  <a:lnTo>
                    <a:pt x="3992194" y="469912"/>
                  </a:lnTo>
                  <a:lnTo>
                    <a:pt x="4001033" y="483031"/>
                  </a:lnTo>
                  <a:lnTo>
                    <a:pt x="4014152" y="491871"/>
                  </a:lnTo>
                  <a:lnTo>
                    <a:pt x="4030205" y="495109"/>
                  </a:lnTo>
                  <a:lnTo>
                    <a:pt x="4178160" y="495109"/>
                  </a:lnTo>
                  <a:lnTo>
                    <a:pt x="4083558" y="589711"/>
                  </a:lnTo>
                  <a:lnTo>
                    <a:pt x="4074490" y="603364"/>
                  </a:lnTo>
                  <a:lnTo>
                    <a:pt x="4071467" y="618896"/>
                  </a:lnTo>
                  <a:lnTo>
                    <a:pt x="4074490" y="634415"/>
                  </a:lnTo>
                  <a:lnTo>
                    <a:pt x="4083558" y="648068"/>
                  </a:lnTo>
                  <a:lnTo>
                    <a:pt x="4097210" y="657123"/>
                  </a:lnTo>
                  <a:lnTo>
                    <a:pt x="4112730" y="660146"/>
                  </a:lnTo>
                  <a:lnTo>
                    <a:pt x="4128262" y="657123"/>
                  </a:lnTo>
                  <a:lnTo>
                    <a:pt x="4141914" y="648068"/>
                  </a:lnTo>
                  <a:lnTo>
                    <a:pt x="4294860" y="495109"/>
                  </a:lnTo>
                  <a:lnTo>
                    <a:pt x="4401540" y="495109"/>
                  </a:lnTo>
                  <a:lnTo>
                    <a:pt x="4401540" y="601802"/>
                  </a:lnTo>
                  <a:lnTo>
                    <a:pt x="4248594" y="754761"/>
                  </a:lnTo>
                  <a:lnTo>
                    <a:pt x="4239539" y="768400"/>
                  </a:lnTo>
                  <a:lnTo>
                    <a:pt x="4236517" y="783932"/>
                  </a:lnTo>
                  <a:lnTo>
                    <a:pt x="4239539" y="799452"/>
                  </a:lnTo>
                  <a:lnTo>
                    <a:pt x="4248594" y="813104"/>
                  </a:lnTo>
                  <a:lnTo>
                    <a:pt x="4262247" y="822172"/>
                  </a:lnTo>
                  <a:lnTo>
                    <a:pt x="4277779" y="825182"/>
                  </a:lnTo>
                  <a:lnTo>
                    <a:pt x="4293298" y="822172"/>
                  </a:lnTo>
                  <a:lnTo>
                    <a:pt x="4306951" y="813104"/>
                  </a:lnTo>
                  <a:lnTo>
                    <a:pt x="4401540" y="718502"/>
                  </a:lnTo>
                  <a:lnTo>
                    <a:pt x="4401540" y="866457"/>
                  </a:lnTo>
                  <a:lnTo>
                    <a:pt x="4404792" y="882510"/>
                  </a:lnTo>
                  <a:lnTo>
                    <a:pt x="4413631" y="895629"/>
                  </a:lnTo>
                  <a:lnTo>
                    <a:pt x="4426737" y="904468"/>
                  </a:lnTo>
                  <a:lnTo>
                    <a:pt x="4442803" y="907707"/>
                  </a:lnTo>
                  <a:lnTo>
                    <a:pt x="4458868" y="904468"/>
                  </a:lnTo>
                  <a:lnTo>
                    <a:pt x="4471987" y="895629"/>
                  </a:lnTo>
                  <a:lnTo>
                    <a:pt x="4480826" y="882510"/>
                  </a:lnTo>
                  <a:lnTo>
                    <a:pt x="4484065" y="866457"/>
                  </a:lnTo>
                  <a:lnTo>
                    <a:pt x="4484065" y="718502"/>
                  </a:lnTo>
                  <a:lnTo>
                    <a:pt x="4578667" y="813104"/>
                  </a:lnTo>
                  <a:lnTo>
                    <a:pt x="4592320" y="822172"/>
                  </a:lnTo>
                  <a:lnTo>
                    <a:pt x="4607852" y="825182"/>
                  </a:lnTo>
                  <a:lnTo>
                    <a:pt x="4623371" y="822172"/>
                  </a:lnTo>
                  <a:lnTo>
                    <a:pt x="4637024" y="813104"/>
                  </a:lnTo>
                  <a:lnTo>
                    <a:pt x="4646092" y="799452"/>
                  </a:lnTo>
                  <a:lnTo>
                    <a:pt x="4649114" y="783932"/>
                  </a:lnTo>
                  <a:lnTo>
                    <a:pt x="4646092" y="768400"/>
                  </a:lnTo>
                  <a:lnTo>
                    <a:pt x="4637024" y="754761"/>
                  </a:lnTo>
                  <a:lnTo>
                    <a:pt x="4484065" y="601802"/>
                  </a:lnTo>
                  <a:lnTo>
                    <a:pt x="4484065" y="495109"/>
                  </a:lnTo>
                  <a:lnTo>
                    <a:pt x="4590758" y="495109"/>
                  </a:lnTo>
                  <a:lnTo>
                    <a:pt x="4743716" y="648068"/>
                  </a:lnTo>
                  <a:lnTo>
                    <a:pt x="4757356" y="657123"/>
                  </a:lnTo>
                  <a:lnTo>
                    <a:pt x="4772888" y="660146"/>
                  </a:lnTo>
                  <a:lnTo>
                    <a:pt x="4788408" y="657123"/>
                  </a:lnTo>
                  <a:lnTo>
                    <a:pt x="4802060" y="648068"/>
                  </a:lnTo>
                  <a:lnTo>
                    <a:pt x="4811128" y="634415"/>
                  </a:lnTo>
                  <a:lnTo>
                    <a:pt x="4814138" y="618896"/>
                  </a:lnTo>
                  <a:lnTo>
                    <a:pt x="4811128" y="603364"/>
                  </a:lnTo>
                  <a:lnTo>
                    <a:pt x="4802060" y="589711"/>
                  </a:lnTo>
                  <a:lnTo>
                    <a:pt x="4707458" y="495109"/>
                  </a:lnTo>
                  <a:lnTo>
                    <a:pt x="4855413" y="495109"/>
                  </a:lnTo>
                  <a:lnTo>
                    <a:pt x="4871466" y="491871"/>
                  </a:lnTo>
                  <a:lnTo>
                    <a:pt x="4884585" y="483031"/>
                  </a:lnTo>
                  <a:lnTo>
                    <a:pt x="4893424" y="469912"/>
                  </a:lnTo>
                  <a:lnTo>
                    <a:pt x="4896663" y="453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7" name="object 49"/>
            <p:cNvSpPr/>
            <p:nvPr/>
          </p:nvSpPr>
          <p:spPr bwMode="auto">
            <a:xfrm>
              <a:off x="6057849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 extrusionOk="0">
                  <a:moveTo>
                    <a:pt x="4546028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28" y="2827769"/>
                  </a:lnTo>
                  <a:lnTo>
                    <a:pt x="4546028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8" name="object 50"/>
            <p:cNvSpPr/>
            <p:nvPr/>
          </p:nvSpPr>
          <p:spPr bwMode="auto">
            <a:xfrm>
              <a:off x="7573200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38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38" y="2827769"/>
                  </a:lnTo>
                  <a:lnTo>
                    <a:pt x="1515338" y="0"/>
                  </a:lnTo>
                  <a:close/>
                </a:path>
                <a:path w="4546600" h="2828290" extrusionOk="0">
                  <a:moveTo>
                    <a:pt x="4546041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9" name="object 51"/>
            <p:cNvSpPr/>
            <p:nvPr/>
          </p:nvSpPr>
          <p:spPr bwMode="auto">
            <a:xfrm>
              <a:off x="0" y="8479186"/>
              <a:ext cx="4542790" cy="2828290"/>
            </a:xfrm>
            <a:custGeom>
              <a:avLst/>
              <a:gdLst/>
              <a:ahLst/>
              <a:cxnLst/>
              <a:rect l="l" t="t" r="r" b="b"/>
              <a:pathLst>
                <a:path w="4542790" h="2828290" extrusionOk="0">
                  <a:moveTo>
                    <a:pt x="1511808" y="0"/>
                  </a:moveTo>
                  <a:lnTo>
                    <a:pt x="0" y="0"/>
                  </a:lnTo>
                  <a:lnTo>
                    <a:pt x="0" y="2827782"/>
                  </a:lnTo>
                  <a:lnTo>
                    <a:pt x="1511808" y="2827782"/>
                  </a:lnTo>
                  <a:lnTo>
                    <a:pt x="1511808" y="0"/>
                  </a:lnTo>
                  <a:close/>
                </a:path>
                <a:path w="4542790" h="2828290" extrusionOk="0">
                  <a:moveTo>
                    <a:pt x="4542510" y="0"/>
                  </a:moveTo>
                  <a:lnTo>
                    <a:pt x="3027159" y="0"/>
                  </a:lnTo>
                  <a:lnTo>
                    <a:pt x="3027159" y="2827769"/>
                  </a:lnTo>
                  <a:lnTo>
                    <a:pt x="4542510" y="2827769"/>
                  </a:lnTo>
                  <a:lnTo>
                    <a:pt x="4542510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0" name="object 52"/>
            <p:cNvSpPr/>
            <p:nvPr/>
          </p:nvSpPr>
          <p:spPr bwMode="auto">
            <a:xfrm>
              <a:off x="1511808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 extrusionOk="0">
                  <a:moveTo>
                    <a:pt x="4546041" y="0"/>
                  </a:moveTo>
                  <a:lnTo>
                    <a:pt x="3030702" y="0"/>
                  </a:lnTo>
                  <a:lnTo>
                    <a:pt x="3030702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1" name="object 53"/>
            <p:cNvSpPr/>
            <p:nvPr/>
          </p:nvSpPr>
          <p:spPr bwMode="auto">
            <a:xfrm>
              <a:off x="12624397" y="1073905"/>
              <a:ext cx="6938645" cy="9264650"/>
            </a:xfrm>
            <a:custGeom>
              <a:avLst/>
              <a:gdLst/>
              <a:ahLst/>
              <a:cxnLst/>
              <a:rect l="l" t="t" r="r" b="b"/>
              <a:pathLst>
                <a:path w="6938644" h="9264650" extrusionOk="0">
                  <a:moveTo>
                    <a:pt x="660158" y="412203"/>
                  </a:moveTo>
                  <a:lnTo>
                    <a:pt x="654265" y="368338"/>
                  </a:lnTo>
                  <a:lnTo>
                    <a:pt x="637959" y="329679"/>
                  </a:lnTo>
                  <a:lnTo>
                    <a:pt x="611822" y="295503"/>
                  </a:lnTo>
                  <a:lnTo>
                    <a:pt x="578421" y="269697"/>
                  </a:lnTo>
                  <a:lnTo>
                    <a:pt x="577646" y="269379"/>
                  </a:lnTo>
                  <a:lnTo>
                    <a:pt x="577646" y="412203"/>
                  </a:lnTo>
                  <a:lnTo>
                    <a:pt x="571157" y="444322"/>
                  </a:lnTo>
                  <a:lnTo>
                    <a:pt x="553466" y="470560"/>
                  </a:lnTo>
                  <a:lnTo>
                    <a:pt x="527240" y="488238"/>
                  </a:lnTo>
                  <a:lnTo>
                    <a:pt x="495122" y="494728"/>
                  </a:lnTo>
                  <a:lnTo>
                    <a:pt x="462991" y="488238"/>
                  </a:lnTo>
                  <a:lnTo>
                    <a:pt x="436765" y="470560"/>
                  </a:lnTo>
                  <a:lnTo>
                    <a:pt x="419087" y="444322"/>
                  </a:lnTo>
                  <a:lnTo>
                    <a:pt x="412597" y="412203"/>
                  </a:lnTo>
                  <a:lnTo>
                    <a:pt x="419087" y="380085"/>
                  </a:lnTo>
                  <a:lnTo>
                    <a:pt x="436765" y="353847"/>
                  </a:lnTo>
                  <a:lnTo>
                    <a:pt x="462991" y="336169"/>
                  </a:lnTo>
                  <a:lnTo>
                    <a:pt x="495122" y="329679"/>
                  </a:lnTo>
                  <a:lnTo>
                    <a:pt x="527240" y="336169"/>
                  </a:lnTo>
                  <a:lnTo>
                    <a:pt x="553466" y="353847"/>
                  </a:lnTo>
                  <a:lnTo>
                    <a:pt x="571157" y="380085"/>
                  </a:lnTo>
                  <a:lnTo>
                    <a:pt x="577646" y="412203"/>
                  </a:lnTo>
                  <a:lnTo>
                    <a:pt x="577646" y="269379"/>
                  </a:lnTo>
                  <a:lnTo>
                    <a:pt x="538988" y="253060"/>
                  </a:lnTo>
                  <a:lnTo>
                    <a:pt x="495122" y="247167"/>
                  </a:lnTo>
                  <a:lnTo>
                    <a:pt x="451243" y="253060"/>
                  </a:lnTo>
                  <a:lnTo>
                    <a:pt x="411822" y="269697"/>
                  </a:lnTo>
                  <a:lnTo>
                    <a:pt x="378421" y="295503"/>
                  </a:lnTo>
                  <a:lnTo>
                    <a:pt x="352615" y="328904"/>
                  </a:lnTo>
                  <a:lnTo>
                    <a:pt x="335978" y="368338"/>
                  </a:lnTo>
                  <a:lnTo>
                    <a:pt x="330073" y="412203"/>
                  </a:lnTo>
                  <a:lnTo>
                    <a:pt x="335978" y="456082"/>
                  </a:lnTo>
                  <a:lnTo>
                    <a:pt x="352615" y="495503"/>
                  </a:lnTo>
                  <a:lnTo>
                    <a:pt x="378421" y="528904"/>
                  </a:lnTo>
                  <a:lnTo>
                    <a:pt x="411822" y="554710"/>
                  </a:lnTo>
                  <a:lnTo>
                    <a:pt x="451243" y="571347"/>
                  </a:lnTo>
                  <a:lnTo>
                    <a:pt x="495122" y="577253"/>
                  </a:lnTo>
                  <a:lnTo>
                    <a:pt x="538988" y="571347"/>
                  </a:lnTo>
                  <a:lnTo>
                    <a:pt x="578421" y="554710"/>
                  </a:lnTo>
                  <a:lnTo>
                    <a:pt x="611822" y="528904"/>
                  </a:lnTo>
                  <a:lnTo>
                    <a:pt x="637628" y="495503"/>
                  </a:lnTo>
                  <a:lnTo>
                    <a:pt x="654265" y="456082"/>
                  </a:lnTo>
                  <a:lnTo>
                    <a:pt x="660158" y="412203"/>
                  </a:lnTo>
                  <a:close/>
                </a:path>
                <a:path w="6938644" h="9264650" extrusionOk="0">
                  <a:moveTo>
                    <a:pt x="990231" y="412203"/>
                  </a:moveTo>
                  <a:lnTo>
                    <a:pt x="989177" y="403136"/>
                  </a:lnTo>
                  <a:lnTo>
                    <a:pt x="989139" y="402780"/>
                  </a:lnTo>
                  <a:lnTo>
                    <a:pt x="985888" y="393750"/>
                  </a:lnTo>
                  <a:lnTo>
                    <a:pt x="985012" y="394157"/>
                  </a:lnTo>
                  <a:lnTo>
                    <a:pt x="985812" y="393750"/>
                  </a:lnTo>
                  <a:lnTo>
                    <a:pt x="985799" y="393585"/>
                  </a:lnTo>
                  <a:lnTo>
                    <a:pt x="960742" y="349923"/>
                  </a:lnTo>
                  <a:lnTo>
                    <a:pt x="935723" y="312039"/>
                  </a:lnTo>
                  <a:lnTo>
                    <a:pt x="901903" y="267220"/>
                  </a:lnTo>
                  <a:lnTo>
                    <a:pt x="901903" y="412203"/>
                  </a:lnTo>
                  <a:lnTo>
                    <a:pt x="898258" y="418439"/>
                  </a:lnTo>
                  <a:lnTo>
                    <a:pt x="868045" y="465150"/>
                  </a:lnTo>
                  <a:lnTo>
                    <a:pt x="826096" y="519887"/>
                  </a:lnTo>
                  <a:lnTo>
                    <a:pt x="800252" y="549021"/>
                  </a:lnTo>
                  <a:lnTo>
                    <a:pt x="766800" y="582256"/>
                  </a:lnTo>
                  <a:lnTo>
                    <a:pt x="729818" y="613625"/>
                  </a:lnTo>
                  <a:lnTo>
                    <a:pt x="689419" y="641934"/>
                  </a:lnTo>
                  <a:lnTo>
                    <a:pt x="645655" y="666013"/>
                  </a:lnTo>
                  <a:lnTo>
                    <a:pt x="598627" y="684682"/>
                  </a:lnTo>
                  <a:lnTo>
                    <a:pt x="548424" y="696734"/>
                  </a:lnTo>
                  <a:lnTo>
                    <a:pt x="495122" y="701027"/>
                  </a:lnTo>
                  <a:lnTo>
                    <a:pt x="441820" y="696734"/>
                  </a:lnTo>
                  <a:lnTo>
                    <a:pt x="391604" y="684682"/>
                  </a:lnTo>
                  <a:lnTo>
                    <a:pt x="344576" y="666013"/>
                  </a:lnTo>
                  <a:lnTo>
                    <a:pt x="300824" y="641934"/>
                  </a:lnTo>
                  <a:lnTo>
                    <a:pt x="260413" y="613625"/>
                  </a:lnTo>
                  <a:lnTo>
                    <a:pt x="223443" y="582256"/>
                  </a:lnTo>
                  <a:lnTo>
                    <a:pt x="189979" y="549021"/>
                  </a:lnTo>
                  <a:lnTo>
                    <a:pt x="164134" y="519887"/>
                  </a:lnTo>
                  <a:lnTo>
                    <a:pt x="122186" y="465150"/>
                  </a:lnTo>
                  <a:lnTo>
                    <a:pt x="100939" y="433095"/>
                  </a:lnTo>
                  <a:lnTo>
                    <a:pt x="88328" y="412203"/>
                  </a:lnTo>
                  <a:lnTo>
                    <a:pt x="91986" y="405968"/>
                  </a:lnTo>
                  <a:lnTo>
                    <a:pt x="122186" y="359257"/>
                  </a:lnTo>
                  <a:lnTo>
                    <a:pt x="164134" y="304520"/>
                  </a:lnTo>
                  <a:lnTo>
                    <a:pt x="189979" y="275386"/>
                  </a:lnTo>
                  <a:lnTo>
                    <a:pt x="223443" y="242150"/>
                  </a:lnTo>
                  <a:lnTo>
                    <a:pt x="260413" y="210781"/>
                  </a:lnTo>
                  <a:lnTo>
                    <a:pt x="300824" y="182473"/>
                  </a:lnTo>
                  <a:lnTo>
                    <a:pt x="344576" y="158394"/>
                  </a:lnTo>
                  <a:lnTo>
                    <a:pt x="391604" y="139738"/>
                  </a:lnTo>
                  <a:lnTo>
                    <a:pt x="441820" y="127673"/>
                  </a:lnTo>
                  <a:lnTo>
                    <a:pt x="495122" y="123380"/>
                  </a:lnTo>
                  <a:lnTo>
                    <a:pt x="548424" y="127673"/>
                  </a:lnTo>
                  <a:lnTo>
                    <a:pt x="598627" y="139738"/>
                  </a:lnTo>
                  <a:lnTo>
                    <a:pt x="645655" y="158394"/>
                  </a:lnTo>
                  <a:lnTo>
                    <a:pt x="689419" y="182473"/>
                  </a:lnTo>
                  <a:lnTo>
                    <a:pt x="729818" y="210781"/>
                  </a:lnTo>
                  <a:lnTo>
                    <a:pt x="766800" y="242150"/>
                  </a:lnTo>
                  <a:lnTo>
                    <a:pt x="800252" y="275386"/>
                  </a:lnTo>
                  <a:lnTo>
                    <a:pt x="826096" y="304520"/>
                  </a:lnTo>
                  <a:lnTo>
                    <a:pt x="868045" y="359257"/>
                  </a:lnTo>
                  <a:lnTo>
                    <a:pt x="889304" y="391312"/>
                  </a:lnTo>
                  <a:lnTo>
                    <a:pt x="901903" y="412203"/>
                  </a:lnTo>
                  <a:lnTo>
                    <a:pt x="901903" y="267220"/>
                  </a:lnTo>
                  <a:lnTo>
                    <a:pt x="860450" y="218948"/>
                  </a:lnTo>
                  <a:lnTo>
                    <a:pt x="831926" y="190131"/>
                  </a:lnTo>
                  <a:lnTo>
                    <a:pt x="800290" y="161696"/>
                  </a:lnTo>
                  <a:lnTo>
                    <a:pt x="765568" y="134454"/>
                  </a:lnTo>
                  <a:lnTo>
                    <a:pt x="727811" y="109207"/>
                  </a:lnTo>
                  <a:lnTo>
                    <a:pt x="687070" y="86741"/>
                  </a:lnTo>
                  <a:lnTo>
                    <a:pt x="643382" y="67868"/>
                  </a:lnTo>
                  <a:lnTo>
                    <a:pt x="596798" y="53403"/>
                  </a:lnTo>
                  <a:lnTo>
                    <a:pt x="547357" y="44132"/>
                  </a:lnTo>
                  <a:lnTo>
                    <a:pt x="495122" y="40868"/>
                  </a:lnTo>
                  <a:lnTo>
                    <a:pt x="442874" y="44132"/>
                  </a:lnTo>
                  <a:lnTo>
                    <a:pt x="393446" y="53403"/>
                  </a:lnTo>
                  <a:lnTo>
                    <a:pt x="346862" y="67868"/>
                  </a:lnTo>
                  <a:lnTo>
                    <a:pt x="303174" y="86741"/>
                  </a:lnTo>
                  <a:lnTo>
                    <a:pt x="262420" y="109207"/>
                  </a:lnTo>
                  <a:lnTo>
                    <a:pt x="224663" y="134454"/>
                  </a:lnTo>
                  <a:lnTo>
                    <a:pt x="189941" y="161696"/>
                  </a:lnTo>
                  <a:lnTo>
                    <a:pt x="158305" y="190131"/>
                  </a:lnTo>
                  <a:lnTo>
                    <a:pt x="129781" y="218948"/>
                  </a:lnTo>
                  <a:lnTo>
                    <a:pt x="101003" y="251383"/>
                  </a:lnTo>
                  <a:lnTo>
                    <a:pt x="75895" y="282752"/>
                  </a:lnTo>
                  <a:lnTo>
                    <a:pt x="36906" y="338251"/>
                  </a:lnTo>
                  <a:lnTo>
                    <a:pt x="12954" y="377799"/>
                  </a:lnTo>
                  <a:lnTo>
                    <a:pt x="4432" y="393585"/>
                  </a:lnTo>
                  <a:lnTo>
                    <a:pt x="5181" y="394157"/>
                  </a:lnTo>
                  <a:lnTo>
                    <a:pt x="41262" y="412203"/>
                  </a:lnTo>
                  <a:lnTo>
                    <a:pt x="4356" y="393750"/>
                  </a:lnTo>
                  <a:lnTo>
                    <a:pt x="1092" y="402780"/>
                  </a:lnTo>
                  <a:lnTo>
                    <a:pt x="0" y="412203"/>
                  </a:lnTo>
                  <a:lnTo>
                    <a:pt x="1092" y="421627"/>
                  </a:lnTo>
                  <a:lnTo>
                    <a:pt x="4254" y="430364"/>
                  </a:lnTo>
                  <a:lnTo>
                    <a:pt x="4356" y="430657"/>
                  </a:lnTo>
                  <a:lnTo>
                    <a:pt x="23037" y="463918"/>
                  </a:lnTo>
                  <a:lnTo>
                    <a:pt x="54521" y="512368"/>
                  </a:lnTo>
                  <a:lnTo>
                    <a:pt x="101003" y="573036"/>
                  </a:lnTo>
                  <a:lnTo>
                    <a:pt x="129781" y="605459"/>
                  </a:lnTo>
                  <a:lnTo>
                    <a:pt x="158305" y="634276"/>
                  </a:lnTo>
                  <a:lnTo>
                    <a:pt x="189941" y="662711"/>
                  </a:lnTo>
                  <a:lnTo>
                    <a:pt x="224663" y="689952"/>
                  </a:lnTo>
                  <a:lnTo>
                    <a:pt x="262420" y="715200"/>
                  </a:lnTo>
                  <a:lnTo>
                    <a:pt x="303174" y="737666"/>
                  </a:lnTo>
                  <a:lnTo>
                    <a:pt x="346862" y="756539"/>
                  </a:lnTo>
                  <a:lnTo>
                    <a:pt x="393446" y="771004"/>
                  </a:lnTo>
                  <a:lnTo>
                    <a:pt x="442874" y="780275"/>
                  </a:lnTo>
                  <a:lnTo>
                    <a:pt x="495122" y="783539"/>
                  </a:lnTo>
                  <a:lnTo>
                    <a:pt x="547357" y="780275"/>
                  </a:lnTo>
                  <a:lnTo>
                    <a:pt x="596798" y="771004"/>
                  </a:lnTo>
                  <a:lnTo>
                    <a:pt x="643382" y="756539"/>
                  </a:lnTo>
                  <a:lnTo>
                    <a:pt x="687070" y="737666"/>
                  </a:lnTo>
                  <a:lnTo>
                    <a:pt x="727811" y="715200"/>
                  </a:lnTo>
                  <a:lnTo>
                    <a:pt x="765568" y="689952"/>
                  </a:lnTo>
                  <a:lnTo>
                    <a:pt x="800290" y="662711"/>
                  </a:lnTo>
                  <a:lnTo>
                    <a:pt x="831926" y="634276"/>
                  </a:lnTo>
                  <a:lnTo>
                    <a:pt x="860450" y="605459"/>
                  </a:lnTo>
                  <a:lnTo>
                    <a:pt x="889228" y="573036"/>
                  </a:lnTo>
                  <a:lnTo>
                    <a:pt x="914336" y="541667"/>
                  </a:lnTo>
                  <a:lnTo>
                    <a:pt x="953338" y="486156"/>
                  </a:lnTo>
                  <a:lnTo>
                    <a:pt x="977290" y="446608"/>
                  </a:lnTo>
                  <a:lnTo>
                    <a:pt x="985799" y="430822"/>
                  </a:lnTo>
                  <a:lnTo>
                    <a:pt x="985215" y="430364"/>
                  </a:lnTo>
                  <a:lnTo>
                    <a:pt x="983348" y="429412"/>
                  </a:lnTo>
                  <a:lnTo>
                    <a:pt x="985875" y="430657"/>
                  </a:lnTo>
                  <a:lnTo>
                    <a:pt x="989152" y="421627"/>
                  </a:lnTo>
                  <a:lnTo>
                    <a:pt x="990231" y="412203"/>
                  </a:lnTo>
                  <a:close/>
                </a:path>
                <a:path w="6938644" h="9264650" extrusionOk="0">
                  <a:moveTo>
                    <a:pt x="4693869" y="8563242"/>
                  </a:moveTo>
                  <a:lnTo>
                    <a:pt x="4690630" y="8547189"/>
                  </a:lnTo>
                  <a:lnTo>
                    <a:pt x="4681791" y="8534070"/>
                  </a:lnTo>
                  <a:lnTo>
                    <a:pt x="4668672" y="8525231"/>
                  </a:lnTo>
                  <a:lnTo>
                    <a:pt x="4652619" y="8521992"/>
                  </a:lnTo>
                  <a:lnTo>
                    <a:pt x="4322546" y="8521992"/>
                  </a:lnTo>
                  <a:lnTo>
                    <a:pt x="4306481" y="8525231"/>
                  </a:lnTo>
                  <a:lnTo>
                    <a:pt x="4293362" y="8534070"/>
                  </a:lnTo>
                  <a:lnTo>
                    <a:pt x="4284523" y="8547189"/>
                  </a:lnTo>
                  <a:lnTo>
                    <a:pt x="4281284" y="8563242"/>
                  </a:lnTo>
                  <a:lnTo>
                    <a:pt x="4284523" y="8579307"/>
                  </a:lnTo>
                  <a:lnTo>
                    <a:pt x="4293362" y="8592414"/>
                  </a:lnTo>
                  <a:lnTo>
                    <a:pt x="4306481" y="8601253"/>
                  </a:lnTo>
                  <a:lnTo>
                    <a:pt x="4322546" y="8604504"/>
                  </a:lnTo>
                  <a:lnTo>
                    <a:pt x="4652619" y="8604504"/>
                  </a:lnTo>
                  <a:lnTo>
                    <a:pt x="4668672" y="8601253"/>
                  </a:lnTo>
                  <a:lnTo>
                    <a:pt x="4681791" y="8592414"/>
                  </a:lnTo>
                  <a:lnTo>
                    <a:pt x="4690630" y="8579307"/>
                  </a:lnTo>
                  <a:lnTo>
                    <a:pt x="4693869" y="8563242"/>
                  </a:lnTo>
                  <a:close/>
                </a:path>
                <a:path w="6938644" h="9264650" extrusionOk="0">
                  <a:moveTo>
                    <a:pt x="4858918" y="8480717"/>
                  </a:moveTo>
                  <a:lnTo>
                    <a:pt x="4850600" y="8439455"/>
                  </a:lnTo>
                  <a:lnTo>
                    <a:pt x="4822672" y="8393189"/>
                  </a:lnTo>
                  <a:lnTo>
                    <a:pt x="4783315" y="8366658"/>
                  </a:lnTo>
                  <a:lnTo>
                    <a:pt x="4776406" y="8365274"/>
                  </a:lnTo>
                  <a:lnTo>
                    <a:pt x="4776406" y="8480717"/>
                  </a:lnTo>
                  <a:lnTo>
                    <a:pt x="4776406" y="9140876"/>
                  </a:lnTo>
                  <a:lnTo>
                    <a:pt x="4773155" y="9156929"/>
                  </a:lnTo>
                  <a:lnTo>
                    <a:pt x="4764316" y="9170048"/>
                  </a:lnTo>
                  <a:lnTo>
                    <a:pt x="4751197" y="9178887"/>
                  </a:lnTo>
                  <a:lnTo>
                    <a:pt x="4735131" y="9182125"/>
                  </a:lnTo>
                  <a:lnTo>
                    <a:pt x="4240022" y="9182125"/>
                  </a:lnTo>
                  <a:lnTo>
                    <a:pt x="4223969" y="9178887"/>
                  </a:lnTo>
                  <a:lnTo>
                    <a:pt x="4210850" y="9170048"/>
                  </a:lnTo>
                  <a:lnTo>
                    <a:pt x="4202011" y="9156929"/>
                  </a:lnTo>
                  <a:lnTo>
                    <a:pt x="4198772" y="9140876"/>
                  </a:lnTo>
                  <a:lnTo>
                    <a:pt x="4198772" y="8480717"/>
                  </a:lnTo>
                  <a:lnTo>
                    <a:pt x="4202011" y="8464652"/>
                  </a:lnTo>
                  <a:lnTo>
                    <a:pt x="4210850" y="8451545"/>
                  </a:lnTo>
                  <a:lnTo>
                    <a:pt x="4223969" y="8442693"/>
                  </a:lnTo>
                  <a:lnTo>
                    <a:pt x="4240022" y="8439455"/>
                  </a:lnTo>
                  <a:lnTo>
                    <a:pt x="4735131" y="8439455"/>
                  </a:lnTo>
                  <a:lnTo>
                    <a:pt x="4751197" y="8442693"/>
                  </a:lnTo>
                  <a:lnTo>
                    <a:pt x="4764316" y="8451545"/>
                  </a:lnTo>
                  <a:lnTo>
                    <a:pt x="4773155" y="8464652"/>
                  </a:lnTo>
                  <a:lnTo>
                    <a:pt x="4776406" y="8480717"/>
                  </a:lnTo>
                  <a:lnTo>
                    <a:pt x="4776406" y="8365274"/>
                  </a:lnTo>
                  <a:lnTo>
                    <a:pt x="4735131" y="8356930"/>
                  </a:lnTo>
                  <a:lnTo>
                    <a:pt x="4240022" y="8356930"/>
                  </a:lnTo>
                  <a:lnTo>
                    <a:pt x="4191838" y="8366658"/>
                  </a:lnTo>
                  <a:lnTo>
                    <a:pt x="4152493" y="8393189"/>
                  </a:lnTo>
                  <a:lnTo>
                    <a:pt x="4125976" y="8432533"/>
                  </a:lnTo>
                  <a:lnTo>
                    <a:pt x="4116247" y="8480717"/>
                  </a:lnTo>
                  <a:lnTo>
                    <a:pt x="4116247" y="9140876"/>
                  </a:lnTo>
                  <a:lnTo>
                    <a:pt x="4125976" y="9189047"/>
                  </a:lnTo>
                  <a:lnTo>
                    <a:pt x="4152493" y="9228391"/>
                  </a:lnTo>
                  <a:lnTo>
                    <a:pt x="4191838" y="9254922"/>
                  </a:lnTo>
                  <a:lnTo>
                    <a:pt x="4240022" y="9264650"/>
                  </a:lnTo>
                  <a:lnTo>
                    <a:pt x="4735131" y="9264650"/>
                  </a:lnTo>
                  <a:lnTo>
                    <a:pt x="4783315" y="9254922"/>
                  </a:lnTo>
                  <a:lnTo>
                    <a:pt x="4822672" y="9228391"/>
                  </a:lnTo>
                  <a:lnTo>
                    <a:pt x="4849190" y="9189047"/>
                  </a:lnTo>
                  <a:lnTo>
                    <a:pt x="4858918" y="9140876"/>
                  </a:lnTo>
                  <a:lnTo>
                    <a:pt x="4858918" y="8480717"/>
                  </a:lnTo>
                  <a:close/>
                </a:path>
                <a:path w="6938644" h="9264650" extrusionOk="0">
                  <a:moveTo>
                    <a:pt x="6938518" y="339864"/>
                  </a:moveTo>
                  <a:lnTo>
                    <a:pt x="6914312" y="303644"/>
                  </a:lnTo>
                  <a:lnTo>
                    <a:pt x="6808635" y="286575"/>
                  </a:lnTo>
                  <a:lnTo>
                    <a:pt x="6808635" y="369963"/>
                  </a:lnTo>
                  <a:lnTo>
                    <a:pt x="6662191" y="512610"/>
                  </a:lnTo>
                  <a:lnTo>
                    <a:pt x="6655905" y="520433"/>
                  </a:lnTo>
                  <a:lnTo>
                    <a:pt x="6651739" y="529399"/>
                  </a:lnTo>
                  <a:lnTo>
                    <a:pt x="6649821" y="539115"/>
                  </a:lnTo>
                  <a:lnTo>
                    <a:pt x="6650304" y="549135"/>
                  </a:lnTo>
                  <a:lnTo>
                    <a:pt x="6684861" y="750595"/>
                  </a:lnTo>
                  <a:lnTo>
                    <a:pt x="6661963" y="738543"/>
                  </a:lnTo>
                  <a:lnTo>
                    <a:pt x="6503873" y="655421"/>
                  </a:lnTo>
                  <a:lnTo>
                    <a:pt x="6494500" y="651865"/>
                  </a:lnTo>
                  <a:lnTo>
                    <a:pt x="6484671" y="650671"/>
                  </a:lnTo>
                  <a:lnTo>
                    <a:pt x="6474854" y="651865"/>
                  </a:lnTo>
                  <a:lnTo>
                    <a:pt x="6465468" y="655421"/>
                  </a:lnTo>
                  <a:lnTo>
                    <a:pt x="6284493" y="750595"/>
                  </a:lnTo>
                  <a:lnTo>
                    <a:pt x="6319050" y="549135"/>
                  </a:lnTo>
                  <a:lnTo>
                    <a:pt x="6307163" y="512610"/>
                  </a:lnTo>
                  <a:lnTo>
                    <a:pt x="6160719" y="369963"/>
                  </a:lnTo>
                  <a:lnTo>
                    <a:pt x="6363144" y="340385"/>
                  </a:lnTo>
                  <a:lnTo>
                    <a:pt x="6394170" y="317817"/>
                  </a:lnTo>
                  <a:lnTo>
                    <a:pt x="6484671" y="134480"/>
                  </a:lnTo>
                  <a:lnTo>
                    <a:pt x="6575158" y="317817"/>
                  </a:lnTo>
                  <a:lnTo>
                    <a:pt x="6606197" y="340385"/>
                  </a:lnTo>
                  <a:lnTo>
                    <a:pt x="6808635" y="369963"/>
                  </a:lnTo>
                  <a:lnTo>
                    <a:pt x="6808635" y="286575"/>
                  </a:lnTo>
                  <a:lnTo>
                    <a:pt x="6639573" y="261861"/>
                  </a:lnTo>
                  <a:lnTo>
                    <a:pt x="6576695" y="134480"/>
                  </a:lnTo>
                  <a:lnTo>
                    <a:pt x="6521666" y="22999"/>
                  </a:lnTo>
                  <a:lnTo>
                    <a:pt x="6484671" y="0"/>
                  </a:lnTo>
                  <a:lnTo>
                    <a:pt x="6473241" y="1612"/>
                  </a:lnTo>
                  <a:lnTo>
                    <a:pt x="6462890" y="6223"/>
                  </a:lnTo>
                  <a:lnTo>
                    <a:pt x="6454178" y="13462"/>
                  </a:lnTo>
                  <a:lnTo>
                    <a:pt x="6447676" y="22999"/>
                  </a:lnTo>
                  <a:lnTo>
                    <a:pt x="6329781" y="261861"/>
                  </a:lnTo>
                  <a:lnTo>
                    <a:pt x="6066117" y="300393"/>
                  </a:lnTo>
                  <a:lnTo>
                    <a:pt x="6032830" y="328498"/>
                  </a:lnTo>
                  <a:lnTo>
                    <a:pt x="6030836" y="339864"/>
                  </a:lnTo>
                  <a:lnTo>
                    <a:pt x="6032017" y="351129"/>
                  </a:lnTo>
                  <a:lnTo>
                    <a:pt x="6036221" y="361657"/>
                  </a:lnTo>
                  <a:lnTo>
                    <a:pt x="6043282" y="370776"/>
                  </a:lnTo>
                  <a:lnTo>
                    <a:pt x="6234049" y="556577"/>
                  </a:lnTo>
                  <a:lnTo>
                    <a:pt x="6189015" y="819048"/>
                  </a:lnTo>
                  <a:lnTo>
                    <a:pt x="6205436" y="859409"/>
                  </a:lnTo>
                  <a:lnTo>
                    <a:pt x="6226721" y="867181"/>
                  </a:lnTo>
                  <a:lnTo>
                    <a:pt x="6238024" y="866432"/>
                  </a:lnTo>
                  <a:lnTo>
                    <a:pt x="6248895" y="862545"/>
                  </a:lnTo>
                  <a:lnTo>
                    <a:pt x="6461773" y="750595"/>
                  </a:lnTo>
                  <a:lnTo>
                    <a:pt x="6484671" y="738543"/>
                  </a:lnTo>
                  <a:lnTo>
                    <a:pt x="6720459" y="862545"/>
                  </a:lnTo>
                  <a:lnTo>
                    <a:pt x="6731317" y="866432"/>
                  </a:lnTo>
                  <a:lnTo>
                    <a:pt x="6742633" y="867181"/>
                  </a:lnTo>
                  <a:lnTo>
                    <a:pt x="6753707" y="864819"/>
                  </a:lnTo>
                  <a:lnTo>
                    <a:pt x="6763918" y="859409"/>
                  </a:lnTo>
                  <a:lnTo>
                    <a:pt x="6772211" y="851395"/>
                  </a:lnTo>
                  <a:lnTo>
                    <a:pt x="6777876" y="841578"/>
                  </a:lnTo>
                  <a:lnTo>
                    <a:pt x="6780670" y="830592"/>
                  </a:lnTo>
                  <a:lnTo>
                    <a:pt x="6780327" y="819048"/>
                  </a:lnTo>
                  <a:lnTo>
                    <a:pt x="6768592" y="750595"/>
                  </a:lnTo>
                  <a:lnTo>
                    <a:pt x="6735305" y="556577"/>
                  </a:lnTo>
                  <a:lnTo>
                    <a:pt x="6926059" y="370776"/>
                  </a:lnTo>
                  <a:lnTo>
                    <a:pt x="6933120" y="361657"/>
                  </a:lnTo>
                  <a:lnTo>
                    <a:pt x="6937324" y="351129"/>
                  </a:lnTo>
                  <a:lnTo>
                    <a:pt x="6938454" y="340385"/>
                  </a:lnTo>
                  <a:lnTo>
                    <a:pt x="6938518" y="3398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2" name="object 54"/>
            <p:cNvPicPr/>
            <p:nvPr/>
          </p:nvPicPr>
          <p:blipFill>
            <a:blip r:embed="rId15"/>
            <a:stretch/>
          </p:blipFill>
          <p:spPr bwMode="auto">
            <a:xfrm>
              <a:off x="17235765" y="9925954"/>
              <a:ext cx="82510" cy="247552"/>
            </a:xfrm>
            <a:prstGeom prst="rect">
              <a:avLst/>
            </a:prstGeom>
          </p:spPr>
        </p:pic>
        <p:pic>
          <p:nvPicPr>
            <p:cNvPr id="73" name="object 55"/>
            <p:cNvPicPr/>
            <p:nvPr/>
          </p:nvPicPr>
          <p:blipFill>
            <a:blip r:embed="rId16"/>
            <a:stretch/>
          </p:blipFill>
          <p:spPr bwMode="auto">
            <a:xfrm>
              <a:off x="17235761" y="9760922"/>
              <a:ext cx="82929" cy="82510"/>
            </a:xfrm>
            <a:prstGeom prst="rect">
              <a:avLst/>
            </a:prstGeom>
          </p:spPr>
        </p:pic>
        <p:pic>
          <p:nvPicPr>
            <p:cNvPr id="74" name="object 56"/>
            <p:cNvPicPr/>
            <p:nvPr/>
          </p:nvPicPr>
          <p:blipFill>
            <a:blip r:embed="rId17"/>
            <a:stretch/>
          </p:blipFill>
          <p:spPr bwMode="auto">
            <a:xfrm>
              <a:off x="17070727" y="9760922"/>
              <a:ext cx="82929" cy="82510"/>
            </a:xfrm>
            <a:prstGeom prst="rect">
              <a:avLst/>
            </a:prstGeom>
          </p:spPr>
        </p:pic>
        <p:pic>
          <p:nvPicPr>
            <p:cNvPr id="75" name="object 57"/>
            <p:cNvPicPr/>
            <p:nvPr/>
          </p:nvPicPr>
          <p:blipFill>
            <a:blip r:embed="rId18"/>
            <a:stretch/>
          </p:blipFill>
          <p:spPr bwMode="auto">
            <a:xfrm>
              <a:off x="16905682" y="9760922"/>
              <a:ext cx="82929" cy="82510"/>
            </a:xfrm>
            <a:prstGeom prst="rect">
              <a:avLst/>
            </a:prstGeom>
          </p:spPr>
        </p:pic>
        <p:pic>
          <p:nvPicPr>
            <p:cNvPr id="76" name="object 58"/>
            <p:cNvPicPr/>
            <p:nvPr/>
          </p:nvPicPr>
          <p:blipFill>
            <a:blip r:embed="rId17"/>
            <a:stretch/>
          </p:blipFill>
          <p:spPr bwMode="auto">
            <a:xfrm>
              <a:off x="17070727" y="9925958"/>
              <a:ext cx="82929" cy="82510"/>
            </a:xfrm>
            <a:prstGeom prst="rect">
              <a:avLst/>
            </a:prstGeom>
          </p:spPr>
        </p:pic>
        <p:pic>
          <p:nvPicPr>
            <p:cNvPr id="77" name="object 59"/>
            <p:cNvPicPr/>
            <p:nvPr/>
          </p:nvPicPr>
          <p:blipFill>
            <a:blip r:embed="rId18"/>
            <a:stretch/>
          </p:blipFill>
          <p:spPr bwMode="auto">
            <a:xfrm>
              <a:off x="16905682" y="9925958"/>
              <a:ext cx="82929" cy="82510"/>
            </a:xfrm>
            <a:prstGeom prst="rect">
              <a:avLst/>
            </a:prstGeom>
          </p:spPr>
        </p:pic>
        <p:pic>
          <p:nvPicPr>
            <p:cNvPr id="78" name="object 60"/>
            <p:cNvPicPr/>
            <p:nvPr/>
          </p:nvPicPr>
          <p:blipFill>
            <a:blip r:embed="rId19"/>
            <a:stretch/>
          </p:blipFill>
          <p:spPr bwMode="auto">
            <a:xfrm>
              <a:off x="17070727" y="10090993"/>
              <a:ext cx="82929" cy="82521"/>
            </a:xfrm>
            <a:prstGeom prst="rect">
              <a:avLst/>
            </a:prstGeom>
          </p:spPr>
        </p:pic>
        <p:pic>
          <p:nvPicPr>
            <p:cNvPr id="79" name="object 61"/>
            <p:cNvPicPr/>
            <p:nvPr/>
          </p:nvPicPr>
          <p:blipFill>
            <a:blip r:embed="rId20"/>
            <a:stretch/>
          </p:blipFill>
          <p:spPr bwMode="auto">
            <a:xfrm>
              <a:off x="16905682" y="10090993"/>
              <a:ext cx="82929" cy="82521"/>
            </a:xfrm>
            <a:prstGeom prst="rect">
              <a:avLst/>
            </a:prstGeom>
          </p:spPr>
        </p:pic>
        <p:pic>
          <p:nvPicPr>
            <p:cNvPr id="80" name="object 62"/>
            <p:cNvPicPr/>
            <p:nvPr/>
          </p:nvPicPr>
          <p:blipFill>
            <a:blip r:embed="rId21"/>
            <a:stretch/>
          </p:blipFill>
          <p:spPr bwMode="auto">
            <a:xfrm>
              <a:off x="544457" y="9809167"/>
              <a:ext cx="175177" cy="175177"/>
            </a:xfrm>
            <a:prstGeom prst="rect">
              <a:avLst/>
            </a:prstGeom>
          </p:spPr>
        </p:pic>
        <p:sp>
          <p:nvSpPr>
            <p:cNvPr id="81" name="object 63"/>
            <p:cNvSpPr/>
            <p:nvPr/>
          </p:nvSpPr>
          <p:spPr bwMode="auto">
            <a:xfrm>
              <a:off x="427672" y="9604685"/>
              <a:ext cx="6685915" cy="642620"/>
            </a:xfrm>
            <a:custGeom>
              <a:avLst/>
              <a:gdLst/>
              <a:ahLst/>
              <a:cxnLst/>
              <a:rect l="l" t="t" r="r" b="b"/>
              <a:pathLst>
                <a:path w="6685915" h="642620" extrusionOk="0">
                  <a:moveTo>
                    <a:pt x="438226" y="321271"/>
                  </a:moveTo>
                  <a:lnTo>
                    <a:pt x="435914" y="309943"/>
                  </a:lnTo>
                  <a:lnTo>
                    <a:pt x="429653" y="300647"/>
                  </a:lnTo>
                  <a:lnTo>
                    <a:pt x="420370" y="294373"/>
                  </a:lnTo>
                  <a:lnTo>
                    <a:pt x="409028" y="292074"/>
                  </a:lnTo>
                  <a:lnTo>
                    <a:pt x="397446" y="294373"/>
                  </a:lnTo>
                  <a:lnTo>
                    <a:pt x="388264" y="300647"/>
                  </a:lnTo>
                  <a:lnTo>
                    <a:pt x="382092" y="309943"/>
                  </a:lnTo>
                  <a:lnTo>
                    <a:pt x="379831" y="321271"/>
                  </a:lnTo>
                  <a:lnTo>
                    <a:pt x="382143" y="332613"/>
                  </a:lnTo>
                  <a:lnTo>
                    <a:pt x="388404" y="341896"/>
                  </a:lnTo>
                  <a:lnTo>
                    <a:pt x="397687" y="348170"/>
                  </a:lnTo>
                  <a:lnTo>
                    <a:pt x="409028" y="350469"/>
                  </a:lnTo>
                  <a:lnTo>
                    <a:pt x="420370" y="348170"/>
                  </a:lnTo>
                  <a:lnTo>
                    <a:pt x="429653" y="341896"/>
                  </a:lnTo>
                  <a:lnTo>
                    <a:pt x="435914" y="332613"/>
                  </a:lnTo>
                  <a:lnTo>
                    <a:pt x="438226" y="321271"/>
                  </a:lnTo>
                  <a:close/>
                </a:path>
                <a:path w="6685915" h="642620" extrusionOk="0">
                  <a:moveTo>
                    <a:pt x="525805" y="262890"/>
                  </a:moveTo>
                  <a:lnTo>
                    <a:pt x="523506" y="251548"/>
                  </a:lnTo>
                  <a:lnTo>
                    <a:pt x="517232" y="242265"/>
                  </a:lnTo>
                  <a:lnTo>
                    <a:pt x="507961" y="235991"/>
                  </a:lnTo>
                  <a:lnTo>
                    <a:pt x="496620" y="233692"/>
                  </a:lnTo>
                  <a:lnTo>
                    <a:pt x="485038" y="235991"/>
                  </a:lnTo>
                  <a:lnTo>
                    <a:pt x="475856" y="242265"/>
                  </a:lnTo>
                  <a:lnTo>
                    <a:pt x="469684" y="251548"/>
                  </a:lnTo>
                  <a:lnTo>
                    <a:pt x="467423" y="262890"/>
                  </a:lnTo>
                  <a:lnTo>
                    <a:pt x="469722" y="274231"/>
                  </a:lnTo>
                  <a:lnTo>
                    <a:pt x="475996" y="283502"/>
                  </a:lnTo>
                  <a:lnTo>
                    <a:pt x="485279" y="289775"/>
                  </a:lnTo>
                  <a:lnTo>
                    <a:pt x="496620" y="292087"/>
                  </a:lnTo>
                  <a:lnTo>
                    <a:pt x="507961" y="289775"/>
                  </a:lnTo>
                  <a:lnTo>
                    <a:pt x="517232" y="283502"/>
                  </a:lnTo>
                  <a:lnTo>
                    <a:pt x="523506" y="274231"/>
                  </a:lnTo>
                  <a:lnTo>
                    <a:pt x="525805" y="262890"/>
                  </a:lnTo>
                  <a:close/>
                </a:path>
                <a:path w="6685915" h="642620" extrusionOk="0">
                  <a:moveTo>
                    <a:pt x="642315" y="438061"/>
                  </a:moveTo>
                  <a:lnTo>
                    <a:pt x="639826" y="391464"/>
                  </a:lnTo>
                  <a:lnTo>
                    <a:pt x="633971" y="328688"/>
                  </a:lnTo>
                  <a:lnTo>
                    <a:pt x="627164" y="266725"/>
                  </a:lnTo>
                  <a:lnTo>
                    <a:pt x="621880" y="222592"/>
                  </a:lnTo>
                  <a:lnTo>
                    <a:pt x="621588" y="218795"/>
                  </a:lnTo>
                  <a:lnTo>
                    <a:pt x="616496" y="192455"/>
                  </a:lnTo>
                  <a:lnTo>
                    <a:pt x="606691" y="167703"/>
                  </a:lnTo>
                  <a:lnTo>
                    <a:pt x="593115" y="146100"/>
                  </a:lnTo>
                  <a:lnTo>
                    <a:pt x="592518" y="145135"/>
                  </a:lnTo>
                  <a:lnTo>
                    <a:pt x="583920" y="135813"/>
                  </a:lnTo>
                  <a:lnTo>
                    <a:pt x="583920" y="438061"/>
                  </a:lnTo>
                  <a:lnTo>
                    <a:pt x="582790" y="449503"/>
                  </a:lnTo>
                  <a:lnTo>
                    <a:pt x="558012" y="486600"/>
                  </a:lnTo>
                  <a:lnTo>
                    <a:pt x="525538" y="496455"/>
                  </a:lnTo>
                  <a:lnTo>
                    <a:pt x="515594" y="495325"/>
                  </a:lnTo>
                  <a:lnTo>
                    <a:pt x="514985" y="495325"/>
                  </a:lnTo>
                  <a:lnTo>
                    <a:pt x="505891" y="491451"/>
                  </a:lnTo>
                  <a:lnTo>
                    <a:pt x="497370" y="484987"/>
                  </a:lnTo>
                  <a:lnTo>
                    <a:pt x="487578" y="475716"/>
                  </a:lnTo>
                  <a:lnTo>
                    <a:pt x="479120" y="467258"/>
                  </a:lnTo>
                  <a:lnTo>
                    <a:pt x="446417" y="434555"/>
                  </a:lnTo>
                  <a:lnTo>
                    <a:pt x="433006" y="423519"/>
                  </a:lnTo>
                  <a:lnTo>
                    <a:pt x="417982" y="415467"/>
                  </a:lnTo>
                  <a:lnTo>
                    <a:pt x="401701" y="410540"/>
                  </a:lnTo>
                  <a:lnTo>
                    <a:pt x="384517" y="408863"/>
                  </a:lnTo>
                  <a:lnTo>
                    <a:pt x="257810" y="408863"/>
                  </a:lnTo>
                  <a:lnTo>
                    <a:pt x="209067" y="423519"/>
                  </a:lnTo>
                  <a:lnTo>
                    <a:pt x="154444" y="475716"/>
                  </a:lnTo>
                  <a:lnTo>
                    <a:pt x="144830" y="484987"/>
                  </a:lnTo>
                  <a:lnTo>
                    <a:pt x="136385" y="491451"/>
                  </a:lnTo>
                  <a:lnTo>
                    <a:pt x="127330" y="495325"/>
                  </a:lnTo>
                  <a:lnTo>
                    <a:pt x="126707" y="495325"/>
                  </a:lnTo>
                  <a:lnTo>
                    <a:pt x="116776" y="496455"/>
                  </a:lnTo>
                  <a:lnTo>
                    <a:pt x="105791" y="495325"/>
                  </a:lnTo>
                  <a:lnTo>
                    <a:pt x="105511" y="495325"/>
                  </a:lnTo>
                  <a:lnTo>
                    <a:pt x="94907" y="491998"/>
                  </a:lnTo>
                  <a:lnTo>
                    <a:pt x="94767" y="491998"/>
                  </a:lnTo>
                  <a:lnTo>
                    <a:pt x="84785" y="486600"/>
                  </a:lnTo>
                  <a:lnTo>
                    <a:pt x="59524" y="449503"/>
                  </a:lnTo>
                  <a:lnTo>
                    <a:pt x="58394" y="438061"/>
                  </a:lnTo>
                  <a:lnTo>
                    <a:pt x="60147" y="403148"/>
                  </a:lnTo>
                  <a:lnTo>
                    <a:pt x="64706" y="351713"/>
                  </a:lnTo>
                  <a:lnTo>
                    <a:pt x="71081" y="291401"/>
                  </a:lnTo>
                  <a:lnTo>
                    <a:pt x="78244" y="229895"/>
                  </a:lnTo>
                  <a:lnTo>
                    <a:pt x="78841" y="224637"/>
                  </a:lnTo>
                  <a:lnTo>
                    <a:pt x="96227" y="180479"/>
                  </a:lnTo>
                  <a:lnTo>
                    <a:pt x="134416" y="151866"/>
                  </a:lnTo>
                  <a:lnTo>
                    <a:pt x="165836" y="146100"/>
                  </a:lnTo>
                  <a:lnTo>
                    <a:pt x="476478" y="146100"/>
                  </a:lnTo>
                  <a:lnTo>
                    <a:pt x="522262" y="158902"/>
                  </a:lnTo>
                  <a:lnTo>
                    <a:pt x="554621" y="194195"/>
                  </a:lnTo>
                  <a:lnTo>
                    <a:pt x="564095" y="229895"/>
                  </a:lnTo>
                  <a:lnTo>
                    <a:pt x="571233" y="291122"/>
                  </a:lnTo>
                  <a:lnTo>
                    <a:pt x="577608" y="351459"/>
                  </a:lnTo>
                  <a:lnTo>
                    <a:pt x="582168" y="402983"/>
                  </a:lnTo>
                  <a:lnTo>
                    <a:pt x="583920" y="438061"/>
                  </a:lnTo>
                  <a:lnTo>
                    <a:pt x="583920" y="135813"/>
                  </a:lnTo>
                  <a:lnTo>
                    <a:pt x="552767" y="109258"/>
                  </a:lnTo>
                  <a:lnTo>
                    <a:pt x="503262" y="90182"/>
                  </a:lnTo>
                  <a:lnTo>
                    <a:pt x="476478" y="87706"/>
                  </a:lnTo>
                  <a:lnTo>
                    <a:pt x="165836" y="87706"/>
                  </a:lnTo>
                  <a:lnTo>
                    <a:pt x="113423" y="97447"/>
                  </a:lnTo>
                  <a:lnTo>
                    <a:pt x="68033" y="125361"/>
                  </a:lnTo>
                  <a:lnTo>
                    <a:pt x="35725" y="167703"/>
                  </a:lnTo>
                  <a:lnTo>
                    <a:pt x="20726" y="218795"/>
                  </a:lnTo>
                  <a:lnTo>
                    <a:pt x="15024" y="266725"/>
                  </a:lnTo>
                  <a:lnTo>
                    <a:pt x="8318" y="328688"/>
                  </a:lnTo>
                  <a:lnTo>
                    <a:pt x="2489" y="391464"/>
                  </a:lnTo>
                  <a:lnTo>
                    <a:pt x="0" y="438061"/>
                  </a:lnTo>
                  <a:lnTo>
                    <a:pt x="2197" y="460387"/>
                  </a:lnTo>
                  <a:lnTo>
                    <a:pt x="19583" y="502805"/>
                  </a:lnTo>
                  <a:lnTo>
                    <a:pt x="52235" y="535254"/>
                  </a:lnTo>
                  <a:lnTo>
                    <a:pt x="72402" y="545973"/>
                  </a:lnTo>
                  <a:lnTo>
                    <a:pt x="72555" y="545973"/>
                  </a:lnTo>
                  <a:lnTo>
                    <a:pt x="94157" y="552577"/>
                  </a:lnTo>
                  <a:lnTo>
                    <a:pt x="94437" y="552577"/>
                  </a:lnTo>
                  <a:lnTo>
                    <a:pt x="116776" y="554837"/>
                  </a:lnTo>
                  <a:lnTo>
                    <a:pt x="144221" y="551167"/>
                  </a:lnTo>
                  <a:lnTo>
                    <a:pt x="182397" y="529717"/>
                  </a:lnTo>
                  <a:lnTo>
                    <a:pt x="216344" y="496455"/>
                  </a:lnTo>
                  <a:lnTo>
                    <a:pt x="237070" y="475716"/>
                  </a:lnTo>
                  <a:lnTo>
                    <a:pt x="242620" y="470458"/>
                  </a:lnTo>
                  <a:lnTo>
                    <a:pt x="250215" y="467258"/>
                  </a:lnTo>
                  <a:lnTo>
                    <a:pt x="392391" y="467258"/>
                  </a:lnTo>
                  <a:lnTo>
                    <a:pt x="399694" y="470166"/>
                  </a:lnTo>
                  <a:lnTo>
                    <a:pt x="405244" y="476008"/>
                  </a:lnTo>
                  <a:lnTo>
                    <a:pt x="446417" y="517182"/>
                  </a:lnTo>
                  <a:lnTo>
                    <a:pt x="459765" y="529717"/>
                  </a:lnTo>
                  <a:lnTo>
                    <a:pt x="476554" y="541921"/>
                  </a:lnTo>
                  <a:lnTo>
                    <a:pt x="498055" y="551167"/>
                  </a:lnTo>
                  <a:lnTo>
                    <a:pt x="525538" y="554837"/>
                  </a:lnTo>
                  <a:lnTo>
                    <a:pt x="548500" y="552577"/>
                  </a:lnTo>
                  <a:lnTo>
                    <a:pt x="590283" y="535254"/>
                  </a:lnTo>
                  <a:lnTo>
                    <a:pt x="622731" y="502805"/>
                  </a:lnTo>
                  <a:lnTo>
                    <a:pt x="640054" y="461022"/>
                  </a:lnTo>
                  <a:lnTo>
                    <a:pt x="642315" y="438061"/>
                  </a:lnTo>
                  <a:close/>
                </a:path>
                <a:path w="6685915" h="642620" extrusionOk="0">
                  <a:moveTo>
                    <a:pt x="3587407" y="586371"/>
                  </a:moveTo>
                  <a:lnTo>
                    <a:pt x="3529025" y="453250"/>
                  </a:lnTo>
                  <a:lnTo>
                    <a:pt x="3529025" y="584034"/>
                  </a:lnTo>
                  <a:lnTo>
                    <a:pt x="3156191" y="584034"/>
                  </a:lnTo>
                  <a:lnTo>
                    <a:pt x="3214624" y="467258"/>
                  </a:lnTo>
                  <a:lnTo>
                    <a:pt x="3470567" y="467258"/>
                  </a:lnTo>
                  <a:lnTo>
                    <a:pt x="3529025" y="584034"/>
                  </a:lnTo>
                  <a:lnTo>
                    <a:pt x="3529025" y="453250"/>
                  </a:lnTo>
                  <a:lnTo>
                    <a:pt x="3441344" y="277901"/>
                  </a:lnTo>
                  <a:lnTo>
                    <a:pt x="3441344" y="408863"/>
                  </a:lnTo>
                  <a:lnTo>
                    <a:pt x="3243846" y="408863"/>
                  </a:lnTo>
                  <a:lnTo>
                    <a:pt x="3312376" y="271932"/>
                  </a:lnTo>
                  <a:lnTo>
                    <a:pt x="3313557" y="267550"/>
                  </a:lnTo>
                  <a:lnTo>
                    <a:pt x="3313557" y="58508"/>
                  </a:lnTo>
                  <a:lnTo>
                    <a:pt x="3371951" y="58508"/>
                  </a:lnTo>
                  <a:lnTo>
                    <a:pt x="3371951" y="267550"/>
                  </a:lnTo>
                  <a:lnTo>
                    <a:pt x="3372815" y="271932"/>
                  </a:lnTo>
                  <a:lnTo>
                    <a:pt x="3441344" y="408863"/>
                  </a:lnTo>
                  <a:lnTo>
                    <a:pt x="3441344" y="277901"/>
                  </a:lnTo>
                  <a:lnTo>
                    <a:pt x="3430333" y="255879"/>
                  </a:lnTo>
                  <a:lnTo>
                    <a:pt x="3430333" y="58508"/>
                  </a:lnTo>
                  <a:lnTo>
                    <a:pt x="3444925" y="58508"/>
                  </a:lnTo>
                  <a:lnTo>
                    <a:pt x="3456267" y="56210"/>
                  </a:lnTo>
                  <a:lnTo>
                    <a:pt x="3465550" y="49936"/>
                  </a:lnTo>
                  <a:lnTo>
                    <a:pt x="3471824" y="40652"/>
                  </a:lnTo>
                  <a:lnTo>
                    <a:pt x="3474123" y="29311"/>
                  </a:lnTo>
                  <a:lnTo>
                    <a:pt x="3471824" y="17970"/>
                  </a:lnTo>
                  <a:lnTo>
                    <a:pt x="3465550" y="8686"/>
                  </a:lnTo>
                  <a:lnTo>
                    <a:pt x="3456267" y="2413"/>
                  </a:lnTo>
                  <a:lnTo>
                    <a:pt x="3444925" y="114"/>
                  </a:lnTo>
                  <a:lnTo>
                    <a:pt x="3401149" y="114"/>
                  </a:lnTo>
                  <a:lnTo>
                    <a:pt x="3284359" y="114"/>
                  </a:lnTo>
                  <a:lnTo>
                    <a:pt x="3240557" y="114"/>
                  </a:lnTo>
                  <a:lnTo>
                    <a:pt x="3229216" y="2413"/>
                  </a:lnTo>
                  <a:lnTo>
                    <a:pt x="3219945" y="8686"/>
                  </a:lnTo>
                  <a:lnTo>
                    <a:pt x="3213671" y="17970"/>
                  </a:lnTo>
                  <a:lnTo>
                    <a:pt x="3211372" y="29311"/>
                  </a:lnTo>
                  <a:lnTo>
                    <a:pt x="3213671" y="40652"/>
                  </a:lnTo>
                  <a:lnTo>
                    <a:pt x="3219945" y="49936"/>
                  </a:lnTo>
                  <a:lnTo>
                    <a:pt x="3229216" y="56210"/>
                  </a:lnTo>
                  <a:lnTo>
                    <a:pt x="3240557" y="58508"/>
                  </a:lnTo>
                  <a:lnTo>
                    <a:pt x="3255162" y="58508"/>
                  </a:lnTo>
                  <a:lnTo>
                    <a:pt x="3255162" y="255879"/>
                  </a:lnTo>
                  <a:lnTo>
                    <a:pt x="3104223" y="557758"/>
                  </a:lnTo>
                  <a:lnTo>
                    <a:pt x="3098088" y="586663"/>
                  </a:lnTo>
                  <a:lnTo>
                    <a:pt x="3098965" y="594080"/>
                  </a:lnTo>
                  <a:lnTo>
                    <a:pt x="3121876" y="631202"/>
                  </a:lnTo>
                  <a:lnTo>
                    <a:pt x="3156191" y="642429"/>
                  </a:lnTo>
                  <a:lnTo>
                    <a:pt x="3528733" y="642429"/>
                  </a:lnTo>
                  <a:lnTo>
                    <a:pt x="3569170" y="626338"/>
                  </a:lnTo>
                  <a:lnTo>
                    <a:pt x="3586543" y="593915"/>
                  </a:lnTo>
                  <a:lnTo>
                    <a:pt x="3587407" y="586371"/>
                  </a:lnTo>
                  <a:close/>
                </a:path>
                <a:path w="6685915" h="642620" extrusionOk="0">
                  <a:moveTo>
                    <a:pt x="5174627" y="204470"/>
                  </a:moveTo>
                  <a:lnTo>
                    <a:pt x="5170665" y="164401"/>
                  </a:lnTo>
                  <a:lnTo>
                    <a:pt x="5159070" y="126225"/>
                  </a:lnTo>
                  <a:lnTo>
                    <a:pt x="5140274" y="91033"/>
                  </a:lnTo>
                  <a:lnTo>
                    <a:pt x="5116246" y="61722"/>
                  </a:lnTo>
                  <a:lnTo>
                    <a:pt x="5116246" y="204470"/>
                  </a:lnTo>
                  <a:lnTo>
                    <a:pt x="5113413" y="233108"/>
                  </a:lnTo>
                  <a:lnTo>
                    <a:pt x="5105120" y="260375"/>
                  </a:lnTo>
                  <a:lnTo>
                    <a:pt x="5091696" y="285508"/>
                  </a:lnTo>
                  <a:lnTo>
                    <a:pt x="5073421" y="307797"/>
                  </a:lnTo>
                  <a:lnTo>
                    <a:pt x="5001653" y="379780"/>
                  </a:lnTo>
                  <a:lnTo>
                    <a:pt x="4943449" y="379780"/>
                  </a:lnTo>
                  <a:lnTo>
                    <a:pt x="4943449" y="438162"/>
                  </a:lnTo>
                  <a:lnTo>
                    <a:pt x="4885207" y="496582"/>
                  </a:lnTo>
                  <a:lnTo>
                    <a:pt x="4719625" y="496582"/>
                  </a:lnTo>
                  <a:lnTo>
                    <a:pt x="4778045" y="438162"/>
                  </a:lnTo>
                  <a:lnTo>
                    <a:pt x="4943449" y="438162"/>
                  </a:lnTo>
                  <a:lnTo>
                    <a:pt x="4943449" y="379780"/>
                  </a:lnTo>
                  <a:lnTo>
                    <a:pt x="4836426" y="379780"/>
                  </a:lnTo>
                  <a:lnTo>
                    <a:pt x="4990960" y="225247"/>
                  </a:lnTo>
                  <a:lnTo>
                    <a:pt x="4997374" y="215582"/>
                  </a:lnTo>
                  <a:lnTo>
                    <a:pt x="4999507" y="204597"/>
                  </a:lnTo>
                  <a:lnTo>
                    <a:pt x="4997374" y="193611"/>
                  </a:lnTo>
                  <a:lnTo>
                    <a:pt x="4990960" y="183959"/>
                  </a:lnTo>
                  <a:lnTo>
                    <a:pt x="4981295" y="177546"/>
                  </a:lnTo>
                  <a:lnTo>
                    <a:pt x="4970310" y="175412"/>
                  </a:lnTo>
                  <a:lnTo>
                    <a:pt x="4959324" y="177546"/>
                  </a:lnTo>
                  <a:lnTo>
                    <a:pt x="4949672" y="183959"/>
                  </a:lnTo>
                  <a:lnTo>
                    <a:pt x="4745329" y="388302"/>
                  </a:lnTo>
                  <a:lnTo>
                    <a:pt x="4678350" y="455282"/>
                  </a:lnTo>
                  <a:lnTo>
                    <a:pt x="4678350" y="289699"/>
                  </a:lnTo>
                  <a:lnTo>
                    <a:pt x="4866868" y="101180"/>
                  </a:lnTo>
                  <a:lnTo>
                    <a:pt x="4914265" y="69507"/>
                  </a:lnTo>
                  <a:lnTo>
                    <a:pt x="4970157" y="58394"/>
                  </a:lnTo>
                  <a:lnTo>
                    <a:pt x="4998796" y="61226"/>
                  </a:lnTo>
                  <a:lnTo>
                    <a:pt x="5051209" y="82931"/>
                  </a:lnTo>
                  <a:lnTo>
                    <a:pt x="5091696" y="123418"/>
                  </a:lnTo>
                  <a:lnTo>
                    <a:pt x="5113413" y="175844"/>
                  </a:lnTo>
                  <a:lnTo>
                    <a:pt x="5116246" y="204470"/>
                  </a:lnTo>
                  <a:lnTo>
                    <a:pt x="5116246" y="61722"/>
                  </a:lnTo>
                  <a:lnTo>
                    <a:pt x="5114747" y="59893"/>
                  </a:lnTo>
                  <a:lnTo>
                    <a:pt x="5112918" y="58394"/>
                  </a:lnTo>
                  <a:lnTo>
                    <a:pt x="5083607" y="34353"/>
                  </a:lnTo>
                  <a:lnTo>
                    <a:pt x="5048415" y="15570"/>
                  </a:lnTo>
                  <a:lnTo>
                    <a:pt x="5010239" y="3962"/>
                  </a:lnTo>
                  <a:lnTo>
                    <a:pt x="4970157" y="0"/>
                  </a:lnTo>
                  <a:lnTo>
                    <a:pt x="4930089" y="3962"/>
                  </a:lnTo>
                  <a:lnTo>
                    <a:pt x="4891913" y="15570"/>
                  </a:lnTo>
                  <a:lnTo>
                    <a:pt x="4856721" y="34353"/>
                  </a:lnTo>
                  <a:lnTo>
                    <a:pt x="4825581" y="59893"/>
                  </a:lnTo>
                  <a:lnTo>
                    <a:pt x="4623028" y="262432"/>
                  </a:lnTo>
                  <a:lnTo>
                    <a:pt x="4619955" y="269862"/>
                  </a:lnTo>
                  <a:lnTo>
                    <a:pt x="4619955" y="513676"/>
                  </a:lnTo>
                  <a:lnTo>
                    <a:pt x="4540923" y="592709"/>
                  </a:lnTo>
                  <a:lnTo>
                    <a:pt x="4534509" y="602373"/>
                  </a:lnTo>
                  <a:lnTo>
                    <a:pt x="4532363" y="613359"/>
                  </a:lnTo>
                  <a:lnTo>
                    <a:pt x="4534509" y="624344"/>
                  </a:lnTo>
                  <a:lnTo>
                    <a:pt x="4540923" y="633996"/>
                  </a:lnTo>
                  <a:lnTo>
                    <a:pt x="4550575" y="640410"/>
                  </a:lnTo>
                  <a:lnTo>
                    <a:pt x="4561560" y="642543"/>
                  </a:lnTo>
                  <a:lnTo>
                    <a:pt x="4572559" y="640410"/>
                  </a:lnTo>
                  <a:lnTo>
                    <a:pt x="4582211" y="633996"/>
                  </a:lnTo>
                  <a:lnTo>
                    <a:pt x="4661230" y="554977"/>
                  </a:lnTo>
                  <a:lnTo>
                    <a:pt x="4905070" y="554977"/>
                  </a:lnTo>
                  <a:lnTo>
                    <a:pt x="4912525" y="551891"/>
                  </a:lnTo>
                  <a:lnTo>
                    <a:pt x="4967656" y="496582"/>
                  </a:lnTo>
                  <a:lnTo>
                    <a:pt x="5033734" y="430301"/>
                  </a:lnTo>
                  <a:lnTo>
                    <a:pt x="5034750" y="429615"/>
                  </a:lnTo>
                  <a:lnTo>
                    <a:pt x="5035435" y="428599"/>
                  </a:lnTo>
                  <a:lnTo>
                    <a:pt x="5114760" y="349034"/>
                  </a:lnTo>
                  <a:lnTo>
                    <a:pt x="5140287" y="317893"/>
                  </a:lnTo>
                  <a:lnTo>
                    <a:pt x="5159070" y="282702"/>
                  </a:lnTo>
                  <a:lnTo>
                    <a:pt x="5170665" y="244538"/>
                  </a:lnTo>
                  <a:lnTo>
                    <a:pt x="5174627" y="204470"/>
                  </a:lnTo>
                  <a:close/>
                </a:path>
                <a:path w="6685915" h="642620" extrusionOk="0">
                  <a:moveTo>
                    <a:pt x="6597853" y="554837"/>
                  </a:moveTo>
                  <a:lnTo>
                    <a:pt x="6595554" y="543483"/>
                  </a:lnTo>
                  <a:lnTo>
                    <a:pt x="6589293" y="534200"/>
                  </a:lnTo>
                  <a:lnTo>
                    <a:pt x="6580010" y="527939"/>
                  </a:lnTo>
                  <a:lnTo>
                    <a:pt x="6568656" y="525653"/>
                  </a:lnTo>
                  <a:lnTo>
                    <a:pt x="6159906" y="525653"/>
                  </a:lnTo>
                  <a:lnTo>
                    <a:pt x="6148540" y="527939"/>
                  </a:lnTo>
                  <a:lnTo>
                    <a:pt x="6139256" y="534200"/>
                  </a:lnTo>
                  <a:lnTo>
                    <a:pt x="6133008" y="543483"/>
                  </a:lnTo>
                  <a:lnTo>
                    <a:pt x="6130709" y="554837"/>
                  </a:lnTo>
                  <a:lnTo>
                    <a:pt x="6133008" y="566204"/>
                  </a:lnTo>
                  <a:lnTo>
                    <a:pt x="6139256" y="575487"/>
                  </a:lnTo>
                  <a:lnTo>
                    <a:pt x="6148540" y="581748"/>
                  </a:lnTo>
                  <a:lnTo>
                    <a:pt x="6159906" y="584047"/>
                  </a:lnTo>
                  <a:lnTo>
                    <a:pt x="6568656" y="584047"/>
                  </a:lnTo>
                  <a:lnTo>
                    <a:pt x="6580010" y="581748"/>
                  </a:lnTo>
                  <a:lnTo>
                    <a:pt x="6589293" y="575487"/>
                  </a:lnTo>
                  <a:lnTo>
                    <a:pt x="6595554" y="566204"/>
                  </a:lnTo>
                  <a:lnTo>
                    <a:pt x="6597853" y="554837"/>
                  </a:lnTo>
                  <a:close/>
                </a:path>
                <a:path w="6685915" h="642620" extrusionOk="0">
                  <a:moveTo>
                    <a:pt x="6685318" y="84963"/>
                  </a:moveTo>
                  <a:lnTo>
                    <a:pt x="6682841" y="75679"/>
                  </a:lnTo>
                  <a:lnTo>
                    <a:pt x="6677507" y="67703"/>
                  </a:lnTo>
                  <a:lnTo>
                    <a:pt x="6669646" y="61772"/>
                  </a:lnTo>
                  <a:lnTo>
                    <a:pt x="6660248" y="58788"/>
                  </a:lnTo>
                  <a:lnTo>
                    <a:pt x="6650647" y="59055"/>
                  </a:lnTo>
                  <a:lnTo>
                    <a:pt x="6643370" y="61772"/>
                  </a:lnTo>
                  <a:lnTo>
                    <a:pt x="6641592" y="62458"/>
                  </a:lnTo>
                  <a:lnTo>
                    <a:pt x="6634061" y="68694"/>
                  </a:lnTo>
                  <a:lnTo>
                    <a:pt x="6597917" y="110883"/>
                  </a:lnTo>
                  <a:lnTo>
                    <a:pt x="6597917" y="200609"/>
                  </a:lnTo>
                  <a:lnTo>
                    <a:pt x="6545859" y="408851"/>
                  </a:lnTo>
                  <a:lnTo>
                    <a:pt x="6182703" y="408851"/>
                  </a:lnTo>
                  <a:lnTo>
                    <a:pt x="6130633" y="200609"/>
                  </a:lnTo>
                  <a:lnTo>
                    <a:pt x="6225324" y="311073"/>
                  </a:lnTo>
                  <a:lnTo>
                    <a:pt x="6230493" y="315823"/>
                  </a:lnTo>
                  <a:lnTo>
                    <a:pt x="6236563" y="319151"/>
                  </a:lnTo>
                  <a:lnTo>
                    <a:pt x="6243244" y="320967"/>
                  </a:lnTo>
                  <a:lnTo>
                    <a:pt x="6250254" y="321144"/>
                  </a:lnTo>
                  <a:lnTo>
                    <a:pt x="6257112" y="319646"/>
                  </a:lnTo>
                  <a:lnTo>
                    <a:pt x="6309957" y="241630"/>
                  </a:lnTo>
                  <a:lnTo>
                    <a:pt x="6364287" y="146545"/>
                  </a:lnTo>
                  <a:lnTo>
                    <a:pt x="6455715" y="306565"/>
                  </a:lnTo>
                  <a:lnTo>
                    <a:pt x="6459906" y="312191"/>
                  </a:lnTo>
                  <a:lnTo>
                    <a:pt x="6465227" y="316611"/>
                  </a:lnTo>
                  <a:lnTo>
                    <a:pt x="6471450" y="319646"/>
                  </a:lnTo>
                  <a:lnTo>
                    <a:pt x="6478295" y="321144"/>
                  </a:lnTo>
                  <a:lnTo>
                    <a:pt x="6485318" y="320967"/>
                  </a:lnTo>
                  <a:lnTo>
                    <a:pt x="6562763" y="241630"/>
                  </a:lnTo>
                  <a:lnTo>
                    <a:pt x="6597917" y="200609"/>
                  </a:lnTo>
                  <a:lnTo>
                    <a:pt x="6597917" y="110883"/>
                  </a:lnTo>
                  <a:lnTo>
                    <a:pt x="6485864" y="241630"/>
                  </a:lnTo>
                  <a:lnTo>
                    <a:pt x="6431534" y="146545"/>
                  </a:lnTo>
                  <a:lnTo>
                    <a:pt x="6389624" y="73228"/>
                  </a:lnTo>
                  <a:lnTo>
                    <a:pt x="6364287" y="58508"/>
                  </a:lnTo>
                  <a:lnTo>
                    <a:pt x="6356629" y="59524"/>
                  </a:lnTo>
                  <a:lnTo>
                    <a:pt x="6349632" y="62458"/>
                  </a:lnTo>
                  <a:lnTo>
                    <a:pt x="6343612" y="67081"/>
                  </a:lnTo>
                  <a:lnTo>
                    <a:pt x="6338938" y="73228"/>
                  </a:lnTo>
                  <a:lnTo>
                    <a:pt x="6242697" y="241630"/>
                  </a:lnTo>
                  <a:lnTo>
                    <a:pt x="6207544" y="200609"/>
                  </a:lnTo>
                  <a:lnTo>
                    <a:pt x="6094476" y="68694"/>
                  </a:lnTo>
                  <a:lnTo>
                    <a:pt x="6068314" y="58788"/>
                  </a:lnTo>
                  <a:lnTo>
                    <a:pt x="6058916" y="61772"/>
                  </a:lnTo>
                  <a:lnTo>
                    <a:pt x="6051054" y="67703"/>
                  </a:lnTo>
                  <a:lnTo>
                    <a:pt x="6045720" y="75679"/>
                  </a:lnTo>
                  <a:lnTo>
                    <a:pt x="6043244" y="84963"/>
                  </a:lnTo>
                  <a:lnTo>
                    <a:pt x="6043993" y="94780"/>
                  </a:lnTo>
                  <a:lnTo>
                    <a:pt x="6131585" y="445135"/>
                  </a:lnTo>
                  <a:lnTo>
                    <a:pt x="6159906" y="467258"/>
                  </a:lnTo>
                  <a:lnTo>
                    <a:pt x="6568656" y="467258"/>
                  </a:lnTo>
                  <a:lnTo>
                    <a:pt x="6606045" y="408851"/>
                  </a:lnTo>
                  <a:lnTo>
                    <a:pt x="6658115" y="200609"/>
                  </a:lnTo>
                  <a:lnTo>
                    <a:pt x="6684569" y="94780"/>
                  </a:lnTo>
                  <a:lnTo>
                    <a:pt x="6685318" y="84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2" name="object 64"/>
            <p:cNvPicPr/>
            <p:nvPr/>
          </p:nvPicPr>
          <p:blipFill>
            <a:blip r:embed="rId22"/>
            <a:stretch/>
          </p:blipFill>
          <p:spPr bwMode="auto">
            <a:xfrm>
              <a:off x="2318010" y="9984340"/>
              <a:ext cx="233574" cy="233574"/>
            </a:xfrm>
            <a:prstGeom prst="rect">
              <a:avLst/>
            </a:prstGeom>
          </p:spPr>
        </p:pic>
        <p:sp>
          <p:nvSpPr>
            <p:cNvPr id="83" name="object 65"/>
            <p:cNvSpPr/>
            <p:nvPr/>
          </p:nvSpPr>
          <p:spPr bwMode="auto">
            <a:xfrm>
              <a:off x="1938451" y="9595884"/>
              <a:ext cx="9678035" cy="660400"/>
            </a:xfrm>
            <a:custGeom>
              <a:avLst/>
              <a:gdLst/>
              <a:ahLst/>
              <a:cxnLst/>
              <a:rect l="l" t="t" r="r" b="b"/>
              <a:pathLst>
                <a:path w="9678035" h="660400" extrusionOk="0">
                  <a:moveTo>
                    <a:pt x="642315" y="330073"/>
                  </a:moveTo>
                  <a:lnTo>
                    <a:pt x="638848" y="282841"/>
                  </a:lnTo>
                  <a:lnTo>
                    <a:pt x="638835" y="282613"/>
                  </a:lnTo>
                  <a:lnTo>
                    <a:pt x="628726" y="237324"/>
                  </a:lnTo>
                  <a:lnTo>
                    <a:pt x="612470" y="194678"/>
                  </a:lnTo>
                  <a:lnTo>
                    <a:pt x="590575" y="155206"/>
                  </a:lnTo>
                  <a:lnTo>
                    <a:pt x="583920" y="146392"/>
                  </a:lnTo>
                  <a:lnTo>
                    <a:pt x="583920" y="330073"/>
                  </a:lnTo>
                  <a:lnTo>
                    <a:pt x="579691" y="377304"/>
                  </a:lnTo>
                  <a:lnTo>
                    <a:pt x="567486" y="421767"/>
                  </a:lnTo>
                  <a:lnTo>
                    <a:pt x="548043" y="462699"/>
                  </a:lnTo>
                  <a:lnTo>
                    <a:pt x="522122" y="499376"/>
                  </a:lnTo>
                  <a:lnTo>
                    <a:pt x="490448" y="531037"/>
                  </a:lnTo>
                  <a:lnTo>
                    <a:pt x="453783" y="556971"/>
                  </a:lnTo>
                  <a:lnTo>
                    <a:pt x="412838" y="576402"/>
                  </a:lnTo>
                  <a:lnTo>
                    <a:pt x="368388" y="588606"/>
                  </a:lnTo>
                  <a:lnTo>
                    <a:pt x="321157" y="592836"/>
                  </a:lnTo>
                  <a:lnTo>
                    <a:pt x="321157" y="505256"/>
                  </a:lnTo>
                  <a:lnTo>
                    <a:pt x="319455" y="488086"/>
                  </a:lnTo>
                  <a:lnTo>
                    <a:pt x="295503" y="443318"/>
                  </a:lnTo>
                  <a:lnTo>
                    <a:pt x="262763" y="423024"/>
                  </a:lnTo>
                  <a:lnTo>
                    <a:pt x="262763" y="497509"/>
                  </a:lnTo>
                  <a:lnTo>
                    <a:pt x="262763" y="585546"/>
                  </a:lnTo>
                  <a:lnTo>
                    <a:pt x="188531" y="556971"/>
                  </a:lnTo>
                  <a:lnTo>
                    <a:pt x="151866" y="531037"/>
                  </a:lnTo>
                  <a:lnTo>
                    <a:pt x="120192" y="499376"/>
                  </a:lnTo>
                  <a:lnTo>
                    <a:pt x="94272" y="462699"/>
                  </a:lnTo>
                  <a:lnTo>
                    <a:pt x="74841" y="421767"/>
                  </a:lnTo>
                  <a:lnTo>
                    <a:pt x="62687" y="377532"/>
                  </a:lnTo>
                  <a:lnTo>
                    <a:pt x="58394" y="330073"/>
                  </a:lnTo>
                  <a:lnTo>
                    <a:pt x="124523" y="330073"/>
                  </a:lnTo>
                  <a:lnTo>
                    <a:pt x="131953" y="333146"/>
                  </a:lnTo>
                  <a:lnTo>
                    <a:pt x="142900" y="344106"/>
                  </a:lnTo>
                  <a:lnTo>
                    <a:pt x="145973" y="351523"/>
                  </a:lnTo>
                  <a:lnTo>
                    <a:pt x="145973" y="388467"/>
                  </a:lnTo>
                  <a:lnTo>
                    <a:pt x="147675" y="405638"/>
                  </a:lnTo>
                  <a:lnTo>
                    <a:pt x="171627" y="450405"/>
                  </a:lnTo>
                  <a:lnTo>
                    <a:pt x="216395" y="474357"/>
                  </a:lnTo>
                  <a:lnTo>
                    <a:pt x="233565" y="476059"/>
                  </a:lnTo>
                  <a:lnTo>
                    <a:pt x="241312" y="476059"/>
                  </a:lnTo>
                  <a:lnTo>
                    <a:pt x="248742" y="479132"/>
                  </a:lnTo>
                  <a:lnTo>
                    <a:pt x="259689" y="490093"/>
                  </a:lnTo>
                  <a:lnTo>
                    <a:pt x="262763" y="497509"/>
                  </a:lnTo>
                  <a:lnTo>
                    <a:pt x="262763" y="423024"/>
                  </a:lnTo>
                  <a:lnTo>
                    <a:pt x="250736" y="419366"/>
                  </a:lnTo>
                  <a:lnTo>
                    <a:pt x="233565" y="417664"/>
                  </a:lnTo>
                  <a:lnTo>
                    <a:pt x="225831" y="417664"/>
                  </a:lnTo>
                  <a:lnTo>
                    <a:pt x="218389" y="414578"/>
                  </a:lnTo>
                  <a:lnTo>
                    <a:pt x="207454" y="403644"/>
                  </a:lnTo>
                  <a:lnTo>
                    <a:pt x="204368" y="396201"/>
                  </a:lnTo>
                  <a:lnTo>
                    <a:pt x="204368" y="359283"/>
                  </a:lnTo>
                  <a:lnTo>
                    <a:pt x="202679" y="342099"/>
                  </a:lnTo>
                  <a:lnTo>
                    <a:pt x="178714" y="297345"/>
                  </a:lnTo>
                  <a:lnTo>
                    <a:pt x="133946" y="273380"/>
                  </a:lnTo>
                  <a:lnTo>
                    <a:pt x="116789" y="271691"/>
                  </a:lnTo>
                  <a:lnTo>
                    <a:pt x="65697" y="271691"/>
                  </a:lnTo>
                  <a:lnTo>
                    <a:pt x="74841" y="238391"/>
                  </a:lnTo>
                  <a:lnTo>
                    <a:pt x="94272" y="197446"/>
                  </a:lnTo>
                  <a:lnTo>
                    <a:pt x="120192" y="160782"/>
                  </a:lnTo>
                  <a:lnTo>
                    <a:pt x="145986" y="134988"/>
                  </a:lnTo>
                  <a:lnTo>
                    <a:pt x="145986" y="158203"/>
                  </a:lnTo>
                  <a:lnTo>
                    <a:pt x="146545" y="161480"/>
                  </a:lnTo>
                  <a:lnTo>
                    <a:pt x="165582" y="197497"/>
                  </a:lnTo>
                  <a:lnTo>
                    <a:pt x="209283" y="232067"/>
                  </a:lnTo>
                  <a:lnTo>
                    <a:pt x="270916" y="242658"/>
                  </a:lnTo>
                  <a:lnTo>
                    <a:pt x="278091" y="245719"/>
                  </a:lnTo>
                  <a:lnTo>
                    <a:pt x="288886" y="256514"/>
                  </a:lnTo>
                  <a:lnTo>
                    <a:pt x="291960" y="263944"/>
                  </a:lnTo>
                  <a:lnTo>
                    <a:pt x="291960" y="271678"/>
                  </a:lnTo>
                  <a:lnTo>
                    <a:pt x="293662" y="288848"/>
                  </a:lnTo>
                  <a:lnTo>
                    <a:pt x="317614" y="333616"/>
                  </a:lnTo>
                  <a:lnTo>
                    <a:pt x="362381" y="357568"/>
                  </a:lnTo>
                  <a:lnTo>
                    <a:pt x="379552" y="359270"/>
                  </a:lnTo>
                  <a:lnTo>
                    <a:pt x="396722" y="357568"/>
                  </a:lnTo>
                  <a:lnTo>
                    <a:pt x="441490" y="333616"/>
                  </a:lnTo>
                  <a:lnTo>
                    <a:pt x="465442" y="288848"/>
                  </a:lnTo>
                  <a:lnTo>
                    <a:pt x="467144" y="271678"/>
                  </a:lnTo>
                  <a:lnTo>
                    <a:pt x="467144" y="263944"/>
                  </a:lnTo>
                  <a:lnTo>
                    <a:pt x="470217" y="256514"/>
                  </a:lnTo>
                  <a:lnTo>
                    <a:pt x="481164" y="245567"/>
                  </a:lnTo>
                  <a:lnTo>
                    <a:pt x="488594" y="242493"/>
                  </a:lnTo>
                  <a:lnTo>
                    <a:pt x="568604" y="242493"/>
                  </a:lnTo>
                  <a:lnTo>
                    <a:pt x="579628" y="282613"/>
                  </a:lnTo>
                  <a:lnTo>
                    <a:pt x="579691" y="282841"/>
                  </a:lnTo>
                  <a:lnTo>
                    <a:pt x="583920" y="330073"/>
                  </a:lnTo>
                  <a:lnTo>
                    <a:pt x="583920" y="146392"/>
                  </a:lnTo>
                  <a:lnTo>
                    <a:pt x="563537" y="119380"/>
                  </a:lnTo>
                  <a:lnTo>
                    <a:pt x="538594" y="94437"/>
                  </a:lnTo>
                  <a:lnTo>
                    <a:pt x="538594" y="184099"/>
                  </a:lnTo>
                  <a:lnTo>
                    <a:pt x="496328" y="184099"/>
                  </a:lnTo>
                  <a:lnTo>
                    <a:pt x="447738" y="198818"/>
                  </a:lnTo>
                  <a:lnTo>
                    <a:pt x="415417" y="238163"/>
                  </a:lnTo>
                  <a:lnTo>
                    <a:pt x="408749" y="271678"/>
                  </a:lnTo>
                  <a:lnTo>
                    <a:pt x="408749" y="279438"/>
                  </a:lnTo>
                  <a:lnTo>
                    <a:pt x="405676" y="286854"/>
                  </a:lnTo>
                  <a:lnTo>
                    <a:pt x="394716" y="297802"/>
                  </a:lnTo>
                  <a:lnTo>
                    <a:pt x="387299" y="300888"/>
                  </a:lnTo>
                  <a:lnTo>
                    <a:pt x="371817" y="300888"/>
                  </a:lnTo>
                  <a:lnTo>
                    <a:pt x="364388" y="297802"/>
                  </a:lnTo>
                  <a:lnTo>
                    <a:pt x="353441" y="286854"/>
                  </a:lnTo>
                  <a:lnTo>
                    <a:pt x="350354" y="279438"/>
                  </a:lnTo>
                  <a:lnTo>
                    <a:pt x="350354" y="271678"/>
                  </a:lnTo>
                  <a:lnTo>
                    <a:pt x="348653" y="254520"/>
                  </a:lnTo>
                  <a:lnTo>
                    <a:pt x="324700" y="209753"/>
                  </a:lnTo>
                  <a:lnTo>
                    <a:pt x="279933" y="185788"/>
                  </a:lnTo>
                  <a:lnTo>
                    <a:pt x="262763" y="184099"/>
                  </a:lnTo>
                  <a:lnTo>
                    <a:pt x="262763" y="213296"/>
                  </a:lnTo>
                  <a:lnTo>
                    <a:pt x="261112" y="184150"/>
                  </a:lnTo>
                  <a:lnTo>
                    <a:pt x="218846" y="169341"/>
                  </a:lnTo>
                  <a:lnTo>
                    <a:pt x="204368" y="149390"/>
                  </a:lnTo>
                  <a:lnTo>
                    <a:pt x="204368" y="96507"/>
                  </a:lnTo>
                  <a:lnTo>
                    <a:pt x="204203" y="95745"/>
                  </a:lnTo>
                  <a:lnTo>
                    <a:pt x="229476" y="83743"/>
                  </a:lnTo>
                  <a:lnTo>
                    <a:pt x="273926" y="71539"/>
                  </a:lnTo>
                  <a:lnTo>
                    <a:pt x="321157" y="67310"/>
                  </a:lnTo>
                  <a:lnTo>
                    <a:pt x="368388" y="71539"/>
                  </a:lnTo>
                  <a:lnTo>
                    <a:pt x="412838" y="83743"/>
                  </a:lnTo>
                  <a:lnTo>
                    <a:pt x="453783" y="103187"/>
                  </a:lnTo>
                  <a:lnTo>
                    <a:pt x="490448" y="129108"/>
                  </a:lnTo>
                  <a:lnTo>
                    <a:pt x="522122" y="160782"/>
                  </a:lnTo>
                  <a:lnTo>
                    <a:pt x="538594" y="184099"/>
                  </a:lnTo>
                  <a:lnTo>
                    <a:pt x="538594" y="94437"/>
                  </a:lnTo>
                  <a:lnTo>
                    <a:pt x="531863" y="87693"/>
                  </a:lnTo>
                  <a:lnTo>
                    <a:pt x="504837" y="67310"/>
                  </a:lnTo>
                  <a:lnTo>
                    <a:pt x="496036" y="60655"/>
                  </a:lnTo>
                  <a:lnTo>
                    <a:pt x="456552" y="38773"/>
                  </a:lnTo>
                  <a:lnTo>
                    <a:pt x="413918" y="22517"/>
                  </a:lnTo>
                  <a:lnTo>
                    <a:pt x="368617" y="12407"/>
                  </a:lnTo>
                  <a:lnTo>
                    <a:pt x="321157" y="8915"/>
                  </a:lnTo>
                  <a:lnTo>
                    <a:pt x="273697" y="12407"/>
                  </a:lnTo>
                  <a:lnTo>
                    <a:pt x="228396" y="22517"/>
                  </a:lnTo>
                  <a:lnTo>
                    <a:pt x="185762" y="38773"/>
                  </a:lnTo>
                  <a:lnTo>
                    <a:pt x="146278" y="60655"/>
                  </a:lnTo>
                  <a:lnTo>
                    <a:pt x="110451" y="87693"/>
                  </a:lnTo>
                  <a:lnTo>
                    <a:pt x="78778" y="119380"/>
                  </a:lnTo>
                  <a:lnTo>
                    <a:pt x="51739" y="155206"/>
                  </a:lnTo>
                  <a:lnTo>
                    <a:pt x="29845" y="194678"/>
                  </a:lnTo>
                  <a:lnTo>
                    <a:pt x="13601" y="237324"/>
                  </a:lnTo>
                  <a:lnTo>
                    <a:pt x="3479" y="282613"/>
                  </a:lnTo>
                  <a:lnTo>
                    <a:pt x="0" y="330073"/>
                  </a:lnTo>
                  <a:lnTo>
                    <a:pt x="3467" y="377304"/>
                  </a:lnTo>
                  <a:lnTo>
                    <a:pt x="3479" y="377532"/>
                  </a:lnTo>
                  <a:lnTo>
                    <a:pt x="13601" y="422821"/>
                  </a:lnTo>
                  <a:lnTo>
                    <a:pt x="29845" y="465467"/>
                  </a:lnTo>
                  <a:lnTo>
                    <a:pt x="51739" y="504939"/>
                  </a:lnTo>
                  <a:lnTo>
                    <a:pt x="78778" y="540778"/>
                  </a:lnTo>
                  <a:lnTo>
                    <a:pt x="110451" y="572452"/>
                  </a:lnTo>
                  <a:lnTo>
                    <a:pt x="146278" y="599490"/>
                  </a:lnTo>
                  <a:lnTo>
                    <a:pt x="185762" y="621372"/>
                  </a:lnTo>
                  <a:lnTo>
                    <a:pt x="228396" y="637628"/>
                  </a:lnTo>
                  <a:lnTo>
                    <a:pt x="273697" y="647738"/>
                  </a:lnTo>
                  <a:lnTo>
                    <a:pt x="279425" y="648169"/>
                  </a:lnTo>
                  <a:lnTo>
                    <a:pt x="280593" y="648944"/>
                  </a:lnTo>
                  <a:lnTo>
                    <a:pt x="291960" y="651230"/>
                  </a:lnTo>
                  <a:lnTo>
                    <a:pt x="299770" y="649668"/>
                  </a:lnTo>
                  <a:lnTo>
                    <a:pt x="321157" y="651230"/>
                  </a:lnTo>
                  <a:lnTo>
                    <a:pt x="368617" y="647738"/>
                  </a:lnTo>
                  <a:lnTo>
                    <a:pt x="413918" y="637628"/>
                  </a:lnTo>
                  <a:lnTo>
                    <a:pt x="456552" y="621372"/>
                  </a:lnTo>
                  <a:lnTo>
                    <a:pt x="496036" y="599490"/>
                  </a:lnTo>
                  <a:lnTo>
                    <a:pt x="504837" y="592836"/>
                  </a:lnTo>
                  <a:lnTo>
                    <a:pt x="531863" y="572452"/>
                  </a:lnTo>
                  <a:lnTo>
                    <a:pt x="563537" y="540778"/>
                  </a:lnTo>
                  <a:lnTo>
                    <a:pt x="590575" y="504939"/>
                  </a:lnTo>
                  <a:lnTo>
                    <a:pt x="612470" y="465467"/>
                  </a:lnTo>
                  <a:lnTo>
                    <a:pt x="628726" y="422821"/>
                  </a:lnTo>
                  <a:lnTo>
                    <a:pt x="638835" y="377532"/>
                  </a:lnTo>
                  <a:lnTo>
                    <a:pt x="642315" y="330073"/>
                  </a:lnTo>
                  <a:close/>
                </a:path>
                <a:path w="9678035" h="660400" extrusionOk="0">
                  <a:moveTo>
                    <a:pt x="8188020" y="311302"/>
                  </a:moveTo>
                  <a:lnTo>
                    <a:pt x="8185874" y="300316"/>
                  </a:lnTo>
                  <a:lnTo>
                    <a:pt x="8179460" y="290652"/>
                  </a:lnTo>
                  <a:lnTo>
                    <a:pt x="8169808" y="284238"/>
                  </a:lnTo>
                  <a:lnTo>
                    <a:pt x="8158823" y="282105"/>
                  </a:lnTo>
                  <a:lnTo>
                    <a:pt x="8147837" y="284238"/>
                  </a:lnTo>
                  <a:lnTo>
                    <a:pt x="8138173" y="290652"/>
                  </a:lnTo>
                  <a:lnTo>
                    <a:pt x="7869872" y="558965"/>
                  </a:lnTo>
                  <a:lnTo>
                    <a:pt x="7847622" y="577215"/>
                  </a:lnTo>
                  <a:lnTo>
                    <a:pt x="7822476" y="590626"/>
                  </a:lnTo>
                  <a:lnTo>
                    <a:pt x="7795209" y="598919"/>
                  </a:lnTo>
                  <a:lnTo>
                    <a:pt x="7766571" y="601751"/>
                  </a:lnTo>
                  <a:lnTo>
                    <a:pt x="7737945" y="598919"/>
                  </a:lnTo>
                  <a:lnTo>
                    <a:pt x="7685532" y="577215"/>
                  </a:lnTo>
                  <a:lnTo>
                    <a:pt x="7645044" y="536714"/>
                  </a:lnTo>
                  <a:lnTo>
                    <a:pt x="7623327" y="484301"/>
                  </a:lnTo>
                  <a:lnTo>
                    <a:pt x="7620495" y="455676"/>
                  </a:lnTo>
                  <a:lnTo>
                    <a:pt x="7623327" y="427037"/>
                  </a:lnTo>
                  <a:lnTo>
                    <a:pt x="7645044" y="374624"/>
                  </a:lnTo>
                  <a:lnTo>
                    <a:pt x="7931594" y="84074"/>
                  </a:lnTo>
                  <a:lnTo>
                    <a:pt x="7976400" y="60096"/>
                  </a:lnTo>
                  <a:lnTo>
                    <a:pt x="7993570" y="58394"/>
                  </a:lnTo>
                  <a:lnTo>
                    <a:pt x="8010753" y="60096"/>
                  </a:lnTo>
                  <a:lnTo>
                    <a:pt x="8055546" y="84074"/>
                  </a:lnTo>
                  <a:lnTo>
                    <a:pt x="8079524" y="128866"/>
                  </a:lnTo>
                  <a:lnTo>
                    <a:pt x="8081226" y="146050"/>
                  </a:lnTo>
                  <a:lnTo>
                    <a:pt x="8079524" y="163233"/>
                  </a:lnTo>
                  <a:lnTo>
                    <a:pt x="8055546" y="208026"/>
                  </a:lnTo>
                  <a:lnTo>
                    <a:pt x="7781468" y="481825"/>
                  </a:lnTo>
                  <a:lnTo>
                    <a:pt x="7740142" y="470865"/>
                  </a:lnTo>
                  <a:lnTo>
                    <a:pt x="7993481" y="187439"/>
                  </a:lnTo>
                  <a:lnTo>
                    <a:pt x="7999895" y="177787"/>
                  </a:lnTo>
                  <a:lnTo>
                    <a:pt x="7983842" y="139725"/>
                  </a:lnTo>
                  <a:lnTo>
                    <a:pt x="7704328" y="393712"/>
                  </a:lnTo>
                  <a:lnTo>
                    <a:pt x="7680363" y="438505"/>
                  </a:lnTo>
                  <a:lnTo>
                    <a:pt x="7685329" y="489204"/>
                  </a:lnTo>
                  <a:lnTo>
                    <a:pt x="7717676" y="528574"/>
                  </a:lnTo>
                  <a:lnTo>
                    <a:pt x="7766278" y="543293"/>
                  </a:lnTo>
                  <a:lnTo>
                    <a:pt x="7814894" y="528574"/>
                  </a:lnTo>
                  <a:lnTo>
                    <a:pt x="8096834" y="249326"/>
                  </a:lnTo>
                  <a:lnTo>
                    <a:pt x="8128508" y="201942"/>
                  </a:lnTo>
                  <a:lnTo>
                    <a:pt x="8139620" y="146050"/>
                  </a:lnTo>
                  <a:lnTo>
                    <a:pt x="8128508" y="90157"/>
                  </a:lnTo>
                  <a:lnTo>
                    <a:pt x="8096834" y="42786"/>
                  </a:lnTo>
                  <a:lnTo>
                    <a:pt x="8049463" y="11125"/>
                  </a:lnTo>
                  <a:lnTo>
                    <a:pt x="7993570" y="0"/>
                  </a:lnTo>
                  <a:lnTo>
                    <a:pt x="7964945" y="2832"/>
                  </a:lnTo>
                  <a:lnTo>
                    <a:pt x="7912544" y="24549"/>
                  </a:lnTo>
                  <a:lnTo>
                    <a:pt x="7621994" y="311086"/>
                  </a:lnTo>
                  <a:lnTo>
                    <a:pt x="7596454" y="342226"/>
                  </a:lnTo>
                  <a:lnTo>
                    <a:pt x="7577671" y="377431"/>
                  </a:lnTo>
                  <a:lnTo>
                    <a:pt x="7566063" y="415594"/>
                  </a:lnTo>
                  <a:lnTo>
                    <a:pt x="7562101" y="455676"/>
                  </a:lnTo>
                  <a:lnTo>
                    <a:pt x="7566063" y="495744"/>
                  </a:lnTo>
                  <a:lnTo>
                    <a:pt x="7577671" y="533920"/>
                  </a:lnTo>
                  <a:lnTo>
                    <a:pt x="7596454" y="569112"/>
                  </a:lnTo>
                  <a:lnTo>
                    <a:pt x="7621994" y="600252"/>
                  </a:lnTo>
                  <a:lnTo>
                    <a:pt x="7653134" y="625792"/>
                  </a:lnTo>
                  <a:lnTo>
                    <a:pt x="7688326" y="644575"/>
                  </a:lnTo>
                  <a:lnTo>
                    <a:pt x="7726502" y="656183"/>
                  </a:lnTo>
                  <a:lnTo>
                    <a:pt x="7766571" y="660146"/>
                  </a:lnTo>
                  <a:lnTo>
                    <a:pt x="7806652" y="656183"/>
                  </a:lnTo>
                  <a:lnTo>
                    <a:pt x="7844828" y="644575"/>
                  </a:lnTo>
                  <a:lnTo>
                    <a:pt x="7880020" y="625792"/>
                  </a:lnTo>
                  <a:lnTo>
                    <a:pt x="7911160" y="600252"/>
                  </a:lnTo>
                  <a:lnTo>
                    <a:pt x="8179460" y="331952"/>
                  </a:lnTo>
                  <a:lnTo>
                    <a:pt x="8185874" y="322287"/>
                  </a:lnTo>
                  <a:lnTo>
                    <a:pt x="8188020" y="311302"/>
                  </a:lnTo>
                  <a:close/>
                </a:path>
                <a:path w="9678035" h="660400" extrusionOk="0">
                  <a:moveTo>
                    <a:pt x="9677806" y="58737"/>
                  </a:moveTo>
                  <a:lnTo>
                    <a:pt x="9650158" y="38150"/>
                  </a:lnTo>
                  <a:lnTo>
                    <a:pt x="9643808" y="38519"/>
                  </a:lnTo>
                  <a:lnTo>
                    <a:pt x="9293454" y="96913"/>
                  </a:lnTo>
                  <a:lnTo>
                    <a:pt x="9269057" y="125704"/>
                  </a:lnTo>
                  <a:lnTo>
                    <a:pt x="9269057" y="505256"/>
                  </a:lnTo>
                  <a:lnTo>
                    <a:pt x="9271356" y="516623"/>
                  </a:lnTo>
                  <a:lnTo>
                    <a:pt x="9277604" y="525907"/>
                  </a:lnTo>
                  <a:lnTo>
                    <a:pt x="9286888" y="532155"/>
                  </a:lnTo>
                  <a:lnTo>
                    <a:pt x="9298254" y="534454"/>
                  </a:lnTo>
                  <a:lnTo>
                    <a:pt x="9309621" y="532155"/>
                  </a:lnTo>
                  <a:lnTo>
                    <a:pt x="9318892" y="525907"/>
                  </a:lnTo>
                  <a:lnTo>
                    <a:pt x="9325153" y="516623"/>
                  </a:lnTo>
                  <a:lnTo>
                    <a:pt x="9327439" y="505256"/>
                  </a:lnTo>
                  <a:lnTo>
                    <a:pt x="9327439" y="150431"/>
                  </a:lnTo>
                  <a:lnTo>
                    <a:pt x="9619399" y="101777"/>
                  </a:lnTo>
                  <a:lnTo>
                    <a:pt x="9619399" y="446862"/>
                  </a:lnTo>
                  <a:lnTo>
                    <a:pt x="9621698" y="458228"/>
                  </a:lnTo>
                  <a:lnTo>
                    <a:pt x="9627959" y="467512"/>
                  </a:lnTo>
                  <a:lnTo>
                    <a:pt x="9637243" y="473760"/>
                  </a:lnTo>
                  <a:lnTo>
                    <a:pt x="9648609" y="476059"/>
                  </a:lnTo>
                  <a:lnTo>
                    <a:pt x="9659976" y="473760"/>
                  </a:lnTo>
                  <a:lnTo>
                    <a:pt x="9669247" y="467512"/>
                  </a:lnTo>
                  <a:lnTo>
                    <a:pt x="9675508" y="458228"/>
                  </a:lnTo>
                  <a:lnTo>
                    <a:pt x="9677806" y="446862"/>
                  </a:lnTo>
                  <a:lnTo>
                    <a:pt x="9677806" y="587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4" name="object 66"/>
            <p:cNvPicPr/>
            <p:nvPr/>
          </p:nvPicPr>
          <p:blipFill>
            <a:blip r:embed="rId23"/>
            <a:stretch/>
          </p:blipFill>
          <p:spPr bwMode="auto">
            <a:xfrm>
              <a:off x="11032335" y="9984343"/>
              <a:ext cx="233574" cy="233563"/>
            </a:xfrm>
            <a:prstGeom prst="rect">
              <a:avLst/>
            </a:prstGeom>
          </p:spPr>
        </p:pic>
        <p:pic>
          <p:nvPicPr>
            <p:cNvPr id="85" name="object 67"/>
            <p:cNvPicPr/>
            <p:nvPr/>
          </p:nvPicPr>
          <p:blipFill>
            <a:blip r:embed="rId23"/>
            <a:stretch/>
          </p:blipFill>
          <p:spPr bwMode="auto">
            <a:xfrm>
              <a:off x="11382692" y="9925958"/>
              <a:ext cx="233574" cy="233563"/>
            </a:xfrm>
            <a:prstGeom prst="rect">
              <a:avLst/>
            </a:prstGeom>
          </p:spPr>
        </p:pic>
        <p:sp>
          <p:nvSpPr>
            <p:cNvPr id="86" name="object 68"/>
            <p:cNvSpPr/>
            <p:nvPr/>
          </p:nvSpPr>
          <p:spPr bwMode="auto">
            <a:xfrm>
              <a:off x="8010778" y="9633991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 extrusionOk="0">
                  <a:moveTo>
                    <a:pt x="496330" y="0"/>
                  </a:moveTo>
                  <a:lnTo>
                    <a:pt x="87588" y="0"/>
                  </a:lnTo>
                  <a:lnTo>
                    <a:pt x="53494" y="6882"/>
                  </a:lnTo>
                  <a:lnTo>
                    <a:pt x="25653" y="25653"/>
                  </a:lnTo>
                  <a:lnTo>
                    <a:pt x="6882" y="53494"/>
                  </a:lnTo>
                  <a:lnTo>
                    <a:pt x="0" y="87588"/>
                  </a:lnTo>
                  <a:lnTo>
                    <a:pt x="0" y="496330"/>
                  </a:lnTo>
                  <a:lnTo>
                    <a:pt x="6882" y="530424"/>
                  </a:lnTo>
                  <a:lnTo>
                    <a:pt x="25653" y="558265"/>
                  </a:lnTo>
                  <a:lnTo>
                    <a:pt x="53494" y="577036"/>
                  </a:lnTo>
                  <a:lnTo>
                    <a:pt x="87588" y="583919"/>
                  </a:lnTo>
                  <a:lnTo>
                    <a:pt x="496330" y="583919"/>
                  </a:lnTo>
                  <a:lnTo>
                    <a:pt x="530424" y="577036"/>
                  </a:lnTo>
                  <a:lnTo>
                    <a:pt x="558265" y="558265"/>
                  </a:lnTo>
                  <a:lnTo>
                    <a:pt x="577036" y="530424"/>
                  </a:lnTo>
                  <a:lnTo>
                    <a:pt x="578023" y="525533"/>
                  </a:lnTo>
                  <a:lnTo>
                    <a:pt x="87588" y="525533"/>
                  </a:lnTo>
                  <a:lnTo>
                    <a:pt x="76224" y="523238"/>
                  </a:lnTo>
                  <a:lnTo>
                    <a:pt x="66945" y="516979"/>
                  </a:lnTo>
                  <a:lnTo>
                    <a:pt x="60689" y="507696"/>
                  </a:lnTo>
                  <a:lnTo>
                    <a:pt x="58396" y="496330"/>
                  </a:lnTo>
                  <a:lnTo>
                    <a:pt x="58396" y="87588"/>
                  </a:lnTo>
                  <a:lnTo>
                    <a:pt x="60689" y="76224"/>
                  </a:lnTo>
                  <a:lnTo>
                    <a:pt x="66945" y="66945"/>
                  </a:lnTo>
                  <a:lnTo>
                    <a:pt x="76224" y="60689"/>
                  </a:lnTo>
                  <a:lnTo>
                    <a:pt x="87588" y="58396"/>
                  </a:lnTo>
                  <a:lnTo>
                    <a:pt x="578025" y="58396"/>
                  </a:lnTo>
                  <a:lnTo>
                    <a:pt x="577036" y="53494"/>
                  </a:lnTo>
                  <a:lnTo>
                    <a:pt x="558265" y="25653"/>
                  </a:lnTo>
                  <a:lnTo>
                    <a:pt x="530424" y="6882"/>
                  </a:lnTo>
                  <a:lnTo>
                    <a:pt x="496330" y="0"/>
                  </a:lnTo>
                  <a:close/>
                </a:path>
                <a:path w="584200" h="584200" extrusionOk="0">
                  <a:moveTo>
                    <a:pt x="578025" y="58396"/>
                  </a:moveTo>
                  <a:lnTo>
                    <a:pt x="496330" y="58396"/>
                  </a:lnTo>
                  <a:lnTo>
                    <a:pt x="507696" y="60689"/>
                  </a:lnTo>
                  <a:lnTo>
                    <a:pt x="516979" y="66945"/>
                  </a:lnTo>
                  <a:lnTo>
                    <a:pt x="523238" y="76224"/>
                  </a:lnTo>
                  <a:lnTo>
                    <a:pt x="525533" y="87588"/>
                  </a:lnTo>
                  <a:lnTo>
                    <a:pt x="525533" y="496330"/>
                  </a:lnTo>
                  <a:lnTo>
                    <a:pt x="523238" y="507696"/>
                  </a:lnTo>
                  <a:lnTo>
                    <a:pt x="516979" y="516979"/>
                  </a:lnTo>
                  <a:lnTo>
                    <a:pt x="507696" y="523238"/>
                  </a:lnTo>
                  <a:lnTo>
                    <a:pt x="496330" y="525533"/>
                  </a:lnTo>
                  <a:lnTo>
                    <a:pt x="578023" y="525533"/>
                  </a:lnTo>
                  <a:lnTo>
                    <a:pt x="583919" y="496330"/>
                  </a:lnTo>
                  <a:lnTo>
                    <a:pt x="583919" y="87588"/>
                  </a:lnTo>
                  <a:lnTo>
                    <a:pt x="578025" y="583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7" name="object 69"/>
            <p:cNvPicPr/>
            <p:nvPr/>
          </p:nvPicPr>
          <p:blipFill>
            <a:blip r:embed="rId24"/>
            <a:stretch/>
          </p:blipFill>
          <p:spPr bwMode="auto">
            <a:xfrm>
              <a:off x="8127565" y="9750772"/>
              <a:ext cx="145985" cy="145985"/>
            </a:xfrm>
            <a:prstGeom prst="rect">
              <a:avLst/>
            </a:prstGeom>
          </p:spPr>
        </p:pic>
        <p:sp>
          <p:nvSpPr>
            <p:cNvPr id="88" name="object 70"/>
            <p:cNvSpPr/>
            <p:nvPr/>
          </p:nvSpPr>
          <p:spPr bwMode="auto">
            <a:xfrm>
              <a:off x="8069172" y="9838362"/>
              <a:ext cx="525780" cy="379730"/>
            </a:xfrm>
            <a:custGeom>
              <a:avLst/>
              <a:gdLst/>
              <a:ahLst/>
              <a:cxnLst/>
              <a:rect l="l" t="t" r="r" b="b"/>
              <a:pathLst>
                <a:path w="525779" h="379729" extrusionOk="0">
                  <a:moveTo>
                    <a:pt x="350347" y="0"/>
                  </a:moveTo>
                  <a:lnTo>
                    <a:pt x="8552" y="329715"/>
                  </a:lnTo>
                  <a:lnTo>
                    <a:pt x="0" y="350358"/>
                  </a:lnTo>
                  <a:lnTo>
                    <a:pt x="2138" y="361343"/>
                  </a:lnTo>
                  <a:lnTo>
                    <a:pt x="8552" y="371001"/>
                  </a:lnTo>
                  <a:lnTo>
                    <a:pt x="18205" y="377415"/>
                  </a:lnTo>
                  <a:lnTo>
                    <a:pt x="29191" y="379553"/>
                  </a:lnTo>
                  <a:lnTo>
                    <a:pt x="40179" y="377415"/>
                  </a:lnTo>
                  <a:lnTo>
                    <a:pt x="49838" y="371001"/>
                  </a:lnTo>
                  <a:lnTo>
                    <a:pt x="350353" y="70487"/>
                  </a:lnTo>
                  <a:lnTo>
                    <a:pt x="475689" y="195823"/>
                  </a:lnTo>
                  <a:lnTo>
                    <a:pt x="485347" y="202237"/>
                  </a:lnTo>
                  <a:lnTo>
                    <a:pt x="496333" y="204375"/>
                  </a:lnTo>
                  <a:lnTo>
                    <a:pt x="507318" y="202237"/>
                  </a:lnTo>
                  <a:lnTo>
                    <a:pt x="516976" y="195823"/>
                  </a:lnTo>
                  <a:lnTo>
                    <a:pt x="523390" y="186164"/>
                  </a:lnTo>
                  <a:lnTo>
                    <a:pt x="525528" y="175176"/>
                  </a:lnTo>
                  <a:lnTo>
                    <a:pt x="523390" y="164190"/>
                  </a:lnTo>
                  <a:lnTo>
                    <a:pt x="516976" y="154537"/>
                  </a:lnTo>
                  <a:lnTo>
                    <a:pt x="370991" y="8552"/>
                  </a:lnTo>
                  <a:lnTo>
                    <a:pt x="361333" y="2138"/>
                  </a:lnTo>
                  <a:lnTo>
                    <a:pt x="350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90" name="Прямоугольник 89"/>
          <p:cNvSpPr/>
          <p:nvPr/>
        </p:nvSpPr>
        <p:spPr bwMode="auto">
          <a:xfrm>
            <a:off x="886802" y="7594667"/>
            <a:ext cx="11046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spc="-20">
                <a:latin typeface="Microsoft Sans Serif"/>
                <a:cs typeface="Microsoft Sans Serif"/>
              </a:rPr>
              <a:t>Укажите ФИО эксперта и ссылку на профиль в ИС «Эксперты НТИ».</a:t>
            </a:r>
            <a:endParaRPr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730250" y="1386522"/>
            <a:ext cx="6114415" cy="934230"/>
          </a:xfrm>
          <a:prstGeom prst="rect">
            <a:avLst/>
          </a:prstGeom>
        </p:spPr>
        <p:txBody>
          <a:bodyPr vert="horz" wrap="square" lIns="36000" tIns="137795" rIns="36000" bIns="3600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sz="5900" b="1" spc="55">
                <a:solidFill>
                  <a:srgbClr val="8F00FF"/>
                </a:solidFill>
                <a:latin typeface="Trebuchet MS"/>
                <a:cs typeface="Trebuchet MS"/>
              </a:rPr>
              <a:t>ПРОБЛЕМА</a:t>
            </a:r>
            <a:endParaRPr sz="5900">
              <a:latin typeface="Trebuchet MS"/>
              <a:cs typeface="Trebuchet MS"/>
            </a:endParaRPr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728980" y="2682875"/>
            <a:ext cx="1840865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/>
              <a:t>Для </a:t>
            </a:r>
            <a:r>
              <a:rPr lang="ru-RU" sz="2000" dirty="0"/>
              <a:t>всех целевых групп (студентов, преподавателей, техперсонала, жителей и гостей Луганска) проблема </a:t>
            </a:r>
            <a:r>
              <a:rPr lang="ru-RU" sz="2000" dirty="0" smtClean="0"/>
              <a:t>- </a:t>
            </a:r>
            <a:r>
              <a:rPr lang="ru-RU" sz="2000" dirty="0"/>
              <a:t>отсутствие единого общественного пространства. Студенты и педагоги не имеют мест для отдыха и спорта между занятиями, что снижает их работоспособность; техническому персоналу не хватает безопасной инфраструктуры; городу — культурного места в память об архитекторе </a:t>
            </a:r>
            <a:r>
              <a:rPr lang="ru-RU" sz="2000" dirty="0" err="1"/>
              <a:t>Шеремете</a:t>
            </a:r>
            <a:r>
              <a:rPr lang="ru-RU" sz="2000" dirty="0"/>
              <a:t>.</a:t>
            </a:r>
          </a:p>
          <a:p>
            <a:pPr algn="just">
              <a:defRPr/>
            </a:pPr>
            <a:endParaRPr lang="ru-RU" sz="2000" dirty="0"/>
          </a:p>
          <a:p>
            <a:pPr algn="just">
              <a:defRPr/>
            </a:pPr>
            <a:r>
              <a:rPr lang="ru-RU" sz="2000" dirty="0"/>
              <a:t>Сейчас проблема системно не решается: меры сводятся лишь к уборке и мелкому ремонту (покраска бордюров). Комплексного подхода нет, поэтому территория колледжа не становится точкой притяжения </a:t>
            </a:r>
            <a:r>
              <a:rPr lang="ru-RU" sz="2000" dirty="0" smtClean="0"/>
              <a:t>для </a:t>
            </a:r>
            <a:r>
              <a:rPr lang="ru-RU" sz="2000" dirty="0"/>
              <a:t>учебного </a:t>
            </a:r>
            <a:r>
              <a:rPr lang="ru-RU" sz="2000" dirty="0" smtClean="0"/>
              <a:t>сообщества.</a:t>
            </a:r>
          </a:p>
          <a:p>
            <a:pPr>
              <a:defRPr/>
            </a:pPr>
            <a:r>
              <a:rPr lang="ru-RU" sz="2000" dirty="0"/>
              <a:t>Кому эта проблема вообще важна?</a:t>
            </a:r>
          </a:p>
          <a:p>
            <a:pPr>
              <a:defRPr/>
            </a:pPr>
            <a:r>
              <a:rPr lang="ru-RU" sz="2000" dirty="0"/>
              <a:t>На самом деле она волнует не только нас. Вот кто тоже в этом заинтересован: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dirty="0"/>
              <a:t>- Строительные и ландшафтные компании - они постоянно ищут свежие идеи для благоустройства, но пока возят готовые скучные решения. Наш проект </a:t>
            </a:r>
            <a:r>
              <a:rPr lang="ru-RU" sz="2000" dirty="0" smtClean="0"/>
              <a:t>- </a:t>
            </a:r>
            <a:r>
              <a:rPr lang="ru-RU" sz="2000" dirty="0"/>
              <a:t>им готовый пример для работы.</a:t>
            </a:r>
          </a:p>
          <a:p>
            <a:pPr>
              <a:defRPr/>
            </a:pPr>
            <a:r>
              <a:rPr lang="ru-RU" sz="2000" dirty="0"/>
              <a:t>- Производители </a:t>
            </a:r>
            <a:r>
              <a:rPr lang="ru-RU" sz="2000" dirty="0" err="1"/>
              <a:t>МАФов</a:t>
            </a:r>
            <a:r>
              <a:rPr lang="ru-RU" sz="2000" dirty="0"/>
              <a:t> - им нужны заказы, а у нас будет территория, где можно всё это установить и показать в деле.</a:t>
            </a:r>
          </a:p>
          <a:p>
            <a:pPr>
              <a:defRPr/>
            </a:pPr>
            <a:r>
              <a:rPr lang="ru-RU" sz="2000" dirty="0"/>
              <a:t>-Туристические фирмы Луганска -  им не хватает новых интересных мест для экскурсий. А если мы сделаем красивую зону в память о </a:t>
            </a:r>
            <a:r>
              <a:rPr lang="ru-RU" sz="2000" dirty="0" err="1"/>
              <a:t>Шеремете</a:t>
            </a:r>
            <a:r>
              <a:rPr lang="ru-RU" sz="2000" dirty="0"/>
              <a:t> </a:t>
            </a:r>
            <a:r>
              <a:rPr lang="ru-RU" sz="2000" dirty="0" smtClean="0"/>
              <a:t>- это </a:t>
            </a:r>
            <a:r>
              <a:rPr lang="ru-RU" sz="2000" dirty="0"/>
              <a:t>станет ещё одной </a:t>
            </a:r>
            <a:r>
              <a:rPr lang="ru-RU" sz="2000" dirty="0" smtClean="0"/>
              <a:t>точкой притяжения граждан </a:t>
            </a:r>
            <a:r>
              <a:rPr lang="ru-RU" sz="2000" dirty="0"/>
              <a:t>на карте города.</a:t>
            </a:r>
          </a:p>
          <a:p>
            <a:pPr>
              <a:defRPr/>
            </a:pPr>
            <a:r>
              <a:rPr lang="ru-RU" sz="2000" dirty="0"/>
              <a:t>Так что проблема не только наша - она интересна бизнесу, потому что у них есть деньги, но нет готовых крутых решений. А мы это решение можем предложить.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dirty="0"/>
              <a:t>Более 18 отечественных компаний, информацию о которых можно взять с этих источников.</a:t>
            </a:r>
          </a:p>
          <a:p>
            <a:pPr>
              <a:defRPr/>
            </a:pPr>
            <a:r>
              <a:rPr lang="en-US" sz="2000" dirty="0"/>
              <a:t> </a:t>
            </a:r>
            <a:r>
              <a:rPr lang="en-US" sz="2000" dirty="0">
                <a:hlinkClick r:id="rId2"/>
              </a:rPr>
              <a:t>https://lug-info.ru/news/esche-dva-zastrojschika-v-lnr-stanut-uchastnikami-svobodnoj-ekonomicheskoj-zony/</a:t>
            </a:r>
            <a:r>
              <a:rPr lang="ru-RU" sz="2000" dirty="0"/>
              <a:t> </a:t>
            </a:r>
          </a:p>
          <a:p>
            <a:pPr>
              <a:defRPr/>
            </a:pPr>
            <a:r>
              <a:rPr lang="en-US" sz="2000" dirty="0">
                <a:hlinkClick r:id="rId3"/>
              </a:rPr>
              <a:t>https://www.mk-donbass.ru/economics/2025/06/19/vosemnadcat-kompaniy-zanimayutsya-stroitelstvom-zhilykh-domov-v-lnr.html</a:t>
            </a:r>
            <a:r>
              <a:rPr lang="ru-RU" sz="2000" dirty="0"/>
              <a:t> 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865284" y="1497725"/>
            <a:ext cx="4478020" cy="937436"/>
          </a:xfrm>
          <a:prstGeom prst="rect">
            <a:avLst/>
          </a:prstGeom>
        </p:spPr>
        <p:txBody>
          <a:bodyPr vert="horz" wrap="square" lIns="36000" tIns="90170" rIns="36000" bIns="36000" rtlCol="0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sz="5900" b="1" spc="-45">
                <a:solidFill>
                  <a:srgbClr val="8F00FF"/>
                </a:solidFill>
                <a:latin typeface="Trebuchet MS"/>
                <a:cs typeface="Trebuchet MS"/>
              </a:rPr>
              <a:t>Р</a:t>
            </a:r>
            <a:r>
              <a:rPr lang="ru-RU" sz="5900" b="1" spc="-45">
                <a:solidFill>
                  <a:srgbClr val="8F00FF"/>
                </a:solidFill>
                <a:latin typeface="Trebuchet MS"/>
                <a:cs typeface="Trebuchet MS"/>
              </a:rPr>
              <a:t>ЕШЕНИЕ</a:t>
            </a:r>
            <a:endParaRPr sz="5900">
              <a:latin typeface="Trebuchet MS"/>
              <a:cs typeface="Trebuchet MS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865284" y="2435161"/>
            <a:ext cx="10950893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Проект благоустройства территории колледжа памяти архитектора А.С. </a:t>
            </a:r>
            <a:r>
              <a:rPr lang="ru-RU" sz="2800" dirty="0" err="1"/>
              <a:t>Шеремета</a:t>
            </a:r>
            <a:r>
              <a:rPr lang="ru-RU" sz="2800" dirty="0"/>
              <a:t> создаёт единое пространство для отдыха, спорта и культурно-исторической зоны. Сейчас территория хаотична, часты конфликты и травмы, уровень вандализма достигает 20–30% объектов в год. После реализации чёткое зонирование и качественные покрытия разделят потоки, а мемориальная среда сформирует у студентов чувство «своего безопасного двора», что сократит порчу имущества на 80%. Обслуживание передаётся на баланс колледжа, мелкий ремонт выполняют студенты-технари в рамках учебной практики, заменяя наёмных рабочих и экономя около 100–150 тысяч рублей в год на ФОТ и ремонтах, а прямые затраты окупаются за 2–3 года за счёт снижения убытков. Главный эффект – воспитательный: ухоженная мемориальная зона повышает гордость за колледж, что в перспективе снижает отсев и улучшает дисциплину без дополнительного финансирования. Решение тиражируемо для школ, парков, корпоративных дворов и как учебный кейс для строительных и архитектурных специальностей.</a:t>
            </a:r>
          </a:p>
          <a:p>
            <a:endParaRPr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882" y="550644"/>
            <a:ext cx="6499967" cy="365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6250" y="6728310"/>
            <a:ext cx="6451600" cy="3629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650" y="3749675"/>
            <a:ext cx="6917266" cy="389096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7758" y="961426"/>
            <a:ext cx="4412615" cy="170180"/>
            <a:chOff x="17758" y="961426"/>
            <a:chExt cx="441261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1775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605206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92654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50857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34044" y="961426"/>
              <a:ext cx="2096135" cy="170180"/>
            </a:xfrm>
            <a:custGeom>
              <a:avLst/>
              <a:gdLst/>
              <a:ahLst/>
              <a:cxnLst/>
              <a:rect l="l" t="t" r="r" b="b"/>
              <a:pathLst>
                <a:path w="2096135" h="170180" extrusionOk="0">
                  <a:moveTo>
                    <a:pt x="209575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2095758" y="170120"/>
                  </a:lnTo>
                  <a:lnTo>
                    <a:pt x="2095758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75117" y="10832026"/>
            <a:ext cx="4021454" cy="476884"/>
            <a:chOff x="10075117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751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8573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106985" y="10832026"/>
            <a:ext cx="3997325" cy="476884"/>
            <a:chOff x="16106985" y="10832026"/>
            <a:chExt cx="3997325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10698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117594" y="10832026"/>
              <a:ext cx="1986914" cy="476884"/>
            </a:xfrm>
            <a:custGeom>
              <a:avLst/>
              <a:gdLst/>
              <a:ahLst/>
              <a:cxnLst/>
              <a:rect l="l" t="t" r="r" b="b"/>
              <a:pathLst>
                <a:path w="1986915" h="476884" extrusionOk="0">
                  <a:moveTo>
                    <a:pt x="1986494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1986494" y="476529"/>
                  </a:lnTo>
                  <a:lnTo>
                    <a:pt x="1986494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24145" y="10832026"/>
            <a:ext cx="10053319" cy="476884"/>
            <a:chOff x="24145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5811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45384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1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11" y="47652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3477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24142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091" y="0"/>
                  </a:moveTo>
                  <a:lnTo>
                    <a:pt x="8042478" y="0"/>
                  </a:lnTo>
                  <a:lnTo>
                    <a:pt x="8042478" y="476529"/>
                  </a:lnTo>
                  <a:lnTo>
                    <a:pt x="10053091" y="476529"/>
                  </a:lnTo>
                  <a:lnTo>
                    <a:pt x="10053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9636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86226" y="1497725"/>
            <a:ext cx="1495702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40" dirty="0">
                <a:solidFill>
                  <a:srgbClr val="8F00FF"/>
                </a:solidFill>
                <a:latin typeface="Trebuchet MS"/>
                <a:cs typeface="Trebuchet MS"/>
              </a:rPr>
              <a:t>ТЕХНОЛОГИЧЕСКОЕ ЯДРО ПРОЕКТА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605206" y="3947163"/>
            <a:ext cx="10052050" cy="69865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Ядро проекта – мемориальная зона, посвящённая Александру Степановичу </a:t>
            </a:r>
            <a:r>
              <a:rPr lang="ru-RU" sz="2800" dirty="0" err="1"/>
              <a:t>Шеремету</a:t>
            </a:r>
            <a:r>
              <a:rPr lang="ru-RU" sz="2800" dirty="0"/>
              <a:t>, главному архитектору Луганска в 1937–1969 годах, создавшему более 40 зданий города, включая мемориал «Борцам Революции» и парк им. Горького. Это первое в Луганске общественное пространство, напрямую увековечивающее память зодчего: центральный памятный знак, информационные стенды с биографией и фотографиями его ключевых проектов, а также благоустроенная территория для экскурсий, уроков истории и патриотических мероприятий. Зона соединяет историческое наследие с повседневной жизнью колледжа и города, выполняя одновременно мемориальную, образовательную и воспитательную функции.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850" y="2606675"/>
            <a:ext cx="8128000" cy="4572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9850" y="5578475"/>
            <a:ext cx="3979554" cy="49657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КОНКУРЕНТЫ И АНАЛОГИ</a:t>
            </a:r>
            <a:endParaRPr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792910"/>
              </p:ext>
            </p:extLst>
          </p:nvPr>
        </p:nvGraphicFramePr>
        <p:xfrm>
          <a:off x="868468" y="2759076"/>
          <a:ext cx="18403782" cy="59936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350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007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3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3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37159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Характеристики продукта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Ваша разработка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Конкурент №1 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2400" dirty="0"/>
                        <a:t>(Название, страна)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400" dirty="0"/>
                        <a:t>Конкурент №2 </a:t>
                      </a:r>
                      <a:endParaRPr dirty="0"/>
                    </a:p>
                    <a:p>
                      <a:pPr algn="ctr">
                        <a:defRPr/>
                      </a:pPr>
                      <a:r>
                        <a:rPr lang="ru-RU" sz="2400" dirty="0"/>
                        <a:t>(Название, страна)</a:t>
                      </a:r>
                      <a:endParaRPr dirty="0"/>
                    </a:p>
                    <a:p>
                      <a:pPr algn="ctr">
                        <a:defRPr/>
                      </a:pP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Суть продукта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Благоустройство территории колледжа + мемориальная зона А.С. </a:t>
                      </a:r>
                      <a:r>
                        <a:rPr lang="ru-RU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Шеремета</a:t>
                      </a: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платные экскурсии для школьников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Конкурент №1: Парк «Россия — моя история» (Россия, ЛНР)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Конкурент №2: Народный музей ООО «ЛУГАМАШ» (Россия, ЛНР)</a:t>
                      </a:r>
                      <a:endParaRPr lang="ru-RU" b="0" dirty="0" smtClean="0"/>
                    </a:p>
                    <a:p>
                      <a:pPr>
                        <a:defRPr/>
                      </a:pP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321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Мемориальная составляющая. Источник дохода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Прямая – зона памяти архитектора </a:t>
                      </a:r>
                      <a:r>
                        <a:rPr lang="ru-RU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Шеремета</a:t>
                      </a: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стенды, арт-объекты. Платные экскурсии для школьников (100 руб./чел.) – ≈500–550 тыс. руб./год при охвате 20 школ. Туристы и горожане – бесплатно.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Мультимедийный исторический парк с выездными экскурсиями. Бюджетное финансирование, экскурсии бесплатные.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Музей на заводе с экскурсиями по истории предприятия и региона.</a:t>
                      </a:r>
                      <a:r>
                        <a:rPr lang="ru-RU" b="0" i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Бесплатные экскурсии (содержится за счёт предприятия).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183319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</a:rPr>
              <a:t>МОДЕЛЬ МОНЕТИЗАЦИИ, РЫНОК И ПОТРЕБИТЕЛИ</a:t>
            </a:r>
            <a:endParaRPr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618002" y="3482068"/>
            <a:ext cx="171801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Финансовый п</a:t>
            </a:r>
            <a:r>
              <a:rPr lang="ru-RU" sz="2800" dirty="0" smtClean="0"/>
              <a:t>отребитель </a:t>
            </a:r>
            <a:r>
              <a:rPr lang="ru-RU" sz="2800" dirty="0"/>
              <a:t>– школы города Луганска (≈30), заинтересованные в патриотических и </a:t>
            </a:r>
            <a:r>
              <a:rPr lang="ru-RU" sz="2800" dirty="0" err="1" smtClean="0"/>
              <a:t>профориентационных</a:t>
            </a:r>
            <a:r>
              <a:rPr lang="ru-RU" sz="2800" dirty="0" smtClean="0"/>
              <a:t> </a:t>
            </a:r>
            <a:r>
              <a:rPr lang="ru-RU" sz="2800" dirty="0"/>
              <a:t>экскурсиях для учащихся. Экскурсии платные для школьников (100 руб./чел.), проводят работники колледжа; туристы и все остальные посещают мемориальную зону бесплатно. Один класс (20–25 чел.) приносит 2 000–2 500 руб., одна школа (11 классов) – ≈22 000–27 500 руб. При охвате 20 школ в год – ≈500 000–550 000 руб. ежегодной выручки. Продажи – через прямые договоры с директорами школ и включение экскурсий в городские программы воспитательной работы. Целевой рынок (ближайшие 3 года) – все 30 школ Луганска с максимальным ежегодным потенциалом ≈825 000 руб. (при 100% охвате), что за 3 года составляет ≈2,5 млн руб. Реалистичный плановый доход за 3 года – ≈1,5 млн руб. (охват 20 школ в год).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КОМАНДА И ПРОГРЕСС</a:t>
            </a:r>
            <a:endParaRPr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63486"/>
              </p:ext>
            </p:extLst>
          </p:nvPr>
        </p:nvGraphicFramePr>
        <p:xfrm>
          <a:off x="795295" y="2606675"/>
          <a:ext cx="18476955" cy="716764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557130"/>
                <a:gridCol w="3428060"/>
                <a:gridCol w="4581684"/>
                <a:gridCol w="6910081"/>
              </a:tblGrid>
              <a:tr h="1188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Лидер команды 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Козубенко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Александра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Игоревна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профессиональное образование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ГБПОО ЛНР «ЛАСК им. А.С.Шеремета» Специальность: 07.02.01 Архитектура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8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Ассистент лидера по чертежам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Тур 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Анна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Максимовна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профессиональное образование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ГБПОО ЛНР «ЛАСК им. А.С.Шеремета» Специальность: 07.02.01 Архитектура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8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Ассистент лидера по задумке дизайнерского решения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Козаченко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Александра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Дмитриевна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Среднее профессиональное образование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ГБПОО ЛНР «ЛАСК им. А.С.Шеремета» Специальность: 07.02.01 Архитектура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8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Главный визуализатор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Сиников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Никита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Алексеевич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Среднее профессиональное образование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ГБПОО ЛНР «ЛАСК им. </a:t>
                      </a:r>
                      <a:r>
                        <a:rPr lang="ru-RU" sz="1400" dirty="0" err="1">
                          <a:effectLst/>
                        </a:rPr>
                        <a:t>А.С.Шеремета</a:t>
                      </a:r>
                      <a:r>
                        <a:rPr lang="ru-RU" sz="1400" dirty="0">
                          <a:effectLst/>
                        </a:rPr>
                        <a:t>» Специальность: 07.02.01 Архитектура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8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Социолог-аналитик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Матвиенко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Александра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Андреевна</a:t>
                      </a:r>
                      <a:endParaRPr lang="ru-RU" sz="14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профессиональное образование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ГБПОО ЛНР «ЛАСК им. </a:t>
                      </a:r>
                      <a:r>
                        <a:rPr lang="ru-RU" sz="1400" dirty="0" err="1">
                          <a:effectLst/>
                        </a:rPr>
                        <a:t>А.С.Шеремета</a:t>
                      </a:r>
                      <a:r>
                        <a:rPr lang="ru-RU" sz="1400" dirty="0">
                          <a:effectLst/>
                        </a:rPr>
                        <a:t>» Специальность: 07.02.01 Архитектура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8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Младший аналитик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Бовкун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Кира</a:t>
                      </a:r>
                      <a:r>
                        <a:rPr lang="ru-RU" sz="1400" baseline="0" dirty="0" smtClean="0">
                          <a:effectLst/>
                        </a:rPr>
                        <a:t> </a:t>
                      </a:r>
                      <a:r>
                        <a:rPr lang="ru-RU" sz="1400" dirty="0" smtClean="0">
                          <a:effectLst/>
                        </a:rPr>
                        <a:t>Александровна</a:t>
                      </a:r>
                      <a:endParaRPr lang="ru-RU" sz="14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Среднее профессиональное образование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ГБПОО ЛНР «ЛАСК им. </a:t>
                      </a:r>
                      <a:r>
                        <a:rPr lang="ru-RU" sz="1400" dirty="0" err="1">
                          <a:effectLst/>
                        </a:rPr>
                        <a:t>А.С.Шеремета</a:t>
                      </a:r>
                      <a:r>
                        <a:rPr lang="ru-RU" sz="1400" dirty="0">
                          <a:effectLst/>
                        </a:rPr>
                        <a:t>» Специальность: 07.02.01 Архитектура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УРОВЕНЬ ГОТОВНОСТИ ТЕХНОЛОГИИ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581235" y="2422976"/>
            <a:ext cx="19359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spc="-20">
                <a:latin typeface="Microsoft Sans Serif"/>
                <a:cs typeface="Microsoft Sans Serif"/>
              </a:rPr>
              <a:t>Определите уровень готовности технологии, опишите текущий статус и приложите подтверждающие артефакты </a:t>
            </a:r>
            <a:endParaRPr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840797" y="5126620"/>
          <a:ext cx="17695270" cy="5146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48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836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667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846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Уровень готовности технологии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Краткое описание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Артефакт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273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1</a:t>
                      </a:r>
                      <a:r>
                        <a:rPr lang="en-US" sz="2000"/>
                        <a:t>-3</a:t>
                      </a:r>
                      <a:endParaRPr lang="ru-RU" sz="2000"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Формирование концепции, лабораторные исследования, создание макета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Научные статьи, отчеты о моделировании, письма заинтересованности от партнеров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4-6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Создание прототипа, подтверждение характеристик в лабораторных условиях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Фото/видео работающего лабораторного макета, протоколы успешных экспериментов</a:t>
                      </a:r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7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Пилотирование проекта (опытные испытания)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Видеодемонстрация работы прототипа в промышленных условиях, отчет независимого тестирования.</a:t>
                      </a:r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8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Предсерийное производство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/>
                        <a:t>Акт о завершении пилотного проекта, отзыв пилотного заказчика, данные о стабильности работы.</a:t>
                      </a:r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6410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9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Серийное производство, коммерческое использование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/>
                        <a:t>Контракты на продажу, фото серийного производства, отзывы клиентов.</a:t>
                      </a:r>
                    </a:p>
                  </a:txBody>
                  <a:tcPr>
                    <a:lnL w="12700" algn="ctr">
                      <a:solidFill>
                        <a:schemeClr val="tx1"/>
                      </a:solidFill>
                      <a:prstDash val="solid"/>
                    </a:lnL>
                    <a:lnR w="12700" algn="ctr">
                      <a:solidFill>
                        <a:schemeClr val="tx1"/>
                      </a:solidFill>
                      <a:prstDash val="solid"/>
                    </a:lnR>
                    <a:lnT w="12700" algn="ctr">
                      <a:solidFill>
                        <a:schemeClr val="tx1"/>
                      </a:solidFill>
                      <a:prstDash val="solid"/>
                    </a:lnT>
                    <a:lnB w="12700" algn="ctr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 bwMode="auto">
          <a:xfrm>
            <a:off x="840797" y="4632528"/>
            <a:ext cx="9551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i="1" spc="125">
                <a:solidFill>
                  <a:schemeClr val="tx1"/>
                </a:solidFill>
                <a:latin typeface="Trebuchet MS"/>
              </a:rPr>
              <a:t>ОПИСАНИЕ </a:t>
            </a:r>
            <a:r>
              <a:rPr lang="ru-RU" sz="1800" i="1" spc="125">
                <a:solidFill>
                  <a:schemeClr val="tx1"/>
                </a:solidFill>
                <a:latin typeface="Trebuchet MS"/>
                <a:cs typeface="Trebuchet MS"/>
              </a:rPr>
              <a:t>УРОВНЕЙ ГОТОВНОСТИ И СООТВЕТСТВУЮЩИХ ИМ АРТЕФАКТОВ</a:t>
            </a:r>
            <a:endParaRPr lang="ru-RU" i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ПРОГРЕСС ЗА ВРЕМЯ АКСЕЛЕРАЦИИ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864737" y="2760420"/>
            <a:ext cx="187847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Сформирована команда (студенты + преподаватели).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Разработана концепция и эскизное решение.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Проведён анализ территории, составлена предварительная смета.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Налажены контакты с администрацией колледжа и муниципалитетом.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Проработана модель эксплуатации силами студентов.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Получена обратная связь от потенциальных пользователей.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982" y="5554109"/>
            <a:ext cx="6602959" cy="470430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250" y="5348893"/>
            <a:ext cx="5024688" cy="272768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091" y="454363"/>
            <a:ext cx="3368906" cy="505960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160" y="8073225"/>
            <a:ext cx="5210868" cy="231994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67" y="5654675"/>
            <a:ext cx="4724400" cy="217498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00" y="7906262"/>
            <a:ext cx="4752065" cy="2404673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Liberation Sans"/>
        <a:cs typeface="Liberation Sans"/>
      </a:majorFont>
      <a:minorFont>
        <a:latin typeface="Calibri"/>
        <a:ea typeface="Liberation Sans"/>
        <a:cs typeface="Liberation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1306</TotalTime>
  <Words>1053</Words>
  <Application>Microsoft Office PowerPoint</Application>
  <DocSecurity>0</DocSecurity>
  <PresentationFormat>Произвольный</PresentationFormat>
  <Paragraphs>152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dc:creator>Харитонова Галина Львовна</dc:creator>
  <cp:lastModifiedBy>User</cp:lastModifiedBy>
  <cp:revision>42</cp:revision>
  <dcterms:created xsi:type="dcterms:W3CDTF">2026-02-16T12:08:47Z</dcterms:created>
  <dcterms:modified xsi:type="dcterms:W3CDTF">2026-07-29T11:10:05Z</dcterms:modified>
  <dc:identifier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