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CFB798-93D8-40F3-96F2-5888BEEEF54C}">
  <a:tblStyle styleId="{98CFB798-93D8-40F3-96F2-5888BEEEF54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781007"/>
            <a:ext cx="465570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>
                <a:solidFill>
                  <a:schemeClr val="dk1"/>
                </a:solidFill>
              </a:rPr>
              <a:t>Лабораторный стенд “</a:t>
            </a:r>
            <a:r>
              <a:rPr lang="en-US" sz="3100" dirty="0">
                <a:solidFill>
                  <a:schemeClr val="dk1"/>
                </a:solidFill>
              </a:rPr>
              <a:t>C</a:t>
            </a:r>
            <a:r>
              <a:rPr lang="ru" sz="3100" dirty="0">
                <a:solidFill>
                  <a:schemeClr val="dk1"/>
                </a:solidFill>
              </a:rPr>
              <a:t>инхронная</a:t>
            </a:r>
            <a:r>
              <a:rPr lang="en-US" sz="3100" dirty="0">
                <a:solidFill>
                  <a:schemeClr val="dk1"/>
                </a:solidFill>
              </a:rPr>
              <a:t> </a:t>
            </a:r>
            <a:r>
              <a:rPr lang="ru-RU" sz="3100" dirty="0">
                <a:solidFill>
                  <a:schemeClr val="dk1"/>
                </a:solidFill>
              </a:rPr>
              <a:t>электрическая</a:t>
            </a:r>
            <a:r>
              <a:rPr lang="ru" sz="3100" dirty="0">
                <a:solidFill>
                  <a:schemeClr val="dk1"/>
                </a:solidFill>
              </a:rPr>
              <a:t> машина”</a:t>
            </a:r>
            <a:endParaRPr sz="3100"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532950" y="1534077"/>
            <a:ext cx="6340800" cy="18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/>
              <a:t>Отсутствие данной лабораторной установки не дает возможности проходить полноценный цикл изучения принципа работы, и обучения работы с данным типом оборудования.</a:t>
            </a:r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09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25" y="2626027"/>
            <a:ext cx="7993200" cy="12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Университет САФУ (кафедра электроэнергетики и электротехники).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6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Низкое качество выпускаемых специалистов,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отсутствие навыка работы с такими типами установок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клиента, которую вы решаете; почему существующих вариантов решения недостаточно;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Лабораторный стенд:</a:t>
            </a:r>
            <a:endParaRPr>
              <a:solidFill>
                <a:srgbClr val="132C40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Синхронный генератор/двигатель,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1062632" y="1486331"/>
            <a:ext cx="6715500" cy="409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b="1" dirty="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ГореЭлектрик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техническим университетам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обучения студентов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наличием лабораторных установок, а именно синхронных электрических машин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" sz="16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Кривых рук и Всего что лежит  под ногами, а точнее установки и стенда</a:t>
            </a:r>
            <a:endParaRPr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6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навыка работы с электрооборудованием, и выпуска более качественных специалистов</a:t>
            </a:r>
            <a:endParaRPr sz="16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559544" y="1952513"/>
            <a:ext cx="6936600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работаем, его объем, рост и уровень конкуренции;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В2</a:t>
            </a:r>
            <a:r>
              <a:rPr lang="en-US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J</a:t>
            </a:r>
            <a:endParaRPr sz="20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университет САФУ</a:t>
            </a:r>
            <a:endParaRPr sz="20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объем рынка - пирожок со сгущенкой</a:t>
            </a:r>
            <a:endParaRPr sz="20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488944" y="2345556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Продажа лабораторного стенда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3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нууу…. мы, какбы даже в процессе чтоли, в процессе созерцания луны на конопляном поле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22" name="Google Shape;222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1" name="Google Shape;231;p34"/>
          <p:cNvGraphicFramePr/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{98CFB798-93D8-40F3-96F2-5888BEEEF54C}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Мурин Андрей Евгеньевич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Арсентьев Антон Николаевич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Рахманов Николай Николаевич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Кушников Фёдор Александрович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2" name="Google Shape;232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4" name="Google Shape;254;p35"/>
          <p:cNvGraphicFramePr/>
          <p:nvPr/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{98CFB798-93D8-40F3-96F2-5888BEEEF54C}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Ждем чуда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 пятницы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Бог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5" name="Google Shape;255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 txBox="1">
            <a:spLocks noGrp="1"/>
          </p:cNvSpPr>
          <p:nvPr>
            <p:ph type="body" idx="1"/>
          </p:nvPr>
        </p:nvSpPr>
        <p:spPr>
          <a:xfrm>
            <a:off x="4017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 dirty="0">
                <a:solidFill>
                  <a:srgbClr val="132C40"/>
                </a:solidFill>
              </a:rPr>
              <a:t>Мурин Андрей Евгеньевич</a:t>
            </a:r>
            <a:endParaRPr sz="2000" dirty="0">
              <a:solidFill>
                <a:srgbClr val="132C4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   Т</a:t>
            </a:r>
            <a:r>
              <a:rPr lang="ru" sz="2000" dirty="0">
                <a:latin typeface="Arial"/>
                <a:ea typeface="Arial"/>
                <a:cs typeface="Arial"/>
                <a:sym typeface="Arial"/>
              </a:rPr>
              <a:t>елеграмм: </a:t>
            </a:r>
            <a:r>
              <a:rPr lang="ru" sz="2000" b="1" dirty="0">
                <a:latin typeface="Arial"/>
                <a:ea typeface="Arial"/>
                <a:cs typeface="Arial"/>
                <a:sym typeface="Arial"/>
              </a:rPr>
              <a:t>@maziLLLLa</a:t>
            </a:r>
            <a:endParaRPr sz="2000" b="1" dirty="0"/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A4F44C-D629-E710-25C7-372DABC59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7076" y="2278620"/>
            <a:ext cx="3424182" cy="22371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Office PowerPoint</Application>
  <PresentationFormat>Экран (16:9)</PresentationFormat>
  <Paragraphs>86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Helvetica Neue</vt:lpstr>
      <vt:lpstr>Raleway</vt:lpstr>
      <vt:lpstr>Raleway SemiBold</vt:lpstr>
      <vt:lpstr>Simple Light</vt:lpstr>
      <vt:lpstr>Simple Light</vt:lpstr>
      <vt:lpstr>Лабораторный стенд “Cинхронная электрическая машина”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Лабораторный стенд “Cинхронная электрическая машина”</dc:title>
  <cp:lastModifiedBy>Арсентьев Антон Николаевич</cp:lastModifiedBy>
  <cp:revision>1</cp:revision>
  <dcterms:modified xsi:type="dcterms:W3CDTF">2023-10-20T11:15:18Z</dcterms:modified>
</cp:coreProperties>
</file>