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80" r:id="rId1"/>
    <p:sldMasterId id="2147483681" r:id="rId2"/>
  </p:sldMasterIdLst>
  <p:notesMasterIdLst>
    <p:notesMasterId r:id="rId20"/>
  </p:notesMasterIdLst>
  <p:sldIdLst>
    <p:sldId id="256" r:id="rId3"/>
    <p:sldId id="260" r:id="rId4"/>
    <p:sldId id="265" r:id="rId5"/>
    <p:sldId id="303" r:id="rId6"/>
    <p:sldId id="315" r:id="rId7"/>
    <p:sldId id="305" r:id="rId8"/>
    <p:sldId id="312" r:id="rId9"/>
    <p:sldId id="306" r:id="rId10"/>
    <p:sldId id="257" r:id="rId11"/>
    <p:sldId id="307" r:id="rId12"/>
    <p:sldId id="259" r:id="rId13"/>
    <p:sldId id="310" r:id="rId14"/>
    <p:sldId id="311" r:id="rId15"/>
    <p:sldId id="316" r:id="rId16"/>
    <p:sldId id="308" r:id="rId17"/>
    <p:sldId id="317" r:id="rId18"/>
    <p:sldId id="314" r:id="rId19"/>
  </p:sldIdLst>
  <p:sldSz cx="9144000" cy="5143500" type="screen16x9"/>
  <p:notesSz cx="6858000" cy="9144000"/>
  <p:embeddedFontLst>
    <p:embeddedFont>
      <p:font typeface="Alata" panose="020B0604020202020204" charset="0"/>
      <p:regular r:id="rId21"/>
    </p:embeddedFont>
    <p:embeddedFont>
      <p:font typeface="Assistant" pitchFamily="2" charset="-79"/>
      <p:regular r:id="rId22"/>
      <p:bold r:id="rId23"/>
    </p:embeddedFont>
    <p:embeddedFont>
      <p:font typeface="Proxima Nova" panose="020B0604020202020204" charset="0"/>
      <p:regular r:id="rId24"/>
      <p:bold r:id="rId25"/>
      <p:italic r:id="rId26"/>
      <p:boldItalic r:id="rId27"/>
    </p:embeddedFont>
    <p:embeddedFont>
      <p:font typeface="Proxima Nova Semibold" panose="020B0604020202020204" charset="0"/>
      <p:regular r:id="rId28"/>
      <p:bold r:id="rId29"/>
      <p:boldItalic r:id="rId30"/>
    </p:embeddedFont>
    <p:embeddedFont>
      <p:font typeface="PT Sans" panose="020B0503020203020204" pitchFamily="34" charset="-52"/>
      <p:regular r:id="rId31"/>
      <p:bold r:id="rId32"/>
      <p:italic r:id="rId33"/>
      <p:boldItalic r:id="rId34"/>
    </p:embeddedFont>
    <p:embeddedFont>
      <p:font typeface="Roboto Condensed Light" panose="02000000000000000000" pitchFamily="2" charset="0"/>
      <p:regular r:id="rId35"/>
      <p:italic r:id="rId3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20000"/>
    <a:srgbClr val="FF7474"/>
    <a:srgbClr val="FF7C80"/>
    <a:srgbClr val="FFE76E"/>
    <a:srgbClr val="000000"/>
    <a:srgbClr val="BC3232"/>
    <a:srgbClr val="FFFFFF"/>
    <a:srgbClr val="F1F1F1"/>
    <a:srgbClr val="DAE7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67C18925-0E24-4379-873C-9C88B8413916}">
  <a:tblStyle styleId="{67C18925-0E24-4379-873C-9C88B8413916}"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2D5ABB26-0587-4C30-8999-92F81FD0307C}" styleName="Нет стиля, нет сетки">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284E427A-3D55-4303-BF80-6455036E1DE7}" styleName="Стиль из темы 1 - акцент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69C7853C-536D-4A76-A0AE-DD22124D55A5}" styleName="Стиль из темы 1 - акцент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775DCB02-9BB8-47FD-8907-85C794F793BA}" styleName="Стиль из темы 1 - акцент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35758FB7-9AC5-4552-8A53-C91805E547FA}" styleName="Стиль из темы 1 - акцент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327F97BB-C833-4FB7-BDE5-3F7075034690}" styleName="Стиль из темы 2 - акцент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E269D01E-BC32-4049-B463-5C60D7B0CCD2}" styleName="Стиль из темы 2 - акцент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06799F8-075E-4A3A-A7F6-7FBC6576F1A4}" styleName="Стиль из темы 2 - акцент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43" d="100"/>
          <a:sy n="143" d="100"/>
        </p:scale>
        <p:origin x="684" y="12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font" Target="fonts/font6.fntdata"/><Relationship Id="rId39" Type="http://schemas.openxmlformats.org/officeDocument/2006/relationships/theme" Target="theme/theme1.xml"/><Relationship Id="rId3" Type="http://schemas.openxmlformats.org/officeDocument/2006/relationships/slide" Target="slides/slide1.xml"/><Relationship Id="rId21" Type="http://schemas.openxmlformats.org/officeDocument/2006/relationships/font" Target="fonts/font1.fntdata"/><Relationship Id="rId34" Type="http://schemas.openxmlformats.org/officeDocument/2006/relationships/font" Target="fonts/font14.fntdata"/><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font" Target="fonts/font5.fntdata"/><Relationship Id="rId33" Type="http://schemas.openxmlformats.org/officeDocument/2006/relationships/font" Target="fonts/font13.fntdata"/><Relationship Id="rId38"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notesMaster" Target="notesMasters/notesMaster1.xml"/><Relationship Id="rId29" Type="http://schemas.openxmlformats.org/officeDocument/2006/relationships/font" Target="fonts/font9.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font" Target="fonts/font4.fntdata"/><Relationship Id="rId32" Type="http://schemas.openxmlformats.org/officeDocument/2006/relationships/font" Target="fonts/font12.fntdata"/><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font" Target="fonts/font3.fntdata"/><Relationship Id="rId28" Type="http://schemas.openxmlformats.org/officeDocument/2006/relationships/font" Target="fonts/font8.fntdata"/><Relationship Id="rId36" Type="http://schemas.openxmlformats.org/officeDocument/2006/relationships/font" Target="fonts/font16.fntdata"/><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font" Target="fonts/font11.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font" Target="fonts/font2.fntdata"/><Relationship Id="rId27" Type="http://schemas.openxmlformats.org/officeDocument/2006/relationships/font" Target="fonts/font7.fntdata"/><Relationship Id="rId30" Type="http://schemas.openxmlformats.org/officeDocument/2006/relationships/font" Target="fonts/font10.fntdata"/><Relationship Id="rId35" Type="http://schemas.openxmlformats.org/officeDocument/2006/relationships/font" Target="fonts/font15.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3"/>
        <p:cNvGrpSpPr/>
        <p:nvPr/>
      </p:nvGrpSpPr>
      <p:grpSpPr>
        <a:xfrm>
          <a:off x="0" y="0"/>
          <a:ext cx="0" cy="0"/>
          <a:chOff x="0" y="0"/>
          <a:chExt cx="0" cy="0"/>
        </a:xfrm>
      </p:grpSpPr>
      <p:sp>
        <p:nvSpPr>
          <p:cNvPr id="274" name="Google Shape;274;g136d0515b23_0_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5" name="Google Shape;275;g136d0515b23_0_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6"/>
        <p:cNvGrpSpPr/>
        <p:nvPr/>
      </p:nvGrpSpPr>
      <p:grpSpPr>
        <a:xfrm>
          <a:off x="0" y="0"/>
          <a:ext cx="0" cy="0"/>
          <a:chOff x="0" y="0"/>
          <a:chExt cx="0" cy="0"/>
        </a:xfrm>
      </p:grpSpPr>
      <p:sp>
        <p:nvSpPr>
          <p:cNvPr id="337" name="Google Shape;337;gbd6c00e730_0_14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8" name="Google Shape;338;gbd6c00e730_0_1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4"/>
        <p:cNvGrpSpPr/>
        <p:nvPr/>
      </p:nvGrpSpPr>
      <p:grpSpPr>
        <a:xfrm>
          <a:off x="0" y="0"/>
          <a:ext cx="0" cy="0"/>
          <a:chOff x="0" y="0"/>
          <a:chExt cx="0" cy="0"/>
        </a:xfrm>
      </p:grpSpPr>
      <p:sp>
        <p:nvSpPr>
          <p:cNvPr id="395" name="Google Shape;395;gf7d89ae380_1_8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6" name="Google Shape;396;gf7d89ae380_1_8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0"/>
        <p:cNvGrpSpPr/>
        <p:nvPr/>
      </p:nvGrpSpPr>
      <p:grpSpPr>
        <a:xfrm>
          <a:off x="0" y="0"/>
          <a:ext cx="0" cy="0"/>
          <a:chOff x="0" y="0"/>
          <a:chExt cx="0" cy="0"/>
        </a:xfrm>
      </p:grpSpPr>
      <p:sp>
        <p:nvSpPr>
          <p:cNvPr id="281" name="Google Shape;281;g99f2f57a71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2" name="Google Shape;282;g99f2f57a71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2"/>
        <p:cNvGrpSpPr/>
        <p:nvPr/>
      </p:nvGrpSpPr>
      <p:grpSpPr>
        <a:xfrm>
          <a:off x="0" y="0"/>
          <a:ext cx="0" cy="0"/>
          <a:chOff x="0" y="0"/>
          <a:chExt cx="0" cy="0"/>
        </a:xfrm>
      </p:grpSpPr>
      <p:sp>
        <p:nvSpPr>
          <p:cNvPr id="313" name="Google Shape;313;g13e1f0e9f45_1_10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4" name="Google Shape;314;g13e1f0e9f45_1_1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8"/>
        <p:cNvGrpSpPr/>
        <p:nvPr/>
      </p:nvGrpSpPr>
      <p:grpSpPr>
        <a:xfrm>
          <a:off x="0" y="0"/>
          <a:ext cx="0" cy="0"/>
          <a:chOff x="0" y="0"/>
          <a:chExt cx="0" cy="0"/>
        </a:xfrm>
      </p:grpSpPr>
      <p:sp>
        <p:nvSpPr>
          <p:cNvPr id="9" name="Google Shape;9;p2"/>
          <p:cNvSpPr txBox="1">
            <a:spLocks noGrp="1"/>
          </p:cNvSpPr>
          <p:nvPr>
            <p:ph type="ctrTitle"/>
          </p:nvPr>
        </p:nvSpPr>
        <p:spPr>
          <a:xfrm flipH="1">
            <a:off x="713090" y="540000"/>
            <a:ext cx="6306900" cy="2673000"/>
          </a:xfrm>
          <a:prstGeom prst="rect">
            <a:avLst/>
          </a:prstGeom>
          <a:noFill/>
        </p:spPr>
        <p:txBody>
          <a:bodyPr spcFirstLastPara="1" wrap="square" lIns="91425" tIns="91425" rIns="91425" bIns="91425" anchor="ctr" anchorCtr="0">
            <a:noAutofit/>
          </a:bodyPr>
          <a:lstStyle>
            <a:lvl1pPr lvl="0" algn="l">
              <a:lnSpc>
                <a:spcPct val="90000"/>
              </a:lnSpc>
              <a:spcBef>
                <a:spcPts val="0"/>
              </a:spcBef>
              <a:spcAft>
                <a:spcPts val="0"/>
              </a:spcAft>
              <a:buSzPts val="5200"/>
              <a:buNone/>
              <a:defRPr sz="5200"/>
            </a:lvl1pPr>
            <a:lvl2pPr lvl="1" algn="ctr">
              <a:spcBef>
                <a:spcPts val="0"/>
              </a:spcBef>
              <a:spcAft>
                <a:spcPts val="0"/>
              </a:spcAft>
              <a:buClr>
                <a:srgbClr val="191919"/>
              </a:buClr>
              <a:buSzPts val="5200"/>
              <a:buNone/>
              <a:defRPr sz="5200">
                <a:solidFill>
                  <a:srgbClr val="191919"/>
                </a:solidFill>
              </a:defRPr>
            </a:lvl2pPr>
            <a:lvl3pPr lvl="2" algn="ctr">
              <a:spcBef>
                <a:spcPts val="0"/>
              </a:spcBef>
              <a:spcAft>
                <a:spcPts val="0"/>
              </a:spcAft>
              <a:buClr>
                <a:srgbClr val="191919"/>
              </a:buClr>
              <a:buSzPts val="5200"/>
              <a:buNone/>
              <a:defRPr sz="5200">
                <a:solidFill>
                  <a:srgbClr val="191919"/>
                </a:solidFill>
              </a:defRPr>
            </a:lvl3pPr>
            <a:lvl4pPr lvl="3" algn="ctr">
              <a:spcBef>
                <a:spcPts val="0"/>
              </a:spcBef>
              <a:spcAft>
                <a:spcPts val="0"/>
              </a:spcAft>
              <a:buClr>
                <a:srgbClr val="191919"/>
              </a:buClr>
              <a:buSzPts val="5200"/>
              <a:buNone/>
              <a:defRPr sz="5200">
                <a:solidFill>
                  <a:srgbClr val="191919"/>
                </a:solidFill>
              </a:defRPr>
            </a:lvl4pPr>
            <a:lvl5pPr lvl="4" algn="ctr">
              <a:spcBef>
                <a:spcPts val="0"/>
              </a:spcBef>
              <a:spcAft>
                <a:spcPts val="0"/>
              </a:spcAft>
              <a:buClr>
                <a:srgbClr val="191919"/>
              </a:buClr>
              <a:buSzPts val="5200"/>
              <a:buNone/>
              <a:defRPr sz="5200">
                <a:solidFill>
                  <a:srgbClr val="191919"/>
                </a:solidFill>
              </a:defRPr>
            </a:lvl5pPr>
            <a:lvl6pPr lvl="5" algn="ctr">
              <a:spcBef>
                <a:spcPts val="0"/>
              </a:spcBef>
              <a:spcAft>
                <a:spcPts val="0"/>
              </a:spcAft>
              <a:buClr>
                <a:srgbClr val="191919"/>
              </a:buClr>
              <a:buSzPts val="5200"/>
              <a:buNone/>
              <a:defRPr sz="5200">
                <a:solidFill>
                  <a:srgbClr val="191919"/>
                </a:solidFill>
              </a:defRPr>
            </a:lvl6pPr>
            <a:lvl7pPr lvl="6" algn="ctr">
              <a:spcBef>
                <a:spcPts val="0"/>
              </a:spcBef>
              <a:spcAft>
                <a:spcPts val="0"/>
              </a:spcAft>
              <a:buClr>
                <a:srgbClr val="191919"/>
              </a:buClr>
              <a:buSzPts val="5200"/>
              <a:buNone/>
              <a:defRPr sz="5200">
                <a:solidFill>
                  <a:srgbClr val="191919"/>
                </a:solidFill>
              </a:defRPr>
            </a:lvl7pPr>
            <a:lvl8pPr lvl="7" algn="ctr">
              <a:spcBef>
                <a:spcPts val="0"/>
              </a:spcBef>
              <a:spcAft>
                <a:spcPts val="0"/>
              </a:spcAft>
              <a:buClr>
                <a:srgbClr val="191919"/>
              </a:buClr>
              <a:buSzPts val="5200"/>
              <a:buNone/>
              <a:defRPr sz="5200">
                <a:solidFill>
                  <a:srgbClr val="191919"/>
                </a:solidFill>
              </a:defRPr>
            </a:lvl8pPr>
            <a:lvl9pPr lvl="8" algn="ctr">
              <a:spcBef>
                <a:spcPts val="0"/>
              </a:spcBef>
              <a:spcAft>
                <a:spcPts val="0"/>
              </a:spcAft>
              <a:buClr>
                <a:srgbClr val="191919"/>
              </a:buClr>
              <a:buSzPts val="5200"/>
              <a:buNone/>
              <a:defRPr sz="5200">
                <a:solidFill>
                  <a:srgbClr val="191919"/>
                </a:solidFill>
              </a:defRPr>
            </a:lvl9pPr>
          </a:lstStyle>
          <a:p>
            <a:endParaRPr/>
          </a:p>
        </p:txBody>
      </p:sp>
      <p:sp>
        <p:nvSpPr>
          <p:cNvPr id="10" name="Google Shape;10;p2"/>
          <p:cNvSpPr txBox="1">
            <a:spLocks noGrp="1"/>
          </p:cNvSpPr>
          <p:nvPr>
            <p:ph type="subTitle" idx="1"/>
          </p:nvPr>
        </p:nvSpPr>
        <p:spPr>
          <a:xfrm flipH="1">
            <a:off x="713090" y="3124174"/>
            <a:ext cx="4232700" cy="4758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1400"/>
              <a:buNone/>
              <a:defRPr sz="1600"/>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a:endParaRPr/>
          </a:p>
        </p:txBody>
      </p:sp>
      <p:sp>
        <p:nvSpPr>
          <p:cNvPr id="11" name="Google Shape;11;p2"/>
          <p:cNvSpPr/>
          <p:nvPr/>
        </p:nvSpPr>
        <p:spPr>
          <a:xfrm rot="5400000" flipH="1">
            <a:off x="1412492" y="-4513656"/>
            <a:ext cx="5241789" cy="12182122"/>
          </a:xfrm>
          <a:custGeom>
            <a:avLst/>
            <a:gdLst/>
            <a:ahLst/>
            <a:cxnLst/>
            <a:rect l="l" t="t" r="r" b="b"/>
            <a:pathLst>
              <a:path w="19349" h="44967" extrusionOk="0">
                <a:moveTo>
                  <a:pt x="1" y="1"/>
                </a:moveTo>
                <a:lnTo>
                  <a:pt x="1" y="4004"/>
                </a:lnTo>
                <a:cubicBezTo>
                  <a:pt x="7873" y="4671"/>
                  <a:pt x="14144" y="11409"/>
                  <a:pt x="14144" y="19348"/>
                </a:cubicBezTo>
                <a:lnTo>
                  <a:pt x="14144" y="39329"/>
                </a:lnTo>
                <a:lnTo>
                  <a:pt x="12843" y="39329"/>
                </a:lnTo>
                <a:lnTo>
                  <a:pt x="16079" y="44966"/>
                </a:lnTo>
                <a:lnTo>
                  <a:pt x="19348" y="39329"/>
                </a:lnTo>
                <a:lnTo>
                  <a:pt x="18047" y="39329"/>
                </a:lnTo>
                <a:lnTo>
                  <a:pt x="18114" y="19348"/>
                </a:lnTo>
                <a:cubicBezTo>
                  <a:pt x="18114" y="9174"/>
                  <a:pt x="10041" y="668"/>
                  <a:pt x="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2;p2"/>
          <p:cNvSpPr/>
          <p:nvPr/>
        </p:nvSpPr>
        <p:spPr>
          <a:xfrm rot="-5400000">
            <a:off x="2022367" y="-7431"/>
            <a:ext cx="5241789" cy="12182122"/>
          </a:xfrm>
          <a:custGeom>
            <a:avLst/>
            <a:gdLst/>
            <a:ahLst/>
            <a:cxnLst/>
            <a:rect l="l" t="t" r="r" b="b"/>
            <a:pathLst>
              <a:path w="19349" h="44967" extrusionOk="0">
                <a:moveTo>
                  <a:pt x="1" y="1"/>
                </a:moveTo>
                <a:lnTo>
                  <a:pt x="1" y="4004"/>
                </a:lnTo>
                <a:cubicBezTo>
                  <a:pt x="7873" y="4671"/>
                  <a:pt x="14144" y="11409"/>
                  <a:pt x="14144" y="19348"/>
                </a:cubicBezTo>
                <a:lnTo>
                  <a:pt x="14144" y="39329"/>
                </a:lnTo>
                <a:lnTo>
                  <a:pt x="12843" y="39329"/>
                </a:lnTo>
                <a:lnTo>
                  <a:pt x="16079" y="44966"/>
                </a:lnTo>
                <a:lnTo>
                  <a:pt x="19348" y="39329"/>
                </a:lnTo>
                <a:lnTo>
                  <a:pt x="18047" y="39329"/>
                </a:lnTo>
                <a:lnTo>
                  <a:pt x="18114" y="19348"/>
                </a:lnTo>
                <a:cubicBezTo>
                  <a:pt x="18114" y="9174"/>
                  <a:pt x="10041" y="668"/>
                  <a:pt x="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3" name="Google Shape;13;p2"/>
          <p:cNvPicPr preferRelativeResize="0"/>
          <p:nvPr/>
        </p:nvPicPr>
        <p:blipFill>
          <a:blip r:embed="rId2">
            <a:alphaModFix amt="8000"/>
          </a:blip>
          <a:stretch>
            <a:fillRect/>
          </a:stretch>
        </p:blipFill>
        <p:spPr>
          <a:xfrm flipH="1">
            <a:off x="-22225" y="-43000"/>
            <a:ext cx="9144000" cy="5186500"/>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2"/>
        <p:cNvGrpSpPr/>
        <p:nvPr/>
      </p:nvGrpSpPr>
      <p:grpSpPr>
        <a:xfrm>
          <a:off x="0" y="0"/>
          <a:ext cx="0" cy="0"/>
          <a:chOff x="0" y="0"/>
          <a:chExt cx="0" cy="0"/>
        </a:xfrm>
      </p:grpSpPr>
      <p:sp>
        <p:nvSpPr>
          <p:cNvPr id="23" name="Google Shape;23;p4"/>
          <p:cNvSpPr txBox="1">
            <a:spLocks noGrp="1"/>
          </p:cNvSpPr>
          <p:nvPr>
            <p:ph type="title"/>
          </p:nvPr>
        </p:nvSpPr>
        <p:spPr>
          <a:xfrm>
            <a:off x="720000" y="539400"/>
            <a:ext cx="7704000" cy="478200"/>
          </a:xfrm>
          <a:prstGeom prst="rect">
            <a:avLst/>
          </a:prstGeom>
        </p:spPr>
        <p:txBody>
          <a:bodyPr spcFirstLastPara="1" wrap="square" lIns="91425" tIns="91425" rIns="91425" bIns="91425" anchor="ctr" anchorCtr="0">
            <a:noAutofit/>
          </a:bodyPr>
          <a:lstStyle>
            <a:lvl1pPr lvl="0" rtl="0">
              <a:spcBef>
                <a:spcPts val="0"/>
              </a:spcBef>
              <a:spcAft>
                <a:spcPts val="0"/>
              </a:spcAft>
              <a:buSzPts val="28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24" name="Google Shape;24;p4"/>
          <p:cNvSpPr txBox="1">
            <a:spLocks noGrp="1"/>
          </p:cNvSpPr>
          <p:nvPr>
            <p:ph type="body" idx="1"/>
          </p:nvPr>
        </p:nvSpPr>
        <p:spPr>
          <a:xfrm>
            <a:off x="720000" y="1106323"/>
            <a:ext cx="7704000" cy="478200"/>
          </a:xfrm>
          <a:prstGeom prst="rect">
            <a:avLst/>
          </a:prstGeom>
        </p:spPr>
        <p:txBody>
          <a:bodyPr spcFirstLastPara="1" wrap="square" lIns="91425" tIns="91425" rIns="91425" bIns="91425" anchor="t" anchorCtr="0">
            <a:noAutofit/>
          </a:bodyPr>
          <a:lstStyle>
            <a:lvl1pPr marL="457200" lvl="0" indent="-304800" rtl="0">
              <a:lnSpc>
                <a:spcPct val="100000"/>
              </a:lnSpc>
              <a:spcBef>
                <a:spcPts val="0"/>
              </a:spcBef>
              <a:spcAft>
                <a:spcPts val="0"/>
              </a:spcAft>
              <a:buSzPts val="1200"/>
              <a:buAutoNum type="arabicPeriod"/>
              <a:defRPr sz="1200"/>
            </a:lvl1pPr>
            <a:lvl2pPr marL="914400" lvl="1" indent="-304800" rtl="0">
              <a:lnSpc>
                <a:spcPct val="115000"/>
              </a:lnSpc>
              <a:spcBef>
                <a:spcPts val="0"/>
              </a:spcBef>
              <a:spcAft>
                <a:spcPts val="0"/>
              </a:spcAft>
              <a:buSzPts val="1200"/>
              <a:buFont typeface="Roboto Condensed Light"/>
              <a:buAutoNum type="alphaLcPeriod"/>
              <a:defRPr/>
            </a:lvl2pPr>
            <a:lvl3pPr marL="1371600" lvl="2" indent="-304800" rtl="0">
              <a:lnSpc>
                <a:spcPct val="115000"/>
              </a:lnSpc>
              <a:spcBef>
                <a:spcPts val="0"/>
              </a:spcBef>
              <a:spcAft>
                <a:spcPts val="0"/>
              </a:spcAft>
              <a:buSzPts val="1200"/>
              <a:buFont typeface="Roboto Condensed Light"/>
              <a:buAutoNum type="romanLcPeriod"/>
              <a:defRPr/>
            </a:lvl3pPr>
            <a:lvl4pPr marL="1828800" lvl="3" indent="-304800" rtl="0">
              <a:lnSpc>
                <a:spcPct val="115000"/>
              </a:lnSpc>
              <a:spcBef>
                <a:spcPts val="0"/>
              </a:spcBef>
              <a:spcAft>
                <a:spcPts val="0"/>
              </a:spcAft>
              <a:buSzPts val="1200"/>
              <a:buFont typeface="Roboto Condensed Light"/>
              <a:buAutoNum type="arabicPeriod"/>
              <a:defRPr/>
            </a:lvl4pPr>
            <a:lvl5pPr marL="2286000" lvl="4" indent="-304800" rtl="0">
              <a:lnSpc>
                <a:spcPct val="115000"/>
              </a:lnSpc>
              <a:spcBef>
                <a:spcPts val="0"/>
              </a:spcBef>
              <a:spcAft>
                <a:spcPts val="0"/>
              </a:spcAft>
              <a:buSzPts val="1200"/>
              <a:buFont typeface="Roboto Condensed Light"/>
              <a:buAutoNum type="alphaLcPeriod"/>
              <a:defRPr/>
            </a:lvl5pPr>
            <a:lvl6pPr marL="2743200" lvl="5" indent="-304800" rtl="0">
              <a:lnSpc>
                <a:spcPct val="115000"/>
              </a:lnSpc>
              <a:spcBef>
                <a:spcPts val="0"/>
              </a:spcBef>
              <a:spcAft>
                <a:spcPts val="0"/>
              </a:spcAft>
              <a:buSzPts val="1200"/>
              <a:buFont typeface="Roboto Condensed Light"/>
              <a:buAutoNum type="romanLcPeriod"/>
              <a:defRPr/>
            </a:lvl6pPr>
            <a:lvl7pPr marL="3200400" lvl="6" indent="-304800" rtl="0">
              <a:lnSpc>
                <a:spcPct val="115000"/>
              </a:lnSpc>
              <a:spcBef>
                <a:spcPts val="0"/>
              </a:spcBef>
              <a:spcAft>
                <a:spcPts val="0"/>
              </a:spcAft>
              <a:buSzPts val="1200"/>
              <a:buFont typeface="Roboto Condensed Light"/>
              <a:buAutoNum type="arabicPeriod"/>
              <a:defRPr/>
            </a:lvl7pPr>
            <a:lvl8pPr marL="3657600" lvl="7" indent="-304800" rtl="0">
              <a:lnSpc>
                <a:spcPct val="115000"/>
              </a:lnSpc>
              <a:spcBef>
                <a:spcPts val="0"/>
              </a:spcBef>
              <a:spcAft>
                <a:spcPts val="0"/>
              </a:spcAft>
              <a:buSzPts val="1200"/>
              <a:buFont typeface="Roboto Condensed Light"/>
              <a:buAutoNum type="alphaLcPeriod"/>
              <a:defRPr/>
            </a:lvl8pPr>
            <a:lvl9pPr marL="4114800" lvl="8" indent="-304800" rtl="0">
              <a:lnSpc>
                <a:spcPct val="115000"/>
              </a:lnSpc>
              <a:spcBef>
                <a:spcPts val="0"/>
              </a:spcBef>
              <a:spcAft>
                <a:spcPts val="0"/>
              </a:spcAft>
              <a:buSzPts val="1200"/>
              <a:buFont typeface="Roboto Condensed Light"/>
              <a:buAutoNum type="romanLcPeriod"/>
              <a:defRPr/>
            </a:lvl9pPr>
          </a:lstStyle>
          <a:p>
            <a:endParaRPr/>
          </a:p>
        </p:txBody>
      </p:sp>
      <p:grpSp>
        <p:nvGrpSpPr>
          <p:cNvPr id="25" name="Google Shape;25;p4"/>
          <p:cNvGrpSpPr/>
          <p:nvPr/>
        </p:nvGrpSpPr>
        <p:grpSpPr>
          <a:xfrm rot="-5400000" flipH="1">
            <a:off x="-873049" y="1057522"/>
            <a:ext cx="5098113" cy="2956468"/>
            <a:chOff x="3968860" y="656575"/>
            <a:chExt cx="5098113" cy="2956468"/>
          </a:xfrm>
        </p:grpSpPr>
        <p:sp>
          <p:nvSpPr>
            <p:cNvPr id="26" name="Google Shape;26;p4"/>
            <p:cNvSpPr/>
            <p:nvPr/>
          </p:nvSpPr>
          <p:spPr>
            <a:xfrm>
              <a:off x="7794825" y="656575"/>
              <a:ext cx="1272148" cy="2956468"/>
            </a:xfrm>
            <a:custGeom>
              <a:avLst/>
              <a:gdLst/>
              <a:ahLst/>
              <a:cxnLst/>
              <a:rect l="l" t="t" r="r" b="b"/>
              <a:pathLst>
                <a:path w="19349" h="44967" extrusionOk="0">
                  <a:moveTo>
                    <a:pt x="1" y="1"/>
                  </a:moveTo>
                  <a:lnTo>
                    <a:pt x="1" y="4004"/>
                  </a:lnTo>
                  <a:cubicBezTo>
                    <a:pt x="7873" y="4671"/>
                    <a:pt x="14144" y="11409"/>
                    <a:pt x="14144" y="19348"/>
                  </a:cubicBezTo>
                  <a:lnTo>
                    <a:pt x="14144" y="39329"/>
                  </a:lnTo>
                  <a:lnTo>
                    <a:pt x="12843" y="39329"/>
                  </a:lnTo>
                  <a:lnTo>
                    <a:pt x="16079" y="44966"/>
                  </a:lnTo>
                  <a:lnTo>
                    <a:pt x="19348" y="39329"/>
                  </a:lnTo>
                  <a:lnTo>
                    <a:pt x="18047" y="39329"/>
                  </a:lnTo>
                  <a:lnTo>
                    <a:pt x="18114" y="19348"/>
                  </a:lnTo>
                  <a:cubicBezTo>
                    <a:pt x="18114" y="9174"/>
                    <a:pt x="10041" y="668"/>
                    <a:pt x="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7;p4"/>
            <p:cNvSpPr/>
            <p:nvPr/>
          </p:nvSpPr>
          <p:spPr>
            <a:xfrm>
              <a:off x="3968860" y="656577"/>
              <a:ext cx="3840300" cy="2628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28" name="Google Shape;28;p4"/>
          <p:cNvPicPr preferRelativeResize="0"/>
          <p:nvPr/>
        </p:nvPicPr>
        <p:blipFill>
          <a:blip r:embed="rId2">
            <a:alphaModFix amt="8000"/>
          </a:blip>
          <a:stretch>
            <a:fillRect/>
          </a:stretch>
        </p:blipFill>
        <p:spPr>
          <a:xfrm flipH="1">
            <a:off x="11002" y="-43000"/>
            <a:ext cx="9144000" cy="5186500"/>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3"/>
        <p:cNvGrpSpPr/>
        <p:nvPr/>
      </p:nvGrpSpPr>
      <p:grpSpPr>
        <a:xfrm>
          <a:off x="0" y="0"/>
          <a:ext cx="0" cy="0"/>
          <a:chOff x="0" y="0"/>
          <a:chExt cx="0" cy="0"/>
        </a:xfrm>
      </p:grpSpPr>
      <p:sp>
        <p:nvSpPr>
          <p:cNvPr id="44" name="Google Shape;44;p6"/>
          <p:cNvSpPr txBox="1">
            <a:spLocks noGrp="1"/>
          </p:cNvSpPr>
          <p:nvPr>
            <p:ph type="title"/>
          </p:nvPr>
        </p:nvSpPr>
        <p:spPr>
          <a:xfrm>
            <a:off x="720000" y="539400"/>
            <a:ext cx="7704000" cy="478200"/>
          </a:xfrm>
          <a:prstGeom prst="rect">
            <a:avLst/>
          </a:prstGeom>
        </p:spPr>
        <p:txBody>
          <a:bodyPr spcFirstLastPara="1" wrap="square" lIns="91425" tIns="91425" rIns="91425" bIns="91425" anchor="ctr" anchorCtr="0">
            <a:noAutofit/>
          </a:bodyPr>
          <a:lstStyle>
            <a:lvl1pPr lvl="0" rtl="0">
              <a:spcBef>
                <a:spcPts val="0"/>
              </a:spcBef>
              <a:spcAft>
                <a:spcPts val="0"/>
              </a:spcAft>
              <a:buSzPts val="28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pic>
        <p:nvPicPr>
          <p:cNvPr id="45" name="Google Shape;45;p6"/>
          <p:cNvPicPr preferRelativeResize="0"/>
          <p:nvPr/>
        </p:nvPicPr>
        <p:blipFill>
          <a:blip r:embed="rId2">
            <a:alphaModFix amt="8000"/>
          </a:blip>
          <a:stretch>
            <a:fillRect/>
          </a:stretch>
        </p:blipFill>
        <p:spPr>
          <a:xfrm flipH="1">
            <a:off x="-22225" y="-43000"/>
            <a:ext cx="9144000" cy="5186500"/>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59"/>
        <p:cNvGrpSpPr/>
        <p:nvPr/>
      </p:nvGrpSpPr>
      <p:grpSpPr>
        <a:xfrm>
          <a:off x="0" y="0"/>
          <a:ext cx="0" cy="0"/>
          <a:chOff x="0" y="0"/>
          <a:chExt cx="0" cy="0"/>
        </a:xfrm>
      </p:grpSpPr>
      <p:grpSp>
        <p:nvGrpSpPr>
          <p:cNvPr id="60" name="Google Shape;60;p9"/>
          <p:cNvGrpSpPr/>
          <p:nvPr/>
        </p:nvGrpSpPr>
        <p:grpSpPr>
          <a:xfrm rot="5400000">
            <a:off x="-1312016" y="-700822"/>
            <a:ext cx="6083155" cy="5989695"/>
            <a:chOff x="5171375" y="740975"/>
            <a:chExt cx="867300" cy="853975"/>
          </a:xfrm>
        </p:grpSpPr>
        <p:sp>
          <p:nvSpPr>
            <p:cNvPr id="61" name="Google Shape;61;p9"/>
            <p:cNvSpPr/>
            <p:nvPr/>
          </p:nvSpPr>
          <p:spPr>
            <a:xfrm>
              <a:off x="5171375" y="855225"/>
              <a:ext cx="867300" cy="739725"/>
            </a:xfrm>
            <a:custGeom>
              <a:avLst/>
              <a:gdLst/>
              <a:ahLst/>
              <a:cxnLst/>
              <a:rect l="l" t="t" r="r" b="b"/>
              <a:pathLst>
                <a:path w="34692" h="29589" extrusionOk="0">
                  <a:moveTo>
                    <a:pt x="29555" y="0"/>
                  </a:moveTo>
                  <a:lnTo>
                    <a:pt x="26419" y="3136"/>
                  </a:lnTo>
                  <a:cubicBezTo>
                    <a:pt x="28887" y="5538"/>
                    <a:pt x="30222" y="8807"/>
                    <a:pt x="30222" y="12276"/>
                  </a:cubicBezTo>
                  <a:cubicBezTo>
                    <a:pt x="30222" y="19381"/>
                    <a:pt x="24417" y="25185"/>
                    <a:pt x="17312" y="25185"/>
                  </a:cubicBezTo>
                  <a:cubicBezTo>
                    <a:pt x="10174" y="25185"/>
                    <a:pt x="4370" y="19381"/>
                    <a:pt x="4370" y="12276"/>
                  </a:cubicBezTo>
                  <a:cubicBezTo>
                    <a:pt x="4370" y="8873"/>
                    <a:pt x="5704" y="5638"/>
                    <a:pt x="8072" y="3203"/>
                  </a:cubicBezTo>
                  <a:lnTo>
                    <a:pt x="4937" y="134"/>
                  </a:lnTo>
                  <a:cubicBezTo>
                    <a:pt x="1735" y="3369"/>
                    <a:pt x="0" y="7672"/>
                    <a:pt x="0" y="12276"/>
                  </a:cubicBezTo>
                  <a:cubicBezTo>
                    <a:pt x="0" y="21816"/>
                    <a:pt x="7806" y="29588"/>
                    <a:pt x="17346" y="29588"/>
                  </a:cubicBezTo>
                  <a:cubicBezTo>
                    <a:pt x="26919" y="29588"/>
                    <a:pt x="34692" y="21816"/>
                    <a:pt x="34625" y="12276"/>
                  </a:cubicBezTo>
                  <a:cubicBezTo>
                    <a:pt x="34625" y="7639"/>
                    <a:pt x="32857" y="3303"/>
                    <a:pt x="2955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62;p9"/>
            <p:cNvSpPr/>
            <p:nvPr/>
          </p:nvSpPr>
          <p:spPr>
            <a:xfrm>
              <a:off x="5242250" y="740975"/>
              <a:ext cx="259375" cy="259375"/>
            </a:xfrm>
            <a:custGeom>
              <a:avLst/>
              <a:gdLst/>
              <a:ahLst/>
              <a:cxnLst/>
              <a:rect l="l" t="t" r="r" b="b"/>
              <a:pathLst>
                <a:path w="10375" h="10375" extrusionOk="0">
                  <a:moveTo>
                    <a:pt x="10374" y="0"/>
                  </a:moveTo>
                  <a:lnTo>
                    <a:pt x="0" y="2769"/>
                  </a:lnTo>
                  <a:lnTo>
                    <a:pt x="7572" y="10374"/>
                  </a:lnTo>
                  <a:lnTo>
                    <a:pt x="1037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63" name="Google Shape;63;p9"/>
          <p:cNvPicPr preferRelativeResize="0"/>
          <p:nvPr/>
        </p:nvPicPr>
        <p:blipFill>
          <a:blip r:embed="rId2">
            <a:alphaModFix amt="8000"/>
          </a:blip>
          <a:stretch>
            <a:fillRect/>
          </a:stretch>
        </p:blipFill>
        <p:spPr>
          <a:xfrm flipH="1">
            <a:off x="-22225" y="-43000"/>
            <a:ext cx="9144000" cy="5186500"/>
          </a:xfrm>
          <a:prstGeom prst="rect">
            <a:avLst/>
          </a:prstGeom>
          <a:noFill/>
          <a:ln>
            <a:noFill/>
          </a:ln>
        </p:spPr>
      </p:pic>
      <p:sp>
        <p:nvSpPr>
          <p:cNvPr id="64" name="Google Shape;64;p9"/>
          <p:cNvSpPr txBox="1">
            <a:spLocks noGrp="1"/>
          </p:cNvSpPr>
          <p:nvPr>
            <p:ph type="title"/>
          </p:nvPr>
        </p:nvSpPr>
        <p:spPr>
          <a:xfrm>
            <a:off x="713100" y="1810038"/>
            <a:ext cx="4695000" cy="6582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dk1"/>
              </a:buClr>
              <a:buSzPts val="3600"/>
              <a:buNone/>
              <a:defRPr sz="4500">
                <a:solidFill>
                  <a:schemeClr val="dk1"/>
                </a:solidFill>
              </a:defRPr>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65" name="Google Shape;65;p9"/>
          <p:cNvSpPr txBox="1">
            <a:spLocks noGrp="1"/>
          </p:cNvSpPr>
          <p:nvPr>
            <p:ph type="subTitle" idx="1"/>
          </p:nvPr>
        </p:nvSpPr>
        <p:spPr>
          <a:xfrm>
            <a:off x="713100" y="2468263"/>
            <a:ext cx="4695000" cy="11139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6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Blank" type="blank">
  <p:cSld name="BLANK">
    <p:bg>
      <p:bgPr>
        <a:solidFill>
          <a:schemeClr val="dk1"/>
        </a:solidFill>
        <a:effectLst/>
      </p:bgPr>
    </p:bg>
    <p:spTree>
      <p:nvGrpSpPr>
        <p:cNvPr id="1" name="Shape 76"/>
        <p:cNvGrpSpPr/>
        <p:nvPr/>
      </p:nvGrpSpPr>
      <p:grpSpPr>
        <a:xfrm>
          <a:off x="0" y="0"/>
          <a:ext cx="0" cy="0"/>
          <a:chOff x="0" y="0"/>
          <a:chExt cx="0" cy="0"/>
        </a:xfrm>
      </p:grpSpPr>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and three columns">
  <p:cSld name="CUSTOM_6">
    <p:spTree>
      <p:nvGrpSpPr>
        <p:cNvPr id="1" name="Shape 157"/>
        <p:cNvGrpSpPr/>
        <p:nvPr/>
      </p:nvGrpSpPr>
      <p:grpSpPr>
        <a:xfrm>
          <a:off x="0" y="0"/>
          <a:ext cx="0" cy="0"/>
          <a:chOff x="0" y="0"/>
          <a:chExt cx="0" cy="0"/>
        </a:xfrm>
      </p:grpSpPr>
      <p:sp>
        <p:nvSpPr>
          <p:cNvPr id="158" name="Google Shape;158;p21"/>
          <p:cNvSpPr txBox="1">
            <a:spLocks noGrp="1"/>
          </p:cNvSpPr>
          <p:nvPr>
            <p:ph type="title"/>
          </p:nvPr>
        </p:nvSpPr>
        <p:spPr>
          <a:xfrm>
            <a:off x="720000" y="539400"/>
            <a:ext cx="7704000" cy="478200"/>
          </a:xfrm>
          <a:prstGeom prst="rect">
            <a:avLst/>
          </a:prstGeom>
        </p:spPr>
        <p:txBody>
          <a:bodyPr spcFirstLastPara="1" wrap="square" lIns="91425" tIns="91425" rIns="91425" bIns="91425" anchor="ctr" anchorCtr="0">
            <a:noAutofit/>
          </a:bodyPr>
          <a:lstStyle>
            <a:lvl1pPr lvl="0" rtl="0">
              <a:spcBef>
                <a:spcPts val="0"/>
              </a:spcBef>
              <a:spcAft>
                <a:spcPts val="0"/>
              </a:spcAft>
              <a:buSzPts val="28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159" name="Google Shape;159;p21"/>
          <p:cNvSpPr txBox="1">
            <a:spLocks noGrp="1"/>
          </p:cNvSpPr>
          <p:nvPr>
            <p:ph type="title" idx="2"/>
          </p:nvPr>
        </p:nvSpPr>
        <p:spPr>
          <a:xfrm>
            <a:off x="3599548" y="3358713"/>
            <a:ext cx="1944900" cy="527700"/>
          </a:xfrm>
          <a:prstGeom prst="rect">
            <a:avLst/>
          </a:prstGeom>
        </p:spPr>
        <p:txBody>
          <a:bodyPr spcFirstLastPara="1" wrap="square" lIns="91425" tIns="91425" rIns="91425" bIns="91425" anchor="ctr" anchorCtr="0">
            <a:noAutofit/>
          </a:bodyPr>
          <a:lstStyle>
            <a:lvl1pPr lvl="0" rtl="0">
              <a:spcBef>
                <a:spcPts val="0"/>
              </a:spcBef>
              <a:spcAft>
                <a:spcPts val="0"/>
              </a:spcAft>
              <a:buSzPts val="2500"/>
              <a:buNone/>
              <a:defRPr sz="2000">
                <a:solidFill>
                  <a:schemeClr val="dk1"/>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160" name="Google Shape;160;p21"/>
          <p:cNvSpPr txBox="1">
            <a:spLocks noGrp="1"/>
          </p:cNvSpPr>
          <p:nvPr>
            <p:ph type="subTitle" idx="1"/>
          </p:nvPr>
        </p:nvSpPr>
        <p:spPr>
          <a:xfrm>
            <a:off x="3599552" y="3886430"/>
            <a:ext cx="1944900" cy="4482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61" name="Google Shape;161;p21"/>
          <p:cNvSpPr txBox="1">
            <a:spLocks noGrp="1"/>
          </p:cNvSpPr>
          <p:nvPr>
            <p:ph type="title" idx="3"/>
          </p:nvPr>
        </p:nvSpPr>
        <p:spPr>
          <a:xfrm>
            <a:off x="720000" y="2668525"/>
            <a:ext cx="1944900" cy="527700"/>
          </a:xfrm>
          <a:prstGeom prst="rect">
            <a:avLst/>
          </a:prstGeom>
        </p:spPr>
        <p:txBody>
          <a:bodyPr spcFirstLastPara="1" wrap="square" lIns="91425" tIns="91425" rIns="91425" bIns="91425" anchor="ctr" anchorCtr="0">
            <a:noAutofit/>
          </a:bodyPr>
          <a:lstStyle>
            <a:lvl1pPr lvl="0" rtl="0">
              <a:spcBef>
                <a:spcPts val="0"/>
              </a:spcBef>
              <a:spcAft>
                <a:spcPts val="0"/>
              </a:spcAft>
              <a:buSzPts val="2500"/>
              <a:buNone/>
              <a:defRPr sz="2000">
                <a:solidFill>
                  <a:schemeClr val="dk1"/>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162" name="Google Shape;162;p21"/>
          <p:cNvSpPr txBox="1">
            <a:spLocks noGrp="1"/>
          </p:cNvSpPr>
          <p:nvPr>
            <p:ph type="subTitle" idx="4"/>
          </p:nvPr>
        </p:nvSpPr>
        <p:spPr>
          <a:xfrm>
            <a:off x="720025" y="3196225"/>
            <a:ext cx="1944900" cy="4482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63" name="Google Shape;163;p21"/>
          <p:cNvSpPr txBox="1">
            <a:spLocks noGrp="1"/>
          </p:cNvSpPr>
          <p:nvPr>
            <p:ph type="title" idx="5"/>
          </p:nvPr>
        </p:nvSpPr>
        <p:spPr>
          <a:xfrm>
            <a:off x="6486000" y="2668525"/>
            <a:ext cx="1944900" cy="527700"/>
          </a:xfrm>
          <a:prstGeom prst="rect">
            <a:avLst/>
          </a:prstGeom>
        </p:spPr>
        <p:txBody>
          <a:bodyPr spcFirstLastPara="1" wrap="square" lIns="91425" tIns="91425" rIns="91425" bIns="91425" anchor="ctr" anchorCtr="0">
            <a:noAutofit/>
          </a:bodyPr>
          <a:lstStyle>
            <a:lvl1pPr lvl="0" rtl="0">
              <a:spcBef>
                <a:spcPts val="0"/>
              </a:spcBef>
              <a:spcAft>
                <a:spcPts val="0"/>
              </a:spcAft>
              <a:buSzPts val="2500"/>
              <a:buNone/>
              <a:defRPr sz="2000">
                <a:solidFill>
                  <a:schemeClr val="dk1"/>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164" name="Google Shape;164;p21"/>
          <p:cNvSpPr txBox="1">
            <a:spLocks noGrp="1"/>
          </p:cNvSpPr>
          <p:nvPr>
            <p:ph type="subTitle" idx="6"/>
          </p:nvPr>
        </p:nvSpPr>
        <p:spPr>
          <a:xfrm>
            <a:off x="6486007" y="3196225"/>
            <a:ext cx="1944900" cy="4482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grpSp>
        <p:nvGrpSpPr>
          <p:cNvPr id="165" name="Google Shape;165;p21"/>
          <p:cNvGrpSpPr/>
          <p:nvPr/>
        </p:nvGrpSpPr>
        <p:grpSpPr>
          <a:xfrm>
            <a:off x="-152" y="4568881"/>
            <a:ext cx="8857515" cy="436369"/>
            <a:chOff x="-259329" y="4569231"/>
            <a:chExt cx="8857515" cy="436369"/>
          </a:xfrm>
        </p:grpSpPr>
        <p:sp>
          <p:nvSpPr>
            <p:cNvPr id="166" name="Google Shape;166;p21"/>
            <p:cNvSpPr/>
            <p:nvPr/>
          </p:nvSpPr>
          <p:spPr>
            <a:xfrm rot="-5400000">
              <a:off x="7817646" y="4225060"/>
              <a:ext cx="436369" cy="1124712"/>
            </a:xfrm>
            <a:custGeom>
              <a:avLst/>
              <a:gdLst/>
              <a:ahLst/>
              <a:cxnLst/>
              <a:rect l="l" t="t" r="r" b="b"/>
              <a:pathLst>
                <a:path w="7006" h="17981" extrusionOk="0">
                  <a:moveTo>
                    <a:pt x="1369" y="1"/>
                  </a:moveTo>
                  <a:lnTo>
                    <a:pt x="1369" y="11943"/>
                  </a:lnTo>
                  <a:lnTo>
                    <a:pt x="1" y="11943"/>
                  </a:lnTo>
                  <a:lnTo>
                    <a:pt x="3503" y="17980"/>
                  </a:lnTo>
                  <a:lnTo>
                    <a:pt x="7006" y="11943"/>
                  </a:lnTo>
                  <a:lnTo>
                    <a:pt x="5605" y="11943"/>
                  </a:lnTo>
                  <a:lnTo>
                    <a:pt x="563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 name="Google Shape;167;p21"/>
            <p:cNvSpPr/>
            <p:nvPr/>
          </p:nvSpPr>
          <p:spPr>
            <a:xfrm flipH="1">
              <a:off x="-259329" y="4654525"/>
              <a:ext cx="7809000" cy="2652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168" name="Google Shape;168;p21"/>
          <p:cNvPicPr preferRelativeResize="0"/>
          <p:nvPr/>
        </p:nvPicPr>
        <p:blipFill>
          <a:blip r:embed="rId2">
            <a:alphaModFix amt="8000"/>
          </a:blip>
          <a:stretch>
            <a:fillRect/>
          </a:stretch>
        </p:blipFill>
        <p:spPr>
          <a:xfrm flipH="1">
            <a:off x="0" y="-21500"/>
            <a:ext cx="9144000" cy="5186500"/>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and six columns">
  <p:cSld name="CUSTOM_7">
    <p:spTree>
      <p:nvGrpSpPr>
        <p:cNvPr id="1" name="Shape 197"/>
        <p:cNvGrpSpPr/>
        <p:nvPr/>
      </p:nvGrpSpPr>
      <p:grpSpPr>
        <a:xfrm>
          <a:off x="0" y="0"/>
          <a:ext cx="0" cy="0"/>
          <a:chOff x="0" y="0"/>
          <a:chExt cx="0" cy="0"/>
        </a:xfrm>
      </p:grpSpPr>
      <p:grpSp>
        <p:nvGrpSpPr>
          <p:cNvPr id="198" name="Google Shape;198;p24"/>
          <p:cNvGrpSpPr/>
          <p:nvPr/>
        </p:nvGrpSpPr>
        <p:grpSpPr>
          <a:xfrm rot="5400000">
            <a:off x="2467455" y="-3796817"/>
            <a:ext cx="2598433" cy="10307483"/>
            <a:chOff x="133204" y="-3742286"/>
            <a:chExt cx="2598433" cy="10307483"/>
          </a:xfrm>
        </p:grpSpPr>
        <p:grpSp>
          <p:nvGrpSpPr>
            <p:cNvPr id="199" name="Google Shape;199;p24"/>
            <p:cNvGrpSpPr/>
            <p:nvPr/>
          </p:nvGrpSpPr>
          <p:grpSpPr>
            <a:xfrm rot="-5400000">
              <a:off x="-4171801" y="562718"/>
              <a:ext cx="9026697" cy="416688"/>
              <a:chOff x="3214903" y="4569231"/>
              <a:chExt cx="9453029" cy="436369"/>
            </a:xfrm>
          </p:grpSpPr>
          <p:sp>
            <p:nvSpPr>
              <p:cNvPr id="200" name="Google Shape;200;p24"/>
              <p:cNvSpPr/>
              <p:nvPr/>
            </p:nvSpPr>
            <p:spPr>
              <a:xfrm rot="-5400000">
                <a:off x="11887392" y="4225060"/>
                <a:ext cx="436369" cy="1124712"/>
              </a:xfrm>
              <a:custGeom>
                <a:avLst/>
                <a:gdLst/>
                <a:ahLst/>
                <a:cxnLst/>
                <a:rect l="l" t="t" r="r" b="b"/>
                <a:pathLst>
                  <a:path w="7006" h="17981" extrusionOk="0">
                    <a:moveTo>
                      <a:pt x="1369" y="1"/>
                    </a:moveTo>
                    <a:lnTo>
                      <a:pt x="1369" y="11943"/>
                    </a:lnTo>
                    <a:lnTo>
                      <a:pt x="1" y="11943"/>
                    </a:lnTo>
                    <a:lnTo>
                      <a:pt x="3503" y="17980"/>
                    </a:lnTo>
                    <a:lnTo>
                      <a:pt x="7006" y="11943"/>
                    </a:lnTo>
                    <a:lnTo>
                      <a:pt x="5605" y="11943"/>
                    </a:lnTo>
                    <a:lnTo>
                      <a:pt x="563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 name="Google Shape;201;p24"/>
              <p:cNvSpPr/>
              <p:nvPr/>
            </p:nvSpPr>
            <p:spPr>
              <a:xfrm flipH="1">
                <a:off x="3214903" y="4654519"/>
                <a:ext cx="8404500" cy="2652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02" name="Google Shape;202;p24"/>
            <p:cNvSpPr/>
            <p:nvPr/>
          </p:nvSpPr>
          <p:spPr>
            <a:xfrm rot="10800000" flipH="1">
              <a:off x="197774" y="4568893"/>
              <a:ext cx="2533863" cy="1996304"/>
            </a:xfrm>
            <a:custGeom>
              <a:avLst/>
              <a:gdLst/>
              <a:ahLst/>
              <a:cxnLst/>
              <a:rect l="l" t="t" r="r" b="b"/>
              <a:pathLst>
                <a:path w="38996" h="30723" extrusionOk="0">
                  <a:moveTo>
                    <a:pt x="1" y="0"/>
                  </a:moveTo>
                  <a:lnTo>
                    <a:pt x="1" y="8907"/>
                  </a:lnTo>
                  <a:cubicBezTo>
                    <a:pt x="201" y="20181"/>
                    <a:pt x="9541" y="29321"/>
                    <a:pt x="20816" y="29321"/>
                  </a:cubicBezTo>
                  <a:lnTo>
                    <a:pt x="32924" y="29255"/>
                  </a:lnTo>
                  <a:lnTo>
                    <a:pt x="32924" y="29255"/>
                  </a:lnTo>
                  <a:lnTo>
                    <a:pt x="32924" y="30722"/>
                  </a:lnTo>
                  <a:lnTo>
                    <a:pt x="38995" y="27220"/>
                  </a:lnTo>
                  <a:lnTo>
                    <a:pt x="32924" y="23717"/>
                  </a:lnTo>
                  <a:lnTo>
                    <a:pt x="32924" y="25085"/>
                  </a:lnTo>
                  <a:lnTo>
                    <a:pt x="20749" y="25051"/>
                  </a:lnTo>
                  <a:cubicBezTo>
                    <a:pt x="11909" y="25051"/>
                    <a:pt x="4504" y="17846"/>
                    <a:pt x="4237" y="8973"/>
                  </a:cubicBezTo>
                  <a:lnTo>
                    <a:pt x="423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03" name="Google Shape;203;p24"/>
          <p:cNvSpPr txBox="1">
            <a:spLocks noGrp="1"/>
          </p:cNvSpPr>
          <p:nvPr>
            <p:ph type="title"/>
          </p:nvPr>
        </p:nvSpPr>
        <p:spPr>
          <a:xfrm>
            <a:off x="2174175" y="1286588"/>
            <a:ext cx="1986000" cy="527700"/>
          </a:xfrm>
          <a:prstGeom prst="rect">
            <a:avLst/>
          </a:prstGeom>
        </p:spPr>
        <p:txBody>
          <a:bodyPr spcFirstLastPara="1" wrap="square" lIns="91425" tIns="91425" rIns="91425" bIns="91425" anchor="ctr" anchorCtr="0">
            <a:noAutofit/>
          </a:bodyPr>
          <a:lstStyle>
            <a:lvl1pPr lvl="0" algn="l" rtl="0">
              <a:spcBef>
                <a:spcPts val="0"/>
              </a:spcBef>
              <a:spcAft>
                <a:spcPts val="0"/>
              </a:spcAft>
              <a:buSzPts val="2500"/>
              <a:buNone/>
              <a:defRPr sz="2000">
                <a:solidFill>
                  <a:schemeClr val="dk1"/>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204" name="Google Shape;204;p24"/>
          <p:cNvSpPr txBox="1">
            <a:spLocks noGrp="1"/>
          </p:cNvSpPr>
          <p:nvPr>
            <p:ph type="subTitle" idx="1"/>
          </p:nvPr>
        </p:nvSpPr>
        <p:spPr>
          <a:xfrm>
            <a:off x="2174175" y="1814288"/>
            <a:ext cx="1986000" cy="4650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05" name="Google Shape;205;p24"/>
          <p:cNvSpPr txBox="1">
            <a:spLocks noGrp="1"/>
          </p:cNvSpPr>
          <p:nvPr>
            <p:ph type="title" idx="2"/>
          </p:nvPr>
        </p:nvSpPr>
        <p:spPr>
          <a:xfrm>
            <a:off x="6145098" y="1286600"/>
            <a:ext cx="1986000" cy="527700"/>
          </a:xfrm>
          <a:prstGeom prst="rect">
            <a:avLst/>
          </a:prstGeom>
        </p:spPr>
        <p:txBody>
          <a:bodyPr spcFirstLastPara="1" wrap="square" lIns="91425" tIns="91425" rIns="91425" bIns="91425" anchor="ctr" anchorCtr="0">
            <a:noAutofit/>
          </a:bodyPr>
          <a:lstStyle>
            <a:lvl1pPr lvl="0" algn="l" rtl="0">
              <a:spcBef>
                <a:spcPts val="0"/>
              </a:spcBef>
              <a:spcAft>
                <a:spcPts val="0"/>
              </a:spcAft>
              <a:buSzPts val="2500"/>
              <a:buNone/>
              <a:defRPr sz="2000">
                <a:solidFill>
                  <a:schemeClr val="dk1"/>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206" name="Google Shape;206;p24"/>
          <p:cNvSpPr txBox="1">
            <a:spLocks noGrp="1"/>
          </p:cNvSpPr>
          <p:nvPr>
            <p:ph type="subTitle" idx="3"/>
          </p:nvPr>
        </p:nvSpPr>
        <p:spPr>
          <a:xfrm>
            <a:off x="6145150" y="1814300"/>
            <a:ext cx="1986000" cy="4650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07" name="Google Shape;207;p24"/>
          <p:cNvSpPr txBox="1">
            <a:spLocks noGrp="1"/>
          </p:cNvSpPr>
          <p:nvPr>
            <p:ph type="title" idx="4"/>
          </p:nvPr>
        </p:nvSpPr>
        <p:spPr>
          <a:xfrm>
            <a:off x="2174175" y="3611400"/>
            <a:ext cx="1986000" cy="527700"/>
          </a:xfrm>
          <a:prstGeom prst="rect">
            <a:avLst/>
          </a:prstGeom>
        </p:spPr>
        <p:txBody>
          <a:bodyPr spcFirstLastPara="1" wrap="square" lIns="91425" tIns="91425" rIns="91425" bIns="91425" anchor="ctr" anchorCtr="0">
            <a:noAutofit/>
          </a:bodyPr>
          <a:lstStyle>
            <a:lvl1pPr lvl="0" algn="l" rtl="0">
              <a:spcBef>
                <a:spcPts val="0"/>
              </a:spcBef>
              <a:spcAft>
                <a:spcPts val="0"/>
              </a:spcAft>
              <a:buSzPts val="2500"/>
              <a:buNone/>
              <a:defRPr sz="2000">
                <a:solidFill>
                  <a:schemeClr val="dk1"/>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208" name="Google Shape;208;p24"/>
          <p:cNvSpPr txBox="1">
            <a:spLocks noGrp="1"/>
          </p:cNvSpPr>
          <p:nvPr>
            <p:ph type="subTitle" idx="5"/>
          </p:nvPr>
        </p:nvSpPr>
        <p:spPr>
          <a:xfrm>
            <a:off x="2174175" y="4139100"/>
            <a:ext cx="1986000" cy="4650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09" name="Google Shape;209;p24"/>
          <p:cNvSpPr txBox="1">
            <a:spLocks noGrp="1"/>
          </p:cNvSpPr>
          <p:nvPr>
            <p:ph type="title" idx="6"/>
          </p:nvPr>
        </p:nvSpPr>
        <p:spPr>
          <a:xfrm>
            <a:off x="6145098" y="3611400"/>
            <a:ext cx="1986000" cy="527700"/>
          </a:xfrm>
          <a:prstGeom prst="rect">
            <a:avLst/>
          </a:prstGeom>
        </p:spPr>
        <p:txBody>
          <a:bodyPr spcFirstLastPara="1" wrap="square" lIns="91425" tIns="91425" rIns="91425" bIns="91425" anchor="ctr" anchorCtr="0">
            <a:noAutofit/>
          </a:bodyPr>
          <a:lstStyle>
            <a:lvl1pPr lvl="0" algn="l" rtl="0">
              <a:spcBef>
                <a:spcPts val="0"/>
              </a:spcBef>
              <a:spcAft>
                <a:spcPts val="0"/>
              </a:spcAft>
              <a:buSzPts val="2500"/>
              <a:buNone/>
              <a:defRPr sz="2000">
                <a:solidFill>
                  <a:schemeClr val="dk1"/>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210" name="Google Shape;210;p24"/>
          <p:cNvSpPr txBox="1">
            <a:spLocks noGrp="1"/>
          </p:cNvSpPr>
          <p:nvPr>
            <p:ph type="subTitle" idx="7"/>
          </p:nvPr>
        </p:nvSpPr>
        <p:spPr>
          <a:xfrm>
            <a:off x="6145097" y="4139100"/>
            <a:ext cx="1986000" cy="4650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11" name="Google Shape;211;p24"/>
          <p:cNvSpPr txBox="1">
            <a:spLocks noGrp="1"/>
          </p:cNvSpPr>
          <p:nvPr>
            <p:ph type="title" idx="8"/>
          </p:nvPr>
        </p:nvSpPr>
        <p:spPr>
          <a:xfrm>
            <a:off x="2174177" y="2449000"/>
            <a:ext cx="1986000" cy="527700"/>
          </a:xfrm>
          <a:prstGeom prst="rect">
            <a:avLst/>
          </a:prstGeom>
        </p:spPr>
        <p:txBody>
          <a:bodyPr spcFirstLastPara="1" wrap="square" lIns="91425" tIns="91425" rIns="91425" bIns="91425" anchor="ctr" anchorCtr="0">
            <a:noAutofit/>
          </a:bodyPr>
          <a:lstStyle>
            <a:lvl1pPr lvl="0" algn="l" rtl="0">
              <a:spcBef>
                <a:spcPts val="0"/>
              </a:spcBef>
              <a:spcAft>
                <a:spcPts val="0"/>
              </a:spcAft>
              <a:buSzPts val="2500"/>
              <a:buNone/>
              <a:defRPr sz="2000">
                <a:solidFill>
                  <a:schemeClr val="dk1"/>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212" name="Google Shape;212;p24"/>
          <p:cNvSpPr txBox="1">
            <a:spLocks noGrp="1"/>
          </p:cNvSpPr>
          <p:nvPr>
            <p:ph type="subTitle" idx="9"/>
          </p:nvPr>
        </p:nvSpPr>
        <p:spPr>
          <a:xfrm>
            <a:off x="2174175" y="2976700"/>
            <a:ext cx="1986000" cy="4650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13" name="Google Shape;213;p24"/>
          <p:cNvSpPr txBox="1">
            <a:spLocks noGrp="1"/>
          </p:cNvSpPr>
          <p:nvPr>
            <p:ph type="title" idx="13"/>
          </p:nvPr>
        </p:nvSpPr>
        <p:spPr>
          <a:xfrm>
            <a:off x="6145102" y="2449000"/>
            <a:ext cx="1986000" cy="527700"/>
          </a:xfrm>
          <a:prstGeom prst="rect">
            <a:avLst/>
          </a:prstGeom>
        </p:spPr>
        <p:txBody>
          <a:bodyPr spcFirstLastPara="1" wrap="square" lIns="91425" tIns="91425" rIns="91425" bIns="91425" anchor="ctr" anchorCtr="0">
            <a:noAutofit/>
          </a:bodyPr>
          <a:lstStyle>
            <a:lvl1pPr lvl="0" algn="l" rtl="0">
              <a:spcBef>
                <a:spcPts val="0"/>
              </a:spcBef>
              <a:spcAft>
                <a:spcPts val="0"/>
              </a:spcAft>
              <a:buSzPts val="2500"/>
              <a:buNone/>
              <a:defRPr sz="2000">
                <a:solidFill>
                  <a:schemeClr val="dk1"/>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214" name="Google Shape;214;p24"/>
          <p:cNvSpPr txBox="1">
            <a:spLocks noGrp="1"/>
          </p:cNvSpPr>
          <p:nvPr>
            <p:ph type="subTitle" idx="14"/>
          </p:nvPr>
        </p:nvSpPr>
        <p:spPr>
          <a:xfrm>
            <a:off x="6145100" y="2976700"/>
            <a:ext cx="1986000" cy="4650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15" name="Google Shape;215;p24"/>
          <p:cNvSpPr txBox="1">
            <a:spLocks noGrp="1"/>
          </p:cNvSpPr>
          <p:nvPr>
            <p:ph type="title" idx="15"/>
          </p:nvPr>
        </p:nvSpPr>
        <p:spPr>
          <a:xfrm>
            <a:off x="720000" y="539400"/>
            <a:ext cx="7704000" cy="478200"/>
          </a:xfrm>
          <a:prstGeom prst="rect">
            <a:avLst/>
          </a:prstGeom>
        </p:spPr>
        <p:txBody>
          <a:bodyPr spcFirstLastPara="1" wrap="square" lIns="91425" tIns="91425" rIns="91425" bIns="91425" anchor="ctr" anchorCtr="0">
            <a:noAutofit/>
          </a:bodyPr>
          <a:lstStyle>
            <a:lvl1pPr lvl="0" rtl="0">
              <a:spcBef>
                <a:spcPts val="0"/>
              </a:spcBef>
              <a:spcAft>
                <a:spcPts val="0"/>
              </a:spcAft>
              <a:buSzPts val="28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pic>
        <p:nvPicPr>
          <p:cNvPr id="216" name="Google Shape;216;p24"/>
          <p:cNvPicPr preferRelativeResize="0"/>
          <p:nvPr/>
        </p:nvPicPr>
        <p:blipFill>
          <a:blip r:embed="rId2">
            <a:alphaModFix amt="8000"/>
          </a:blip>
          <a:stretch>
            <a:fillRect/>
          </a:stretch>
        </p:blipFill>
        <p:spPr>
          <a:xfrm flipH="1">
            <a:off x="-22225" y="-43000"/>
            <a:ext cx="9144000" cy="5186500"/>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only 1">
  <p:cSld name="CUSTOM_11">
    <p:spTree>
      <p:nvGrpSpPr>
        <p:cNvPr id="1" name="Shape 217"/>
        <p:cNvGrpSpPr/>
        <p:nvPr/>
      </p:nvGrpSpPr>
      <p:grpSpPr>
        <a:xfrm>
          <a:off x="0" y="0"/>
          <a:ext cx="0" cy="0"/>
          <a:chOff x="0" y="0"/>
          <a:chExt cx="0" cy="0"/>
        </a:xfrm>
      </p:grpSpPr>
      <p:grpSp>
        <p:nvGrpSpPr>
          <p:cNvPr id="218" name="Google Shape;218;p25"/>
          <p:cNvGrpSpPr/>
          <p:nvPr/>
        </p:nvGrpSpPr>
        <p:grpSpPr>
          <a:xfrm>
            <a:off x="-1899240" y="567789"/>
            <a:ext cx="10642431" cy="4553639"/>
            <a:chOff x="-1899240" y="157989"/>
            <a:chExt cx="10642431" cy="4553639"/>
          </a:xfrm>
        </p:grpSpPr>
        <p:grpSp>
          <p:nvGrpSpPr>
            <p:cNvPr id="219" name="Google Shape;219;p25"/>
            <p:cNvGrpSpPr/>
            <p:nvPr/>
          </p:nvGrpSpPr>
          <p:grpSpPr>
            <a:xfrm>
              <a:off x="-145720" y="4215249"/>
              <a:ext cx="8888911" cy="416688"/>
              <a:chOff x="-710548" y="4569231"/>
              <a:chExt cx="9308734" cy="436369"/>
            </a:xfrm>
          </p:grpSpPr>
          <p:sp>
            <p:nvSpPr>
              <p:cNvPr id="220" name="Google Shape;220;p25"/>
              <p:cNvSpPr/>
              <p:nvPr/>
            </p:nvSpPr>
            <p:spPr>
              <a:xfrm rot="-5400000">
                <a:off x="7817646" y="4225060"/>
                <a:ext cx="436369" cy="1124712"/>
              </a:xfrm>
              <a:custGeom>
                <a:avLst/>
                <a:gdLst/>
                <a:ahLst/>
                <a:cxnLst/>
                <a:rect l="l" t="t" r="r" b="b"/>
                <a:pathLst>
                  <a:path w="7006" h="17981" extrusionOk="0">
                    <a:moveTo>
                      <a:pt x="1369" y="1"/>
                    </a:moveTo>
                    <a:lnTo>
                      <a:pt x="1369" y="11943"/>
                    </a:lnTo>
                    <a:lnTo>
                      <a:pt x="1" y="11943"/>
                    </a:lnTo>
                    <a:lnTo>
                      <a:pt x="3503" y="17980"/>
                    </a:lnTo>
                    <a:lnTo>
                      <a:pt x="7006" y="11943"/>
                    </a:lnTo>
                    <a:lnTo>
                      <a:pt x="5605" y="11943"/>
                    </a:lnTo>
                    <a:lnTo>
                      <a:pt x="563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 name="Google Shape;221;p25"/>
              <p:cNvSpPr/>
              <p:nvPr/>
            </p:nvSpPr>
            <p:spPr>
              <a:xfrm flipH="1">
                <a:off x="-710548" y="4654503"/>
                <a:ext cx="8260200" cy="2652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22" name="Google Shape;222;p25"/>
            <p:cNvGrpSpPr/>
            <p:nvPr/>
          </p:nvGrpSpPr>
          <p:grpSpPr>
            <a:xfrm rot="5400000" flipH="1">
              <a:off x="-1094983" y="1377087"/>
              <a:ext cx="2865662" cy="427467"/>
              <a:chOff x="5672848" y="4569231"/>
              <a:chExt cx="2925339" cy="436369"/>
            </a:xfrm>
          </p:grpSpPr>
          <p:sp>
            <p:nvSpPr>
              <p:cNvPr id="223" name="Google Shape;223;p25"/>
              <p:cNvSpPr/>
              <p:nvPr/>
            </p:nvSpPr>
            <p:spPr>
              <a:xfrm rot="-5400000">
                <a:off x="7817646" y="4225060"/>
                <a:ext cx="436369" cy="1124712"/>
              </a:xfrm>
              <a:custGeom>
                <a:avLst/>
                <a:gdLst/>
                <a:ahLst/>
                <a:cxnLst/>
                <a:rect l="l" t="t" r="r" b="b"/>
                <a:pathLst>
                  <a:path w="7006" h="17981" extrusionOk="0">
                    <a:moveTo>
                      <a:pt x="1369" y="1"/>
                    </a:moveTo>
                    <a:lnTo>
                      <a:pt x="1369" y="11943"/>
                    </a:lnTo>
                    <a:lnTo>
                      <a:pt x="1" y="11943"/>
                    </a:lnTo>
                    <a:lnTo>
                      <a:pt x="3503" y="17980"/>
                    </a:lnTo>
                    <a:lnTo>
                      <a:pt x="7006" y="11943"/>
                    </a:lnTo>
                    <a:lnTo>
                      <a:pt x="5605" y="11943"/>
                    </a:lnTo>
                    <a:lnTo>
                      <a:pt x="563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 name="Google Shape;224;p25"/>
              <p:cNvSpPr/>
              <p:nvPr/>
            </p:nvSpPr>
            <p:spPr>
              <a:xfrm flipH="1">
                <a:off x="5672848" y="4654499"/>
                <a:ext cx="1876800" cy="2652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25" name="Google Shape;225;p25"/>
            <p:cNvSpPr/>
            <p:nvPr/>
          </p:nvSpPr>
          <p:spPr>
            <a:xfrm flipH="1">
              <a:off x="-1899240" y="2847050"/>
              <a:ext cx="2366570" cy="1864579"/>
            </a:xfrm>
            <a:custGeom>
              <a:avLst/>
              <a:gdLst/>
              <a:ahLst/>
              <a:cxnLst/>
              <a:rect l="l" t="t" r="r" b="b"/>
              <a:pathLst>
                <a:path w="38996" h="30723" extrusionOk="0">
                  <a:moveTo>
                    <a:pt x="1" y="0"/>
                  </a:moveTo>
                  <a:lnTo>
                    <a:pt x="1" y="8907"/>
                  </a:lnTo>
                  <a:cubicBezTo>
                    <a:pt x="201" y="20181"/>
                    <a:pt x="9541" y="29321"/>
                    <a:pt x="20816" y="29321"/>
                  </a:cubicBezTo>
                  <a:lnTo>
                    <a:pt x="32924" y="29255"/>
                  </a:lnTo>
                  <a:lnTo>
                    <a:pt x="32924" y="29255"/>
                  </a:lnTo>
                  <a:lnTo>
                    <a:pt x="32924" y="30722"/>
                  </a:lnTo>
                  <a:lnTo>
                    <a:pt x="38995" y="27220"/>
                  </a:lnTo>
                  <a:lnTo>
                    <a:pt x="32924" y="23717"/>
                  </a:lnTo>
                  <a:lnTo>
                    <a:pt x="32924" y="25085"/>
                  </a:lnTo>
                  <a:lnTo>
                    <a:pt x="20749" y="25051"/>
                  </a:lnTo>
                  <a:cubicBezTo>
                    <a:pt x="11909" y="25051"/>
                    <a:pt x="4504" y="17846"/>
                    <a:pt x="4237" y="8973"/>
                  </a:cubicBezTo>
                  <a:lnTo>
                    <a:pt x="423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26" name="Google Shape;226;p25"/>
          <p:cNvSpPr txBox="1">
            <a:spLocks noGrp="1"/>
          </p:cNvSpPr>
          <p:nvPr>
            <p:ph type="title"/>
          </p:nvPr>
        </p:nvSpPr>
        <p:spPr>
          <a:xfrm>
            <a:off x="720000" y="539400"/>
            <a:ext cx="7704000" cy="478200"/>
          </a:xfrm>
          <a:prstGeom prst="rect">
            <a:avLst/>
          </a:prstGeom>
        </p:spPr>
        <p:txBody>
          <a:bodyPr spcFirstLastPara="1" wrap="square" lIns="91425" tIns="91425" rIns="91425" bIns="91425" anchor="ctr" anchorCtr="0">
            <a:noAutofit/>
          </a:bodyPr>
          <a:lstStyle>
            <a:lvl1pPr lvl="0" rtl="0">
              <a:spcBef>
                <a:spcPts val="0"/>
              </a:spcBef>
              <a:spcAft>
                <a:spcPts val="0"/>
              </a:spcAft>
              <a:buSzPts val="28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pic>
        <p:nvPicPr>
          <p:cNvPr id="227" name="Google Shape;227;p25"/>
          <p:cNvPicPr preferRelativeResize="0"/>
          <p:nvPr/>
        </p:nvPicPr>
        <p:blipFill>
          <a:blip r:embed="rId2">
            <a:alphaModFix amt="8000"/>
          </a:blip>
          <a:stretch>
            <a:fillRect/>
          </a:stretch>
        </p:blipFill>
        <p:spPr>
          <a:xfrm flipH="1">
            <a:off x="-22225" y="-43000"/>
            <a:ext cx="9144000" cy="5186500"/>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only 2">
  <p:cSld name="CUSTOM_11_1">
    <p:spTree>
      <p:nvGrpSpPr>
        <p:cNvPr id="1" name="Shape 228"/>
        <p:cNvGrpSpPr/>
        <p:nvPr/>
      </p:nvGrpSpPr>
      <p:grpSpPr>
        <a:xfrm>
          <a:off x="0" y="0"/>
          <a:ext cx="0" cy="0"/>
          <a:chOff x="0" y="0"/>
          <a:chExt cx="0" cy="0"/>
        </a:xfrm>
      </p:grpSpPr>
      <p:grpSp>
        <p:nvGrpSpPr>
          <p:cNvPr id="229" name="Google Shape;229;p26"/>
          <p:cNvGrpSpPr/>
          <p:nvPr/>
        </p:nvGrpSpPr>
        <p:grpSpPr>
          <a:xfrm>
            <a:off x="-145720" y="4625049"/>
            <a:ext cx="8888911" cy="416688"/>
            <a:chOff x="-710548" y="4569231"/>
            <a:chExt cx="9308734" cy="436369"/>
          </a:xfrm>
        </p:grpSpPr>
        <p:sp>
          <p:nvSpPr>
            <p:cNvPr id="230" name="Google Shape;230;p26"/>
            <p:cNvSpPr/>
            <p:nvPr/>
          </p:nvSpPr>
          <p:spPr>
            <a:xfrm rot="-5400000">
              <a:off x="7817646" y="4225060"/>
              <a:ext cx="436369" cy="1124712"/>
            </a:xfrm>
            <a:custGeom>
              <a:avLst/>
              <a:gdLst/>
              <a:ahLst/>
              <a:cxnLst/>
              <a:rect l="l" t="t" r="r" b="b"/>
              <a:pathLst>
                <a:path w="7006" h="17981" extrusionOk="0">
                  <a:moveTo>
                    <a:pt x="1369" y="1"/>
                  </a:moveTo>
                  <a:lnTo>
                    <a:pt x="1369" y="11943"/>
                  </a:lnTo>
                  <a:lnTo>
                    <a:pt x="1" y="11943"/>
                  </a:lnTo>
                  <a:lnTo>
                    <a:pt x="3503" y="17980"/>
                  </a:lnTo>
                  <a:lnTo>
                    <a:pt x="7006" y="11943"/>
                  </a:lnTo>
                  <a:lnTo>
                    <a:pt x="5605" y="11943"/>
                  </a:lnTo>
                  <a:lnTo>
                    <a:pt x="563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 name="Google Shape;231;p26"/>
            <p:cNvSpPr/>
            <p:nvPr/>
          </p:nvSpPr>
          <p:spPr>
            <a:xfrm flipH="1">
              <a:off x="-710548" y="4654503"/>
              <a:ext cx="8260200" cy="2652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32" name="Google Shape;232;p26"/>
          <p:cNvSpPr txBox="1">
            <a:spLocks noGrp="1"/>
          </p:cNvSpPr>
          <p:nvPr>
            <p:ph type="title"/>
          </p:nvPr>
        </p:nvSpPr>
        <p:spPr>
          <a:xfrm>
            <a:off x="720000" y="539400"/>
            <a:ext cx="7704000" cy="478200"/>
          </a:xfrm>
          <a:prstGeom prst="rect">
            <a:avLst/>
          </a:prstGeom>
        </p:spPr>
        <p:txBody>
          <a:bodyPr spcFirstLastPara="1" wrap="square" lIns="91425" tIns="91425" rIns="91425" bIns="91425" anchor="ctr" anchorCtr="0">
            <a:noAutofit/>
          </a:bodyPr>
          <a:lstStyle>
            <a:lvl1pPr lvl="0" rtl="0">
              <a:spcBef>
                <a:spcPts val="0"/>
              </a:spcBef>
              <a:spcAft>
                <a:spcPts val="0"/>
              </a:spcAft>
              <a:buSzPts val="28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pic>
        <p:nvPicPr>
          <p:cNvPr id="233" name="Google Shape;233;p26"/>
          <p:cNvPicPr preferRelativeResize="0"/>
          <p:nvPr/>
        </p:nvPicPr>
        <p:blipFill>
          <a:blip r:embed="rId2">
            <a:alphaModFix amt="8000"/>
          </a:blip>
          <a:stretch>
            <a:fillRect/>
          </a:stretch>
        </p:blipFill>
        <p:spPr>
          <a:xfrm flipH="1">
            <a:off x="0" y="-21500"/>
            <a:ext cx="9144000" cy="5186500"/>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Numbers and text">
  <p:cSld name="CUSTOM_8">
    <p:spTree>
      <p:nvGrpSpPr>
        <p:cNvPr id="1" name="Shape 234"/>
        <p:cNvGrpSpPr/>
        <p:nvPr/>
      </p:nvGrpSpPr>
      <p:grpSpPr>
        <a:xfrm>
          <a:off x="0" y="0"/>
          <a:ext cx="0" cy="0"/>
          <a:chOff x="0" y="0"/>
          <a:chExt cx="0" cy="0"/>
        </a:xfrm>
      </p:grpSpPr>
      <p:grpSp>
        <p:nvGrpSpPr>
          <p:cNvPr id="235" name="Google Shape;235;p27"/>
          <p:cNvGrpSpPr/>
          <p:nvPr/>
        </p:nvGrpSpPr>
        <p:grpSpPr>
          <a:xfrm rot="-5400000">
            <a:off x="-887330" y="1128469"/>
            <a:ext cx="5113419" cy="2956493"/>
            <a:chOff x="3953555" y="656550"/>
            <a:chExt cx="5113419" cy="2956493"/>
          </a:xfrm>
        </p:grpSpPr>
        <p:sp>
          <p:nvSpPr>
            <p:cNvPr id="236" name="Google Shape;236;p27"/>
            <p:cNvSpPr/>
            <p:nvPr/>
          </p:nvSpPr>
          <p:spPr>
            <a:xfrm>
              <a:off x="7794825" y="656575"/>
              <a:ext cx="1272148" cy="2956468"/>
            </a:xfrm>
            <a:custGeom>
              <a:avLst/>
              <a:gdLst/>
              <a:ahLst/>
              <a:cxnLst/>
              <a:rect l="l" t="t" r="r" b="b"/>
              <a:pathLst>
                <a:path w="19349" h="44967" extrusionOk="0">
                  <a:moveTo>
                    <a:pt x="1" y="1"/>
                  </a:moveTo>
                  <a:lnTo>
                    <a:pt x="1" y="4004"/>
                  </a:lnTo>
                  <a:cubicBezTo>
                    <a:pt x="7873" y="4671"/>
                    <a:pt x="14144" y="11409"/>
                    <a:pt x="14144" y="19348"/>
                  </a:cubicBezTo>
                  <a:lnTo>
                    <a:pt x="14144" y="39329"/>
                  </a:lnTo>
                  <a:lnTo>
                    <a:pt x="12843" y="39329"/>
                  </a:lnTo>
                  <a:lnTo>
                    <a:pt x="16079" y="44966"/>
                  </a:lnTo>
                  <a:lnTo>
                    <a:pt x="19348" y="39329"/>
                  </a:lnTo>
                  <a:lnTo>
                    <a:pt x="18047" y="39329"/>
                  </a:lnTo>
                  <a:lnTo>
                    <a:pt x="18114" y="19348"/>
                  </a:lnTo>
                  <a:cubicBezTo>
                    <a:pt x="18114" y="9174"/>
                    <a:pt x="10041" y="668"/>
                    <a:pt x="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 name="Google Shape;237;p27"/>
            <p:cNvSpPr/>
            <p:nvPr/>
          </p:nvSpPr>
          <p:spPr>
            <a:xfrm>
              <a:off x="3953555" y="656550"/>
              <a:ext cx="3855900" cy="2628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38" name="Google Shape;238;p27"/>
          <p:cNvSpPr txBox="1">
            <a:spLocks noGrp="1"/>
          </p:cNvSpPr>
          <p:nvPr>
            <p:ph type="title" hasCustomPrompt="1"/>
          </p:nvPr>
        </p:nvSpPr>
        <p:spPr>
          <a:xfrm>
            <a:off x="713100" y="3253782"/>
            <a:ext cx="2258100" cy="6675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6000"/>
              <a:buNone/>
              <a:defRPr sz="4000"/>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r>
              <a:t>xx%</a:t>
            </a:r>
          </a:p>
        </p:txBody>
      </p:sp>
      <p:sp>
        <p:nvSpPr>
          <p:cNvPr id="239" name="Google Shape;239;p27"/>
          <p:cNvSpPr txBox="1">
            <a:spLocks noGrp="1"/>
          </p:cNvSpPr>
          <p:nvPr>
            <p:ph type="subTitle" idx="1"/>
          </p:nvPr>
        </p:nvSpPr>
        <p:spPr>
          <a:xfrm>
            <a:off x="713100" y="3908264"/>
            <a:ext cx="2258100" cy="574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2400"/>
              <a:buFont typeface="PT Sans"/>
              <a:buNone/>
              <a:defRPr sz="1600"/>
            </a:lvl1pPr>
            <a:lvl2pPr lvl="1" algn="ctr" rtl="0">
              <a:lnSpc>
                <a:spcPct val="100000"/>
              </a:lnSpc>
              <a:spcBef>
                <a:spcPts val="0"/>
              </a:spcBef>
              <a:spcAft>
                <a:spcPts val="0"/>
              </a:spcAft>
              <a:buClr>
                <a:schemeClr val="dk1"/>
              </a:buClr>
              <a:buSzPts val="2100"/>
              <a:buNone/>
              <a:defRPr sz="2100">
                <a:solidFill>
                  <a:schemeClr val="dk1"/>
                </a:solidFill>
              </a:defRPr>
            </a:lvl2pPr>
            <a:lvl3pPr lvl="2" algn="ctr" rtl="0">
              <a:lnSpc>
                <a:spcPct val="100000"/>
              </a:lnSpc>
              <a:spcBef>
                <a:spcPts val="0"/>
              </a:spcBef>
              <a:spcAft>
                <a:spcPts val="0"/>
              </a:spcAft>
              <a:buClr>
                <a:schemeClr val="dk1"/>
              </a:buClr>
              <a:buSzPts val="2100"/>
              <a:buNone/>
              <a:defRPr sz="2100">
                <a:solidFill>
                  <a:schemeClr val="dk1"/>
                </a:solidFill>
              </a:defRPr>
            </a:lvl3pPr>
            <a:lvl4pPr lvl="3" algn="ctr" rtl="0">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4pPr>
            <a:lvl5pPr lvl="4" algn="ctr" rtl="0">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5pPr>
            <a:lvl6pPr lvl="5" algn="ctr" rtl="0">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6pPr>
            <a:lvl7pPr lvl="6" algn="ctr" rtl="0">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7pPr>
            <a:lvl8pPr lvl="7" algn="ctr" rtl="0">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8pPr>
            <a:lvl9pPr lvl="8" algn="ctr" rtl="0">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9pPr>
          </a:lstStyle>
          <a:p>
            <a:endParaRPr/>
          </a:p>
        </p:txBody>
      </p:sp>
      <p:sp>
        <p:nvSpPr>
          <p:cNvPr id="240" name="Google Shape;240;p27"/>
          <p:cNvSpPr txBox="1">
            <a:spLocks noGrp="1"/>
          </p:cNvSpPr>
          <p:nvPr>
            <p:ph type="title" idx="2" hasCustomPrompt="1"/>
          </p:nvPr>
        </p:nvSpPr>
        <p:spPr>
          <a:xfrm>
            <a:off x="3442950" y="3253773"/>
            <a:ext cx="2258100" cy="6675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6000"/>
              <a:buNone/>
              <a:defRPr sz="4000"/>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r>
              <a:t>xx%</a:t>
            </a:r>
          </a:p>
        </p:txBody>
      </p:sp>
      <p:sp>
        <p:nvSpPr>
          <p:cNvPr id="241" name="Google Shape;241;p27"/>
          <p:cNvSpPr txBox="1">
            <a:spLocks noGrp="1"/>
          </p:cNvSpPr>
          <p:nvPr>
            <p:ph type="subTitle" idx="3"/>
          </p:nvPr>
        </p:nvSpPr>
        <p:spPr>
          <a:xfrm>
            <a:off x="3442950" y="3908245"/>
            <a:ext cx="2258100" cy="574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2400"/>
              <a:buFont typeface="PT Sans"/>
              <a:buNone/>
              <a:defRPr sz="1600"/>
            </a:lvl1pPr>
            <a:lvl2pPr lvl="1" algn="ctr" rtl="0">
              <a:lnSpc>
                <a:spcPct val="100000"/>
              </a:lnSpc>
              <a:spcBef>
                <a:spcPts val="0"/>
              </a:spcBef>
              <a:spcAft>
                <a:spcPts val="0"/>
              </a:spcAft>
              <a:buClr>
                <a:schemeClr val="dk1"/>
              </a:buClr>
              <a:buSzPts val="2100"/>
              <a:buNone/>
              <a:defRPr sz="2100">
                <a:solidFill>
                  <a:schemeClr val="dk1"/>
                </a:solidFill>
              </a:defRPr>
            </a:lvl2pPr>
            <a:lvl3pPr lvl="2" algn="ctr" rtl="0">
              <a:lnSpc>
                <a:spcPct val="100000"/>
              </a:lnSpc>
              <a:spcBef>
                <a:spcPts val="0"/>
              </a:spcBef>
              <a:spcAft>
                <a:spcPts val="0"/>
              </a:spcAft>
              <a:buClr>
                <a:schemeClr val="dk1"/>
              </a:buClr>
              <a:buSzPts val="2100"/>
              <a:buNone/>
              <a:defRPr sz="2100">
                <a:solidFill>
                  <a:schemeClr val="dk1"/>
                </a:solidFill>
              </a:defRPr>
            </a:lvl3pPr>
            <a:lvl4pPr lvl="3" algn="ctr" rtl="0">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4pPr>
            <a:lvl5pPr lvl="4" algn="ctr" rtl="0">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5pPr>
            <a:lvl6pPr lvl="5" algn="ctr" rtl="0">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6pPr>
            <a:lvl7pPr lvl="6" algn="ctr" rtl="0">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7pPr>
            <a:lvl8pPr lvl="7" algn="ctr" rtl="0">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8pPr>
            <a:lvl9pPr lvl="8" algn="ctr" rtl="0">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9pPr>
          </a:lstStyle>
          <a:p>
            <a:endParaRPr/>
          </a:p>
        </p:txBody>
      </p:sp>
      <p:sp>
        <p:nvSpPr>
          <p:cNvPr id="242" name="Google Shape;242;p27"/>
          <p:cNvSpPr txBox="1">
            <a:spLocks noGrp="1"/>
          </p:cNvSpPr>
          <p:nvPr>
            <p:ph type="title" idx="4" hasCustomPrompt="1"/>
          </p:nvPr>
        </p:nvSpPr>
        <p:spPr>
          <a:xfrm>
            <a:off x="6172800" y="3253778"/>
            <a:ext cx="2258100" cy="6675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6000"/>
              <a:buNone/>
              <a:defRPr sz="4000"/>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r>
              <a:t>xx%</a:t>
            </a:r>
          </a:p>
        </p:txBody>
      </p:sp>
      <p:sp>
        <p:nvSpPr>
          <p:cNvPr id="243" name="Google Shape;243;p27"/>
          <p:cNvSpPr txBox="1">
            <a:spLocks noGrp="1"/>
          </p:cNvSpPr>
          <p:nvPr>
            <p:ph type="subTitle" idx="5"/>
          </p:nvPr>
        </p:nvSpPr>
        <p:spPr>
          <a:xfrm>
            <a:off x="6172800" y="3908243"/>
            <a:ext cx="2258100" cy="574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2400"/>
              <a:buFont typeface="PT Sans"/>
              <a:buNone/>
              <a:defRPr sz="1600"/>
            </a:lvl1pPr>
            <a:lvl2pPr lvl="1" algn="ctr" rtl="0">
              <a:lnSpc>
                <a:spcPct val="100000"/>
              </a:lnSpc>
              <a:spcBef>
                <a:spcPts val="0"/>
              </a:spcBef>
              <a:spcAft>
                <a:spcPts val="0"/>
              </a:spcAft>
              <a:buClr>
                <a:schemeClr val="dk1"/>
              </a:buClr>
              <a:buSzPts val="2100"/>
              <a:buNone/>
              <a:defRPr sz="2100">
                <a:solidFill>
                  <a:schemeClr val="dk1"/>
                </a:solidFill>
              </a:defRPr>
            </a:lvl2pPr>
            <a:lvl3pPr lvl="2" algn="ctr" rtl="0">
              <a:lnSpc>
                <a:spcPct val="100000"/>
              </a:lnSpc>
              <a:spcBef>
                <a:spcPts val="0"/>
              </a:spcBef>
              <a:spcAft>
                <a:spcPts val="0"/>
              </a:spcAft>
              <a:buClr>
                <a:schemeClr val="dk1"/>
              </a:buClr>
              <a:buSzPts val="2100"/>
              <a:buNone/>
              <a:defRPr sz="2100">
                <a:solidFill>
                  <a:schemeClr val="dk1"/>
                </a:solidFill>
              </a:defRPr>
            </a:lvl3pPr>
            <a:lvl4pPr lvl="3" algn="ctr" rtl="0">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4pPr>
            <a:lvl5pPr lvl="4" algn="ctr" rtl="0">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5pPr>
            <a:lvl6pPr lvl="5" algn="ctr" rtl="0">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6pPr>
            <a:lvl7pPr lvl="6" algn="ctr" rtl="0">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7pPr>
            <a:lvl8pPr lvl="7" algn="ctr" rtl="0">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8pPr>
            <a:lvl9pPr lvl="8" algn="ctr" rtl="0">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9pPr>
          </a:lstStyle>
          <a:p>
            <a:endParaRPr/>
          </a:p>
        </p:txBody>
      </p:sp>
      <p:sp>
        <p:nvSpPr>
          <p:cNvPr id="244" name="Google Shape;244;p27"/>
          <p:cNvSpPr txBox="1">
            <a:spLocks noGrp="1"/>
          </p:cNvSpPr>
          <p:nvPr>
            <p:ph type="title" idx="6"/>
          </p:nvPr>
        </p:nvSpPr>
        <p:spPr>
          <a:xfrm>
            <a:off x="720000" y="539400"/>
            <a:ext cx="7704000" cy="478200"/>
          </a:xfrm>
          <a:prstGeom prst="rect">
            <a:avLst/>
          </a:prstGeom>
        </p:spPr>
        <p:txBody>
          <a:bodyPr spcFirstLastPara="1" wrap="square" lIns="91425" tIns="91425" rIns="91425" bIns="91425" anchor="ctr" anchorCtr="0">
            <a:noAutofit/>
          </a:bodyPr>
          <a:lstStyle>
            <a:lvl1pPr lvl="0" rtl="0">
              <a:spcBef>
                <a:spcPts val="0"/>
              </a:spcBef>
              <a:spcAft>
                <a:spcPts val="0"/>
              </a:spcAft>
              <a:buSzPts val="28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pic>
        <p:nvPicPr>
          <p:cNvPr id="245" name="Google Shape;245;p27"/>
          <p:cNvPicPr preferRelativeResize="0"/>
          <p:nvPr/>
        </p:nvPicPr>
        <p:blipFill>
          <a:blip r:embed="rId2">
            <a:alphaModFix amt="8000"/>
          </a:blip>
          <a:stretch>
            <a:fillRect/>
          </a:stretch>
        </p:blipFill>
        <p:spPr>
          <a:xfrm flipH="1">
            <a:off x="-22225" y="-43000"/>
            <a:ext cx="9144000" cy="5186500"/>
          </a:xfrm>
          <a:prstGeom prst="rect">
            <a:avLst/>
          </a:prstGeom>
          <a:noFill/>
          <a:ln>
            <a:noFill/>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ackground">
  <p:cSld name="CUSTOM_9">
    <p:spTree>
      <p:nvGrpSpPr>
        <p:cNvPr id="1" name="Shape 252"/>
        <p:cNvGrpSpPr/>
        <p:nvPr/>
      </p:nvGrpSpPr>
      <p:grpSpPr>
        <a:xfrm>
          <a:off x="0" y="0"/>
          <a:ext cx="0" cy="0"/>
          <a:chOff x="0" y="0"/>
          <a:chExt cx="0" cy="0"/>
        </a:xfrm>
      </p:grpSpPr>
      <p:grpSp>
        <p:nvGrpSpPr>
          <p:cNvPr id="253" name="Google Shape;253;p29"/>
          <p:cNvGrpSpPr/>
          <p:nvPr/>
        </p:nvGrpSpPr>
        <p:grpSpPr>
          <a:xfrm flipH="1">
            <a:off x="-3209729" y="-150080"/>
            <a:ext cx="8379400" cy="9999105"/>
            <a:chOff x="116750" y="6"/>
            <a:chExt cx="4503843" cy="5374418"/>
          </a:xfrm>
        </p:grpSpPr>
        <p:sp>
          <p:nvSpPr>
            <p:cNvPr id="254" name="Google Shape;254;p29"/>
            <p:cNvSpPr/>
            <p:nvPr/>
          </p:nvSpPr>
          <p:spPr>
            <a:xfrm rot="10800000" flipH="1">
              <a:off x="1896628" y="6"/>
              <a:ext cx="809158" cy="2076716"/>
            </a:xfrm>
            <a:custGeom>
              <a:avLst/>
              <a:gdLst/>
              <a:ahLst/>
              <a:cxnLst/>
              <a:rect l="l" t="t" r="r" b="b"/>
              <a:pathLst>
                <a:path w="7006" h="17981" extrusionOk="0">
                  <a:moveTo>
                    <a:pt x="1369" y="1"/>
                  </a:moveTo>
                  <a:lnTo>
                    <a:pt x="1369" y="11943"/>
                  </a:lnTo>
                  <a:lnTo>
                    <a:pt x="1" y="11943"/>
                  </a:lnTo>
                  <a:lnTo>
                    <a:pt x="3503" y="17980"/>
                  </a:lnTo>
                  <a:lnTo>
                    <a:pt x="7006" y="11943"/>
                  </a:lnTo>
                  <a:lnTo>
                    <a:pt x="5605" y="11943"/>
                  </a:lnTo>
                  <a:lnTo>
                    <a:pt x="563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 name="Google Shape;255;p29"/>
            <p:cNvSpPr/>
            <p:nvPr/>
          </p:nvSpPr>
          <p:spPr>
            <a:xfrm rot="10800000" flipH="1">
              <a:off x="116750" y="1826071"/>
              <a:ext cx="4503843" cy="3548353"/>
            </a:xfrm>
            <a:custGeom>
              <a:avLst/>
              <a:gdLst/>
              <a:ahLst/>
              <a:cxnLst/>
              <a:rect l="l" t="t" r="r" b="b"/>
              <a:pathLst>
                <a:path w="38996" h="30723" extrusionOk="0">
                  <a:moveTo>
                    <a:pt x="1" y="0"/>
                  </a:moveTo>
                  <a:lnTo>
                    <a:pt x="1" y="8907"/>
                  </a:lnTo>
                  <a:cubicBezTo>
                    <a:pt x="201" y="20181"/>
                    <a:pt x="9541" y="29321"/>
                    <a:pt x="20816" y="29321"/>
                  </a:cubicBezTo>
                  <a:lnTo>
                    <a:pt x="32924" y="29255"/>
                  </a:lnTo>
                  <a:lnTo>
                    <a:pt x="32924" y="29255"/>
                  </a:lnTo>
                  <a:lnTo>
                    <a:pt x="32924" y="30722"/>
                  </a:lnTo>
                  <a:lnTo>
                    <a:pt x="38995" y="27220"/>
                  </a:lnTo>
                  <a:lnTo>
                    <a:pt x="32924" y="23717"/>
                  </a:lnTo>
                  <a:lnTo>
                    <a:pt x="32924" y="25085"/>
                  </a:lnTo>
                  <a:lnTo>
                    <a:pt x="20749" y="25051"/>
                  </a:lnTo>
                  <a:cubicBezTo>
                    <a:pt x="11909" y="25051"/>
                    <a:pt x="4504" y="17846"/>
                    <a:pt x="4237" y="8973"/>
                  </a:cubicBezTo>
                  <a:lnTo>
                    <a:pt x="423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256" name="Google Shape;256;p29"/>
          <p:cNvPicPr preferRelativeResize="0"/>
          <p:nvPr/>
        </p:nvPicPr>
        <p:blipFill>
          <a:blip r:embed="rId2">
            <a:alphaModFix amt="8000"/>
          </a:blip>
          <a:stretch>
            <a:fillRect/>
          </a:stretch>
        </p:blipFill>
        <p:spPr>
          <a:xfrm flipH="1">
            <a:off x="-22225" y="-43000"/>
            <a:ext cx="9144000" cy="5186500"/>
          </a:xfrm>
          <a:prstGeom prst="rect">
            <a:avLst/>
          </a:prstGeom>
          <a:noFill/>
          <a:ln>
            <a:noFill/>
          </a:ln>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Background 1">
  <p:cSld name="CUSTOM_9_1">
    <p:spTree>
      <p:nvGrpSpPr>
        <p:cNvPr id="1" name="Shape 257"/>
        <p:cNvGrpSpPr/>
        <p:nvPr/>
      </p:nvGrpSpPr>
      <p:grpSpPr>
        <a:xfrm>
          <a:off x="0" y="0"/>
          <a:ext cx="0" cy="0"/>
          <a:chOff x="0" y="0"/>
          <a:chExt cx="0" cy="0"/>
        </a:xfrm>
      </p:grpSpPr>
      <p:grpSp>
        <p:nvGrpSpPr>
          <p:cNvPr id="258" name="Google Shape;258;p30"/>
          <p:cNvGrpSpPr/>
          <p:nvPr/>
        </p:nvGrpSpPr>
        <p:grpSpPr>
          <a:xfrm flipH="1">
            <a:off x="-3070225" y="-1612080"/>
            <a:ext cx="8379400" cy="9999105"/>
            <a:chOff x="116750" y="6"/>
            <a:chExt cx="4503843" cy="5374418"/>
          </a:xfrm>
        </p:grpSpPr>
        <p:sp>
          <p:nvSpPr>
            <p:cNvPr id="259" name="Google Shape;259;p30"/>
            <p:cNvSpPr/>
            <p:nvPr/>
          </p:nvSpPr>
          <p:spPr>
            <a:xfrm rot="10800000" flipH="1">
              <a:off x="1896628" y="6"/>
              <a:ext cx="809158" cy="2076716"/>
            </a:xfrm>
            <a:custGeom>
              <a:avLst/>
              <a:gdLst/>
              <a:ahLst/>
              <a:cxnLst/>
              <a:rect l="l" t="t" r="r" b="b"/>
              <a:pathLst>
                <a:path w="7006" h="17981" extrusionOk="0">
                  <a:moveTo>
                    <a:pt x="1369" y="1"/>
                  </a:moveTo>
                  <a:lnTo>
                    <a:pt x="1369" y="11943"/>
                  </a:lnTo>
                  <a:lnTo>
                    <a:pt x="1" y="11943"/>
                  </a:lnTo>
                  <a:lnTo>
                    <a:pt x="3503" y="17980"/>
                  </a:lnTo>
                  <a:lnTo>
                    <a:pt x="7006" y="11943"/>
                  </a:lnTo>
                  <a:lnTo>
                    <a:pt x="5605" y="11943"/>
                  </a:lnTo>
                  <a:lnTo>
                    <a:pt x="563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 name="Google Shape;260;p30"/>
            <p:cNvSpPr/>
            <p:nvPr/>
          </p:nvSpPr>
          <p:spPr>
            <a:xfrm rot="10800000" flipH="1">
              <a:off x="116750" y="1826071"/>
              <a:ext cx="4503843" cy="3548353"/>
            </a:xfrm>
            <a:custGeom>
              <a:avLst/>
              <a:gdLst/>
              <a:ahLst/>
              <a:cxnLst/>
              <a:rect l="l" t="t" r="r" b="b"/>
              <a:pathLst>
                <a:path w="38996" h="30723" extrusionOk="0">
                  <a:moveTo>
                    <a:pt x="1" y="0"/>
                  </a:moveTo>
                  <a:lnTo>
                    <a:pt x="1" y="8907"/>
                  </a:lnTo>
                  <a:cubicBezTo>
                    <a:pt x="201" y="20181"/>
                    <a:pt x="9541" y="29321"/>
                    <a:pt x="20816" y="29321"/>
                  </a:cubicBezTo>
                  <a:lnTo>
                    <a:pt x="32924" y="29255"/>
                  </a:lnTo>
                  <a:lnTo>
                    <a:pt x="32924" y="29255"/>
                  </a:lnTo>
                  <a:lnTo>
                    <a:pt x="32924" y="30722"/>
                  </a:lnTo>
                  <a:lnTo>
                    <a:pt x="38995" y="27220"/>
                  </a:lnTo>
                  <a:lnTo>
                    <a:pt x="32924" y="23717"/>
                  </a:lnTo>
                  <a:lnTo>
                    <a:pt x="32924" y="25085"/>
                  </a:lnTo>
                  <a:lnTo>
                    <a:pt x="20749" y="25051"/>
                  </a:lnTo>
                  <a:cubicBezTo>
                    <a:pt x="11909" y="25051"/>
                    <a:pt x="4504" y="17846"/>
                    <a:pt x="4237" y="8973"/>
                  </a:cubicBezTo>
                  <a:lnTo>
                    <a:pt x="423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261" name="Google Shape;261;p30"/>
          <p:cNvPicPr preferRelativeResize="0"/>
          <p:nvPr/>
        </p:nvPicPr>
        <p:blipFill>
          <a:blip r:embed="rId2">
            <a:alphaModFix amt="8000"/>
          </a:blip>
          <a:stretch>
            <a:fillRect/>
          </a:stretch>
        </p:blipFill>
        <p:spPr>
          <a:xfrm>
            <a:off x="3071" y="-43000"/>
            <a:ext cx="9144000" cy="5186500"/>
          </a:xfrm>
          <a:prstGeom prst="rect">
            <a:avLst/>
          </a:prstGeom>
          <a:noFill/>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Background 2">
  <p:cSld name="CUSTOM_9_1_1">
    <p:spTree>
      <p:nvGrpSpPr>
        <p:cNvPr id="1" name="Shape 262"/>
        <p:cNvGrpSpPr/>
        <p:nvPr/>
      </p:nvGrpSpPr>
      <p:grpSpPr>
        <a:xfrm>
          <a:off x="0" y="0"/>
          <a:ext cx="0" cy="0"/>
          <a:chOff x="0" y="0"/>
          <a:chExt cx="0" cy="0"/>
        </a:xfrm>
      </p:grpSpPr>
      <p:grpSp>
        <p:nvGrpSpPr>
          <p:cNvPr id="263" name="Google Shape;263;p31"/>
          <p:cNvGrpSpPr/>
          <p:nvPr/>
        </p:nvGrpSpPr>
        <p:grpSpPr>
          <a:xfrm rot="5400587">
            <a:off x="727567" y="-767340"/>
            <a:ext cx="7918657" cy="9449302"/>
            <a:chOff x="116750" y="6"/>
            <a:chExt cx="4503843" cy="5374418"/>
          </a:xfrm>
        </p:grpSpPr>
        <p:sp>
          <p:nvSpPr>
            <p:cNvPr id="264" name="Google Shape;264;p31"/>
            <p:cNvSpPr/>
            <p:nvPr/>
          </p:nvSpPr>
          <p:spPr>
            <a:xfrm rot="10800000" flipH="1">
              <a:off x="1896628" y="6"/>
              <a:ext cx="809158" cy="2076716"/>
            </a:xfrm>
            <a:custGeom>
              <a:avLst/>
              <a:gdLst/>
              <a:ahLst/>
              <a:cxnLst/>
              <a:rect l="l" t="t" r="r" b="b"/>
              <a:pathLst>
                <a:path w="7006" h="17981" extrusionOk="0">
                  <a:moveTo>
                    <a:pt x="1369" y="1"/>
                  </a:moveTo>
                  <a:lnTo>
                    <a:pt x="1369" y="11943"/>
                  </a:lnTo>
                  <a:lnTo>
                    <a:pt x="1" y="11943"/>
                  </a:lnTo>
                  <a:lnTo>
                    <a:pt x="3503" y="17980"/>
                  </a:lnTo>
                  <a:lnTo>
                    <a:pt x="7006" y="11943"/>
                  </a:lnTo>
                  <a:lnTo>
                    <a:pt x="5605" y="11943"/>
                  </a:lnTo>
                  <a:lnTo>
                    <a:pt x="563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 name="Google Shape;265;p31"/>
            <p:cNvSpPr/>
            <p:nvPr/>
          </p:nvSpPr>
          <p:spPr>
            <a:xfrm rot="10800000" flipH="1">
              <a:off x="116750" y="1826071"/>
              <a:ext cx="4503843" cy="3548353"/>
            </a:xfrm>
            <a:custGeom>
              <a:avLst/>
              <a:gdLst/>
              <a:ahLst/>
              <a:cxnLst/>
              <a:rect l="l" t="t" r="r" b="b"/>
              <a:pathLst>
                <a:path w="38996" h="30723" extrusionOk="0">
                  <a:moveTo>
                    <a:pt x="1" y="0"/>
                  </a:moveTo>
                  <a:lnTo>
                    <a:pt x="1" y="8907"/>
                  </a:lnTo>
                  <a:cubicBezTo>
                    <a:pt x="201" y="20181"/>
                    <a:pt x="9541" y="29321"/>
                    <a:pt x="20816" y="29321"/>
                  </a:cubicBezTo>
                  <a:lnTo>
                    <a:pt x="32924" y="29255"/>
                  </a:lnTo>
                  <a:lnTo>
                    <a:pt x="32924" y="29255"/>
                  </a:lnTo>
                  <a:lnTo>
                    <a:pt x="32924" y="30722"/>
                  </a:lnTo>
                  <a:lnTo>
                    <a:pt x="38995" y="27220"/>
                  </a:lnTo>
                  <a:lnTo>
                    <a:pt x="32924" y="23717"/>
                  </a:lnTo>
                  <a:lnTo>
                    <a:pt x="32924" y="25085"/>
                  </a:lnTo>
                  <a:lnTo>
                    <a:pt x="20749" y="25051"/>
                  </a:lnTo>
                  <a:cubicBezTo>
                    <a:pt x="11909" y="25051"/>
                    <a:pt x="4504" y="17846"/>
                    <a:pt x="4237" y="8973"/>
                  </a:cubicBezTo>
                  <a:lnTo>
                    <a:pt x="423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266" name="Google Shape;266;p31"/>
          <p:cNvPicPr preferRelativeResize="0"/>
          <p:nvPr/>
        </p:nvPicPr>
        <p:blipFill>
          <a:blip r:embed="rId2">
            <a:alphaModFix amt="8000"/>
          </a:blip>
          <a:stretch>
            <a:fillRect/>
          </a:stretch>
        </p:blipFill>
        <p:spPr>
          <a:xfrm flipH="1">
            <a:off x="-22225" y="-43000"/>
            <a:ext cx="9144000" cy="5186500"/>
          </a:xfrm>
          <a:prstGeom prst="rect">
            <a:avLst/>
          </a:prstGeom>
          <a:noFill/>
          <a:ln>
            <a:noFill/>
          </a:ln>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only">
  <p:cSld name="CUSTOM">
    <p:spTree>
      <p:nvGrpSpPr>
        <p:cNvPr id="1" name="Shape 271"/>
        <p:cNvGrpSpPr/>
        <p:nvPr/>
      </p:nvGrpSpPr>
      <p:grpSpPr>
        <a:xfrm>
          <a:off x="0" y="0"/>
          <a:ext cx="0" cy="0"/>
          <a:chOff x="0" y="0"/>
          <a:chExt cx="0" cy="0"/>
        </a:xfrm>
      </p:grpSpPr>
      <p:sp>
        <p:nvSpPr>
          <p:cNvPr id="272" name="Google Shape;272;p34"/>
          <p:cNvSpPr txBox="1">
            <a:spLocks noGrp="1"/>
          </p:cNvSpPr>
          <p:nvPr>
            <p:ph type="title"/>
          </p:nvPr>
        </p:nvSpPr>
        <p:spPr>
          <a:xfrm>
            <a:off x="1048350" y="323850"/>
            <a:ext cx="7047300" cy="482400"/>
          </a:xfrm>
          <a:prstGeom prst="rect">
            <a:avLst/>
          </a:prstGeom>
        </p:spPr>
        <p:txBody>
          <a:bodyPr spcFirstLastPara="1" wrap="square" lIns="91425" tIns="91425" rIns="91425" bIns="91425" anchor="t" anchorCtr="0">
            <a:noAutofit/>
          </a:bodyPr>
          <a:lstStyle>
            <a:lvl1pPr lvl="0" rtl="0">
              <a:spcBef>
                <a:spcPts val="0"/>
              </a:spcBef>
              <a:spcAft>
                <a:spcPts val="0"/>
              </a:spcAft>
              <a:buSzPts val="2400"/>
              <a:buFont typeface="Arial"/>
              <a:buNone/>
              <a:defRPr>
                <a:latin typeface="Arial"/>
                <a:ea typeface="Arial"/>
                <a:cs typeface="Arial"/>
                <a:sym typeface="Arial"/>
              </a:defRPr>
            </a:lvl1pPr>
            <a:lvl2pPr lvl="1" rtl="0">
              <a:spcBef>
                <a:spcPts val="0"/>
              </a:spcBef>
              <a:spcAft>
                <a:spcPts val="0"/>
              </a:spcAft>
              <a:buSzPts val="2400"/>
              <a:buFont typeface="Arial"/>
              <a:buNone/>
              <a:defRPr>
                <a:latin typeface="Arial"/>
                <a:ea typeface="Arial"/>
                <a:cs typeface="Arial"/>
                <a:sym typeface="Arial"/>
              </a:defRPr>
            </a:lvl2pPr>
            <a:lvl3pPr lvl="2" rtl="0">
              <a:spcBef>
                <a:spcPts val="0"/>
              </a:spcBef>
              <a:spcAft>
                <a:spcPts val="0"/>
              </a:spcAft>
              <a:buSzPts val="2400"/>
              <a:buFont typeface="Arial"/>
              <a:buNone/>
              <a:defRPr>
                <a:latin typeface="Arial"/>
                <a:ea typeface="Arial"/>
                <a:cs typeface="Arial"/>
                <a:sym typeface="Arial"/>
              </a:defRPr>
            </a:lvl3pPr>
            <a:lvl4pPr lvl="3" rtl="0">
              <a:spcBef>
                <a:spcPts val="0"/>
              </a:spcBef>
              <a:spcAft>
                <a:spcPts val="0"/>
              </a:spcAft>
              <a:buSzPts val="2400"/>
              <a:buFont typeface="Arial"/>
              <a:buNone/>
              <a:defRPr>
                <a:latin typeface="Arial"/>
                <a:ea typeface="Arial"/>
                <a:cs typeface="Arial"/>
                <a:sym typeface="Arial"/>
              </a:defRPr>
            </a:lvl4pPr>
            <a:lvl5pPr lvl="4" rtl="0">
              <a:spcBef>
                <a:spcPts val="0"/>
              </a:spcBef>
              <a:spcAft>
                <a:spcPts val="0"/>
              </a:spcAft>
              <a:buSzPts val="2400"/>
              <a:buFont typeface="Arial"/>
              <a:buNone/>
              <a:defRPr>
                <a:latin typeface="Arial"/>
                <a:ea typeface="Arial"/>
                <a:cs typeface="Arial"/>
                <a:sym typeface="Arial"/>
              </a:defRPr>
            </a:lvl5pPr>
            <a:lvl6pPr lvl="5" rtl="0">
              <a:spcBef>
                <a:spcPts val="0"/>
              </a:spcBef>
              <a:spcAft>
                <a:spcPts val="0"/>
              </a:spcAft>
              <a:buSzPts val="2400"/>
              <a:buFont typeface="Arial"/>
              <a:buNone/>
              <a:defRPr>
                <a:latin typeface="Arial"/>
                <a:ea typeface="Arial"/>
                <a:cs typeface="Arial"/>
                <a:sym typeface="Arial"/>
              </a:defRPr>
            </a:lvl6pPr>
            <a:lvl7pPr lvl="6" rtl="0">
              <a:spcBef>
                <a:spcPts val="0"/>
              </a:spcBef>
              <a:spcAft>
                <a:spcPts val="0"/>
              </a:spcAft>
              <a:buSzPts val="2400"/>
              <a:buFont typeface="Arial"/>
              <a:buNone/>
              <a:defRPr>
                <a:latin typeface="Arial"/>
                <a:ea typeface="Arial"/>
                <a:cs typeface="Arial"/>
                <a:sym typeface="Arial"/>
              </a:defRPr>
            </a:lvl7pPr>
            <a:lvl8pPr lvl="7" rtl="0">
              <a:spcBef>
                <a:spcPts val="0"/>
              </a:spcBef>
              <a:spcAft>
                <a:spcPts val="0"/>
              </a:spcAft>
              <a:buSzPts val="2400"/>
              <a:buFont typeface="Arial"/>
              <a:buNone/>
              <a:defRPr>
                <a:latin typeface="Arial"/>
                <a:ea typeface="Arial"/>
                <a:cs typeface="Arial"/>
                <a:sym typeface="Arial"/>
              </a:defRPr>
            </a:lvl8pPr>
            <a:lvl9pPr lvl="8" rtl="0">
              <a:spcBef>
                <a:spcPts val="0"/>
              </a:spcBef>
              <a:spcAft>
                <a:spcPts val="0"/>
              </a:spcAft>
              <a:buSzPts val="2400"/>
              <a:buFont typeface="Arial"/>
              <a:buNone/>
              <a:defRPr>
                <a:latin typeface="Arial"/>
                <a:ea typeface="Arial"/>
                <a:cs typeface="Arial"/>
                <a:sym typeface="Arial"/>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dk2"/>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713100" y="445025"/>
            <a:ext cx="7717800" cy="572700"/>
          </a:xfrm>
          <a:prstGeom prst="rect">
            <a:avLst/>
          </a:prstGeom>
          <a:noFill/>
          <a:ln>
            <a:noFill/>
          </a:ln>
        </p:spPr>
        <p:txBody>
          <a:bodyPr spcFirstLastPara="1" wrap="square" lIns="91425" tIns="91425" rIns="91425" bIns="91425" anchor="ctr" anchorCtr="0">
            <a:noAutofit/>
          </a:bodyPr>
          <a:lstStyle>
            <a:lvl1pPr lvl="0" algn="ctr" rtl="0">
              <a:spcBef>
                <a:spcPts val="0"/>
              </a:spcBef>
              <a:spcAft>
                <a:spcPts val="0"/>
              </a:spcAft>
              <a:buClr>
                <a:schemeClr val="lt1"/>
              </a:buClr>
              <a:buSzPts val="2800"/>
              <a:buFont typeface="Alata"/>
              <a:buNone/>
              <a:defRPr sz="2800" b="1">
                <a:solidFill>
                  <a:schemeClr val="lt1"/>
                </a:solidFill>
                <a:latin typeface="Alata"/>
                <a:ea typeface="Alata"/>
                <a:cs typeface="Alata"/>
                <a:sym typeface="Alata"/>
              </a:defRPr>
            </a:lvl1pPr>
            <a:lvl2pPr lvl="1" rtl="0">
              <a:spcBef>
                <a:spcPts val="0"/>
              </a:spcBef>
              <a:spcAft>
                <a:spcPts val="0"/>
              </a:spcAft>
              <a:buClr>
                <a:schemeClr val="dk1"/>
              </a:buClr>
              <a:buSzPts val="3500"/>
              <a:buFont typeface="Bayon"/>
              <a:buNone/>
              <a:defRPr sz="3500" b="1">
                <a:solidFill>
                  <a:schemeClr val="dk1"/>
                </a:solidFill>
                <a:latin typeface="Bayon"/>
                <a:ea typeface="Bayon"/>
                <a:cs typeface="Bayon"/>
                <a:sym typeface="Bayon"/>
              </a:defRPr>
            </a:lvl2pPr>
            <a:lvl3pPr lvl="2" rtl="0">
              <a:spcBef>
                <a:spcPts val="0"/>
              </a:spcBef>
              <a:spcAft>
                <a:spcPts val="0"/>
              </a:spcAft>
              <a:buClr>
                <a:schemeClr val="dk1"/>
              </a:buClr>
              <a:buSzPts val="3500"/>
              <a:buFont typeface="Bayon"/>
              <a:buNone/>
              <a:defRPr sz="3500" b="1">
                <a:solidFill>
                  <a:schemeClr val="dk1"/>
                </a:solidFill>
                <a:latin typeface="Bayon"/>
                <a:ea typeface="Bayon"/>
                <a:cs typeface="Bayon"/>
                <a:sym typeface="Bayon"/>
              </a:defRPr>
            </a:lvl3pPr>
            <a:lvl4pPr lvl="3" rtl="0">
              <a:spcBef>
                <a:spcPts val="0"/>
              </a:spcBef>
              <a:spcAft>
                <a:spcPts val="0"/>
              </a:spcAft>
              <a:buClr>
                <a:schemeClr val="dk1"/>
              </a:buClr>
              <a:buSzPts val="3500"/>
              <a:buFont typeface="Bayon"/>
              <a:buNone/>
              <a:defRPr sz="3500" b="1">
                <a:solidFill>
                  <a:schemeClr val="dk1"/>
                </a:solidFill>
                <a:latin typeface="Bayon"/>
                <a:ea typeface="Bayon"/>
                <a:cs typeface="Bayon"/>
                <a:sym typeface="Bayon"/>
              </a:defRPr>
            </a:lvl4pPr>
            <a:lvl5pPr lvl="4" rtl="0">
              <a:spcBef>
                <a:spcPts val="0"/>
              </a:spcBef>
              <a:spcAft>
                <a:spcPts val="0"/>
              </a:spcAft>
              <a:buClr>
                <a:schemeClr val="dk1"/>
              </a:buClr>
              <a:buSzPts val="3500"/>
              <a:buFont typeface="Bayon"/>
              <a:buNone/>
              <a:defRPr sz="3500" b="1">
                <a:solidFill>
                  <a:schemeClr val="dk1"/>
                </a:solidFill>
                <a:latin typeface="Bayon"/>
                <a:ea typeface="Bayon"/>
                <a:cs typeface="Bayon"/>
                <a:sym typeface="Bayon"/>
              </a:defRPr>
            </a:lvl5pPr>
            <a:lvl6pPr lvl="5" rtl="0">
              <a:spcBef>
                <a:spcPts val="0"/>
              </a:spcBef>
              <a:spcAft>
                <a:spcPts val="0"/>
              </a:spcAft>
              <a:buClr>
                <a:schemeClr val="dk1"/>
              </a:buClr>
              <a:buSzPts val="3500"/>
              <a:buFont typeface="Bayon"/>
              <a:buNone/>
              <a:defRPr sz="3500" b="1">
                <a:solidFill>
                  <a:schemeClr val="dk1"/>
                </a:solidFill>
                <a:latin typeface="Bayon"/>
                <a:ea typeface="Bayon"/>
                <a:cs typeface="Bayon"/>
                <a:sym typeface="Bayon"/>
              </a:defRPr>
            </a:lvl6pPr>
            <a:lvl7pPr lvl="6" rtl="0">
              <a:spcBef>
                <a:spcPts val="0"/>
              </a:spcBef>
              <a:spcAft>
                <a:spcPts val="0"/>
              </a:spcAft>
              <a:buClr>
                <a:schemeClr val="dk1"/>
              </a:buClr>
              <a:buSzPts val="3500"/>
              <a:buFont typeface="Bayon"/>
              <a:buNone/>
              <a:defRPr sz="3500" b="1">
                <a:solidFill>
                  <a:schemeClr val="dk1"/>
                </a:solidFill>
                <a:latin typeface="Bayon"/>
                <a:ea typeface="Bayon"/>
                <a:cs typeface="Bayon"/>
                <a:sym typeface="Bayon"/>
              </a:defRPr>
            </a:lvl7pPr>
            <a:lvl8pPr lvl="7" rtl="0">
              <a:spcBef>
                <a:spcPts val="0"/>
              </a:spcBef>
              <a:spcAft>
                <a:spcPts val="0"/>
              </a:spcAft>
              <a:buClr>
                <a:schemeClr val="dk1"/>
              </a:buClr>
              <a:buSzPts val="3500"/>
              <a:buFont typeface="Bayon"/>
              <a:buNone/>
              <a:defRPr sz="3500" b="1">
                <a:solidFill>
                  <a:schemeClr val="dk1"/>
                </a:solidFill>
                <a:latin typeface="Bayon"/>
                <a:ea typeface="Bayon"/>
                <a:cs typeface="Bayon"/>
                <a:sym typeface="Bayon"/>
              </a:defRPr>
            </a:lvl8pPr>
            <a:lvl9pPr lvl="8" rtl="0">
              <a:spcBef>
                <a:spcPts val="0"/>
              </a:spcBef>
              <a:spcAft>
                <a:spcPts val="0"/>
              </a:spcAft>
              <a:buClr>
                <a:schemeClr val="dk1"/>
              </a:buClr>
              <a:buSzPts val="3500"/>
              <a:buFont typeface="Bayon"/>
              <a:buNone/>
              <a:defRPr sz="3500" b="1">
                <a:solidFill>
                  <a:schemeClr val="dk1"/>
                </a:solidFill>
                <a:latin typeface="Bayon"/>
                <a:ea typeface="Bayon"/>
                <a:cs typeface="Bayon"/>
                <a:sym typeface="Bayon"/>
              </a:defRPr>
            </a:lvl9pPr>
          </a:lstStyle>
          <a:p>
            <a:endParaRPr/>
          </a:p>
        </p:txBody>
      </p:sp>
      <p:sp>
        <p:nvSpPr>
          <p:cNvPr id="7" name="Google Shape;7;p1"/>
          <p:cNvSpPr txBox="1">
            <a:spLocks noGrp="1"/>
          </p:cNvSpPr>
          <p:nvPr>
            <p:ph type="body" idx="1"/>
          </p:nvPr>
        </p:nvSpPr>
        <p:spPr>
          <a:xfrm>
            <a:off x="713100" y="1152475"/>
            <a:ext cx="7717800" cy="3416400"/>
          </a:xfrm>
          <a:prstGeom prst="rect">
            <a:avLst/>
          </a:prstGeom>
          <a:noFill/>
          <a:ln>
            <a:noFill/>
          </a:ln>
        </p:spPr>
        <p:txBody>
          <a:bodyPr spcFirstLastPara="1" wrap="square" lIns="91425" tIns="91425" rIns="91425" bIns="91425" anchor="t" anchorCtr="0">
            <a:noAutofit/>
          </a:bodyPr>
          <a:lstStyle>
            <a:lvl1pPr marL="457200" lvl="0" indent="-317500">
              <a:lnSpc>
                <a:spcPct val="100000"/>
              </a:lnSpc>
              <a:spcBef>
                <a:spcPts val="0"/>
              </a:spcBef>
              <a:spcAft>
                <a:spcPts val="0"/>
              </a:spcAft>
              <a:buClr>
                <a:schemeClr val="dk1"/>
              </a:buClr>
              <a:buSzPts val="1400"/>
              <a:buFont typeface="Assistant"/>
              <a:buChar char="●"/>
              <a:defRPr>
                <a:solidFill>
                  <a:schemeClr val="dk1"/>
                </a:solidFill>
                <a:latin typeface="Assistant"/>
                <a:ea typeface="Assistant"/>
                <a:cs typeface="Assistant"/>
                <a:sym typeface="Assistant"/>
              </a:defRPr>
            </a:lvl1pPr>
            <a:lvl2pPr marL="914400" lvl="1" indent="-317500">
              <a:lnSpc>
                <a:spcPct val="100000"/>
              </a:lnSpc>
              <a:spcBef>
                <a:spcPts val="0"/>
              </a:spcBef>
              <a:spcAft>
                <a:spcPts val="0"/>
              </a:spcAft>
              <a:buClr>
                <a:schemeClr val="dk1"/>
              </a:buClr>
              <a:buSzPts val="1400"/>
              <a:buFont typeface="Assistant"/>
              <a:buChar char="○"/>
              <a:defRPr>
                <a:solidFill>
                  <a:schemeClr val="dk1"/>
                </a:solidFill>
                <a:latin typeface="Assistant"/>
                <a:ea typeface="Assistant"/>
                <a:cs typeface="Assistant"/>
                <a:sym typeface="Assistant"/>
              </a:defRPr>
            </a:lvl2pPr>
            <a:lvl3pPr marL="1371600" lvl="2" indent="-317500">
              <a:lnSpc>
                <a:spcPct val="100000"/>
              </a:lnSpc>
              <a:spcBef>
                <a:spcPts val="0"/>
              </a:spcBef>
              <a:spcAft>
                <a:spcPts val="0"/>
              </a:spcAft>
              <a:buClr>
                <a:schemeClr val="dk1"/>
              </a:buClr>
              <a:buSzPts val="1400"/>
              <a:buFont typeface="Assistant"/>
              <a:buChar char="■"/>
              <a:defRPr>
                <a:solidFill>
                  <a:schemeClr val="dk1"/>
                </a:solidFill>
                <a:latin typeface="Assistant"/>
                <a:ea typeface="Assistant"/>
                <a:cs typeface="Assistant"/>
                <a:sym typeface="Assistant"/>
              </a:defRPr>
            </a:lvl3pPr>
            <a:lvl4pPr marL="1828800" lvl="3" indent="-317500">
              <a:lnSpc>
                <a:spcPct val="100000"/>
              </a:lnSpc>
              <a:spcBef>
                <a:spcPts val="0"/>
              </a:spcBef>
              <a:spcAft>
                <a:spcPts val="0"/>
              </a:spcAft>
              <a:buClr>
                <a:schemeClr val="dk1"/>
              </a:buClr>
              <a:buSzPts val="1400"/>
              <a:buFont typeface="Assistant"/>
              <a:buChar char="●"/>
              <a:defRPr>
                <a:solidFill>
                  <a:schemeClr val="dk1"/>
                </a:solidFill>
                <a:latin typeface="Assistant"/>
                <a:ea typeface="Assistant"/>
                <a:cs typeface="Assistant"/>
                <a:sym typeface="Assistant"/>
              </a:defRPr>
            </a:lvl4pPr>
            <a:lvl5pPr marL="2286000" lvl="4" indent="-317500">
              <a:lnSpc>
                <a:spcPct val="100000"/>
              </a:lnSpc>
              <a:spcBef>
                <a:spcPts val="0"/>
              </a:spcBef>
              <a:spcAft>
                <a:spcPts val="0"/>
              </a:spcAft>
              <a:buClr>
                <a:schemeClr val="dk1"/>
              </a:buClr>
              <a:buSzPts val="1400"/>
              <a:buFont typeface="Assistant"/>
              <a:buChar char="○"/>
              <a:defRPr>
                <a:solidFill>
                  <a:schemeClr val="dk1"/>
                </a:solidFill>
                <a:latin typeface="Assistant"/>
                <a:ea typeface="Assistant"/>
                <a:cs typeface="Assistant"/>
                <a:sym typeface="Assistant"/>
              </a:defRPr>
            </a:lvl5pPr>
            <a:lvl6pPr marL="2743200" lvl="5" indent="-317500">
              <a:lnSpc>
                <a:spcPct val="100000"/>
              </a:lnSpc>
              <a:spcBef>
                <a:spcPts val="0"/>
              </a:spcBef>
              <a:spcAft>
                <a:spcPts val="0"/>
              </a:spcAft>
              <a:buClr>
                <a:schemeClr val="dk1"/>
              </a:buClr>
              <a:buSzPts val="1400"/>
              <a:buFont typeface="Assistant"/>
              <a:buChar char="■"/>
              <a:defRPr>
                <a:solidFill>
                  <a:schemeClr val="dk1"/>
                </a:solidFill>
                <a:latin typeface="Assistant"/>
                <a:ea typeface="Assistant"/>
                <a:cs typeface="Assistant"/>
                <a:sym typeface="Assistant"/>
              </a:defRPr>
            </a:lvl6pPr>
            <a:lvl7pPr marL="3200400" lvl="6" indent="-317500">
              <a:lnSpc>
                <a:spcPct val="100000"/>
              </a:lnSpc>
              <a:spcBef>
                <a:spcPts val="0"/>
              </a:spcBef>
              <a:spcAft>
                <a:spcPts val="0"/>
              </a:spcAft>
              <a:buClr>
                <a:schemeClr val="dk1"/>
              </a:buClr>
              <a:buSzPts val="1400"/>
              <a:buFont typeface="Assistant"/>
              <a:buChar char="●"/>
              <a:defRPr>
                <a:solidFill>
                  <a:schemeClr val="dk1"/>
                </a:solidFill>
                <a:latin typeface="Assistant"/>
                <a:ea typeface="Assistant"/>
                <a:cs typeface="Assistant"/>
                <a:sym typeface="Assistant"/>
              </a:defRPr>
            </a:lvl7pPr>
            <a:lvl8pPr marL="3657600" lvl="7" indent="-317500">
              <a:lnSpc>
                <a:spcPct val="100000"/>
              </a:lnSpc>
              <a:spcBef>
                <a:spcPts val="0"/>
              </a:spcBef>
              <a:spcAft>
                <a:spcPts val="0"/>
              </a:spcAft>
              <a:buClr>
                <a:schemeClr val="dk1"/>
              </a:buClr>
              <a:buSzPts val="1400"/>
              <a:buFont typeface="Assistant"/>
              <a:buChar char="○"/>
              <a:defRPr>
                <a:solidFill>
                  <a:schemeClr val="dk1"/>
                </a:solidFill>
                <a:latin typeface="Assistant"/>
                <a:ea typeface="Assistant"/>
                <a:cs typeface="Assistant"/>
                <a:sym typeface="Assistant"/>
              </a:defRPr>
            </a:lvl8pPr>
            <a:lvl9pPr marL="4114800" lvl="8" indent="-317500">
              <a:lnSpc>
                <a:spcPct val="100000"/>
              </a:lnSpc>
              <a:spcBef>
                <a:spcPts val="0"/>
              </a:spcBef>
              <a:spcAft>
                <a:spcPts val="0"/>
              </a:spcAft>
              <a:buClr>
                <a:schemeClr val="dk1"/>
              </a:buClr>
              <a:buSzPts val="1400"/>
              <a:buFont typeface="Assistant"/>
              <a:buChar char="■"/>
              <a:defRPr>
                <a:solidFill>
                  <a:schemeClr val="dk1"/>
                </a:solidFill>
                <a:latin typeface="Assistant"/>
                <a:ea typeface="Assistant"/>
                <a:cs typeface="Assistant"/>
                <a:sym typeface="Assistant"/>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50" r:id="rId2"/>
    <p:sldLayoutId id="2147483652" r:id="rId3"/>
    <p:sldLayoutId id="2147483655" r:id="rId4"/>
    <p:sldLayoutId id="2147483658" r:id="rId5"/>
    <p:sldLayoutId id="2147483667" r:id="rId6"/>
    <p:sldLayoutId id="2147483670" r:id="rId7"/>
    <p:sldLayoutId id="2147483671" r:id="rId8"/>
    <p:sldLayoutId id="2147483672" r:id="rId9"/>
    <p:sldLayoutId id="2147483673" r:id="rId10"/>
    <p:sldLayoutId id="2147483675" r:id="rId11"/>
    <p:sldLayoutId id="2147483676" r:id="rId12"/>
    <p:sldLayoutId id="2147483677" r:id="rId13"/>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name="simple-light-2">
    <p:bg>
      <p:bgPr>
        <a:solidFill>
          <a:srgbClr val="0E2A47"/>
        </a:solidFill>
        <a:effectLst/>
      </p:bgPr>
    </p:bg>
    <p:spTree>
      <p:nvGrpSpPr>
        <p:cNvPr id="1" name="Shape 267"/>
        <p:cNvGrpSpPr/>
        <p:nvPr/>
      </p:nvGrpSpPr>
      <p:grpSpPr>
        <a:xfrm>
          <a:off x="0" y="0"/>
          <a:ext cx="0" cy="0"/>
          <a:chOff x="0" y="0"/>
          <a:chExt cx="0" cy="0"/>
        </a:xfrm>
      </p:grpSpPr>
      <p:sp>
        <p:nvSpPr>
          <p:cNvPr id="268" name="Google Shape;268;p32"/>
          <p:cNvSpPr txBox="1">
            <a:spLocks noGrp="1"/>
          </p:cNvSpPr>
          <p:nvPr>
            <p:ph type="title"/>
          </p:nvPr>
        </p:nvSpPr>
        <p:spPr>
          <a:xfrm>
            <a:off x="1068100" y="933450"/>
            <a:ext cx="7047300" cy="4824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1pPr>
            <a:lvl2pPr lvl="1"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2pPr>
            <a:lvl3pPr lvl="2"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3pPr>
            <a:lvl4pPr lvl="3"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4pPr>
            <a:lvl5pPr lvl="4"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5pPr>
            <a:lvl6pPr lvl="5"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6pPr>
            <a:lvl7pPr lvl="6"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7pPr>
            <a:lvl8pPr lvl="7"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8pPr>
            <a:lvl9pPr lvl="8"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9pPr>
          </a:lstStyle>
          <a:p>
            <a:endParaRPr/>
          </a:p>
        </p:txBody>
      </p:sp>
      <p:sp>
        <p:nvSpPr>
          <p:cNvPr id="269" name="Google Shape;269;p32"/>
          <p:cNvSpPr txBox="1">
            <a:spLocks noGrp="1"/>
          </p:cNvSpPr>
          <p:nvPr>
            <p:ph type="body" idx="1"/>
          </p:nvPr>
        </p:nvSpPr>
        <p:spPr>
          <a:xfrm>
            <a:off x="1068100" y="1695450"/>
            <a:ext cx="7047300" cy="2502000"/>
          </a:xfrm>
          <a:prstGeom prst="rect">
            <a:avLst/>
          </a:prstGeom>
          <a:noFill/>
          <a:ln>
            <a:noFill/>
          </a:ln>
        </p:spPr>
        <p:txBody>
          <a:bodyPr spcFirstLastPara="1" wrap="square" lIns="91425" tIns="91425" rIns="91425" bIns="91425" anchor="t" anchorCtr="0">
            <a:noAutofit/>
          </a:bodyPr>
          <a:lstStyle>
            <a:lvl1pPr marL="457200" lvl="0"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1pPr>
            <a:lvl2pPr marL="914400" lvl="1"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2pPr>
            <a:lvl3pPr marL="1371600" lvl="2"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3pPr>
            <a:lvl4pPr marL="1828800" lvl="3"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4pPr>
            <a:lvl5pPr marL="2286000" lvl="4"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5pPr>
            <a:lvl6pPr marL="2743200" lvl="5"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6pPr>
            <a:lvl7pPr marL="3200400" lvl="6"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7pPr>
            <a:lvl8pPr marL="3657600" lvl="7"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8pPr>
            <a:lvl9pPr marL="4114800" lvl="8"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9pPr>
          </a:lstStyle>
          <a:p>
            <a:endParaRPr/>
          </a:p>
        </p:txBody>
      </p:sp>
    </p:spTree>
  </p:cSld>
  <p:clrMap bg1="lt1" tx1="dk1" bg2="dk2" tx2="lt2" accent1="accent1" accent2="accent2" accent3="accent3" accent4="accent4" accent5="accent5" accent6="accent6" hlink="hlink" folHlink="folHlink"/>
  <p:sldLayoutIdLst>
    <p:sldLayoutId id="2147483679" r:id="rId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8" Type="http://schemas.openxmlformats.org/officeDocument/2006/relationships/image" Target="../media/image16.svg"/><Relationship Id="rId13" Type="http://schemas.openxmlformats.org/officeDocument/2006/relationships/image" Target="../media/image21.png"/><Relationship Id="rId3" Type="http://schemas.openxmlformats.org/officeDocument/2006/relationships/image" Target="../media/image11.png"/><Relationship Id="rId7" Type="http://schemas.openxmlformats.org/officeDocument/2006/relationships/image" Target="../media/image15.png"/><Relationship Id="rId12" Type="http://schemas.openxmlformats.org/officeDocument/2006/relationships/image" Target="../media/image20.svg"/><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image" Target="../media/image14.svg"/><Relationship Id="rId11" Type="http://schemas.openxmlformats.org/officeDocument/2006/relationships/image" Target="../media/image19.png"/><Relationship Id="rId5" Type="http://schemas.openxmlformats.org/officeDocument/2006/relationships/image" Target="../media/image13.png"/><Relationship Id="rId15" Type="http://schemas.openxmlformats.org/officeDocument/2006/relationships/image" Target="../media/image23.svg"/><Relationship Id="rId10" Type="http://schemas.openxmlformats.org/officeDocument/2006/relationships/image" Target="../media/image18.svg"/><Relationship Id="rId4" Type="http://schemas.openxmlformats.org/officeDocument/2006/relationships/image" Target="../media/image12.svg"/><Relationship Id="rId9" Type="http://schemas.openxmlformats.org/officeDocument/2006/relationships/image" Target="../media/image17.png"/><Relationship Id="rId14" Type="http://schemas.openxmlformats.org/officeDocument/2006/relationships/image" Target="../media/image22.png"/></Relationships>
</file>

<file path=ppt/slides/_rels/slide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8" Type="http://schemas.openxmlformats.org/officeDocument/2006/relationships/image" Target="../media/image30.svg"/><Relationship Id="rId13" Type="http://schemas.microsoft.com/office/2007/relationships/hdphoto" Target="../media/hdphoto2.wdp"/><Relationship Id="rId3" Type="http://schemas.openxmlformats.org/officeDocument/2006/relationships/image" Target="../media/image26.png"/><Relationship Id="rId7" Type="http://schemas.openxmlformats.org/officeDocument/2006/relationships/image" Target="../media/image29.png"/><Relationship Id="rId12" Type="http://schemas.openxmlformats.org/officeDocument/2006/relationships/image" Target="../media/image34.png"/><Relationship Id="rId17" Type="http://schemas.openxmlformats.org/officeDocument/2006/relationships/image" Target="../media/image38.svg"/><Relationship Id="rId2" Type="http://schemas.openxmlformats.org/officeDocument/2006/relationships/image" Target="../media/image25.png"/><Relationship Id="rId16" Type="http://schemas.openxmlformats.org/officeDocument/2006/relationships/image" Target="../media/image37.png"/><Relationship Id="rId1" Type="http://schemas.openxmlformats.org/officeDocument/2006/relationships/slideLayout" Target="../slideLayouts/slideLayout3.xml"/><Relationship Id="rId6" Type="http://schemas.openxmlformats.org/officeDocument/2006/relationships/image" Target="../media/image28.svg"/><Relationship Id="rId11" Type="http://schemas.openxmlformats.org/officeDocument/2006/relationships/image" Target="../media/image33.png"/><Relationship Id="rId5" Type="http://schemas.openxmlformats.org/officeDocument/2006/relationships/image" Target="../media/image27.png"/><Relationship Id="rId15" Type="http://schemas.openxmlformats.org/officeDocument/2006/relationships/image" Target="../media/image36.png"/><Relationship Id="rId10" Type="http://schemas.openxmlformats.org/officeDocument/2006/relationships/image" Target="../media/image32.png"/><Relationship Id="rId4" Type="http://schemas.microsoft.com/office/2007/relationships/hdphoto" Target="../media/hdphoto1.wdp"/><Relationship Id="rId9" Type="http://schemas.openxmlformats.org/officeDocument/2006/relationships/image" Target="../media/image31.png"/><Relationship Id="rId14" Type="http://schemas.openxmlformats.org/officeDocument/2006/relationships/image" Target="../media/image35.png"/></Relationships>
</file>

<file path=ppt/slides/_rels/slide7.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3" Type="http://schemas.openxmlformats.org/officeDocument/2006/relationships/image" Target="../media/image40.png"/><Relationship Id="rId7" Type="http://schemas.openxmlformats.org/officeDocument/2006/relationships/image" Target="../media/image44.png"/><Relationship Id="rId2" Type="http://schemas.openxmlformats.org/officeDocument/2006/relationships/notesSlide" Target="../notesSlides/notesSlide5.xml"/><Relationship Id="rId1" Type="http://schemas.openxmlformats.org/officeDocument/2006/relationships/slideLayout" Target="../slideLayouts/slideLayout4.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12.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3.xml"/><Relationship Id="rId4" Type="http://schemas.openxmlformats.org/officeDocument/2006/relationships/image" Target="../media/image50.png"/></Relationships>
</file>

<file path=ppt/slides/_rels/slide15.xml.rels><?xml version="1.0" encoding="UTF-8" standalone="yes"?>
<Relationships xmlns="http://schemas.openxmlformats.org/package/2006/relationships"><Relationship Id="rId3" Type="http://schemas.openxmlformats.org/officeDocument/2006/relationships/image" Target="../media/image52.png"/><Relationship Id="rId7" Type="http://schemas.openxmlformats.org/officeDocument/2006/relationships/image" Target="../media/image55.png"/><Relationship Id="rId2" Type="http://schemas.openxmlformats.org/officeDocument/2006/relationships/image" Target="../media/image51.png"/><Relationship Id="rId1" Type="http://schemas.openxmlformats.org/officeDocument/2006/relationships/slideLayout" Target="../slideLayouts/slideLayout8.xml"/><Relationship Id="rId6" Type="http://schemas.microsoft.com/office/2007/relationships/hdphoto" Target="../media/hdphoto3.wdp"/><Relationship Id="rId5" Type="http://schemas.openxmlformats.org/officeDocument/2006/relationships/image" Target="../media/image54.png"/><Relationship Id="rId4" Type="http://schemas.openxmlformats.org/officeDocument/2006/relationships/image" Target="../media/image53.png"/></Relationships>
</file>

<file path=ppt/slides/_rels/slide16.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8" Type="http://schemas.openxmlformats.org/officeDocument/2006/relationships/image" Target="../media/image63.svg"/><Relationship Id="rId3" Type="http://schemas.openxmlformats.org/officeDocument/2006/relationships/image" Target="../media/image58.png"/><Relationship Id="rId7" Type="http://schemas.openxmlformats.org/officeDocument/2006/relationships/image" Target="../media/image62.png"/><Relationship Id="rId2" Type="http://schemas.openxmlformats.org/officeDocument/2006/relationships/image" Target="../media/image57.png"/><Relationship Id="rId1" Type="http://schemas.openxmlformats.org/officeDocument/2006/relationships/slideLayout" Target="../slideLayouts/slideLayout3.xml"/><Relationship Id="rId6" Type="http://schemas.openxmlformats.org/officeDocument/2006/relationships/image" Target="../media/image61.svg"/><Relationship Id="rId5" Type="http://schemas.openxmlformats.org/officeDocument/2006/relationships/image" Target="../media/image60.png"/><Relationship Id="rId10" Type="http://schemas.openxmlformats.org/officeDocument/2006/relationships/image" Target="../media/image65.svg"/><Relationship Id="rId4" Type="http://schemas.openxmlformats.org/officeDocument/2006/relationships/image" Target="../media/image59.svg"/><Relationship Id="rId9" Type="http://schemas.openxmlformats.org/officeDocument/2006/relationships/image" Target="../media/image6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76"/>
        <p:cNvGrpSpPr/>
        <p:nvPr/>
      </p:nvGrpSpPr>
      <p:grpSpPr>
        <a:xfrm>
          <a:off x="0" y="0"/>
          <a:ext cx="0" cy="0"/>
          <a:chOff x="0" y="0"/>
          <a:chExt cx="0" cy="0"/>
        </a:xfrm>
      </p:grpSpPr>
      <p:sp>
        <p:nvSpPr>
          <p:cNvPr id="279" name="Google Shape;279;p35"/>
          <p:cNvSpPr txBox="1">
            <a:spLocks noGrp="1"/>
          </p:cNvSpPr>
          <p:nvPr>
            <p:ph type="ctrTitle"/>
          </p:nvPr>
        </p:nvSpPr>
        <p:spPr>
          <a:xfrm flipH="1">
            <a:off x="569701" y="1235250"/>
            <a:ext cx="6172293" cy="2673000"/>
          </a:xfrm>
          <a:prstGeom prst="rect">
            <a:avLst/>
          </a:prstGeom>
        </p:spPr>
        <p:txBody>
          <a:bodyPr spcFirstLastPara="1" wrap="square" lIns="91425" tIns="91425" rIns="91425" bIns="91425" anchor="ctr" anchorCtr="0">
            <a:noAutofit/>
          </a:bodyPr>
          <a:lstStyle/>
          <a:p>
            <a:pPr marL="0" lvl="0" indent="0" rtl="0">
              <a:spcBef>
                <a:spcPts val="0"/>
              </a:spcBef>
              <a:spcAft>
                <a:spcPts val="0"/>
              </a:spcAft>
              <a:buNone/>
            </a:pPr>
            <a:r>
              <a:rPr lang="ru-RU" sz="4000" dirty="0">
                <a:solidFill>
                  <a:schemeClr val="bg1"/>
                </a:solidFill>
                <a:latin typeface="Calibri" panose="020F0502020204030204" pitchFamily="34" charset="0"/>
                <a:cs typeface="Calibri" panose="020F0502020204030204" pitchFamily="34" charset="0"/>
              </a:rPr>
              <a:t>Разработка и вывод на рынок натуральной мазевой композиции </a:t>
            </a:r>
            <a:br>
              <a:rPr lang="ru-RU" sz="4000" b="0" dirty="0">
                <a:solidFill>
                  <a:schemeClr val="tx1"/>
                </a:solidFill>
                <a:latin typeface="Calibri" panose="020F0502020204030204" pitchFamily="34" charset="0"/>
                <a:cs typeface="Calibri" panose="020F0502020204030204" pitchFamily="34" charset="0"/>
              </a:rPr>
            </a:br>
            <a:r>
              <a:rPr lang="ru-RU" sz="3200" dirty="0">
                <a:solidFill>
                  <a:schemeClr val="tx1"/>
                </a:solidFill>
                <a:latin typeface="Calibri" panose="020F0502020204030204" pitchFamily="34" charset="0"/>
                <a:cs typeface="Calibri" panose="020F0502020204030204" pitchFamily="34" charset="0"/>
              </a:rPr>
              <a:t>для ускоренного заживления ран</a:t>
            </a:r>
            <a:endParaRPr lang="en-US" sz="3200" dirty="0">
              <a:solidFill>
                <a:schemeClr val="tx1"/>
              </a:solidFill>
              <a:latin typeface="Calibri" panose="020F0502020204030204" pitchFamily="34" charset="0"/>
              <a:cs typeface="Calibri" panose="020F0502020204030204" pitchFamily="34" charset="0"/>
            </a:endParaRPr>
          </a:p>
        </p:txBody>
      </p:sp>
      <p:sp>
        <p:nvSpPr>
          <p:cNvPr id="278" name="Google Shape;278;p35"/>
          <p:cNvSpPr txBox="1">
            <a:spLocks noGrp="1"/>
          </p:cNvSpPr>
          <p:nvPr>
            <p:ph type="subTitle" idx="1"/>
          </p:nvPr>
        </p:nvSpPr>
        <p:spPr>
          <a:xfrm flipH="1">
            <a:off x="6042540" y="4293623"/>
            <a:ext cx="4232700" cy="475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ru-RU" sz="2800" b="1" i="1" dirty="0">
                <a:solidFill>
                  <a:schemeClr val="bg2"/>
                </a:solidFill>
                <a:latin typeface="Calibri" panose="020F0502020204030204" pitchFamily="34" charset="0"/>
                <a:ea typeface="Microsoft JhengHei UI Light" panose="020B0304030504040204" pitchFamily="34" charset="-120"/>
                <a:cs typeface="Calibri" panose="020F0502020204030204" pitchFamily="34" charset="0"/>
              </a:rPr>
              <a:t>Команда Мед-14</a:t>
            </a:r>
            <a:endParaRPr sz="2800" b="1" i="1" dirty="0">
              <a:solidFill>
                <a:schemeClr val="bg2"/>
              </a:solidFill>
              <a:latin typeface="Calibri" panose="020F0502020204030204" pitchFamily="34" charset="0"/>
              <a:ea typeface="Microsoft JhengHei UI Light" panose="020B0304030504040204" pitchFamily="34" charset="-120"/>
              <a:cs typeface="Calibri" panose="020F0502020204030204" pitchFamily="34" charset="0"/>
            </a:endParaRPr>
          </a:p>
        </p:txBody>
      </p:sp>
      <p:pic>
        <p:nvPicPr>
          <p:cNvPr id="2" name="Рисунок 1">
            <a:extLst>
              <a:ext uri="{FF2B5EF4-FFF2-40B4-BE49-F238E27FC236}">
                <a16:creationId xmlns:a16="http://schemas.microsoft.com/office/drawing/2014/main" id="{8EF4D274-C990-08BA-3D45-0E9D909BB595}"/>
              </a:ext>
            </a:extLst>
          </p:cNvPr>
          <p:cNvPicPr>
            <a:picLocks noChangeAspect="1"/>
          </p:cNvPicPr>
          <p:nvPr/>
        </p:nvPicPr>
        <p:blipFill>
          <a:blip r:embed="rId3"/>
          <a:stretch>
            <a:fillRect/>
          </a:stretch>
        </p:blipFill>
        <p:spPr>
          <a:xfrm>
            <a:off x="2491752" y="390516"/>
            <a:ext cx="719390" cy="719390"/>
          </a:xfrm>
          <a:prstGeom prst="rect">
            <a:avLst/>
          </a:prstGeom>
        </p:spPr>
      </p:pic>
      <p:pic>
        <p:nvPicPr>
          <p:cNvPr id="3" name="Рисунок 2">
            <a:extLst>
              <a:ext uri="{FF2B5EF4-FFF2-40B4-BE49-F238E27FC236}">
                <a16:creationId xmlns:a16="http://schemas.microsoft.com/office/drawing/2014/main" id="{DAD1C2F5-79F0-516A-A85F-5BAF062FCB52}"/>
              </a:ext>
            </a:extLst>
          </p:cNvPr>
          <p:cNvPicPr>
            <a:picLocks noChangeAspect="1"/>
          </p:cNvPicPr>
          <p:nvPr/>
        </p:nvPicPr>
        <p:blipFill>
          <a:blip r:embed="rId4"/>
          <a:stretch>
            <a:fillRect/>
          </a:stretch>
        </p:blipFill>
        <p:spPr>
          <a:xfrm>
            <a:off x="172469" y="505306"/>
            <a:ext cx="1085182" cy="487722"/>
          </a:xfrm>
          <a:prstGeom prst="rect">
            <a:avLst/>
          </a:prstGeom>
        </p:spPr>
      </p:pic>
      <p:pic>
        <p:nvPicPr>
          <p:cNvPr id="4" name="Рисунок 3">
            <a:extLst>
              <a:ext uri="{FF2B5EF4-FFF2-40B4-BE49-F238E27FC236}">
                <a16:creationId xmlns:a16="http://schemas.microsoft.com/office/drawing/2014/main" id="{32D07BD1-84BF-A549-EF0D-9DA3A329B29D}"/>
              </a:ext>
            </a:extLst>
          </p:cNvPr>
          <p:cNvPicPr>
            <a:picLocks noChangeAspect="1"/>
          </p:cNvPicPr>
          <p:nvPr/>
        </p:nvPicPr>
        <p:blipFill>
          <a:blip r:embed="rId5"/>
          <a:stretch>
            <a:fillRect/>
          </a:stretch>
        </p:blipFill>
        <p:spPr>
          <a:xfrm>
            <a:off x="1432703" y="396874"/>
            <a:ext cx="883997" cy="676715"/>
          </a:xfrm>
          <a:prstGeom prst="rect">
            <a:avLst/>
          </a:prstGeom>
        </p:spPr>
      </p:pic>
      <p:pic>
        <p:nvPicPr>
          <p:cNvPr id="6" name="Рисунок 5">
            <a:extLst>
              <a:ext uri="{FF2B5EF4-FFF2-40B4-BE49-F238E27FC236}">
                <a16:creationId xmlns:a16="http://schemas.microsoft.com/office/drawing/2014/main" id="{3252C05F-3D80-9FD6-B145-4B18163126AB}"/>
              </a:ext>
            </a:extLst>
          </p:cNvPr>
          <p:cNvPicPr>
            <a:picLocks noChangeAspect="1"/>
          </p:cNvPicPr>
          <p:nvPr/>
        </p:nvPicPr>
        <p:blipFill>
          <a:blip r:embed="rId6"/>
          <a:stretch>
            <a:fillRect/>
          </a:stretch>
        </p:blipFill>
        <p:spPr>
          <a:xfrm>
            <a:off x="5349923" y="505306"/>
            <a:ext cx="4173053" cy="3344981"/>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339"/>
        <p:cNvGrpSpPr/>
        <p:nvPr/>
      </p:nvGrpSpPr>
      <p:grpSpPr>
        <a:xfrm>
          <a:off x="0" y="0"/>
          <a:ext cx="0" cy="0"/>
          <a:chOff x="0" y="0"/>
          <a:chExt cx="0" cy="0"/>
        </a:xfrm>
      </p:grpSpPr>
      <p:sp>
        <p:nvSpPr>
          <p:cNvPr id="21" name="Стрелка: изогнутая 20">
            <a:extLst>
              <a:ext uri="{FF2B5EF4-FFF2-40B4-BE49-F238E27FC236}">
                <a16:creationId xmlns:a16="http://schemas.microsoft.com/office/drawing/2014/main" id="{F580C287-057F-2DE1-1FBB-4BD6B693813F}"/>
              </a:ext>
            </a:extLst>
          </p:cNvPr>
          <p:cNvSpPr/>
          <p:nvPr/>
        </p:nvSpPr>
        <p:spPr>
          <a:xfrm rot="5400000">
            <a:off x="4399351" y="2832932"/>
            <a:ext cx="733209" cy="582440"/>
          </a:xfrm>
          <a:prstGeom prst="bentArrow">
            <a:avLst>
              <a:gd name="adj1" fmla="val 25000"/>
              <a:gd name="adj2" fmla="val 23854"/>
              <a:gd name="adj3" fmla="val 22708"/>
              <a:gd name="adj4" fmla="val 43750"/>
            </a:avLst>
          </a:prstGeom>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
        <p:nvSpPr>
          <p:cNvPr id="340" name="Google Shape;340;p39"/>
          <p:cNvSpPr txBox="1">
            <a:spLocks noGrp="1"/>
          </p:cNvSpPr>
          <p:nvPr>
            <p:ph type="title"/>
          </p:nvPr>
        </p:nvSpPr>
        <p:spPr>
          <a:xfrm>
            <a:off x="622736" y="485899"/>
            <a:ext cx="7704000" cy="4782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ru-RU" sz="7200" dirty="0">
                <a:solidFill>
                  <a:schemeClr val="tx1"/>
                </a:solidFill>
                <a:latin typeface="Calibri" panose="020F0502020204030204" pitchFamily="34" charset="0"/>
                <a:cs typeface="Calibri" panose="020F0502020204030204" pitchFamily="34" charset="0"/>
              </a:rPr>
              <a:t>А</a:t>
            </a:r>
            <a:r>
              <a:rPr lang="ru-RU" sz="4400" dirty="0">
                <a:solidFill>
                  <a:schemeClr val="bg1"/>
                </a:solidFill>
                <a:latin typeface="Calibri" panose="020F0502020204030204" pitchFamily="34" charset="0"/>
                <a:cs typeface="Calibri" panose="020F0502020204030204" pitchFamily="34" charset="0"/>
              </a:rPr>
              <a:t>ктуальность</a:t>
            </a:r>
            <a:r>
              <a:rPr lang="ru-RU" sz="4400" dirty="0">
                <a:solidFill>
                  <a:schemeClr val="dk1"/>
                </a:solidFill>
                <a:latin typeface="Calibri" panose="020F0502020204030204" pitchFamily="34" charset="0"/>
                <a:cs typeface="Calibri" panose="020F0502020204030204" pitchFamily="34" charset="0"/>
              </a:rPr>
              <a:t> продукта</a:t>
            </a:r>
            <a:endParaRPr sz="4400" dirty="0">
              <a:solidFill>
                <a:schemeClr val="dk1"/>
              </a:solidFill>
              <a:latin typeface="Calibri" panose="020F0502020204030204" pitchFamily="34" charset="0"/>
              <a:cs typeface="Calibri" panose="020F0502020204030204" pitchFamily="34" charset="0"/>
            </a:endParaRPr>
          </a:p>
        </p:txBody>
      </p:sp>
      <p:sp>
        <p:nvSpPr>
          <p:cNvPr id="7" name="Заголовок 6">
            <a:extLst>
              <a:ext uri="{FF2B5EF4-FFF2-40B4-BE49-F238E27FC236}">
                <a16:creationId xmlns:a16="http://schemas.microsoft.com/office/drawing/2014/main" id="{09331918-906F-8845-B4FA-AB6363A32261}"/>
              </a:ext>
            </a:extLst>
          </p:cNvPr>
          <p:cNvSpPr>
            <a:spLocks noGrp="1"/>
          </p:cNvSpPr>
          <p:nvPr>
            <p:ph type="title" idx="2"/>
          </p:nvPr>
        </p:nvSpPr>
        <p:spPr>
          <a:xfrm>
            <a:off x="5131093" y="2725173"/>
            <a:ext cx="3492300" cy="527700"/>
          </a:xfrm>
        </p:spPr>
        <p:txBody>
          <a:bodyPr/>
          <a:lstStyle/>
          <a:p>
            <a:pPr algn="l"/>
            <a:r>
              <a:rPr lang="ru-RU" i="1" u="sng" dirty="0">
                <a:solidFill>
                  <a:schemeClr val="tx1"/>
                </a:solidFill>
                <a:latin typeface="Calibri" panose="020F0502020204030204" pitchFamily="34" charset="0"/>
                <a:cs typeface="Calibri" panose="020F0502020204030204" pitchFamily="34" charset="0"/>
              </a:rPr>
              <a:t>травм</a:t>
            </a:r>
            <a:r>
              <a:rPr lang="ru-RU" dirty="0">
                <a:solidFill>
                  <a:schemeClr val="bg1"/>
                </a:solidFill>
                <a:latin typeface="Calibri" panose="020F0502020204030204" pitchFamily="34" charset="0"/>
                <a:cs typeface="Calibri" panose="020F0502020204030204" pitchFamily="34" charset="0"/>
              </a:rPr>
              <a:t> </a:t>
            </a:r>
            <a:r>
              <a:rPr lang="ru-RU" dirty="0" err="1">
                <a:solidFill>
                  <a:schemeClr val="bg1"/>
                </a:solidFill>
                <a:latin typeface="Calibri" panose="020F0502020204030204" pitchFamily="34" charset="0"/>
                <a:cs typeface="Calibri" panose="020F0502020204030204" pitchFamily="34" charset="0"/>
              </a:rPr>
              <a:t>регистриуют</a:t>
            </a:r>
            <a:r>
              <a:rPr lang="ru-RU" dirty="0">
                <a:solidFill>
                  <a:schemeClr val="bg1"/>
                </a:solidFill>
                <a:latin typeface="Calibri" panose="020F0502020204030204" pitchFamily="34" charset="0"/>
                <a:cs typeface="Calibri" panose="020F0502020204030204" pitchFamily="34" charset="0"/>
              </a:rPr>
              <a:t> медицинские учреждения России </a:t>
            </a:r>
            <a:r>
              <a:rPr lang="ru-RU" i="1" u="sng" dirty="0">
                <a:latin typeface="Calibri" panose="020F0502020204030204" pitchFamily="34" charset="0"/>
                <a:cs typeface="Calibri" panose="020F0502020204030204" pitchFamily="34" charset="0"/>
              </a:rPr>
              <a:t>ежегодно</a:t>
            </a:r>
            <a:r>
              <a:rPr lang="ru-RU" i="1" dirty="0">
                <a:latin typeface="Calibri" panose="020F0502020204030204" pitchFamily="34" charset="0"/>
                <a:cs typeface="Calibri" panose="020F0502020204030204" pitchFamily="34" charset="0"/>
              </a:rPr>
              <a:t> </a:t>
            </a:r>
          </a:p>
        </p:txBody>
      </p:sp>
      <p:sp>
        <p:nvSpPr>
          <p:cNvPr id="343" name="Google Shape;343;p39"/>
          <p:cNvSpPr txBox="1">
            <a:spLocks noGrp="1"/>
          </p:cNvSpPr>
          <p:nvPr>
            <p:ph type="title" idx="3"/>
          </p:nvPr>
        </p:nvSpPr>
        <p:spPr>
          <a:xfrm>
            <a:off x="112301" y="3740442"/>
            <a:ext cx="3358414" cy="527700"/>
          </a:xfrm>
          <a:prstGeom prst="rect">
            <a:avLst/>
          </a:prstGeom>
        </p:spPr>
        <p:txBody>
          <a:bodyPr spcFirstLastPara="1" wrap="square" lIns="91425" tIns="91425" rIns="91425" bIns="91425" anchor="ctr" anchorCtr="0">
            <a:noAutofit/>
          </a:bodyPr>
          <a:lstStyle/>
          <a:p>
            <a:pPr marL="0" lvl="0" indent="0" rtl="0">
              <a:spcBef>
                <a:spcPts val="0"/>
              </a:spcBef>
              <a:spcAft>
                <a:spcPts val="0"/>
              </a:spcAft>
              <a:buNone/>
            </a:pPr>
            <a:r>
              <a:rPr lang="ru-RU" dirty="0">
                <a:solidFill>
                  <a:schemeClr val="bg1"/>
                </a:solidFill>
                <a:latin typeface="Calibri" panose="020F0502020204030204" pitchFamily="34" charset="0"/>
                <a:cs typeface="Calibri" panose="020F0502020204030204" pitchFamily="34" charset="0"/>
              </a:rPr>
              <a:t>человек в России страдают </a:t>
            </a:r>
            <a:r>
              <a:rPr lang="ru-RU" i="1" u="sng" dirty="0">
                <a:solidFill>
                  <a:schemeClr val="accent1"/>
                </a:solidFill>
                <a:latin typeface="Calibri" panose="020F0502020204030204" pitchFamily="34" charset="0"/>
                <a:cs typeface="Calibri" panose="020F0502020204030204" pitchFamily="34" charset="0"/>
              </a:rPr>
              <a:t>заболеваниями кожи</a:t>
            </a:r>
            <a:endParaRPr i="1" u="sng" dirty="0">
              <a:solidFill>
                <a:schemeClr val="accent1"/>
              </a:solidFill>
              <a:latin typeface="Calibri" panose="020F0502020204030204" pitchFamily="34" charset="0"/>
              <a:cs typeface="Calibri" panose="020F0502020204030204" pitchFamily="34" charset="0"/>
            </a:endParaRPr>
          </a:p>
        </p:txBody>
      </p:sp>
      <p:sp>
        <p:nvSpPr>
          <p:cNvPr id="347" name="Google Shape;347;p39"/>
          <p:cNvSpPr/>
          <p:nvPr/>
        </p:nvSpPr>
        <p:spPr>
          <a:xfrm>
            <a:off x="3004629" y="2038801"/>
            <a:ext cx="1572523" cy="1560989"/>
          </a:xfrm>
          <a:prstGeom prst="ellipse">
            <a:avLst/>
          </a:prstGeom>
          <a:solidFill>
            <a:schemeClr val="dk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ru-RU" sz="4800" b="1" dirty="0">
                <a:solidFill>
                  <a:schemeClr val="bg2"/>
                </a:solidFill>
                <a:latin typeface="Calibri" panose="020F0502020204030204" pitchFamily="34" charset="0"/>
                <a:cs typeface="Calibri" panose="020F0502020204030204" pitchFamily="34" charset="0"/>
              </a:rPr>
              <a:t>3 </a:t>
            </a:r>
            <a:r>
              <a:rPr lang="ru-RU" sz="4800" b="1" dirty="0">
                <a:latin typeface="Calibri" panose="020F0502020204030204" pitchFamily="34" charset="0"/>
                <a:cs typeface="Calibri" panose="020F0502020204030204" pitchFamily="34" charset="0"/>
              </a:rPr>
              <a:t> </a:t>
            </a:r>
            <a:r>
              <a:rPr lang="ru-RU" sz="2400" b="1" i="1" dirty="0">
                <a:latin typeface="Calibri" panose="020F0502020204030204" pitchFamily="34" charset="0"/>
                <a:cs typeface="Calibri" panose="020F0502020204030204" pitchFamily="34" charset="0"/>
              </a:rPr>
              <a:t>млн.</a:t>
            </a:r>
            <a:endParaRPr sz="2400" b="1" i="1" dirty="0">
              <a:latin typeface="Calibri" panose="020F0502020204030204" pitchFamily="34" charset="0"/>
              <a:cs typeface="Calibri" panose="020F0502020204030204" pitchFamily="34" charset="0"/>
            </a:endParaRPr>
          </a:p>
        </p:txBody>
      </p:sp>
      <p:sp>
        <p:nvSpPr>
          <p:cNvPr id="4" name="Месяц 3">
            <a:extLst>
              <a:ext uri="{FF2B5EF4-FFF2-40B4-BE49-F238E27FC236}">
                <a16:creationId xmlns:a16="http://schemas.microsoft.com/office/drawing/2014/main" id="{D8F3D1AF-3265-B3BE-6E4D-8F99AEBBB22A}"/>
              </a:ext>
            </a:extLst>
          </p:cNvPr>
          <p:cNvSpPr/>
          <p:nvPr/>
        </p:nvSpPr>
        <p:spPr>
          <a:xfrm rot="5400000">
            <a:off x="1265515" y="810973"/>
            <a:ext cx="1069805" cy="2178161"/>
          </a:xfrm>
          <a:prstGeom prst="moon">
            <a:avLst>
              <a:gd name="adj" fmla="val 13268"/>
            </a:avLst>
          </a:prstGeom>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Равнобедренный треугольник 4">
            <a:extLst>
              <a:ext uri="{FF2B5EF4-FFF2-40B4-BE49-F238E27FC236}">
                <a16:creationId xmlns:a16="http://schemas.microsoft.com/office/drawing/2014/main" id="{294EA053-2843-AD6A-C1C7-27F4DC69CE04}"/>
              </a:ext>
            </a:extLst>
          </p:cNvPr>
          <p:cNvSpPr/>
          <p:nvPr/>
        </p:nvSpPr>
        <p:spPr>
          <a:xfrm>
            <a:off x="1593509" y="1025174"/>
            <a:ext cx="413816" cy="462809"/>
          </a:xfrm>
          <a:prstGeom prst="triangle">
            <a:avLst/>
          </a:prstGeom>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12" name="Рисунок 11">
            <a:extLst>
              <a:ext uri="{FF2B5EF4-FFF2-40B4-BE49-F238E27FC236}">
                <a16:creationId xmlns:a16="http://schemas.microsoft.com/office/drawing/2014/main" id="{405A35BC-C11D-685C-A428-B123AA201CB9}"/>
              </a:ext>
            </a:extLst>
          </p:cNvPr>
          <p:cNvPicPr>
            <a:picLocks noChangeAspect="1"/>
          </p:cNvPicPr>
          <p:nvPr/>
        </p:nvPicPr>
        <p:blipFill>
          <a:blip r:embed="rId3"/>
          <a:stretch>
            <a:fillRect/>
          </a:stretch>
        </p:blipFill>
        <p:spPr>
          <a:xfrm>
            <a:off x="826468" y="1642804"/>
            <a:ext cx="1963082" cy="1956986"/>
          </a:xfrm>
          <a:prstGeom prst="rect">
            <a:avLst/>
          </a:prstGeom>
        </p:spPr>
      </p:pic>
      <p:sp>
        <p:nvSpPr>
          <p:cNvPr id="18" name="Прямоугольник: скругленные углы 17">
            <a:extLst>
              <a:ext uri="{FF2B5EF4-FFF2-40B4-BE49-F238E27FC236}">
                <a16:creationId xmlns:a16="http://schemas.microsoft.com/office/drawing/2014/main" id="{6601BD64-FEAC-443C-230D-EC73C5362704}"/>
              </a:ext>
            </a:extLst>
          </p:cNvPr>
          <p:cNvSpPr/>
          <p:nvPr/>
        </p:nvSpPr>
        <p:spPr>
          <a:xfrm>
            <a:off x="4017040" y="3733956"/>
            <a:ext cx="1847262" cy="694656"/>
          </a:xfrm>
          <a:prstGeom prst="round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r>
              <a:rPr lang="ru-RU" sz="3200" b="1" dirty="0">
                <a:latin typeface="Calibri" panose="020F0502020204030204" pitchFamily="34" charset="0"/>
                <a:cs typeface="Calibri" panose="020F0502020204030204" pitchFamily="34" charset="0"/>
              </a:rPr>
              <a:t>39,4%</a:t>
            </a:r>
          </a:p>
        </p:txBody>
      </p:sp>
      <p:sp>
        <p:nvSpPr>
          <p:cNvPr id="19" name="Прямоугольник: скругленные углы 18">
            <a:extLst>
              <a:ext uri="{FF2B5EF4-FFF2-40B4-BE49-F238E27FC236}">
                <a16:creationId xmlns:a16="http://schemas.microsoft.com/office/drawing/2014/main" id="{5406D309-D456-5952-F506-B92DF8746279}"/>
              </a:ext>
            </a:extLst>
          </p:cNvPr>
          <p:cNvSpPr/>
          <p:nvPr/>
        </p:nvSpPr>
        <p:spPr>
          <a:xfrm>
            <a:off x="5946937" y="3733956"/>
            <a:ext cx="2676456" cy="694656"/>
          </a:xfrm>
          <a:prstGeom prst="roundRect">
            <a:avLst/>
          </a:prstGeom>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ru-RU" b="1" dirty="0">
                <a:solidFill>
                  <a:srgbClr val="000000"/>
                </a:solidFill>
                <a:latin typeface="Calibri" panose="020F0502020204030204" pitchFamily="34" charset="0"/>
                <a:cs typeface="Calibri" panose="020F0502020204030204" pitchFamily="34" charset="0"/>
              </a:rPr>
              <a:t>приходится на поверхностные травмы: </a:t>
            </a:r>
            <a:r>
              <a:rPr lang="ru-RU" b="1" i="1" u="sng" dirty="0">
                <a:solidFill>
                  <a:srgbClr val="C00000"/>
                </a:solidFill>
                <a:latin typeface="Calibri" panose="020F0502020204030204" pitchFamily="34" charset="0"/>
                <a:cs typeface="Calibri" panose="020F0502020204030204" pitchFamily="34" charset="0"/>
              </a:rPr>
              <a:t>ссадины, ушибы, царапины</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397"/>
        <p:cNvGrpSpPr/>
        <p:nvPr/>
      </p:nvGrpSpPr>
      <p:grpSpPr>
        <a:xfrm>
          <a:off x="0" y="0"/>
          <a:ext cx="0" cy="0"/>
          <a:chOff x="0" y="0"/>
          <a:chExt cx="0" cy="0"/>
        </a:xfrm>
      </p:grpSpPr>
      <p:sp>
        <p:nvSpPr>
          <p:cNvPr id="451" name="Google Shape;451;p44"/>
          <p:cNvSpPr txBox="1">
            <a:spLocks noGrp="1"/>
          </p:cNvSpPr>
          <p:nvPr>
            <p:ph type="title"/>
          </p:nvPr>
        </p:nvSpPr>
        <p:spPr>
          <a:xfrm>
            <a:off x="477688" y="467321"/>
            <a:ext cx="8084470" cy="507163"/>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ru-RU" sz="7200" dirty="0">
                <a:solidFill>
                  <a:schemeClr val="dk1"/>
                </a:solidFill>
                <a:latin typeface="Calibri" panose="020F0502020204030204" pitchFamily="34" charset="0"/>
                <a:cs typeface="Calibri" panose="020F0502020204030204" pitchFamily="34" charset="0"/>
              </a:rPr>
              <a:t>Ц</a:t>
            </a:r>
            <a:r>
              <a:rPr lang="ru-RU" sz="4400" dirty="0">
                <a:solidFill>
                  <a:schemeClr val="bg1"/>
                </a:solidFill>
                <a:latin typeface="Calibri" panose="020F0502020204030204" pitchFamily="34" charset="0"/>
                <a:cs typeface="Calibri" panose="020F0502020204030204" pitchFamily="34" charset="0"/>
              </a:rPr>
              <a:t>елевая</a:t>
            </a:r>
            <a:r>
              <a:rPr lang="ru-RU" sz="4400" dirty="0">
                <a:solidFill>
                  <a:schemeClr val="dk1"/>
                </a:solidFill>
                <a:latin typeface="Calibri" panose="020F0502020204030204" pitchFamily="34" charset="0"/>
                <a:cs typeface="Calibri" panose="020F0502020204030204" pitchFamily="34" charset="0"/>
              </a:rPr>
              <a:t> аудитория</a:t>
            </a:r>
            <a:endParaRPr sz="4400" dirty="0">
              <a:solidFill>
                <a:schemeClr val="dk1"/>
              </a:solidFill>
              <a:latin typeface="Calibri" panose="020F0502020204030204" pitchFamily="34" charset="0"/>
              <a:cs typeface="Calibri" panose="020F0502020204030204" pitchFamily="34" charset="0"/>
            </a:endParaRPr>
          </a:p>
        </p:txBody>
      </p:sp>
      <p:sp>
        <p:nvSpPr>
          <p:cNvPr id="453" name="Google Shape;453;p44"/>
          <p:cNvSpPr txBox="1">
            <a:spLocks noGrp="1"/>
          </p:cNvSpPr>
          <p:nvPr>
            <p:ph type="subTitle" idx="1"/>
          </p:nvPr>
        </p:nvSpPr>
        <p:spPr>
          <a:xfrm>
            <a:off x="392606" y="3424959"/>
            <a:ext cx="3619836" cy="1378168"/>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ru-RU" sz="2400" b="1" dirty="0">
                <a:solidFill>
                  <a:schemeClr val="bg1"/>
                </a:solidFill>
                <a:latin typeface="Calibri" panose="020F0502020204030204" pitchFamily="34" charset="0"/>
                <a:cs typeface="Calibri" panose="020F0502020204030204" pitchFamily="34" charset="0"/>
              </a:rPr>
              <a:t>Сегмент</a:t>
            </a:r>
            <a:r>
              <a:rPr lang="ru-RU" sz="2400" b="1" dirty="0">
                <a:latin typeface="Calibri" panose="020F0502020204030204" pitchFamily="34" charset="0"/>
                <a:cs typeface="Calibri" panose="020F0502020204030204" pitchFamily="34" charset="0"/>
              </a:rPr>
              <a:t> А</a:t>
            </a:r>
            <a:r>
              <a:rPr lang="ru-RU" b="1" dirty="0">
                <a:latin typeface="Calibri" panose="020F0502020204030204" pitchFamily="34" charset="0"/>
                <a:cs typeface="Calibri" panose="020F0502020204030204" pitchFamily="34" charset="0"/>
              </a:rPr>
              <a:t>: </a:t>
            </a:r>
          </a:p>
          <a:p>
            <a:pPr marL="0" lvl="0" indent="0" algn="l" rtl="0">
              <a:spcBef>
                <a:spcPts val="0"/>
              </a:spcBef>
              <a:spcAft>
                <a:spcPts val="0"/>
              </a:spcAft>
              <a:buNone/>
            </a:pPr>
            <a:r>
              <a:rPr lang="ru-RU" i="1" dirty="0">
                <a:latin typeface="Calibri" panose="020F0502020204030204" pitchFamily="34" charset="0"/>
                <a:cs typeface="Calibri" panose="020F0502020204030204" pitchFamily="34" charset="0"/>
              </a:rPr>
              <a:t>люди, страдающие хроническими заболеваниями, имеющие проблемную или чувствительную кожу и поэтому испытывающие проблему заживления ран. </a:t>
            </a:r>
          </a:p>
          <a:p>
            <a:pPr marL="0" lvl="0" indent="0" algn="l" rtl="0">
              <a:spcBef>
                <a:spcPts val="0"/>
              </a:spcBef>
              <a:spcAft>
                <a:spcPts val="0"/>
              </a:spcAft>
              <a:buNone/>
            </a:pPr>
            <a:endParaRPr dirty="0"/>
          </a:p>
        </p:txBody>
      </p:sp>
      <p:sp>
        <p:nvSpPr>
          <p:cNvPr id="457" name="Google Shape;457;p44"/>
          <p:cNvSpPr txBox="1">
            <a:spLocks noGrp="1"/>
          </p:cNvSpPr>
          <p:nvPr>
            <p:ph type="subTitle" idx="3"/>
          </p:nvPr>
        </p:nvSpPr>
        <p:spPr>
          <a:xfrm>
            <a:off x="6698265" y="2097190"/>
            <a:ext cx="2148561" cy="680735"/>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ru-RU" sz="2400" b="1" dirty="0">
                <a:solidFill>
                  <a:schemeClr val="bg1"/>
                </a:solidFill>
                <a:latin typeface="Calibri" panose="020F0502020204030204" pitchFamily="34" charset="0"/>
                <a:cs typeface="Calibri" panose="020F0502020204030204" pitchFamily="34" charset="0"/>
              </a:rPr>
              <a:t>Сегмент</a:t>
            </a:r>
            <a:r>
              <a:rPr lang="ru-RU" sz="2400" b="1" dirty="0">
                <a:latin typeface="Calibri" panose="020F0502020204030204" pitchFamily="34" charset="0"/>
                <a:cs typeface="Calibri" panose="020F0502020204030204" pitchFamily="34" charset="0"/>
              </a:rPr>
              <a:t> В</a:t>
            </a:r>
            <a:r>
              <a:rPr lang="ru-RU" b="1" dirty="0">
                <a:latin typeface="Calibri" panose="020F0502020204030204" pitchFamily="34" charset="0"/>
                <a:cs typeface="Calibri" panose="020F0502020204030204" pitchFamily="34" charset="0"/>
              </a:rPr>
              <a:t>: </a:t>
            </a:r>
          </a:p>
          <a:p>
            <a:pPr marL="0" lvl="0" indent="0" algn="l" rtl="0">
              <a:spcBef>
                <a:spcPts val="0"/>
              </a:spcBef>
              <a:spcAft>
                <a:spcPts val="0"/>
              </a:spcAft>
              <a:buNone/>
            </a:pPr>
            <a:r>
              <a:rPr lang="ru-RU" i="1" dirty="0">
                <a:latin typeface="Calibri" panose="020F0502020204030204" pitchFamily="34" charset="0"/>
                <a:cs typeface="Calibri" panose="020F0502020204030204" pitchFamily="34" charset="0"/>
              </a:rPr>
              <a:t>люди, ведущие активный образ жизни, подверженные риску повреждений кожи.</a:t>
            </a:r>
          </a:p>
          <a:p>
            <a:pPr marL="0" lvl="0" indent="0" algn="l" rtl="0">
              <a:spcBef>
                <a:spcPts val="0"/>
              </a:spcBef>
              <a:spcAft>
                <a:spcPts val="0"/>
              </a:spcAft>
              <a:buNone/>
            </a:pPr>
            <a:endParaRPr dirty="0"/>
          </a:p>
        </p:txBody>
      </p:sp>
      <p:sp>
        <p:nvSpPr>
          <p:cNvPr id="29" name="Подзаголовок 28">
            <a:extLst>
              <a:ext uri="{FF2B5EF4-FFF2-40B4-BE49-F238E27FC236}">
                <a16:creationId xmlns:a16="http://schemas.microsoft.com/office/drawing/2014/main" id="{4534076E-1EBD-7467-A37F-BF7BEC41E3B5}"/>
              </a:ext>
            </a:extLst>
          </p:cNvPr>
          <p:cNvSpPr>
            <a:spLocks noGrp="1"/>
          </p:cNvSpPr>
          <p:nvPr>
            <p:ph type="subTitle" idx="5"/>
          </p:nvPr>
        </p:nvSpPr>
        <p:spPr>
          <a:xfrm>
            <a:off x="5476980" y="4199068"/>
            <a:ext cx="2814018" cy="167458"/>
          </a:xfrm>
        </p:spPr>
        <p:txBody>
          <a:bodyPr/>
          <a:lstStyle/>
          <a:p>
            <a:pPr marL="139700" indent="0"/>
            <a:r>
              <a:rPr lang="ru-RU" sz="2400" b="1" dirty="0">
                <a:solidFill>
                  <a:schemeClr val="bg1"/>
                </a:solidFill>
                <a:latin typeface="Calibri" panose="020F0502020204030204" pitchFamily="34" charset="0"/>
                <a:cs typeface="Calibri" panose="020F0502020204030204" pitchFamily="34" charset="0"/>
              </a:rPr>
              <a:t>Сегмент</a:t>
            </a:r>
            <a:r>
              <a:rPr lang="ru-RU" sz="2400" b="1" dirty="0">
                <a:latin typeface="Calibri" panose="020F0502020204030204" pitchFamily="34" charset="0"/>
                <a:cs typeface="Calibri" panose="020F0502020204030204" pitchFamily="34" charset="0"/>
              </a:rPr>
              <a:t> С</a:t>
            </a:r>
            <a:r>
              <a:rPr lang="ru-RU" dirty="0">
                <a:latin typeface="Calibri" panose="020F0502020204030204" pitchFamily="34" charset="0"/>
                <a:cs typeface="Calibri" panose="020F0502020204030204" pitchFamily="34" charset="0"/>
              </a:rPr>
              <a:t>: </a:t>
            </a:r>
          </a:p>
          <a:p>
            <a:pPr marL="139700" indent="0"/>
            <a:r>
              <a:rPr lang="ru-RU" i="1" dirty="0">
                <a:latin typeface="Calibri" panose="020F0502020204030204" pitchFamily="34" charset="0"/>
                <a:cs typeface="Calibri" panose="020F0502020204030204" pitchFamily="34" charset="0"/>
              </a:rPr>
              <a:t>туристы, желающие приобрести полезную сувенирную продукцию в Чувашии.</a:t>
            </a:r>
          </a:p>
          <a:p>
            <a:endParaRPr lang="ru-RU" dirty="0"/>
          </a:p>
        </p:txBody>
      </p:sp>
      <p:pic>
        <p:nvPicPr>
          <p:cNvPr id="460" name="Рисунок 459">
            <a:extLst>
              <a:ext uri="{FF2B5EF4-FFF2-40B4-BE49-F238E27FC236}">
                <a16:creationId xmlns:a16="http://schemas.microsoft.com/office/drawing/2014/main" id="{8B5FEB8B-5963-9123-6FFE-FD92F2CE1BA9}"/>
              </a:ext>
            </a:extLst>
          </p:cNvPr>
          <p:cNvPicPr>
            <a:picLocks noChangeAspect="1"/>
          </p:cNvPicPr>
          <p:nvPr/>
        </p:nvPicPr>
        <p:blipFill>
          <a:blip r:embed="rId3"/>
          <a:srcRect l="12029" t="12114" r="22636" b="13112"/>
          <a:stretch/>
        </p:blipFill>
        <p:spPr>
          <a:xfrm>
            <a:off x="3906457" y="3130940"/>
            <a:ext cx="1607403" cy="1602921"/>
          </a:xfrm>
          <a:prstGeom prst="rect">
            <a:avLst/>
          </a:prstGeom>
        </p:spPr>
      </p:pic>
      <p:pic>
        <p:nvPicPr>
          <p:cNvPr id="461" name="Рисунок 460">
            <a:extLst>
              <a:ext uri="{FF2B5EF4-FFF2-40B4-BE49-F238E27FC236}">
                <a16:creationId xmlns:a16="http://schemas.microsoft.com/office/drawing/2014/main" id="{35D82C81-EA8C-A24E-C559-B54895538012}"/>
              </a:ext>
            </a:extLst>
          </p:cNvPr>
          <p:cNvPicPr>
            <a:picLocks noChangeAspect="1"/>
          </p:cNvPicPr>
          <p:nvPr/>
        </p:nvPicPr>
        <p:blipFill>
          <a:blip r:embed="rId4"/>
          <a:srcRect t="12760" b="14674"/>
          <a:stretch/>
        </p:blipFill>
        <p:spPr>
          <a:xfrm>
            <a:off x="1313953" y="1130094"/>
            <a:ext cx="4199907" cy="2657652"/>
          </a:xfrm>
          <a:prstGeom prst="rect">
            <a:avLst/>
          </a:prstGeom>
        </p:spPr>
      </p:pic>
      <p:pic>
        <p:nvPicPr>
          <p:cNvPr id="462" name="Рисунок 461">
            <a:extLst>
              <a:ext uri="{FF2B5EF4-FFF2-40B4-BE49-F238E27FC236}">
                <a16:creationId xmlns:a16="http://schemas.microsoft.com/office/drawing/2014/main" id="{23C1A34B-EEB6-3D41-568D-9B6B12F56F30}"/>
              </a:ext>
            </a:extLst>
          </p:cNvPr>
          <p:cNvPicPr>
            <a:picLocks noChangeAspect="1"/>
          </p:cNvPicPr>
          <p:nvPr/>
        </p:nvPicPr>
        <p:blipFill>
          <a:blip r:embed="rId5"/>
          <a:srcRect l="11513" t="10797" r="23306"/>
          <a:stretch/>
        </p:blipFill>
        <p:spPr>
          <a:xfrm>
            <a:off x="4528421" y="1269477"/>
            <a:ext cx="2054416" cy="2480566"/>
          </a:xfrm>
          <a:prstGeom prst="rect">
            <a:avLst/>
          </a:prstGeom>
        </p:spPr>
      </p:pic>
      <p:sp>
        <p:nvSpPr>
          <p:cNvPr id="465" name="Прямоугольник: скругленные углы 464">
            <a:extLst>
              <a:ext uri="{FF2B5EF4-FFF2-40B4-BE49-F238E27FC236}">
                <a16:creationId xmlns:a16="http://schemas.microsoft.com/office/drawing/2014/main" id="{0E247D15-B873-821F-8694-590D9F095C8A}"/>
              </a:ext>
            </a:extLst>
          </p:cNvPr>
          <p:cNvSpPr/>
          <p:nvPr/>
        </p:nvSpPr>
        <p:spPr>
          <a:xfrm>
            <a:off x="669038" y="546521"/>
            <a:ext cx="1217982" cy="531412"/>
          </a:xfrm>
          <a:prstGeom prst="roundRect">
            <a:avLst/>
          </a:prstGeom>
          <a:solidFill>
            <a:srgbClr val="000000"/>
          </a:solidFill>
          <a:ln>
            <a:solidFill>
              <a:srgbClr val="0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b="1" u="sng" dirty="0">
                <a:solidFill>
                  <a:schemeClr val="tx1"/>
                </a:solidFill>
                <a:latin typeface="Calibri" panose="020F0502020204030204" pitchFamily="34" charset="0"/>
                <a:cs typeface="Calibri" panose="020F0502020204030204" pitchFamily="34" charset="0"/>
              </a:rPr>
              <a:t>B2C</a:t>
            </a:r>
            <a:endParaRPr lang="ru-RU" sz="3200" b="1" u="sng" dirty="0">
              <a:solidFill>
                <a:schemeClr val="tx1"/>
              </a:solidFill>
              <a:latin typeface="Calibri" panose="020F0502020204030204" pitchFamily="34" charset="0"/>
              <a:cs typeface="Calibri" panose="020F0502020204030204"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Рисунок 24">
            <a:extLst>
              <a:ext uri="{FF2B5EF4-FFF2-40B4-BE49-F238E27FC236}">
                <a16:creationId xmlns:a16="http://schemas.microsoft.com/office/drawing/2014/main" id="{90469EA1-E2CB-D93A-0F00-5A2D66EFD4F3}"/>
              </a:ext>
            </a:extLst>
          </p:cNvPr>
          <p:cNvPicPr>
            <a:picLocks noChangeAspect="1"/>
          </p:cNvPicPr>
          <p:nvPr/>
        </p:nvPicPr>
        <p:blipFill>
          <a:blip r:embed="rId2"/>
          <a:stretch>
            <a:fillRect/>
          </a:stretch>
        </p:blipFill>
        <p:spPr>
          <a:xfrm rot="19827776">
            <a:off x="627053" y="3252741"/>
            <a:ext cx="305871" cy="365792"/>
          </a:xfrm>
          <a:prstGeom prst="rect">
            <a:avLst/>
          </a:prstGeom>
        </p:spPr>
      </p:pic>
      <p:sp>
        <p:nvSpPr>
          <p:cNvPr id="24" name="Овал 23">
            <a:extLst>
              <a:ext uri="{FF2B5EF4-FFF2-40B4-BE49-F238E27FC236}">
                <a16:creationId xmlns:a16="http://schemas.microsoft.com/office/drawing/2014/main" id="{C63BD161-FFEC-A473-3A5A-BE69CB580B09}"/>
              </a:ext>
            </a:extLst>
          </p:cNvPr>
          <p:cNvSpPr/>
          <p:nvPr/>
        </p:nvSpPr>
        <p:spPr>
          <a:xfrm rot="1749050">
            <a:off x="1276630" y="3266511"/>
            <a:ext cx="262590" cy="338253"/>
          </a:xfrm>
          <a:prstGeom prst="ellipse">
            <a:avLst/>
          </a:prstGeom>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17" name="Рисунок 16" descr="Печальное лицо со сплошной заливкой">
            <a:extLst>
              <a:ext uri="{FF2B5EF4-FFF2-40B4-BE49-F238E27FC236}">
                <a16:creationId xmlns:a16="http://schemas.microsoft.com/office/drawing/2014/main" id="{F3C02A5B-3800-CEB1-64DE-612D46723BF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20000" y="3735716"/>
            <a:ext cx="914400" cy="914400"/>
          </a:xfrm>
          <a:prstGeom prst="rect">
            <a:avLst/>
          </a:prstGeom>
        </p:spPr>
      </p:pic>
      <p:sp>
        <p:nvSpPr>
          <p:cNvPr id="13" name="Овал 12">
            <a:extLst>
              <a:ext uri="{FF2B5EF4-FFF2-40B4-BE49-F238E27FC236}">
                <a16:creationId xmlns:a16="http://schemas.microsoft.com/office/drawing/2014/main" id="{E063BBFB-9514-7B3C-093A-115AA5865D50}"/>
              </a:ext>
            </a:extLst>
          </p:cNvPr>
          <p:cNvSpPr/>
          <p:nvPr/>
        </p:nvSpPr>
        <p:spPr>
          <a:xfrm>
            <a:off x="892873" y="1144140"/>
            <a:ext cx="482896" cy="478200"/>
          </a:xfrm>
          <a:prstGeom prst="ellipse">
            <a:avLst/>
          </a:prstGeom>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12" name="Рисунок 11" descr="Печальное лицо со сплошной заливкой">
            <a:extLst>
              <a:ext uri="{FF2B5EF4-FFF2-40B4-BE49-F238E27FC236}">
                <a16:creationId xmlns:a16="http://schemas.microsoft.com/office/drawing/2014/main" id="{72BCDAD0-EBF3-0E8D-728A-C6FA4B3CCA7B}"/>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009773" y="3735716"/>
            <a:ext cx="914400" cy="914400"/>
          </a:xfrm>
          <a:prstGeom prst="rect">
            <a:avLst/>
          </a:prstGeom>
        </p:spPr>
      </p:pic>
      <p:sp>
        <p:nvSpPr>
          <p:cNvPr id="2" name="Заголовок 1">
            <a:extLst>
              <a:ext uri="{FF2B5EF4-FFF2-40B4-BE49-F238E27FC236}">
                <a16:creationId xmlns:a16="http://schemas.microsoft.com/office/drawing/2014/main" id="{327F5AAB-045F-FF96-6305-A139B0BA2A6B}"/>
              </a:ext>
            </a:extLst>
          </p:cNvPr>
          <p:cNvSpPr>
            <a:spLocks noGrp="1"/>
          </p:cNvSpPr>
          <p:nvPr>
            <p:ph type="title"/>
          </p:nvPr>
        </p:nvSpPr>
        <p:spPr>
          <a:xfrm>
            <a:off x="720000" y="280783"/>
            <a:ext cx="7704000" cy="478200"/>
          </a:xfrm>
        </p:spPr>
        <p:txBody>
          <a:bodyPr/>
          <a:lstStyle/>
          <a:p>
            <a:r>
              <a:rPr lang="ru-RU" sz="7200" dirty="0">
                <a:solidFill>
                  <a:schemeClr val="tx1"/>
                </a:solidFill>
                <a:latin typeface="Calibri" panose="020F0502020204030204" pitchFamily="34" charset="0"/>
                <a:cs typeface="Calibri" panose="020F0502020204030204" pitchFamily="34" charset="0"/>
              </a:rPr>
              <a:t>П</a:t>
            </a:r>
            <a:r>
              <a:rPr lang="ru-RU" sz="4400" dirty="0">
                <a:latin typeface="Calibri" panose="020F0502020204030204" pitchFamily="34" charset="0"/>
                <a:cs typeface="Calibri" panose="020F0502020204030204" pitchFamily="34" charset="0"/>
              </a:rPr>
              <a:t>роблемы</a:t>
            </a:r>
          </a:p>
        </p:txBody>
      </p:sp>
      <p:pic>
        <p:nvPicPr>
          <p:cNvPr id="5" name="Рисунок 4" descr="Часы">
            <a:extLst>
              <a:ext uri="{FF2B5EF4-FFF2-40B4-BE49-F238E27FC236}">
                <a16:creationId xmlns:a16="http://schemas.microsoft.com/office/drawing/2014/main" id="{2DDF9308-B5CC-82D4-6E95-CFA4F3B40D0A}"/>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rot="7342161">
            <a:off x="665011" y="901334"/>
            <a:ext cx="938619" cy="938619"/>
          </a:xfrm>
          <a:prstGeom prst="rect">
            <a:avLst/>
          </a:prstGeom>
        </p:spPr>
      </p:pic>
      <p:sp>
        <p:nvSpPr>
          <p:cNvPr id="8" name="TextBox 7">
            <a:extLst>
              <a:ext uri="{FF2B5EF4-FFF2-40B4-BE49-F238E27FC236}">
                <a16:creationId xmlns:a16="http://schemas.microsoft.com/office/drawing/2014/main" id="{0551876A-7AA7-CDF8-B8B1-3DC65F02909F}"/>
              </a:ext>
            </a:extLst>
          </p:cNvPr>
          <p:cNvSpPr txBox="1"/>
          <p:nvPr/>
        </p:nvSpPr>
        <p:spPr>
          <a:xfrm>
            <a:off x="1990920" y="1144140"/>
            <a:ext cx="4750951" cy="523220"/>
          </a:xfrm>
          <a:prstGeom prst="rect">
            <a:avLst/>
          </a:prstGeom>
          <a:noFill/>
        </p:spPr>
        <p:txBody>
          <a:bodyPr wrap="square">
            <a:spAutoFit/>
          </a:bodyPr>
          <a:lstStyle/>
          <a:p>
            <a:r>
              <a:rPr lang="ru-RU" sz="2800" b="1" i="1" dirty="0">
                <a:solidFill>
                  <a:schemeClr val="tx1"/>
                </a:solidFill>
                <a:latin typeface="Calibri" panose="020F0502020204030204" pitchFamily="34" charset="0"/>
                <a:cs typeface="Calibri" panose="020F0502020204030204" pitchFamily="34" charset="0"/>
              </a:rPr>
              <a:t>Долгое заживление ран </a:t>
            </a:r>
          </a:p>
        </p:txBody>
      </p:sp>
      <p:sp>
        <p:nvSpPr>
          <p:cNvPr id="15" name="TextBox 14">
            <a:extLst>
              <a:ext uri="{FF2B5EF4-FFF2-40B4-BE49-F238E27FC236}">
                <a16:creationId xmlns:a16="http://schemas.microsoft.com/office/drawing/2014/main" id="{BAA503B8-366E-3B5D-22A4-CEB33328062A}"/>
              </a:ext>
            </a:extLst>
          </p:cNvPr>
          <p:cNvSpPr txBox="1"/>
          <p:nvPr/>
        </p:nvSpPr>
        <p:spPr>
          <a:xfrm>
            <a:off x="1853908" y="3988054"/>
            <a:ext cx="6854663" cy="523220"/>
          </a:xfrm>
          <a:prstGeom prst="rect">
            <a:avLst/>
          </a:prstGeom>
          <a:noFill/>
        </p:spPr>
        <p:txBody>
          <a:bodyPr wrap="square">
            <a:spAutoFit/>
          </a:bodyPr>
          <a:lstStyle/>
          <a:p>
            <a:r>
              <a:rPr lang="ru-RU" sz="2800" b="1" i="1" dirty="0">
                <a:solidFill>
                  <a:schemeClr val="tx1"/>
                </a:solidFill>
                <a:latin typeface="Calibri" panose="020F0502020204030204" pitchFamily="34" charset="0"/>
                <a:cs typeface="Calibri" panose="020F0502020204030204" pitchFamily="34" charset="0"/>
              </a:rPr>
              <a:t>Средство не подходит по типу кожи </a:t>
            </a:r>
          </a:p>
        </p:txBody>
      </p:sp>
      <p:pic>
        <p:nvPicPr>
          <p:cNvPr id="19" name="Рисунок 18" descr="Колба">
            <a:extLst>
              <a:ext uri="{FF2B5EF4-FFF2-40B4-BE49-F238E27FC236}">
                <a16:creationId xmlns:a16="http://schemas.microsoft.com/office/drawing/2014/main" id="{59CE5196-313B-56EA-64CD-F298D95EB543}"/>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637063" y="1786820"/>
            <a:ext cx="914400" cy="914400"/>
          </a:xfrm>
          <a:prstGeom prst="rect">
            <a:avLst/>
          </a:prstGeom>
        </p:spPr>
      </p:pic>
      <p:sp>
        <p:nvSpPr>
          <p:cNvPr id="21" name="TextBox 20">
            <a:extLst>
              <a:ext uri="{FF2B5EF4-FFF2-40B4-BE49-F238E27FC236}">
                <a16:creationId xmlns:a16="http://schemas.microsoft.com/office/drawing/2014/main" id="{45359E0C-6A6B-A839-1748-079CC1CBAE29}"/>
              </a:ext>
            </a:extLst>
          </p:cNvPr>
          <p:cNvSpPr txBox="1"/>
          <p:nvPr/>
        </p:nvSpPr>
        <p:spPr>
          <a:xfrm>
            <a:off x="1924173" y="1840201"/>
            <a:ext cx="6854663" cy="954107"/>
          </a:xfrm>
          <a:prstGeom prst="rect">
            <a:avLst/>
          </a:prstGeom>
          <a:noFill/>
        </p:spPr>
        <p:txBody>
          <a:bodyPr wrap="square">
            <a:spAutoFit/>
          </a:bodyPr>
          <a:lstStyle/>
          <a:p>
            <a:r>
              <a:rPr lang="ru-RU" sz="2800" b="1" i="1" dirty="0">
                <a:solidFill>
                  <a:schemeClr val="tx1"/>
                </a:solidFill>
                <a:latin typeface="Calibri" panose="020F0502020204030204" pitchFamily="34" charset="0"/>
                <a:cs typeface="Calibri" panose="020F0502020204030204" pitchFamily="34" charset="0"/>
              </a:rPr>
              <a:t>Чувствительность кожи к средствам с парабенами </a:t>
            </a:r>
          </a:p>
        </p:txBody>
      </p:sp>
      <p:pic>
        <p:nvPicPr>
          <p:cNvPr id="29" name="Рисунок 28" descr="Обеспокоенное лицо (сплошная заливка)">
            <a:extLst>
              <a:ext uri="{FF2B5EF4-FFF2-40B4-BE49-F238E27FC236}">
                <a16:creationId xmlns:a16="http://schemas.microsoft.com/office/drawing/2014/main" id="{C9B271DC-8BC4-541F-39DC-710AAA77DDB9}"/>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637063" y="2802916"/>
            <a:ext cx="914400" cy="914400"/>
          </a:xfrm>
          <a:prstGeom prst="rect">
            <a:avLst/>
          </a:prstGeom>
        </p:spPr>
      </p:pic>
      <p:sp>
        <p:nvSpPr>
          <p:cNvPr id="26" name="Овал 25">
            <a:extLst>
              <a:ext uri="{FF2B5EF4-FFF2-40B4-BE49-F238E27FC236}">
                <a16:creationId xmlns:a16="http://schemas.microsoft.com/office/drawing/2014/main" id="{D1BEFAE8-54AE-48EE-D592-45734C1A6C9A}"/>
              </a:ext>
            </a:extLst>
          </p:cNvPr>
          <p:cNvSpPr/>
          <p:nvPr/>
        </p:nvSpPr>
        <p:spPr>
          <a:xfrm>
            <a:off x="1270785" y="3312540"/>
            <a:ext cx="215752" cy="223163"/>
          </a:xfrm>
          <a:prstGeom prst="ellipse">
            <a:avLst/>
          </a:prstGeom>
          <a:solidFill>
            <a:schemeClr val="bg2"/>
          </a:solidFill>
          <a:ln>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27" name="Рисунок 26">
            <a:extLst>
              <a:ext uri="{FF2B5EF4-FFF2-40B4-BE49-F238E27FC236}">
                <a16:creationId xmlns:a16="http://schemas.microsoft.com/office/drawing/2014/main" id="{BBAF674C-AFAB-1A2F-D452-7D43A8BC3BE7}"/>
              </a:ext>
            </a:extLst>
          </p:cNvPr>
          <p:cNvPicPr>
            <a:picLocks noChangeAspect="1"/>
          </p:cNvPicPr>
          <p:nvPr/>
        </p:nvPicPr>
        <p:blipFill>
          <a:blip r:embed="rId13"/>
          <a:stretch>
            <a:fillRect/>
          </a:stretch>
        </p:blipFill>
        <p:spPr>
          <a:xfrm>
            <a:off x="673453" y="3299143"/>
            <a:ext cx="243861" cy="249958"/>
          </a:xfrm>
          <a:prstGeom prst="rect">
            <a:avLst/>
          </a:prstGeom>
        </p:spPr>
      </p:pic>
      <p:sp>
        <p:nvSpPr>
          <p:cNvPr id="31" name="TextBox 30">
            <a:extLst>
              <a:ext uri="{FF2B5EF4-FFF2-40B4-BE49-F238E27FC236}">
                <a16:creationId xmlns:a16="http://schemas.microsoft.com/office/drawing/2014/main" id="{2426685D-42A3-CACF-70F5-666F9D98E486}"/>
              </a:ext>
            </a:extLst>
          </p:cNvPr>
          <p:cNvSpPr txBox="1"/>
          <p:nvPr/>
        </p:nvSpPr>
        <p:spPr>
          <a:xfrm>
            <a:off x="1868446" y="3073654"/>
            <a:ext cx="6471840" cy="523220"/>
          </a:xfrm>
          <a:prstGeom prst="rect">
            <a:avLst/>
          </a:prstGeom>
          <a:noFill/>
        </p:spPr>
        <p:txBody>
          <a:bodyPr wrap="square">
            <a:spAutoFit/>
          </a:bodyPr>
          <a:lstStyle/>
          <a:p>
            <a:r>
              <a:rPr lang="ru-RU" sz="2800" b="1" i="1" dirty="0">
                <a:solidFill>
                  <a:schemeClr val="tx1"/>
                </a:solidFill>
                <a:latin typeface="Calibri" panose="020F0502020204030204" pitchFamily="34" charset="0"/>
                <a:cs typeface="Calibri" panose="020F0502020204030204" pitchFamily="34" charset="0"/>
              </a:rPr>
              <a:t>Внезапные аллергические реакции </a:t>
            </a:r>
          </a:p>
        </p:txBody>
      </p:sp>
      <p:pic>
        <p:nvPicPr>
          <p:cNvPr id="35" name="Рисунок 34" descr="Знак одобрения">
            <a:extLst>
              <a:ext uri="{FF2B5EF4-FFF2-40B4-BE49-F238E27FC236}">
                <a16:creationId xmlns:a16="http://schemas.microsoft.com/office/drawing/2014/main" id="{7F4E8997-4846-E8F3-B762-B1872B510FDB}"/>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rot="10800000">
            <a:off x="2356081" y="190051"/>
            <a:ext cx="767163" cy="767163"/>
          </a:xfrm>
          <a:prstGeom prst="rect">
            <a:avLst/>
          </a:prstGeom>
        </p:spPr>
      </p:pic>
    </p:spTree>
    <p:extLst>
      <p:ext uri="{BB962C8B-B14F-4D97-AF65-F5344CB8AC3E}">
        <p14:creationId xmlns:p14="http://schemas.microsoft.com/office/powerpoint/2010/main" val="17917863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B9E115B-F3A4-C870-EEA1-AD1B01445B50}"/>
              </a:ext>
            </a:extLst>
          </p:cNvPr>
          <p:cNvSpPr>
            <a:spLocks noGrp="1"/>
          </p:cNvSpPr>
          <p:nvPr>
            <p:ph type="title"/>
          </p:nvPr>
        </p:nvSpPr>
        <p:spPr>
          <a:xfrm>
            <a:off x="720000" y="265136"/>
            <a:ext cx="7704000" cy="478200"/>
          </a:xfrm>
        </p:spPr>
        <p:txBody>
          <a:bodyPr/>
          <a:lstStyle/>
          <a:p>
            <a:r>
              <a:rPr lang="ru-RU" sz="7200" dirty="0">
                <a:solidFill>
                  <a:schemeClr val="tx1"/>
                </a:solidFill>
                <a:latin typeface="Calibri" panose="020F0502020204030204" pitchFamily="34" charset="0"/>
                <a:cs typeface="Calibri" panose="020F0502020204030204" pitchFamily="34" charset="0"/>
              </a:rPr>
              <a:t>Р</a:t>
            </a:r>
            <a:r>
              <a:rPr lang="ru-RU" sz="4400" dirty="0">
                <a:latin typeface="Calibri" panose="020F0502020204030204" pitchFamily="34" charset="0"/>
                <a:cs typeface="Calibri" panose="020F0502020204030204" pitchFamily="34" charset="0"/>
              </a:rPr>
              <a:t>ешение</a:t>
            </a:r>
          </a:p>
        </p:txBody>
      </p:sp>
      <p:sp>
        <p:nvSpPr>
          <p:cNvPr id="4" name="TextBox 3">
            <a:extLst>
              <a:ext uri="{FF2B5EF4-FFF2-40B4-BE49-F238E27FC236}">
                <a16:creationId xmlns:a16="http://schemas.microsoft.com/office/drawing/2014/main" id="{A90E3CA3-B4BF-9F93-9D0A-259EB22CDE96}"/>
              </a:ext>
            </a:extLst>
          </p:cNvPr>
          <p:cNvSpPr txBox="1"/>
          <p:nvPr/>
        </p:nvSpPr>
        <p:spPr>
          <a:xfrm>
            <a:off x="942765" y="891874"/>
            <a:ext cx="8187884" cy="2308324"/>
          </a:xfrm>
          <a:prstGeom prst="rect">
            <a:avLst/>
          </a:prstGeom>
          <a:noFill/>
        </p:spPr>
        <p:txBody>
          <a:bodyPr wrap="square">
            <a:spAutoFit/>
          </a:bodyPr>
          <a:lstStyle/>
          <a:p>
            <a:r>
              <a:rPr lang="ru-RU" sz="2400" b="1" dirty="0">
                <a:latin typeface="Calibri" panose="020F0502020204030204" pitchFamily="34" charset="0"/>
                <a:cs typeface="Calibri" panose="020F0502020204030204" pitchFamily="34" charset="0"/>
              </a:rPr>
              <a:t>Мазевая композиция на основе экстракта полыни, действующие вещества которой </a:t>
            </a:r>
            <a:r>
              <a:rPr lang="ru-RU" sz="2400" b="1" i="1" dirty="0">
                <a:solidFill>
                  <a:schemeClr val="tx1"/>
                </a:solidFill>
                <a:latin typeface="Calibri" panose="020F0502020204030204" pitchFamily="34" charset="0"/>
                <a:cs typeface="Calibri" panose="020F0502020204030204" pitchFamily="34" charset="0"/>
              </a:rPr>
              <a:t>не вызывают денатурации белков</a:t>
            </a:r>
            <a:r>
              <a:rPr lang="ru-RU" sz="2400" b="1" dirty="0">
                <a:latin typeface="Calibri" panose="020F0502020204030204" pitchFamily="34" charset="0"/>
                <a:cs typeface="Calibri" panose="020F0502020204030204" pitchFamily="34" charset="0"/>
              </a:rPr>
              <a:t>, что способствует быстрому заживлению, удаление туйона из вытяжки  и </a:t>
            </a:r>
            <a:r>
              <a:rPr lang="ru-RU" sz="2400" b="1" dirty="0" err="1">
                <a:latin typeface="Calibri" panose="020F0502020204030204" pitchFamily="34" charset="0"/>
                <a:cs typeface="Calibri" panose="020F0502020204030204" pitchFamily="34" charset="0"/>
              </a:rPr>
              <a:t>отсуствие</a:t>
            </a:r>
            <a:r>
              <a:rPr lang="ru-RU" sz="2400" b="1" dirty="0">
                <a:latin typeface="Calibri" panose="020F0502020204030204" pitchFamily="34" charset="0"/>
                <a:cs typeface="Calibri" panose="020F0502020204030204" pitchFamily="34" charset="0"/>
              </a:rPr>
              <a:t> </a:t>
            </a:r>
            <a:r>
              <a:rPr lang="ru-RU" sz="2400" b="1" dirty="0" err="1">
                <a:latin typeface="Calibri" panose="020F0502020204030204" pitchFamily="34" charset="0"/>
                <a:cs typeface="Calibri" panose="020F0502020204030204" pitchFamily="34" charset="0"/>
              </a:rPr>
              <a:t>парабенов</a:t>
            </a:r>
            <a:r>
              <a:rPr lang="ru-RU" sz="2400" b="1" dirty="0">
                <a:latin typeface="Calibri" panose="020F0502020204030204" pitchFamily="34" charset="0"/>
                <a:cs typeface="Calibri" panose="020F0502020204030204" pitchFamily="34" charset="0"/>
              </a:rPr>
              <a:t>   делает </a:t>
            </a:r>
            <a:r>
              <a:rPr lang="ru-RU" sz="2400" b="1" i="1" dirty="0">
                <a:solidFill>
                  <a:schemeClr val="tx1"/>
                </a:solidFill>
                <a:latin typeface="Calibri" panose="020F0502020204030204" pitchFamily="34" charset="0"/>
                <a:cs typeface="Calibri" panose="020F0502020204030204" pitchFamily="34" charset="0"/>
              </a:rPr>
              <a:t>вероятность</a:t>
            </a:r>
            <a:r>
              <a:rPr lang="ru-RU" sz="2400" b="1" dirty="0">
                <a:latin typeface="Calibri" panose="020F0502020204030204" pitchFamily="34" charset="0"/>
                <a:cs typeface="Calibri" panose="020F0502020204030204" pitchFamily="34" charset="0"/>
              </a:rPr>
              <a:t> возникновения </a:t>
            </a:r>
            <a:r>
              <a:rPr lang="ru-RU" sz="2400" b="1" i="1" dirty="0">
                <a:solidFill>
                  <a:schemeClr val="tx1"/>
                </a:solidFill>
                <a:latin typeface="Calibri" panose="020F0502020204030204" pitchFamily="34" charset="0"/>
                <a:cs typeface="Calibri" panose="020F0502020204030204" pitchFamily="34" charset="0"/>
              </a:rPr>
              <a:t>аллергической реакции  минимальной</a:t>
            </a:r>
          </a:p>
        </p:txBody>
      </p:sp>
      <p:sp>
        <p:nvSpPr>
          <p:cNvPr id="6" name="TextBox 5">
            <a:extLst>
              <a:ext uri="{FF2B5EF4-FFF2-40B4-BE49-F238E27FC236}">
                <a16:creationId xmlns:a16="http://schemas.microsoft.com/office/drawing/2014/main" id="{D4E2B3BD-AF61-00D3-10DF-809027BA0105}"/>
              </a:ext>
            </a:extLst>
          </p:cNvPr>
          <p:cNvSpPr txBox="1"/>
          <p:nvPr/>
        </p:nvSpPr>
        <p:spPr>
          <a:xfrm>
            <a:off x="1767903" y="4357766"/>
            <a:ext cx="6656097" cy="461665"/>
          </a:xfrm>
          <a:prstGeom prst="rect">
            <a:avLst/>
          </a:prstGeom>
          <a:noFill/>
        </p:spPr>
        <p:txBody>
          <a:bodyPr wrap="square">
            <a:spAutoFit/>
          </a:bodyPr>
          <a:lstStyle/>
          <a:p>
            <a:r>
              <a:rPr lang="ru-RU" sz="2400" b="1" dirty="0">
                <a:latin typeface="Calibri" panose="020F0502020204030204" pitchFamily="34" charset="0"/>
                <a:cs typeface="Calibri" panose="020F0502020204030204" pitchFamily="34" charset="0"/>
              </a:rPr>
              <a:t>Наш продукт подходит ВСЕМ </a:t>
            </a:r>
            <a:r>
              <a:rPr lang="ru-RU" sz="2400" b="1" i="1" dirty="0">
                <a:solidFill>
                  <a:schemeClr val="tx1"/>
                </a:solidFill>
                <a:latin typeface="Calibri" panose="020F0502020204030204" pitchFamily="34" charset="0"/>
                <a:cs typeface="Calibri" panose="020F0502020204030204" pitchFamily="34" charset="0"/>
              </a:rPr>
              <a:t>ТИПАМ КОЖИ</a:t>
            </a:r>
          </a:p>
        </p:txBody>
      </p:sp>
      <p:sp>
        <p:nvSpPr>
          <p:cNvPr id="7" name="Стрелка: вниз 6">
            <a:extLst>
              <a:ext uri="{FF2B5EF4-FFF2-40B4-BE49-F238E27FC236}">
                <a16:creationId xmlns:a16="http://schemas.microsoft.com/office/drawing/2014/main" id="{A596C627-6600-0126-EBEA-F0ADD1568E3C}"/>
              </a:ext>
            </a:extLst>
          </p:cNvPr>
          <p:cNvSpPr/>
          <p:nvPr/>
        </p:nvSpPr>
        <p:spPr>
          <a:xfrm>
            <a:off x="3427331" y="3414432"/>
            <a:ext cx="2289337" cy="837194"/>
          </a:xfrm>
          <a:prstGeom prst="downArrow">
            <a:avLst/>
          </a:prstGeom>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8" name="Рисунок 7">
            <a:extLst>
              <a:ext uri="{FF2B5EF4-FFF2-40B4-BE49-F238E27FC236}">
                <a16:creationId xmlns:a16="http://schemas.microsoft.com/office/drawing/2014/main" id="{0B7744DD-3DE8-AC9E-5883-4E591E4273F0}"/>
              </a:ext>
            </a:extLst>
          </p:cNvPr>
          <p:cNvPicPr>
            <a:picLocks noChangeAspect="1"/>
          </p:cNvPicPr>
          <p:nvPr/>
        </p:nvPicPr>
        <p:blipFill>
          <a:blip r:embed="rId2"/>
          <a:stretch>
            <a:fillRect/>
          </a:stretch>
        </p:blipFill>
        <p:spPr>
          <a:xfrm>
            <a:off x="2579596" y="46996"/>
            <a:ext cx="914479" cy="914479"/>
          </a:xfrm>
          <a:prstGeom prst="rect">
            <a:avLst/>
          </a:prstGeom>
        </p:spPr>
      </p:pic>
    </p:spTree>
    <p:extLst>
      <p:ext uri="{BB962C8B-B14F-4D97-AF65-F5344CB8AC3E}">
        <p14:creationId xmlns:p14="http://schemas.microsoft.com/office/powerpoint/2010/main" val="15173435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Овал 7">
            <a:extLst>
              <a:ext uri="{FF2B5EF4-FFF2-40B4-BE49-F238E27FC236}">
                <a16:creationId xmlns:a16="http://schemas.microsoft.com/office/drawing/2014/main" id="{F96B94D9-BF25-AEA6-F558-9248B5F1F271}"/>
              </a:ext>
            </a:extLst>
          </p:cNvPr>
          <p:cNvSpPr/>
          <p:nvPr/>
        </p:nvSpPr>
        <p:spPr>
          <a:xfrm>
            <a:off x="656835" y="2641287"/>
            <a:ext cx="1793249" cy="1746181"/>
          </a:xfrm>
          <a:prstGeom prst="ellipse">
            <a:avLst/>
          </a:prstGeom>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18" name="Рисунок 17">
            <a:extLst>
              <a:ext uri="{FF2B5EF4-FFF2-40B4-BE49-F238E27FC236}">
                <a16:creationId xmlns:a16="http://schemas.microsoft.com/office/drawing/2014/main" id="{EB50839E-DF5B-FFD8-C322-142EA19268C4}"/>
              </a:ext>
            </a:extLst>
          </p:cNvPr>
          <p:cNvPicPr>
            <a:picLocks noChangeAspect="1"/>
          </p:cNvPicPr>
          <p:nvPr/>
        </p:nvPicPr>
        <p:blipFill>
          <a:blip r:embed="rId2"/>
          <a:stretch>
            <a:fillRect/>
          </a:stretch>
        </p:blipFill>
        <p:spPr>
          <a:xfrm>
            <a:off x="3583745" y="1625400"/>
            <a:ext cx="1976510" cy="1892700"/>
          </a:xfrm>
          <a:prstGeom prst="rect">
            <a:avLst/>
          </a:prstGeom>
        </p:spPr>
      </p:pic>
      <p:sp>
        <p:nvSpPr>
          <p:cNvPr id="2" name="Заголовок 1">
            <a:extLst>
              <a:ext uri="{FF2B5EF4-FFF2-40B4-BE49-F238E27FC236}">
                <a16:creationId xmlns:a16="http://schemas.microsoft.com/office/drawing/2014/main" id="{2EA9E4B9-47B0-898F-3E3B-C9DEB0C53BA3}"/>
              </a:ext>
            </a:extLst>
          </p:cNvPr>
          <p:cNvSpPr>
            <a:spLocks noGrp="1"/>
          </p:cNvSpPr>
          <p:nvPr>
            <p:ph type="title"/>
          </p:nvPr>
        </p:nvSpPr>
        <p:spPr>
          <a:xfrm>
            <a:off x="610818" y="306700"/>
            <a:ext cx="7704000" cy="478200"/>
          </a:xfrm>
        </p:spPr>
        <p:txBody>
          <a:bodyPr/>
          <a:lstStyle/>
          <a:p>
            <a:r>
              <a:rPr lang="ru-RU" sz="7200" dirty="0">
                <a:solidFill>
                  <a:schemeClr val="tx1"/>
                </a:solidFill>
                <a:latin typeface="Calibri" panose="020F0502020204030204" pitchFamily="34" charset="0"/>
                <a:cs typeface="Calibri" panose="020F0502020204030204" pitchFamily="34" charset="0"/>
              </a:rPr>
              <a:t>Ц</a:t>
            </a:r>
            <a:r>
              <a:rPr lang="ru-RU" sz="4400" dirty="0">
                <a:latin typeface="Calibri" panose="020F0502020204030204" pitchFamily="34" charset="0"/>
                <a:cs typeface="Calibri" panose="020F0502020204030204" pitchFamily="34" charset="0"/>
              </a:rPr>
              <a:t>енность</a:t>
            </a:r>
          </a:p>
        </p:txBody>
      </p:sp>
      <p:pic>
        <p:nvPicPr>
          <p:cNvPr id="3" name="Рисунок 2">
            <a:extLst>
              <a:ext uri="{FF2B5EF4-FFF2-40B4-BE49-F238E27FC236}">
                <a16:creationId xmlns:a16="http://schemas.microsoft.com/office/drawing/2014/main" id="{12F3F753-FDB2-B554-054C-CA35577A4312}"/>
              </a:ext>
            </a:extLst>
          </p:cNvPr>
          <p:cNvPicPr>
            <a:picLocks noChangeAspect="1"/>
          </p:cNvPicPr>
          <p:nvPr/>
        </p:nvPicPr>
        <p:blipFill>
          <a:blip r:embed="rId3">
            <a:extLst>
              <a:ext uri="{BEBA8EAE-BF5A-486C-A8C5-ECC9F3942E4B}">
                <a14:imgProps xmlns:a14="http://schemas.microsoft.com/office/drawing/2010/main">
                  <a14:imgLayer r:embed="rId4">
                    <a14:imgEffect>
                      <a14:saturation sat="0"/>
                    </a14:imgEffect>
                    <a14:imgEffect>
                      <a14:brightnessContrast bright="-41000" contrast="100000"/>
                    </a14:imgEffect>
                  </a14:imgLayer>
                </a14:imgProps>
              </a:ext>
            </a:extLst>
          </a:blip>
          <a:stretch>
            <a:fillRect/>
          </a:stretch>
        </p:blipFill>
        <p:spPr>
          <a:xfrm>
            <a:off x="631665" y="384950"/>
            <a:ext cx="1793250" cy="1793250"/>
          </a:xfrm>
          <a:prstGeom prst="rect">
            <a:avLst/>
          </a:prstGeom>
        </p:spPr>
      </p:pic>
      <p:sp>
        <p:nvSpPr>
          <p:cNvPr id="5" name="TextBox 4">
            <a:extLst>
              <a:ext uri="{FF2B5EF4-FFF2-40B4-BE49-F238E27FC236}">
                <a16:creationId xmlns:a16="http://schemas.microsoft.com/office/drawing/2014/main" id="{2DC168B7-EE53-CE3C-A661-EC2AC28ACBF0}"/>
              </a:ext>
            </a:extLst>
          </p:cNvPr>
          <p:cNvSpPr txBox="1"/>
          <p:nvPr/>
        </p:nvSpPr>
        <p:spPr>
          <a:xfrm>
            <a:off x="531466" y="2186384"/>
            <a:ext cx="3266378" cy="369332"/>
          </a:xfrm>
          <a:prstGeom prst="rect">
            <a:avLst/>
          </a:prstGeom>
          <a:noFill/>
        </p:spPr>
        <p:txBody>
          <a:bodyPr wrap="square">
            <a:spAutoFit/>
          </a:bodyPr>
          <a:lstStyle/>
          <a:p>
            <a:r>
              <a:rPr lang="ru-RU" sz="1800" b="1" u="sng" dirty="0">
                <a:solidFill>
                  <a:schemeClr val="tx1"/>
                </a:solidFill>
                <a:latin typeface="Calibri" panose="020F0502020204030204" pitchFamily="34" charset="0"/>
                <a:cs typeface="Calibri" panose="020F0502020204030204" pitchFamily="34" charset="0"/>
              </a:rPr>
              <a:t>Натуральный состав</a:t>
            </a:r>
          </a:p>
        </p:txBody>
      </p:sp>
      <p:pic>
        <p:nvPicPr>
          <p:cNvPr id="7" name="Рисунок 6" descr="Медицина">
            <a:extLst>
              <a:ext uri="{FF2B5EF4-FFF2-40B4-BE49-F238E27FC236}">
                <a16:creationId xmlns:a16="http://schemas.microsoft.com/office/drawing/2014/main" id="{4C96E69A-5111-A821-7761-FA768DFF08D3}"/>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64322" y="2825240"/>
            <a:ext cx="1378274" cy="1378274"/>
          </a:xfrm>
          <a:prstGeom prst="rect">
            <a:avLst/>
          </a:prstGeom>
        </p:spPr>
      </p:pic>
      <p:sp>
        <p:nvSpPr>
          <p:cNvPr id="12" name="TextBox 11">
            <a:extLst>
              <a:ext uri="{FF2B5EF4-FFF2-40B4-BE49-F238E27FC236}">
                <a16:creationId xmlns:a16="http://schemas.microsoft.com/office/drawing/2014/main" id="{C88A73C9-B77E-3822-FE62-42FF4772AD95}"/>
              </a:ext>
            </a:extLst>
          </p:cNvPr>
          <p:cNvSpPr txBox="1"/>
          <p:nvPr/>
        </p:nvSpPr>
        <p:spPr>
          <a:xfrm>
            <a:off x="548924" y="4495993"/>
            <a:ext cx="2154597" cy="369332"/>
          </a:xfrm>
          <a:prstGeom prst="rect">
            <a:avLst/>
          </a:prstGeom>
          <a:noFill/>
        </p:spPr>
        <p:txBody>
          <a:bodyPr wrap="square">
            <a:spAutoFit/>
          </a:bodyPr>
          <a:lstStyle/>
          <a:p>
            <a:r>
              <a:rPr lang="ru-RU" sz="1800" b="1" u="sng" dirty="0">
                <a:solidFill>
                  <a:schemeClr val="tx1"/>
                </a:solidFill>
                <a:latin typeface="Calibri" panose="020F0502020204030204" pitchFamily="34" charset="0"/>
                <a:cs typeface="Calibri" panose="020F0502020204030204" pitchFamily="34" charset="0"/>
              </a:rPr>
              <a:t>Лечебные свойства</a:t>
            </a:r>
          </a:p>
        </p:txBody>
      </p:sp>
      <p:pic>
        <p:nvPicPr>
          <p:cNvPr id="14" name="Рисунок 13" descr="Секундомер">
            <a:extLst>
              <a:ext uri="{FF2B5EF4-FFF2-40B4-BE49-F238E27FC236}">
                <a16:creationId xmlns:a16="http://schemas.microsoft.com/office/drawing/2014/main" id="{510C857A-2640-280A-EA20-A9AD1EC2AF13}"/>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3790671" y="1805122"/>
            <a:ext cx="1562657" cy="1562657"/>
          </a:xfrm>
          <a:prstGeom prst="rect">
            <a:avLst/>
          </a:prstGeom>
        </p:spPr>
      </p:pic>
      <p:sp>
        <p:nvSpPr>
          <p:cNvPr id="15" name="Звезда: 4 точки 14">
            <a:extLst>
              <a:ext uri="{FF2B5EF4-FFF2-40B4-BE49-F238E27FC236}">
                <a16:creationId xmlns:a16="http://schemas.microsoft.com/office/drawing/2014/main" id="{42B594FB-12E0-293E-B901-BB34B54850F8}"/>
              </a:ext>
            </a:extLst>
          </p:cNvPr>
          <p:cNvSpPr/>
          <p:nvPr/>
        </p:nvSpPr>
        <p:spPr>
          <a:xfrm rot="1316939">
            <a:off x="4852003" y="1936785"/>
            <a:ext cx="142389" cy="159989"/>
          </a:xfrm>
          <a:prstGeom prst="star4">
            <a:avLst/>
          </a:prstGeom>
          <a:solidFill>
            <a:srgbClr val="000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16" name="Рисунок 15">
            <a:extLst>
              <a:ext uri="{FF2B5EF4-FFF2-40B4-BE49-F238E27FC236}">
                <a16:creationId xmlns:a16="http://schemas.microsoft.com/office/drawing/2014/main" id="{923EF9E5-DA54-CEDC-C359-021FA7E995BE}"/>
              </a:ext>
            </a:extLst>
          </p:cNvPr>
          <p:cNvPicPr>
            <a:picLocks noChangeAspect="1"/>
          </p:cNvPicPr>
          <p:nvPr/>
        </p:nvPicPr>
        <p:blipFill>
          <a:blip r:embed="rId9"/>
          <a:stretch>
            <a:fillRect/>
          </a:stretch>
        </p:blipFill>
        <p:spPr>
          <a:xfrm rot="20757908">
            <a:off x="5043412" y="2152236"/>
            <a:ext cx="181517" cy="222574"/>
          </a:xfrm>
          <a:prstGeom prst="rect">
            <a:avLst/>
          </a:prstGeom>
        </p:spPr>
      </p:pic>
      <p:sp>
        <p:nvSpPr>
          <p:cNvPr id="20" name="TextBox 19">
            <a:extLst>
              <a:ext uri="{FF2B5EF4-FFF2-40B4-BE49-F238E27FC236}">
                <a16:creationId xmlns:a16="http://schemas.microsoft.com/office/drawing/2014/main" id="{8CC1BE7C-1B44-4A28-BA6B-5CBA6B43B65B}"/>
              </a:ext>
            </a:extLst>
          </p:cNvPr>
          <p:cNvSpPr txBox="1"/>
          <p:nvPr/>
        </p:nvSpPr>
        <p:spPr>
          <a:xfrm>
            <a:off x="3130318" y="3571875"/>
            <a:ext cx="3019233" cy="369332"/>
          </a:xfrm>
          <a:prstGeom prst="rect">
            <a:avLst/>
          </a:prstGeom>
          <a:noFill/>
        </p:spPr>
        <p:txBody>
          <a:bodyPr wrap="square">
            <a:spAutoFit/>
          </a:bodyPr>
          <a:lstStyle/>
          <a:p>
            <a:r>
              <a:rPr lang="ru-RU" sz="1800" b="1" u="sng" dirty="0">
                <a:solidFill>
                  <a:schemeClr val="tx1"/>
                </a:solidFill>
                <a:latin typeface="Calibri" panose="020F0502020204030204" pitchFamily="34" charset="0"/>
                <a:cs typeface="Calibri" panose="020F0502020204030204" pitchFamily="34" charset="0"/>
              </a:rPr>
              <a:t>Ускорение заживления ран</a:t>
            </a:r>
          </a:p>
        </p:txBody>
      </p:sp>
      <p:pic>
        <p:nvPicPr>
          <p:cNvPr id="21" name="Рисунок 20">
            <a:extLst>
              <a:ext uri="{FF2B5EF4-FFF2-40B4-BE49-F238E27FC236}">
                <a16:creationId xmlns:a16="http://schemas.microsoft.com/office/drawing/2014/main" id="{20F9ADD3-F653-2F7E-80A6-379F8C2D4673}"/>
              </a:ext>
            </a:extLst>
          </p:cNvPr>
          <p:cNvPicPr>
            <a:picLocks noChangeAspect="1"/>
          </p:cNvPicPr>
          <p:nvPr/>
        </p:nvPicPr>
        <p:blipFill>
          <a:blip r:embed="rId10"/>
          <a:stretch>
            <a:fillRect/>
          </a:stretch>
        </p:blipFill>
        <p:spPr>
          <a:xfrm rot="7327349">
            <a:off x="3824019" y="2275182"/>
            <a:ext cx="237765" cy="280440"/>
          </a:xfrm>
          <a:prstGeom prst="rect">
            <a:avLst/>
          </a:prstGeom>
        </p:spPr>
      </p:pic>
      <p:pic>
        <p:nvPicPr>
          <p:cNvPr id="22" name="Рисунок 21">
            <a:extLst>
              <a:ext uri="{FF2B5EF4-FFF2-40B4-BE49-F238E27FC236}">
                <a16:creationId xmlns:a16="http://schemas.microsoft.com/office/drawing/2014/main" id="{F37F2ED3-5C87-6DCF-610E-64BA5AF5BE78}"/>
              </a:ext>
            </a:extLst>
          </p:cNvPr>
          <p:cNvPicPr>
            <a:picLocks noChangeAspect="1"/>
          </p:cNvPicPr>
          <p:nvPr/>
        </p:nvPicPr>
        <p:blipFill>
          <a:blip r:embed="rId11"/>
          <a:stretch>
            <a:fillRect/>
          </a:stretch>
        </p:blipFill>
        <p:spPr>
          <a:xfrm rot="2405808">
            <a:off x="3772609" y="2486751"/>
            <a:ext cx="237765" cy="268247"/>
          </a:xfrm>
          <a:prstGeom prst="rect">
            <a:avLst/>
          </a:prstGeom>
        </p:spPr>
      </p:pic>
      <p:pic>
        <p:nvPicPr>
          <p:cNvPr id="23" name="Рисунок 22">
            <a:extLst>
              <a:ext uri="{FF2B5EF4-FFF2-40B4-BE49-F238E27FC236}">
                <a16:creationId xmlns:a16="http://schemas.microsoft.com/office/drawing/2014/main" id="{C6AECC4C-A1BD-FF84-E930-FE86B4D4C446}"/>
              </a:ext>
            </a:extLst>
          </p:cNvPr>
          <p:cNvPicPr>
            <a:picLocks noChangeAspect="1"/>
          </p:cNvPicPr>
          <p:nvPr/>
        </p:nvPicPr>
        <p:blipFill>
          <a:blip r:embed="rId11"/>
          <a:stretch>
            <a:fillRect/>
          </a:stretch>
        </p:blipFill>
        <p:spPr>
          <a:xfrm rot="2440902">
            <a:off x="5094046" y="2746515"/>
            <a:ext cx="237765" cy="268247"/>
          </a:xfrm>
          <a:prstGeom prst="rect">
            <a:avLst/>
          </a:prstGeom>
        </p:spPr>
      </p:pic>
      <p:pic>
        <p:nvPicPr>
          <p:cNvPr id="24" name="Рисунок 23">
            <a:extLst>
              <a:ext uri="{FF2B5EF4-FFF2-40B4-BE49-F238E27FC236}">
                <a16:creationId xmlns:a16="http://schemas.microsoft.com/office/drawing/2014/main" id="{6685DEF8-5217-BAD3-17C4-81FF0387C214}"/>
              </a:ext>
            </a:extLst>
          </p:cNvPr>
          <p:cNvPicPr>
            <a:picLocks noChangeAspect="1"/>
          </p:cNvPicPr>
          <p:nvPr/>
        </p:nvPicPr>
        <p:blipFill>
          <a:blip r:embed="rId12">
            <a:extLst>
              <a:ext uri="{BEBA8EAE-BF5A-486C-A8C5-ECC9F3942E4B}">
                <a14:imgProps xmlns:a14="http://schemas.microsoft.com/office/drawing/2010/main">
                  <a14:imgLayer r:embed="rId13">
                    <a14:imgEffect>
                      <a14:brightnessContrast bright="-24000" contrast="100000"/>
                    </a14:imgEffect>
                  </a14:imgLayer>
                </a14:imgProps>
              </a:ext>
            </a:extLst>
          </a:blip>
          <a:stretch>
            <a:fillRect/>
          </a:stretch>
        </p:blipFill>
        <p:spPr>
          <a:xfrm>
            <a:off x="6357039" y="2641287"/>
            <a:ext cx="1827006" cy="1828994"/>
          </a:xfrm>
          <a:prstGeom prst="rect">
            <a:avLst/>
          </a:prstGeom>
        </p:spPr>
      </p:pic>
      <p:sp>
        <p:nvSpPr>
          <p:cNvPr id="26" name="TextBox 25">
            <a:extLst>
              <a:ext uri="{FF2B5EF4-FFF2-40B4-BE49-F238E27FC236}">
                <a16:creationId xmlns:a16="http://schemas.microsoft.com/office/drawing/2014/main" id="{9B65D86F-BE92-6EA7-4B7C-B02B8C120CC7}"/>
              </a:ext>
            </a:extLst>
          </p:cNvPr>
          <p:cNvSpPr txBox="1"/>
          <p:nvPr/>
        </p:nvSpPr>
        <p:spPr>
          <a:xfrm>
            <a:off x="5819758" y="4495993"/>
            <a:ext cx="3330044" cy="369332"/>
          </a:xfrm>
          <a:prstGeom prst="rect">
            <a:avLst/>
          </a:prstGeom>
          <a:noFill/>
        </p:spPr>
        <p:txBody>
          <a:bodyPr wrap="square">
            <a:spAutoFit/>
          </a:bodyPr>
          <a:lstStyle/>
          <a:p>
            <a:r>
              <a:rPr lang="ru-RU" sz="1800" b="1" u="sng" dirty="0">
                <a:solidFill>
                  <a:schemeClr val="tx1"/>
                </a:solidFill>
                <a:latin typeface="Calibri" panose="020F0502020204030204" pitchFamily="34" charset="0"/>
                <a:cs typeface="Calibri" panose="020F0502020204030204" pitchFamily="34" charset="0"/>
              </a:rPr>
              <a:t>Экологичность и устойчивость</a:t>
            </a:r>
          </a:p>
        </p:txBody>
      </p:sp>
      <p:sp>
        <p:nvSpPr>
          <p:cNvPr id="28" name="TextBox 27">
            <a:extLst>
              <a:ext uri="{FF2B5EF4-FFF2-40B4-BE49-F238E27FC236}">
                <a16:creationId xmlns:a16="http://schemas.microsoft.com/office/drawing/2014/main" id="{5EABECA8-22E0-B99F-17CF-2E695778CAB6}"/>
              </a:ext>
            </a:extLst>
          </p:cNvPr>
          <p:cNvSpPr txBox="1"/>
          <p:nvPr/>
        </p:nvSpPr>
        <p:spPr>
          <a:xfrm>
            <a:off x="6143471" y="2157488"/>
            <a:ext cx="2672207" cy="369332"/>
          </a:xfrm>
          <a:prstGeom prst="rect">
            <a:avLst/>
          </a:prstGeom>
          <a:noFill/>
        </p:spPr>
        <p:txBody>
          <a:bodyPr wrap="square">
            <a:spAutoFit/>
          </a:bodyPr>
          <a:lstStyle/>
          <a:p>
            <a:r>
              <a:rPr lang="ru-RU" sz="1800" b="1" u="sng" dirty="0">
                <a:solidFill>
                  <a:schemeClr val="tx1"/>
                </a:solidFill>
                <a:latin typeface="Calibri" panose="020F0502020204030204" pitchFamily="34" charset="0"/>
                <a:cs typeface="Calibri" panose="020F0502020204030204" pitchFamily="34" charset="0"/>
              </a:rPr>
              <a:t>Обширное применение</a:t>
            </a:r>
          </a:p>
        </p:txBody>
      </p:sp>
      <p:pic>
        <p:nvPicPr>
          <p:cNvPr id="29" name="Рисунок 28">
            <a:extLst>
              <a:ext uri="{FF2B5EF4-FFF2-40B4-BE49-F238E27FC236}">
                <a16:creationId xmlns:a16="http://schemas.microsoft.com/office/drawing/2014/main" id="{2AA18D50-65DA-21E0-6791-9463CCFEE175}"/>
              </a:ext>
            </a:extLst>
          </p:cNvPr>
          <p:cNvPicPr>
            <a:picLocks noChangeAspect="1"/>
          </p:cNvPicPr>
          <p:nvPr/>
        </p:nvPicPr>
        <p:blipFill>
          <a:blip r:embed="rId14"/>
          <a:stretch>
            <a:fillRect/>
          </a:stretch>
        </p:blipFill>
        <p:spPr>
          <a:xfrm>
            <a:off x="6333312" y="349901"/>
            <a:ext cx="1816765" cy="1774090"/>
          </a:xfrm>
          <a:prstGeom prst="rect">
            <a:avLst/>
          </a:prstGeom>
        </p:spPr>
      </p:pic>
      <p:pic>
        <p:nvPicPr>
          <p:cNvPr id="30" name="Рисунок 29">
            <a:extLst>
              <a:ext uri="{FF2B5EF4-FFF2-40B4-BE49-F238E27FC236}">
                <a16:creationId xmlns:a16="http://schemas.microsoft.com/office/drawing/2014/main" id="{91EC2122-4BD8-0703-1078-FFD36B1EBDE8}"/>
              </a:ext>
            </a:extLst>
          </p:cNvPr>
          <p:cNvPicPr>
            <a:picLocks noChangeAspect="1"/>
          </p:cNvPicPr>
          <p:nvPr/>
        </p:nvPicPr>
        <p:blipFill>
          <a:blip r:embed="rId15"/>
          <a:stretch>
            <a:fillRect/>
          </a:stretch>
        </p:blipFill>
        <p:spPr>
          <a:xfrm>
            <a:off x="6629630" y="627490"/>
            <a:ext cx="1224128" cy="1224128"/>
          </a:xfrm>
          <a:prstGeom prst="rect">
            <a:avLst/>
          </a:prstGeom>
        </p:spPr>
      </p:pic>
      <p:pic>
        <p:nvPicPr>
          <p:cNvPr id="32" name="Рисунок 31" descr="Маркеры-галочки">
            <a:extLst>
              <a:ext uri="{FF2B5EF4-FFF2-40B4-BE49-F238E27FC236}">
                <a16:creationId xmlns:a16="http://schemas.microsoft.com/office/drawing/2014/main" id="{8F3BADCB-C533-87D2-5D86-E39EF3D8A4FC}"/>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7097375" y="1113535"/>
            <a:ext cx="288638" cy="288638"/>
          </a:xfrm>
          <a:prstGeom prst="rect">
            <a:avLst/>
          </a:prstGeom>
        </p:spPr>
      </p:pic>
    </p:spTree>
    <p:extLst>
      <p:ext uri="{BB962C8B-B14F-4D97-AF65-F5344CB8AC3E}">
        <p14:creationId xmlns:p14="http://schemas.microsoft.com/office/powerpoint/2010/main" val="42706121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A706EFD-9640-31C9-C2E6-AB80D657C020}"/>
              </a:ext>
            </a:extLst>
          </p:cNvPr>
          <p:cNvSpPr>
            <a:spLocks noGrp="1"/>
          </p:cNvSpPr>
          <p:nvPr>
            <p:ph type="title"/>
          </p:nvPr>
        </p:nvSpPr>
        <p:spPr>
          <a:xfrm>
            <a:off x="720000" y="313557"/>
            <a:ext cx="7704000" cy="478200"/>
          </a:xfrm>
        </p:spPr>
        <p:txBody>
          <a:bodyPr/>
          <a:lstStyle/>
          <a:p>
            <a:r>
              <a:rPr lang="ru-RU" sz="7200" dirty="0">
                <a:solidFill>
                  <a:schemeClr val="tx1"/>
                </a:solidFill>
                <a:latin typeface="Calibri" panose="020F0502020204030204" pitchFamily="34" charset="0"/>
                <a:cs typeface="Calibri" panose="020F0502020204030204" pitchFamily="34" charset="0"/>
              </a:rPr>
              <a:t>Р</a:t>
            </a:r>
            <a:r>
              <a:rPr lang="ru-RU" sz="4400" dirty="0">
                <a:latin typeface="Calibri" panose="020F0502020204030204" pitchFamily="34" charset="0"/>
                <a:cs typeface="Calibri" panose="020F0502020204030204" pitchFamily="34" charset="0"/>
              </a:rPr>
              <a:t>ынок</a:t>
            </a:r>
          </a:p>
        </p:txBody>
      </p:sp>
      <p:sp>
        <p:nvSpPr>
          <p:cNvPr id="3" name="Текст 2">
            <a:extLst>
              <a:ext uri="{FF2B5EF4-FFF2-40B4-BE49-F238E27FC236}">
                <a16:creationId xmlns:a16="http://schemas.microsoft.com/office/drawing/2014/main" id="{71546669-944F-F08E-6282-D8C6DA22EE04}"/>
              </a:ext>
            </a:extLst>
          </p:cNvPr>
          <p:cNvSpPr>
            <a:spLocks noGrp="1"/>
          </p:cNvSpPr>
          <p:nvPr>
            <p:ph type="body" idx="1"/>
          </p:nvPr>
        </p:nvSpPr>
        <p:spPr>
          <a:xfrm>
            <a:off x="720000" y="844598"/>
            <a:ext cx="7704000" cy="478200"/>
          </a:xfrm>
        </p:spPr>
        <p:txBody>
          <a:bodyPr/>
          <a:lstStyle/>
          <a:p>
            <a:pPr marL="152400" indent="0" algn="ctr">
              <a:buNone/>
            </a:pPr>
            <a:r>
              <a:rPr lang="ru-RU" sz="2000" i="1" dirty="0">
                <a:latin typeface="Calibri" panose="020F0502020204030204" pitchFamily="34" charset="0"/>
                <a:cs typeface="Calibri" panose="020F0502020204030204" pitchFamily="34" charset="0"/>
              </a:rPr>
              <a:t>Емкость рынка</a:t>
            </a:r>
          </a:p>
        </p:txBody>
      </p:sp>
      <p:graphicFrame>
        <p:nvGraphicFramePr>
          <p:cNvPr id="4" name="Таблица 3">
            <a:extLst>
              <a:ext uri="{FF2B5EF4-FFF2-40B4-BE49-F238E27FC236}">
                <a16:creationId xmlns:a16="http://schemas.microsoft.com/office/drawing/2014/main" id="{58C4CC5A-5FC5-5E2E-D5CB-168338D21232}"/>
              </a:ext>
            </a:extLst>
          </p:cNvPr>
          <p:cNvGraphicFramePr>
            <a:graphicFrameLocks noGrp="1"/>
          </p:cNvGraphicFramePr>
          <p:nvPr>
            <p:extLst>
              <p:ext uri="{D42A27DB-BD31-4B8C-83A1-F6EECF244321}">
                <p14:modId xmlns:p14="http://schemas.microsoft.com/office/powerpoint/2010/main" val="2763305270"/>
              </p:ext>
            </p:extLst>
          </p:nvPr>
        </p:nvGraphicFramePr>
        <p:xfrm>
          <a:off x="1777256" y="1465035"/>
          <a:ext cx="5978458" cy="2626404"/>
        </p:xfrm>
        <a:graphic>
          <a:graphicData uri="http://schemas.openxmlformats.org/drawingml/2006/table">
            <a:tbl>
              <a:tblPr firstRow="1" bandRow="1">
                <a:tableStyleId>{67C18925-0E24-4379-873C-9C88B8413916}</a:tableStyleId>
              </a:tblPr>
              <a:tblGrid>
                <a:gridCol w="2989229">
                  <a:extLst>
                    <a:ext uri="{9D8B030D-6E8A-4147-A177-3AD203B41FA5}">
                      <a16:colId xmlns:a16="http://schemas.microsoft.com/office/drawing/2014/main" val="394300447"/>
                    </a:ext>
                  </a:extLst>
                </a:gridCol>
                <a:gridCol w="2989229">
                  <a:extLst>
                    <a:ext uri="{9D8B030D-6E8A-4147-A177-3AD203B41FA5}">
                      <a16:colId xmlns:a16="http://schemas.microsoft.com/office/drawing/2014/main" val="3529609479"/>
                    </a:ext>
                  </a:extLst>
                </a:gridCol>
              </a:tblGrid>
              <a:tr h="875468">
                <a:tc>
                  <a:txBody>
                    <a:bodyPr/>
                    <a:lstStyle/>
                    <a:p>
                      <a:r>
                        <a:rPr lang="en-US" sz="2800" b="1" dirty="0">
                          <a:latin typeface="Calibri" panose="020F0502020204030204" pitchFamily="34" charset="0"/>
                          <a:cs typeface="Calibri" panose="020F0502020204030204" pitchFamily="34" charset="0"/>
                        </a:rPr>
                        <a:t>TAM</a:t>
                      </a:r>
                      <a:endParaRPr lang="ru-RU" sz="2800" b="1" dirty="0">
                        <a:latin typeface="Calibri" panose="020F0502020204030204" pitchFamily="34" charset="0"/>
                        <a:cs typeface="Calibri" panose="020F0502020204030204" pitchFamily="34" charset="0"/>
                      </a:endParaRPr>
                    </a:p>
                  </a:txBody>
                  <a:tcPr>
                    <a:solidFill>
                      <a:srgbClr val="FFFFFF"/>
                    </a:solidFill>
                  </a:tcPr>
                </a:tc>
                <a:tc>
                  <a:txBody>
                    <a:bodyPr/>
                    <a:lstStyle/>
                    <a:p>
                      <a:r>
                        <a:rPr lang="ru-RU" sz="2800" b="1" dirty="0">
                          <a:latin typeface="Calibri" panose="020F0502020204030204" pitchFamily="34" charset="0"/>
                          <a:cs typeface="Calibri" panose="020F0502020204030204" pitchFamily="34" charset="0"/>
                        </a:rPr>
                        <a:t>124,5 млрд. руб.</a:t>
                      </a:r>
                    </a:p>
                  </a:txBody>
                  <a:tcPr>
                    <a:solidFill>
                      <a:srgbClr val="FFFFFF"/>
                    </a:solidFill>
                  </a:tcPr>
                </a:tc>
                <a:extLst>
                  <a:ext uri="{0D108BD9-81ED-4DB2-BD59-A6C34878D82A}">
                    <a16:rowId xmlns:a16="http://schemas.microsoft.com/office/drawing/2014/main" val="3271809210"/>
                  </a:ext>
                </a:extLst>
              </a:tr>
              <a:tr h="875468">
                <a:tc>
                  <a:txBody>
                    <a:bodyPr/>
                    <a:lstStyle/>
                    <a:p>
                      <a:r>
                        <a:rPr lang="en-US" sz="2800" b="1" dirty="0">
                          <a:latin typeface="Calibri" panose="020F0502020204030204" pitchFamily="34" charset="0"/>
                          <a:cs typeface="Calibri" panose="020F0502020204030204" pitchFamily="34" charset="0"/>
                        </a:rPr>
                        <a:t>SAM</a:t>
                      </a:r>
                      <a:endParaRPr lang="ru-RU" sz="2800" b="1" dirty="0">
                        <a:latin typeface="Calibri" panose="020F0502020204030204" pitchFamily="34" charset="0"/>
                        <a:cs typeface="Calibri" panose="020F0502020204030204" pitchFamily="34" charset="0"/>
                      </a:endParaRPr>
                    </a:p>
                  </a:txBody>
                  <a:tcPr>
                    <a:solidFill>
                      <a:srgbClr val="FFFFFF"/>
                    </a:solidFill>
                  </a:tcPr>
                </a:tc>
                <a:tc>
                  <a:txBody>
                    <a:bodyPr/>
                    <a:lstStyle/>
                    <a:p>
                      <a:r>
                        <a:rPr lang="ru-RU" sz="2800" b="1" dirty="0">
                          <a:latin typeface="Calibri" panose="020F0502020204030204" pitchFamily="34" charset="0"/>
                          <a:cs typeface="Calibri" panose="020F0502020204030204" pitchFamily="34" charset="0"/>
                        </a:rPr>
                        <a:t>49.8 млрд. руб.</a:t>
                      </a:r>
                    </a:p>
                  </a:txBody>
                  <a:tcPr>
                    <a:solidFill>
                      <a:srgbClr val="FFFFFF"/>
                    </a:solidFill>
                  </a:tcPr>
                </a:tc>
                <a:extLst>
                  <a:ext uri="{0D108BD9-81ED-4DB2-BD59-A6C34878D82A}">
                    <a16:rowId xmlns:a16="http://schemas.microsoft.com/office/drawing/2014/main" val="910825306"/>
                  </a:ext>
                </a:extLst>
              </a:tr>
              <a:tr h="875468">
                <a:tc>
                  <a:txBody>
                    <a:bodyPr/>
                    <a:lstStyle/>
                    <a:p>
                      <a:r>
                        <a:rPr lang="en-US" sz="2800" b="1" dirty="0">
                          <a:latin typeface="Calibri" panose="020F0502020204030204" pitchFamily="34" charset="0"/>
                          <a:cs typeface="Calibri" panose="020F0502020204030204" pitchFamily="34" charset="0"/>
                        </a:rPr>
                        <a:t>SOM</a:t>
                      </a:r>
                      <a:endParaRPr lang="ru-RU" sz="2800" b="1" dirty="0">
                        <a:latin typeface="Calibri" panose="020F0502020204030204" pitchFamily="34" charset="0"/>
                        <a:cs typeface="Calibri" panose="020F0502020204030204" pitchFamily="34" charset="0"/>
                      </a:endParaRPr>
                    </a:p>
                  </a:txBody>
                  <a:tcPr>
                    <a:solidFill>
                      <a:srgbClr val="FFFFFF"/>
                    </a:solidFill>
                  </a:tcPr>
                </a:tc>
                <a:tc>
                  <a:txBody>
                    <a:bodyPr/>
                    <a:lstStyle/>
                    <a:p>
                      <a:r>
                        <a:rPr lang="ru-RU" sz="2800" b="1" dirty="0">
                          <a:latin typeface="Calibri" panose="020F0502020204030204" pitchFamily="34" charset="0"/>
                          <a:cs typeface="Calibri" panose="020F0502020204030204" pitchFamily="34" charset="0"/>
                        </a:rPr>
                        <a:t>2.49 млрд. руб.</a:t>
                      </a:r>
                    </a:p>
                  </a:txBody>
                  <a:tcPr>
                    <a:solidFill>
                      <a:srgbClr val="FFFFFF"/>
                    </a:solidFill>
                  </a:tcPr>
                </a:tc>
                <a:extLst>
                  <a:ext uri="{0D108BD9-81ED-4DB2-BD59-A6C34878D82A}">
                    <a16:rowId xmlns:a16="http://schemas.microsoft.com/office/drawing/2014/main" val="2830457864"/>
                  </a:ext>
                </a:extLst>
              </a:tr>
            </a:tbl>
          </a:graphicData>
        </a:graphic>
      </p:graphicFrame>
      <p:pic>
        <p:nvPicPr>
          <p:cNvPr id="5" name="Рисунок 4">
            <a:extLst>
              <a:ext uri="{FF2B5EF4-FFF2-40B4-BE49-F238E27FC236}">
                <a16:creationId xmlns:a16="http://schemas.microsoft.com/office/drawing/2014/main" id="{9BF1586A-C064-0F03-63A9-3D31B3F5EDCA}"/>
              </a:ext>
            </a:extLst>
          </p:cNvPr>
          <p:cNvPicPr>
            <a:picLocks noChangeAspect="1"/>
          </p:cNvPicPr>
          <p:nvPr/>
        </p:nvPicPr>
        <p:blipFill>
          <a:blip r:embed="rId2"/>
          <a:stretch>
            <a:fillRect/>
          </a:stretch>
        </p:blipFill>
        <p:spPr>
          <a:xfrm>
            <a:off x="2141378" y="343674"/>
            <a:ext cx="1243692" cy="859611"/>
          </a:xfrm>
          <a:prstGeom prst="rect">
            <a:avLst/>
          </a:prstGeom>
        </p:spPr>
      </p:pic>
    </p:spTree>
    <p:extLst>
      <p:ext uri="{BB962C8B-B14F-4D97-AF65-F5344CB8AC3E}">
        <p14:creationId xmlns:p14="http://schemas.microsoft.com/office/powerpoint/2010/main" val="8523454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Заголовок 7">
            <a:extLst>
              <a:ext uri="{FF2B5EF4-FFF2-40B4-BE49-F238E27FC236}">
                <a16:creationId xmlns:a16="http://schemas.microsoft.com/office/drawing/2014/main" id="{96C19B46-2F02-BBFC-434B-BA682FA0D3C0}"/>
              </a:ext>
            </a:extLst>
          </p:cNvPr>
          <p:cNvSpPr>
            <a:spLocks noGrp="1"/>
          </p:cNvSpPr>
          <p:nvPr>
            <p:ph type="title"/>
          </p:nvPr>
        </p:nvSpPr>
        <p:spPr>
          <a:xfrm>
            <a:off x="949209" y="69453"/>
            <a:ext cx="7704000" cy="478200"/>
          </a:xfrm>
        </p:spPr>
        <p:txBody>
          <a:bodyPr/>
          <a:lstStyle/>
          <a:p>
            <a:r>
              <a:rPr lang="ru-RU" sz="7200" dirty="0">
                <a:solidFill>
                  <a:schemeClr val="tx1"/>
                </a:solidFill>
                <a:latin typeface="Calibri" panose="020F0502020204030204" pitchFamily="34" charset="0"/>
                <a:cs typeface="Calibri" panose="020F0502020204030204" pitchFamily="34" charset="0"/>
              </a:rPr>
              <a:t>К</a:t>
            </a:r>
            <a:r>
              <a:rPr lang="ru-RU" sz="4400" dirty="0">
                <a:solidFill>
                  <a:schemeClr val="bg1"/>
                </a:solidFill>
                <a:latin typeface="Calibri" panose="020F0502020204030204" pitchFamily="34" charset="0"/>
                <a:cs typeface="Calibri" panose="020F0502020204030204" pitchFamily="34" charset="0"/>
              </a:rPr>
              <a:t>онкуренты</a:t>
            </a:r>
          </a:p>
        </p:txBody>
      </p:sp>
      <p:graphicFrame>
        <p:nvGraphicFramePr>
          <p:cNvPr id="2" name="Таблица 1">
            <a:extLst>
              <a:ext uri="{FF2B5EF4-FFF2-40B4-BE49-F238E27FC236}">
                <a16:creationId xmlns:a16="http://schemas.microsoft.com/office/drawing/2014/main" id="{87B0C59B-33E7-7091-960D-40169B0AFE52}"/>
              </a:ext>
            </a:extLst>
          </p:cNvPr>
          <p:cNvGraphicFramePr>
            <a:graphicFrameLocks noGrp="1"/>
          </p:cNvGraphicFramePr>
          <p:nvPr>
            <p:extLst>
              <p:ext uri="{D42A27DB-BD31-4B8C-83A1-F6EECF244321}">
                <p14:modId xmlns:p14="http://schemas.microsoft.com/office/powerpoint/2010/main" val="1863407263"/>
              </p:ext>
            </p:extLst>
          </p:nvPr>
        </p:nvGraphicFramePr>
        <p:xfrm>
          <a:off x="100117" y="760888"/>
          <a:ext cx="8970464" cy="4313159"/>
        </p:xfrm>
        <a:graphic>
          <a:graphicData uri="http://schemas.openxmlformats.org/drawingml/2006/table">
            <a:tbl>
              <a:tblPr firstRow="1" firstCol="1" bandRow="1">
                <a:tableStyleId>{67C18925-0E24-4379-873C-9C88B8413916}</a:tableStyleId>
              </a:tblPr>
              <a:tblGrid>
                <a:gridCol w="1278158">
                  <a:extLst>
                    <a:ext uri="{9D8B030D-6E8A-4147-A177-3AD203B41FA5}">
                      <a16:colId xmlns:a16="http://schemas.microsoft.com/office/drawing/2014/main" val="2887644717"/>
                    </a:ext>
                  </a:extLst>
                </a:gridCol>
                <a:gridCol w="2243558">
                  <a:extLst>
                    <a:ext uri="{9D8B030D-6E8A-4147-A177-3AD203B41FA5}">
                      <a16:colId xmlns:a16="http://schemas.microsoft.com/office/drawing/2014/main" val="1514784539"/>
                    </a:ext>
                  </a:extLst>
                </a:gridCol>
                <a:gridCol w="2777882">
                  <a:extLst>
                    <a:ext uri="{9D8B030D-6E8A-4147-A177-3AD203B41FA5}">
                      <a16:colId xmlns:a16="http://schemas.microsoft.com/office/drawing/2014/main" val="2675053107"/>
                    </a:ext>
                  </a:extLst>
                </a:gridCol>
                <a:gridCol w="2670866">
                  <a:extLst>
                    <a:ext uri="{9D8B030D-6E8A-4147-A177-3AD203B41FA5}">
                      <a16:colId xmlns:a16="http://schemas.microsoft.com/office/drawing/2014/main" val="2776475575"/>
                    </a:ext>
                  </a:extLst>
                </a:gridCol>
              </a:tblGrid>
              <a:tr h="487767">
                <a:tc>
                  <a:txBody>
                    <a:bodyPr/>
                    <a:lstStyle/>
                    <a:p>
                      <a:pPr algn="l">
                        <a:lnSpc>
                          <a:spcPct val="107000"/>
                        </a:lnSpc>
                        <a:spcAft>
                          <a:spcPts val="800"/>
                        </a:spcAft>
                      </a:pPr>
                      <a:r>
                        <a:rPr lang="ru-RU" sz="900" b="1" dirty="0">
                          <a:effectLst/>
                        </a:rPr>
                        <a:t>Конкуренты</a:t>
                      </a:r>
                      <a:endParaRPr lang="ru-RU" sz="900" b="1" dirty="0">
                        <a:effectLst/>
                        <a:latin typeface="Calibri" panose="020F0502020204030204" pitchFamily="34" charset="0"/>
                        <a:ea typeface="Calibri" panose="020F0502020204030204" pitchFamily="34" charset="0"/>
                        <a:cs typeface="Times New Roman" panose="02020603050405020304" pitchFamily="18" charset="0"/>
                      </a:endParaRPr>
                    </a:p>
                  </a:txBody>
                  <a:tcPr marL="39835" marR="39835" marT="0" marB="0">
                    <a:solidFill>
                      <a:schemeClr val="tx1"/>
                    </a:solidFill>
                  </a:tcPr>
                </a:tc>
                <a:tc>
                  <a:txBody>
                    <a:bodyPr/>
                    <a:lstStyle/>
                    <a:p>
                      <a:pPr algn="l">
                        <a:lnSpc>
                          <a:spcPct val="107000"/>
                        </a:lnSpc>
                        <a:spcAft>
                          <a:spcPts val="800"/>
                        </a:spcAft>
                      </a:pPr>
                      <a:r>
                        <a:rPr lang="ru-RU" sz="900" dirty="0">
                          <a:effectLst/>
                        </a:rPr>
                        <a:t>Восстанавливающий </a:t>
                      </a:r>
                      <a:r>
                        <a:rPr lang="ru-RU" sz="900" dirty="0" err="1">
                          <a:effectLst/>
                        </a:rPr>
                        <a:t>аква</a:t>
                      </a:r>
                      <a:r>
                        <a:rPr lang="ru-RU" sz="900" dirty="0">
                          <a:effectLst/>
                        </a:rPr>
                        <a:t>-крем для чувствительной кожи </a:t>
                      </a:r>
                      <a:r>
                        <a:rPr lang="ru-RU" sz="900" b="1" i="1" u="sng" dirty="0">
                          <a:effectLst/>
                        </a:rPr>
                        <a:t>«</a:t>
                      </a:r>
                      <a:r>
                        <a:rPr lang="ru-RU" sz="900" b="1" i="1" u="sng" dirty="0" err="1">
                          <a:effectLst/>
                        </a:rPr>
                        <a:t>Kaine</a:t>
                      </a:r>
                      <a:r>
                        <a:rPr lang="ru-RU" sz="900" b="1" i="1" u="sng" dirty="0">
                          <a:effectLst/>
                        </a:rPr>
                        <a:t> Green </a:t>
                      </a:r>
                      <a:r>
                        <a:rPr lang="ru-RU" sz="900" b="1" i="1" u="sng" dirty="0" err="1">
                          <a:effectLst/>
                        </a:rPr>
                        <a:t>Calm</a:t>
                      </a:r>
                      <a:r>
                        <a:rPr lang="ru-RU" sz="900" b="1" i="1" u="sng" dirty="0">
                          <a:effectLst/>
                        </a:rPr>
                        <a:t> Aqua </a:t>
                      </a:r>
                      <a:r>
                        <a:rPr lang="ru-RU" sz="900" b="1" i="1" u="sng" dirty="0" err="1">
                          <a:effectLst/>
                        </a:rPr>
                        <a:t>Cream</a:t>
                      </a:r>
                      <a:r>
                        <a:rPr lang="ru-RU" sz="900" b="1" i="1" u="sng" dirty="0">
                          <a:effectLst/>
                        </a:rPr>
                        <a:t>»</a:t>
                      </a:r>
                      <a:endParaRPr lang="ru-RU" sz="900" b="1" i="1" u="sng" dirty="0">
                        <a:effectLst/>
                        <a:latin typeface="Calibri" panose="020F0502020204030204" pitchFamily="34" charset="0"/>
                        <a:ea typeface="Calibri" panose="020F0502020204030204" pitchFamily="34" charset="0"/>
                        <a:cs typeface="Times New Roman" panose="02020603050405020304" pitchFamily="18" charset="0"/>
                      </a:endParaRPr>
                    </a:p>
                  </a:txBody>
                  <a:tcPr marL="39835" marR="39835" marT="0" marB="0">
                    <a:solidFill>
                      <a:schemeClr val="tx1"/>
                    </a:solidFill>
                  </a:tcPr>
                </a:tc>
                <a:tc>
                  <a:txBody>
                    <a:bodyPr/>
                    <a:lstStyle/>
                    <a:p>
                      <a:pPr algn="l">
                        <a:lnSpc>
                          <a:spcPct val="107000"/>
                        </a:lnSpc>
                        <a:spcAft>
                          <a:spcPts val="800"/>
                        </a:spcAft>
                      </a:pPr>
                      <a:r>
                        <a:rPr lang="ru-RU" sz="900" dirty="0">
                          <a:effectLst/>
                        </a:rPr>
                        <a:t>Успокаивающий крем от сухости с </a:t>
                      </a:r>
                      <a:r>
                        <a:rPr lang="ru-RU" sz="900" dirty="0" err="1">
                          <a:effectLst/>
                        </a:rPr>
                        <a:t>хауттюйнией</a:t>
                      </a:r>
                      <a:r>
                        <a:rPr lang="ru-RU" sz="900" dirty="0">
                          <a:effectLst/>
                        </a:rPr>
                        <a:t> «</a:t>
                      </a:r>
                      <a:r>
                        <a:rPr lang="ru-RU" sz="900" b="1" i="1" u="sng" dirty="0" err="1">
                          <a:effectLst/>
                        </a:rPr>
                        <a:t>Neogen</a:t>
                      </a:r>
                      <a:r>
                        <a:rPr lang="ru-RU" sz="900" b="1" i="1" u="sng" dirty="0">
                          <a:effectLst/>
                        </a:rPr>
                        <a:t> </a:t>
                      </a:r>
                      <a:r>
                        <a:rPr lang="ru-RU" sz="900" b="1" i="1" u="sng" dirty="0" err="1">
                          <a:effectLst/>
                        </a:rPr>
                        <a:t>Dermalogy</a:t>
                      </a:r>
                      <a:r>
                        <a:rPr lang="ru-RU" sz="900" b="1" i="1" u="sng" dirty="0">
                          <a:effectLst/>
                        </a:rPr>
                        <a:t> Real </a:t>
                      </a:r>
                      <a:r>
                        <a:rPr lang="ru-RU" sz="900" b="1" i="1" u="sng" dirty="0" err="1">
                          <a:effectLst/>
                        </a:rPr>
                        <a:t>Heartleaf</a:t>
                      </a:r>
                      <a:r>
                        <a:rPr lang="ru-RU" sz="900" b="1" i="1" u="sng" dirty="0">
                          <a:effectLst/>
                        </a:rPr>
                        <a:t> </a:t>
                      </a:r>
                      <a:r>
                        <a:rPr lang="ru-RU" sz="900" b="1" i="1" u="sng" dirty="0" err="1">
                          <a:effectLst/>
                        </a:rPr>
                        <a:t>Soothing</a:t>
                      </a:r>
                      <a:r>
                        <a:rPr lang="ru-RU" sz="900" b="1" i="1" u="sng" dirty="0">
                          <a:effectLst/>
                        </a:rPr>
                        <a:t> </a:t>
                      </a:r>
                      <a:r>
                        <a:rPr lang="ru-RU" sz="900" b="1" i="1" u="sng" dirty="0" err="1">
                          <a:effectLst/>
                        </a:rPr>
                        <a:t>Cream</a:t>
                      </a:r>
                      <a:r>
                        <a:rPr lang="ru-RU" sz="900" b="1" i="1" u="sng" dirty="0">
                          <a:effectLst/>
                        </a:rPr>
                        <a:t>»</a:t>
                      </a:r>
                      <a:endParaRPr lang="ru-RU" sz="900" b="1" i="1" u="sng" dirty="0">
                        <a:effectLst/>
                        <a:latin typeface="Calibri" panose="020F0502020204030204" pitchFamily="34" charset="0"/>
                        <a:ea typeface="Calibri" panose="020F0502020204030204" pitchFamily="34" charset="0"/>
                        <a:cs typeface="Times New Roman" panose="02020603050405020304" pitchFamily="18" charset="0"/>
                      </a:endParaRPr>
                    </a:p>
                  </a:txBody>
                  <a:tcPr marL="39835" marR="39835" marT="0" marB="0">
                    <a:solidFill>
                      <a:schemeClr val="tx1"/>
                    </a:solidFill>
                  </a:tcPr>
                </a:tc>
                <a:tc>
                  <a:txBody>
                    <a:bodyPr/>
                    <a:lstStyle/>
                    <a:p>
                      <a:pPr algn="l">
                        <a:lnSpc>
                          <a:spcPct val="107000"/>
                        </a:lnSpc>
                        <a:spcAft>
                          <a:spcPts val="800"/>
                        </a:spcAft>
                      </a:pPr>
                      <a:r>
                        <a:rPr lang="ru-RU" sz="900" dirty="0">
                          <a:effectLst/>
                        </a:rPr>
                        <a:t>Лёгкий успокаивающий крем с полынью </a:t>
                      </a:r>
                      <a:r>
                        <a:rPr lang="ru-RU" sz="900" b="1" i="1" u="sng" dirty="0">
                          <a:effectLst/>
                        </a:rPr>
                        <a:t>«</a:t>
                      </a:r>
                      <a:r>
                        <a:rPr lang="ru-RU" sz="900" b="1" i="1" u="sng" dirty="0" err="1">
                          <a:effectLst/>
                        </a:rPr>
                        <a:t>Round</a:t>
                      </a:r>
                      <a:r>
                        <a:rPr lang="ru-RU" sz="900" b="1" i="1" u="sng" dirty="0">
                          <a:effectLst/>
                        </a:rPr>
                        <a:t> Lab </a:t>
                      </a:r>
                      <a:r>
                        <a:rPr lang="ru-RU" sz="900" b="1" i="1" u="sng" dirty="0" err="1">
                          <a:effectLst/>
                        </a:rPr>
                        <a:t>Mugwort</a:t>
                      </a:r>
                      <a:r>
                        <a:rPr lang="ru-RU" sz="900" b="1" i="1" u="sng" dirty="0">
                          <a:effectLst/>
                        </a:rPr>
                        <a:t> </a:t>
                      </a:r>
                      <a:r>
                        <a:rPr lang="ru-RU" sz="900" b="1" i="1" u="sng" dirty="0" err="1">
                          <a:effectLst/>
                        </a:rPr>
                        <a:t>Calming</a:t>
                      </a:r>
                      <a:r>
                        <a:rPr lang="ru-RU" sz="900" b="1" i="1" u="sng" dirty="0">
                          <a:effectLst/>
                        </a:rPr>
                        <a:t> </a:t>
                      </a:r>
                      <a:r>
                        <a:rPr lang="ru-RU" sz="900" b="1" i="1" u="sng" dirty="0" err="1">
                          <a:effectLst/>
                        </a:rPr>
                        <a:t>Cream</a:t>
                      </a:r>
                      <a:r>
                        <a:rPr lang="ru-RU" sz="900" b="1" i="1" u="sng" dirty="0">
                          <a:effectLst/>
                        </a:rPr>
                        <a:t>»</a:t>
                      </a:r>
                      <a:endParaRPr lang="ru-RU" sz="900" b="1" i="1" u="sng" dirty="0">
                        <a:effectLst/>
                        <a:latin typeface="Calibri" panose="020F0502020204030204" pitchFamily="34" charset="0"/>
                        <a:ea typeface="Calibri" panose="020F0502020204030204" pitchFamily="34" charset="0"/>
                        <a:cs typeface="Times New Roman" panose="02020603050405020304" pitchFamily="18" charset="0"/>
                      </a:endParaRPr>
                    </a:p>
                  </a:txBody>
                  <a:tcPr marL="39835" marR="39835" marT="0" marB="0">
                    <a:solidFill>
                      <a:schemeClr val="tx1"/>
                    </a:solidFill>
                  </a:tcPr>
                </a:tc>
                <a:extLst>
                  <a:ext uri="{0D108BD9-81ED-4DB2-BD59-A6C34878D82A}">
                    <a16:rowId xmlns:a16="http://schemas.microsoft.com/office/drawing/2014/main" val="4251368108"/>
                  </a:ext>
                </a:extLst>
              </a:tr>
              <a:tr h="2707422">
                <a:tc>
                  <a:txBody>
                    <a:bodyPr/>
                    <a:lstStyle/>
                    <a:p>
                      <a:pPr algn="l">
                        <a:lnSpc>
                          <a:spcPct val="107000"/>
                        </a:lnSpc>
                        <a:spcAft>
                          <a:spcPts val="800"/>
                        </a:spcAft>
                      </a:pPr>
                      <a:r>
                        <a:rPr lang="ru-RU" sz="900" b="1" dirty="0">
                          <a:effectLst/>
                        </a:rPr>
                        <a:t>Активные ингредиенты</a:t>
                      </a:r>
                      <a:endParaRPr lang="ru-RU" sz="900" b="1" dirty="0">
                        <a:effectLst/>
                        <a:latin typeface="Calibri" panose="020F0502020204030204" pitchFamily="34" charset="0"/>
                        <a:ea typeface="Calibri" panose="020F0502020204030204" pitchFamily="34" charset="0"/>
                        <a:cs typeface="Times New Roman" panose="02020603050405020304" pitchFamily="18" charset="0"/>
                      </a:endParaRPr>
                    </a:p>
                  </a:txBody>
                  <a:tcPr marL="39835" marR="39835" marT="0" marB="0">
                    <a:solidFill>
                      <a:schemeClr val="tx1"/>
                    </a:solidFill>
                  </a:tcPr>
                </a:tc>
                <a:tc>
                  <a:txBody>
                    <a:bodyPr/>
                    <a:lstStyle/>
                    <a:p>
                      <a:pPr algn="l">
                        <a:lnSpc>
                          <a:spcPct val="107000"/>
                        </a:lnSpc>
                        <a:spcAft>
                          <a:spcPts val="800"/>
                        </a:spcAft>
                      </a:pPr>
                      <a:r>
                        <a:rPr lang="ru-RU" sz="900" dirty="0">
                          <a:effectLst/>
                        </a:rPr>
                        <a:t>Вода, </a:t>
                      </a:r>
                      <a:r>
                        <a:rPr lang="ru-RU" sz="900" dirty="0" err="1">
                          <a:effectLst/>
                        </a:rPr>
                        <a:t>пропандиол</a:t>
                      </a:r>
                      <a:r>
                        <a:rPr lang="ru-RU" sz="900" dirty="0">
                          <a:effectLst/>
                        </a:rPr>
                        <a:t>, пантенол, 1,2-гександиол, </a:t>
                      </a:r>
                      <a:r>
                        <a:rPr lang="ru-RU" sz="900" dirty="0" err="1">
                          <a:effectLst/>
                        </a:rPr>
                        <a:t>цетилэтилгексаноат</a:t>
                      </a:r>
                      <a:r>
                        <a:rPr lang="ru-RU" sz="900" dirty="0">
                          <a:effectLst/>
                        </a:rPr>
                        <a:t>, </a:t>
                      </a:r>
                      <a:r>
                        <a:rPr lang="ru-RU" sz="900" dirty="0" err="1">
                          <a:effectLst/>
                        </a:rPr>
                        <a:t>бутиленгликоль</a:t>
                      </a:r>
                      <a:r>
                        <a:rPr lang="ru-RU" sz="900" dirty="0">
                          <a:effectLst/>
                        </a:rPr>
                        <a:t>, </a:t>
                      </a:r>
                      <a:r>
                        <a:rPr lang="ru-RU" sz="900" dirty="0" err="1">
                          <a:effectLst/>
                        </a:rPr>
                        <a:t>кроссполимер</a:t>
                      </a:r>
                      <a:r>
                        <a:rPr lang="ru-RU" sz="900" dirty="0">
                          <a:effectLst/>
                        </a:rPr>
                        <a:t>, глицерин, сополимер </a:t>
                      </a:r>
                      <a:r>
                        <a:rPr lang="ru-RU" sz="900" dirty="0" err="1">
                          <a:effectLst/>
                        </a:rPr>
                        <a:t>гидроксиэтилакрилата</a:t>
                      </a:r>
                      <a:r>
                        <a:rPr lang="ru-RU" sz="900" dirty="0">
                          <a:effectLst/>
                        </a:rPr>
                        <a:t>/</a:t>
                      </a:r>
                      <a:r>
                        <a:rPr lang="ru-RU" sz="900" dirty="0" err="1">
                          <a:effectLst/>
                        </a:rPr>
                        <a:t>акрилоилдиметилтаурата</a:t>
                      </a:r>
                      <a:r>
                        <a:rPr lang="ru-RU" sz="900" dirty="0">
                          <a:effectLst/>
                        </a:rPr>
                        <a:t> натрия, </a:t>
                      </a:r>
                      <a:r>
                        <a:rPr lang="ru-RU" sz="900" dirty="0" err="1">
                          <a:effectLst/>
                        </a:rPr>
                        <a:t>трометамин</a:t>
                      </a:r>
                      <a:r>
                        <a:rPr lang="ru-RU" sz="900" dirty="0">
                          <a:effectLst/>
                        </a:rPr>
                        <a:t>, полиглицерил-2 </a:t>
                      </a:r>
                      <a:r>
                        <a:rPr lang="ru-RU" sz="900" dirty="0" err="1">
                          <a:effectLst/>
                        </a:rPr>
                        <a:t>стеарат</a:t>
                      </a:r>
                      <a:r>
                        <a:rPr lang="ru-RU" sz="900" dirty="0">
                          <a:effectLst/>
                        </a:rPr>
                        <a:t>, </a:t>
                      </a:r>
                      <a:r>
                        <a:rPr lang="ru-RU" sz="900" dirty="0" err="1">
                          <a:effectLst/>
                        </a:rPr>
                        <a:t>глицерилстеарат</a:t>
                      </a:r>
                      <a:r>
                        <a:rPr lang="ru-RU" sz="900" dirty="0">
                          <a:effectLst/>
                        </a:rPr>
                        <a:t>, </a:t>
                      </a:r>
                      <a:r>
                        <a:rPr lang="ru-RU" sz="900" dirty="0" err="1">
                          <a:effectLst/>
                        </a:rPr>
                        <a:t>стеариловый</a:t>
                      </a:r>
                      <a:r>
                        <a:rPr lang="ru-RU" sz="900" dirty="0">
                          <a:effectLst/>
                        </a:rPr>
                        <a:t> спирт, Аллантоин, бетаин, </a:t>
                      </a:r>
                      <a:r>
                        <a:rPr lang="ru-RU" sz="900" dirty="0" err="1">
                          <a:effectLst/>
                        </a:rPr>
                        <a:t>сквалан</a:t>
                      </a:r>
                      <a:r>
                        <a:rPr lang="ru-RU" sz="900" dirty="0">
                          <a:effectLst/>
                        </a:rPr>
                        <a:t>, трегалоза, </a:t>
                      </a:r>
                      <a:r>
                        <a:rPr lang="ru-RU" sz="900" dirty="0" err="1">
                          <a:effectLst/>
                        </a:rPr>
                        <a:t>этилгексилглицерин</a:t>
                      </a:r>
                      <a:r>
                        <a:rPr lang="ru-RU" sz="900" dirty="0">
                          <a:effectLst/>
                        </a:rPr>
                        <a:t>, экстракт полыни капиллярной экстракт семян </a:t>
                      </a:r>
                      <a:r>
                        <a:rPr lang="ru-RU" sz="900" dirty="0" err="1">
                          <a:effectLst/>
                        </a:rPr>
                        <a:t>теобромы</a:t>
                      </a:r>
                      <a:r>
                        <a:rPr lang="ru-RU" sz="900" dirty="0">
                          <a:effectLst/>
                        </a:rPr>
                        <a:t> какао, декстрин.</a:t>
                      </a:r>
                      <a:endParaRPr lang="ru-RU" sz="900" dirty="0">
                        <a:effectLst/>
                        <a:latin typeface="Calibri" panose="020F0502020204030204" pitchFamily="34" charset="0"/>
                        <a:ea typeface="Calibri" panose="020F0502020204030204" pitchFamily="34" charset="0"/>
                        <a:cs typeface="Times New Roman" panose="02020603050405020304" pitchFamily="18" charset="0"/>
                      </a:endParaRPr>
                    </a:p>
                  </a:txBody>
                  <a:tcPr marL="39835" marR="39835" marT="0" marB="0">
                    <a:solidFill>
                      <a:schemeClr val="tx1"/>
                    </a:solidFill>
                  </a:tcPr>
                </a:tc>
                <a:tc>
                  <a:txBody>
                    <a:bodyPr/>
                    <a:lstStyle/>
                    <a:p>
                      <a:pPr algn="l">
                        <a:lnSpc>
                          <a:spcPct val="107000"/>
                        </a:lnSpc>
                        <a:spcAft>
                          <a:spcPts val="800"/>
                        </a:spcAft>
                      </a:pPr>
                      <a:r>
                        <a:rPr lang="ru-RU" sz="900">
                          <a:effectLst/>
                        </a:rPr>
                        <a:t>Вода, глицерин, пропандиол, бутиленгликоль, 1,2-гександиол, ниацинамид, метилтриметикон, цетилэтилгексаноат, фруктовое масло Olea Europaea, пантенол, аргинин, цетеариловый оливат, акрилаты/C10-30 алкил. Акрилат-кроссполимер, цетиловый спирт, стеариловый спирт, сорбитаноливат, карбомер, бетаин, этилгексилглицерин, аденозин, динатриевая соль ЭДТА, экстракт плодов PyrusCommunis, экстракт листьев/стеблей Hedera Helix, экстракт плодов Pyrus Malus, Fragaria Chiloensis. Экстракт фруктов, вода, гвайазулен, масло семян макадамии цельнолистной, экстракт центеллы азиатской, ксантановая камедь, экстракт календулы лекарственной, экстракт полыни капиллярной, каприлилгликоль, глюкоза, , гиалуронат калия.</a:t>
                      </a:r>
                      <a:endParaRPr lang="ru-RU" sz="900">
                        <a:effectLst/>
                        <a:latin typeface="Calibri" panose="020F0502020204030204" pitchFamily="34" charset="0"/>
                        <a:ea typeface="Calibri" panose="020F0502020204030204" pitchFamily="34" charset="0"/>
                        <a:cs typeface="Times New Roman" panose="02020603050405020304" pitchFamily="18" charset="0"/>
                      </a:endParaRPr>
                    </a:p>
                  </a:txBody>
                  <a:tcPr marL="39835" marR="39835" marT="0" marB="0">
                    <a:solidFill>
                      <a:schemeClr val="tx1"/>
                    </a:solidFill>
                  </a:tcPr>
                </a:tc>
                <a:tc>
                  <a:txBody>
                    <a:bodyPr/>
                    <a:lstStyle/>
                    <a:p>
                      <a:pPr algn="l">
                        <a:lnSpc>
                          <a:spcPct val="107000"/>
                        </a:lnSpc>
                        <a:spcAft>
                          <a:spcPts val="800"/>
                        </a:spcAft>
                      </a:pPr>
                      <a:r>
                        <a:rPr lang="ru-RU" sz="900">
                          <a:effectLst/>
                        </a:rPr>
                        <a:t>Вода, глицерин, кокоилглицинат натрия, лауроилглутамат натрия, бутиленгликоль, коко-бетаин, бетаин, фосфат гидроксипропилкрахмала, экстракт полыни обыкновенной (10 045 частей на миллион), экстракт листьев полыни принцепс (800 частей на миллион), мадекассозид, азиатикозид, азиатская кислота, мадекассовая кислота. Кислота, пантенол, аллантоин, экстракт листьев мелииазадирахты, экстракт солода, экстракт листьев камелии китайской, экстракт цветков мелииазадирахты, хлорид натрия, аспарагиновая кислота, каприлилгликоль, поликватерниум-67, 1,2-гександиол, этилгексилглицерин, лимонная кислота, шалфей лекарственный. </a:t>
                      </a:r>
                      <a:endParaRPr lang="ru-RU" sz="900">
                        <a:effectLst/>
                        <a:latin typeface="Calibri" panose="020F0502020204030204" pitchFamily="34" charset="0"/>
                        <a:ea typeface="Calibri" panose="020F0502020204030204" pitchFamily="34" charset="0"/>
                        <a:cs typeface="Times New Roman" panose="02020603050405020304" pitchFamily="18" charset="0"/>
                      </a:endParaRPr>
                    </a:p>
                  </a:txBody>
                  <a:tcPr marL="39835" marR="39835" marT="0" marB="0">
                    <a:solidFill>
                      <a:schemeClr val="tx1"/>
                    </a:solidFill>
                  </a:tcPr>
                </a:tc>
                <a:extLst>
                  <a:ext uri="{0D108BD9-81ED-4DB2-BD59-A6C34878D82A}">
                    <a16:rowId xmlns:a16="http://schemas.microsoft.com/office/drawing/2014/main" val="4276415515"/>
                  </a:ext>
                </a:extLst>
              </a:tr>
              <a:tr h="142695">
                <a:tc>
                  <a:txBody>
                    <a:bodyPr/>
                    <a:lstStyle/>
                    <a:p>
                      <a:pPr algn="l">
                        <a:lnSpc>
                          <a:spcPct val="107000"/>
                        </a:lnSpc>
                        <a:spcAft>
                          <a:spcPts val="800"/>
                        </a:spcAft>
                      </a:pPr>
                      <a:r>
                        <a:rPr lang="ru-RU" sz="900" b="1" dirty="0">
                          <a:effectLst/>
                        </a:rPr>
                        <a:t>Цена (руб.)</a:t>
                      </a:r>
                      <a:endParaRPr lang="ru-RU" sz="900" b="1" dirty="0">
                        <a:effectLst/>
                        <a:latin typeface="Calibri" panose="020F0502020204030204" pitchFamily="34" charset="0"/>
                        <a:ea typeface="Calibri" panose="020F0502020204030204" pitchFamily="34" charset="0"/>
                        <a:cs typeface="Times New Roman" panose="02020603050405020304" pitchFamily="18" charset="0"/>
                      </a:endParaRPr>
                    </a:p>
                  </a:txBody>
                  <a:tcPr marL="39835" marR="39835" marT="0" marB="0">
                    <a:solidFill>
                      <a:schemeClr val="tx1"/>
                    </a:solidFill>
                  </a:tcPr>
                </a:tc>
                <a:tc>
                  <a:txBody>
                    <a:bodyPr/>
                    <a:lstStyle/>
                    <a:p>
                      <a:pPr algn="l">
                        <a:lnSpc>
                          <a:spcPct val="107000"/>
                        </a:lnSpc>
                        <a:spcAft>
                          <a:spcPts val="800"/>
                        </a:spcAft>
                      </a:pPr>
                      <a:r>
                        <a:rPr lang="ru-RU" sz="900">
                          <a:effectLst/>
                        </a:rPr>
                        <a:t>2180</a:t>
                      </a:r>
                      <a:endParaRPr lang="ru-RU" sz="900">
                        <a:effectLst/>
                        <a:latin typeface="Calibri" panose="020F0502020204030204" pitchFamily="34" charset="0"/>
                        <a:ea typeface="Calibri" panose="020F0502020204030204" pitchFamily="34" charset="0"/>
                        <a:cs typeface="Times New Roman" panose="02020603050405020304" pitchFamily="18" charset="0"/>
                      </a:endParaRPr>
                    </a:p>
                  </a:txBody>
                  <a:tcPr marL="39835" marR="39835" marT="0" marB="0">
                    <a:solidFill>
                      <a:schemeClr val="tx1"/>
                    </a:solidFill>
                  </a:tcPr>
                </a:tc>
                <a:tc>
                  <a:txBody>
                    <a:bodyPr/>
                    <a:lstStyle/>
                    <a:p>
                      <a:pPr algn="l">
                        <a:lnSpc>
                          <a:spcPct val="107000"/>
                        </a:lnSpc>
                        <a:spcAft>
                          <a:spcPts val="800"/>
                        </a:spcAft>
                      </a:pPr>
                      <a:r>
                        <a:rPr lang="ru-RU" sz="900">
                          <a:effectLst/>
                        </a:rPr>
                        <a:t>2200</a:t>
                      </a:r>
                      <a:endParaRPr lang="ru-RU" sz="900">
                        <a:effectLst/>
                        <a:latin typeface="Calibri" panose="020F0502020204030204" pitchFamily="34" charset="0"/>
                        <a:ea typeface="Calibri" panose="020F0502020204030204" pitchFamily="34" charset="0"/>
                        <a:cs typeface="Times New Roman" panose="02020603050405020304" pitchFamily="18" charset="0"/>
                      </a:endParaRPr>
                    </a:p>
                  </a:txBody>
                  <a:tcPr marL="39835" marR="39835" marT="0" marB="0">
                    <a:solidFill>
                      <a:schemeClr val="tx1"/>
                    </a:solidFill>
                  </a:tcPr>
                </a:tc>
                <a:tc>
                  <a:txBody>
                    <a:bodyPr/>
                    <a:lstStyle/>
                    <a:p>
                      <a:pPr algn="l">
                        <a:lnSpc>
                          <a:spcPct val="107000"/>
                        </a:lnSpc>
                        <a:spcAft>
                          <a:spcPts val="800"/>
                        </a:spcAft>
                      </a:pPr>
                      <a:r>
                        <a:rPr lang="ru-RU" sz="900">
                          <a:effectLst/>
                        </a:rPr>
                        <a:t>3150</a:t>
                      </a:r>
                      <a:endParaRPr lang="ru-RU" sz="900">
                        <a:effectLst/>
                        <a:latin typeface="Calibri" panose="020F0502020204030204" pitchFamily="34" charset="0"/>
                        <a:ea typeface="Calibri" panose="020F0502020204030204" pitchFamily="34" charset="0"/>
                        <a:cs typeface="Times New Roman" panose="02020603050405020304" pitchFamily="18" charset="0"/>
                      </a:endParaRPr>
                    </a:p>
                  </a:txBody>
                  <a:tcPr marL="39835" marR="39835" marT="0" marB="0">
                    <a:solidFill>
                      <a:schemeClr val="tx1"/>
                    </a:solidFill>
                  </a:tcPr>
                </a:tc>
                <a:extLst>
                  <a:ext uri="{0D108BD9-81ED-4DB2-BD59-A6C34878D82A}">
                    <a16:rowId xmlns:a16="http://schemas.microsoft.com/office/drawing/2014/main" val="2315100904"/>
                  </a:ext>
                </a:extLst>
              </a:tr>
              <a:tr h="292930">
                <a:tc>
                  <a:txBody>
                    <a:bodyPr/>
                    <a:lstStyle/>
                    <a:p>
                      <a:pPr algn="l">
                        <a:lnSpc>
                          <a:spcPct val="107000"/>
                        </a:lnSpc>
                        <a:spcAft>
                          <a:spcPts val="800"/>
                        </a:spcAft>
                      </a:pPr>
                      <a:r>
                        <a:rPr lang="ru-RU" sz="900" b="1" dirty="0">
                          <a:effectLst/>
                        </a:rPr>
                        <a:t>Объём чистой продукции</a:t>
                      </a:r>
                      <a:endParaRPr lang="ru-RU" sz="900" b="1" dirty="0">
                        <a:effectLst/>
                        <a:latin typeface="Calibri" panose="020F0502020204030204" pitchFamily="34" charset="0"/>
                        <a:ea typeface="Calibri" panose="020F0502020204030204" pitchFamily="34" charset="0"/>
                        <a:cs typeface="Times New Roman" panose="02020603050405020304" pitchFamily="18" charset="0"/>
                      </a:endParaRPr>
                    </a:p>
                  </a:txBody>
                  <a:tcPr marL="39835" marR="39835" marT="0" marB="0">
                    <a:solidFill>
                      <a:schemeClr val="tx1"/>
                    </a:solidFill>
                  </a:tcPr>
                </a:tc>
                <a:tc>
                  <a:txBody>
                    <a:bodyPr/>
                    <a:lstStyle/>
                    <a:p>
                      <a:pPr algn="l">
                        <a:lnSpc>
                          <a:spcPct val="107000"/>
                        </a:lnSpc>
                        <a:spcAft>
                          <a:spcPts val="800"/>
                        </a:spcAft>
                      </a:pPr>
                      <a:r>
                        <a:rPr lang="ru-RU" sz="900">
                          <a:effectLst/>
                        </a:rPr>
                        <a:t>70 мл</a:t>
                      </a:r>
                      <a:endParaRPr lang="ru-RU" sz="900">
                        <a:effectLst/>
                        <a:latin typeface="Calibri" panose="020F0502020204030204" pitchFamily="34" charset="0"/>
                        <a:ea typeface="Calibri" panose="020F0502020204030204" pitchFamily="34" charset="0"/>
                        <a:cs typeface="Times New Roman" panose="02020603050405020304" pitchFamily="18" charset="0"/>
                      </a:endParaRPr>
                    </a:p>
                  </a:txBody>
                  <a:tcPr marL="39835" marR="39835" marT="0" marB="0">
                    <a:solidFill>
                      <a:schemeClr val="tx1"/>
                    </a:solidFill>
                  </a:tcPr>
                </a:tc>
                <a:tc>
                  <a:txBody>
                    <a:bodyPr/>
                    <a:lstStyle/>
                    <a:p>
                      <a:pPr algn="l">
                        <a:lnSpc>
                          <a:spcPct val="107000"/>
                        </a:lnSpc>
                        <a:spcAft>
                          <a:spcPts val="800"/>
                        </a:spcAft>
                      </a:pPr>
                      <a:r>
                        <a:rPr lang="ru-RU" sz="900">
                          <a:effectLst/>
                        </a:rPr>
                        <a:t>50 мл</a:t>
                      </a:r>
                      <a:endParaRPr lang="ru-RU" sz="900">
                        <a:effectLst/>
                        <a:latin typeface="Calibri" panose="020F0502020204030204" pitchFamily="34" charset="0"/>
                        <a:ea typeface="Calibri" panose="020F0502020204030204" pitchFamily="34" charset="0"/>
                        <a:cs typeface="Times New Roman" panose="02020603050405020304" pitchFamily="18" charset="0"/>
                      </a:endParaRPr>
                    </a:p>
                  </a:txBody>
                  <a:tcPr marL="39835" marR="39835" marT="0" marB="0">
                    <a:solidFill>
                      <a:schemeClr val="tx1"/>
                    </a:solidFill>
                  </a:tcPr>
                </a:tc>
                <a:tc>
                  <a:txBody>
                    <a:bodyPr/>
                    <a:lstStyle/>
                    <a:p>
                      <a:pPr algn="l">
                        <a:lnSpc>
                          <a:spcPct val="107000"/>
                        </a:lnSpc>
                        <a:spcAft>
                          <a:spcPts val="800"/>
                        </a:spcAft>
                      </a:pPr>
                      <a:r>
                        <a:rPr lang="ru-RU" sz="900">
                          <a:effectLst/>
                        </a:rPr>
                        <a:t>80 мл</a:t>
                      </a:r>
                      <a:endParaRPr lang="ru-RU" sz="900">
                        <a:effectLst/>
                        <a:latin typeface="Calibri" panose="020F0502020204030204" pitchFamily="34" charset="0"/>
                        <a:ea typeface="Calibri" panose="020F0502020204030204" pitchFamily="34" charset="0"/>
                        <a:cs typeface="Times New Roman" panose="02020603050405020304" pitchFamily="18" charset="0"/>
                      </a:endParaRPr>
                    </a:p>
                  </a:txBody>
                  <a:tcPr marL="39835" marR="39835" marT="0" marB="0">
                    <a:solidFill>
                      <a:schemeClr val="tx1"/>
                    </a:solidFill>
                  </a:tcPr>
                </a:tc>
                <a:extLst>
                  <a:ext uri="{0D108BD9-81ED-4DB2-BD59-A6C34878D82A}">
                    <a16:rowId xmlns:a16="http://schemas.microsoft.com/office/drawing/2014/main" val="796086008"/>
                  </a:ext>
                </a:extLst>
              </a:tr>
              <a:tr h="364454">
                <a:tc>
                  <a:txBody>
                    <a:bodyPr/>
                    <a:lstStyle/>
                    <a:p>
                      <a:pPr algn="l">
                        <a:lnSpc>
                          <a:spcPct val="107000"/>
                        </a:lnSpc>
                        <a:spcAft>
                          <a:spcPts val="800"/>
                        </a:spcAft>
                      </a:pPr>
                      <a:r>
                        <a:rPr lang="ru-RU" sz="900" b="1" dirty="0">
                          <a:effectLst/>
                        </a:rPr>
                        <a:t>Ценностное предложение</a:t>
                      </a:r>
                      <a:endParaRPr lang="ru-RU" sz="900" b="1" dirty="0">
                        <a:effectLst/>
                        <a:latin typeface="Calibri" panose="020F0502020204030204" pitchFamily="34" charset="0"/>
                        <a:ea typeface="Calibri" panose="020F0502020204030204" pitchFamily="34" charset="0"/>
                        <a:cs typeface="Times New Roman" panose="02020603050405020304" pitchFamily="18" charset="0"/>
                      </a:endParaRPr>
                    </a:p>
                  </a:txBody>
                  <a:tcPr marL="39835" marR="39835" marT="0" marB="0">
                    <a:solidFill>
                      <a:schemeClr val="tx1"/>
                    </a:solidFill>
                  </a:tcPr>
                </a:tc>
                <a:tc>
                  <a:txBody>
                    <a:bodyPr/>
                    <a:lstStyle/>
                    <a:p>
                      <a:pPr algn="l">
                        <a:lnSpc>
                          <a:spcPct val="107000"/>
                        </a:lnSpc>
                        <a:spcAft>
                          <a:spcPts val="800"/>
                        </a:spcAft>
                      </a:pPr>
                      <a:r>
                        <a:rPr lang="ru-RU" sz="900">
                          <a:effectLst/>
                        </a:rPr>
                        <a:t>Эффективно защищает от воздействия УФ лучей</a:t>
                      </a:r>
                      <a:endParaRPr lang="ru-RU" sz="900">
                        <a:effectLst/>
                        <a:latin typeface="Calibri" panose="020F0502020204030204" pitchFamily="34" charset="0"/>
                        <a:ea typeface="Calibri" panose="020F0502020204030204" pitchFamily="34" charset="0"/>
                        <a:cs typeface="Times New Roman" panose="02020603050405020304" pitchFamily="18" charset="0"/>
                      </a:endParaRPr>
                    </a:p>
                  </a:txBody>
                  <a:tcPr marL="39835" marR="39835" marT="0" marB="0">
                    <a:solidFill>
                      <a:schemeClr val="tx1"/>
                    </a:solidFill>
                  </a:tcPr>
                </a:tc>
                <a:tc>
                  <a:txBody>
                    <a:bodyPr/>
                    <a:lstStyle/>
                    <a:p>
                      <a:pPr algn="l">
                        <a:lnSpc>
                          <a:spcPct val="107000"/>
                        </a:lnSpc>
                        <a:spcAft>
                          <a:spcPts val="800"/>
                        </a:spcAft>
                      </a:pPr>
                      <a:r>
                        <a:rPr lang="ru-RU" sz="900">
                          <a:effectLst/>
                        </a:rPr>
                        <a:t>Предотвращает появление пигментации, выравнивает тон, борется с блеском в Т-зоне</a:t>
                      </a:r>
                      <a:endParaRPr lang="ru-RU" sz="900">
                        <a:effectLst/>
                        <a:latin typeface="Calibri" panose="020F0502020204030204" pitchFamily="34" charset="0"/>
                        <a:ea typeface="Calibri" panose="020F0502020204030204" pitchFamily="34" charset="0"/>
                        <a:cs typeface="Times New Roman" panose="02020603050405020304" pitchFamily="18" charset="0"/>
                      </a:endParaRPr>
                    </a:p>
                  </a:txBody>
                  <a:tcPr marL="39835" marR="39835" marT="0" marB="0">
                    <a:solidFill>
                      <a:schemeClr val="tx1"/>
                    </a:solidFill>
                  </a:tcPr>
                </a:tc>
                <a:tc>
                  <a:txBody>
                    <a:bodyPr/>
                    <a:lstStyle/>
                    <a:p>
                      <a:pPr algn="l">
                        <a:lnSpc>
                          <a:spcPct val="107000"/>
                        </a:lnSpc>
                        <a:spcAft>
                          <a:spcPts val="800"/>
                        </a:spcAft>
                      </a:pPr>
                      <a:r>
                        <a:rPr lang="ru-RU" sz="900">
                          <a:effectLst/>
                        </a:rPr>
                        <a:t>Быстрое уменьшение морщин на коже</a:t>
                      </a:r>
                      <a:endParaRPr lang="ru-RU" sz="900">
                        <a:effectLst/>
                        <a:latin typeface="Calibri" panose="020F0502020204030204" pitchFamily="34" charset="0"/>
                        <a:ea typeface="Calibri" panose="020F0502020204030204" pitchFamily="34" charset="0"/>
                        <a:cs typeface="Times New Roman" panose="02020603050405020304" pitchFamily="18" charset="0"/>
                      </a:endParaRPr>
                    </a:p>
                  </a:txBody>
                  <a:tcPr marL="39835" marR="39835" marT="0" marB="0">
                    <a:solidFill>
                      <a:schemeClr val="tx1"/>
                    </a:solidFill>
                  </a:tcPr>
                </a:tc>
                <a:extLst>
                  <a:ext uri="{0D108BD9-81ED-4DB2-BD59-A6C34878D82A}">
                    <a16:rowId xmlns:a16="http://schemas.microsoft.com/office/drawing/2014/main" val="585943212"/>
                  </a:ext>
                </a:extLst>
              </a:tr>
              <a:tr h="317891">
                <a:tc>
                  <a:txBody>
                    <a:bodyPr/>
                    <a:lstStyle/>
                    <a:p>
                      <a:pPr algn="l">
                        <a:lnSpc>
                          <a:spcPct val="107000"/>
                        </a:lnSpc>
                        <a:spcAft>
                          <a:spcPts val="800"/>
                        </a:spcAft>
                      </a:pPr>
                      <a:r>
                        <a:rPr lang="ru-RU" sz="900" b="1" dirty="0">
                          <a:effectLst/>
                        </a:rPr>
                        <a:t>К каким типам кожи подходит</a:t>
                      </a:r>
                      <a:endParaRPr lang="ru-RU" sz="900" b="1" dirty="0">
                        <a:effectLst/>
                        <a:latin typeface="Calibri" panose="020F0502020204030204" pitchFamily="34" charset="0"/>
                        <a:ea typeface="Calibri" panose="020F0502020204030204" pitchFamily="34" charset="0"/>
                        <a:cs typeface="Times New Roman" panose="02020603050405020304" pitchFamily="18" charset="0"/>
                      </a:endParaRPr>
                    </a:p>
                  </a:txBody>
                  <a:tcPr marL="39835" marR="39835" marT="0" marB="0">
                    <a:solidFill>
                      <a:schemeClr val="tx1"/>
                    </a:solidFill>
                  </a:tcPr>
                </a:tc>
                <a:tc>
                  <a:txBody>
                    <a:bodyPr/>
                    <a:lstStyle/>
                    <a:p>
                      <a:pPr algn="l">
                        <a:lnSpc>
                          <a:spcPct val="107000"/>
                        </a:lnSpc>
                        <a:spcAft>
                          <a:spcPts val="800"/>
                        </a:spcAft>
                      </a:pPr>
                      <a:r>
                        <a:rPr lang="ru-RU" sz="900">
                          <a:effectLst/>
                        </a:rPr>
                        <a:t>Нормальной, сухой и комбинированной кожи</a:t>
                      </a:r>
                      <a:endParaRPr lang="ru-RU" sz="900">
                        <a:effectLst/>
                        <a:latin typeface="Calibri" panose="020F0502020204030204" pitchFamily="34" charset="0"/>
                        <a:ea typeface="Calibri" panose="020F0502020204030204" pitchFamily="34" charset="0"/>
                        <a:cs typeface="Times New Roman" panose="02020603050405020304" pitchFamily="18" charset="0"/>
                      </a:endParaRPr>
                    </a:p>
                  </a:txBody>
                  <a:tcPr marL="39835" marR="39835" marT="0" marB="0">
                    <a:solidFill>
                      <a:schemeClr val="tx1"/>
                    </a:solidFill>
                  </a:tcPr>
                </a:tc>
                <a:tc>
                  <a:txBody>
                    <a:bodyPr/>
                    <a:lstStyle/>
                    <a:p>
                      <a:pPr algn="l">
                        <a:lnSpc>
                          <a:spcPct val="107000"/>
                        </a:lnSpc>
                        <a:spcAft>
                          <a:spcPts val="800"/>
                        </a:spcAft>
                      </a:pPr>
                      <a:r>
                        <a:rPr lang="ru-RU" sz="900" dirty="0">
                          <a:effectLst/>
                        </a:rPr>
                        <a:t>Нормальной, комбинированной и сухой кожи</a:t>
                      </a:r>
                      <a:endParaRPr lang="ru-RU" sz="900" dirty="0">
                        <a:effectLst/>
                        <a:latin typeface="Calibri" panose="020F0502020204030204" pitchFamily="34" charset="0"/>
                        <a:ea typeface="Calibri" panose="020F0502020204030204" pitchFamily="34" charset="0"/>
                        <a:cs typeface="Times New Roman" panose="02020603050405020304" pitchFamily="18" charset="0"/>
                      </a:endParaRPr>
                    </a:p>
                  </a:txBody>
                  <a:tcPr marL="39835" marR="39835" marT="0" marB="0">
                    <a:solidFill>
                      <a:schemeClr val="tx1"/>
                    </a:solidFill>
                  </a:tcPr>
                </a:tc>
                <a:tc>
                  <a:txBody>
                    <a:bodyPr/>
                    <a:lstStyle/>
                    <a:p>
                      <a:pPr algn="l">
                        <a:lnSpc>
                          <a:spcPct val="107000"/>
                        </a:lnSpc>
                        <a:spcAft>
                          <a:spcPts val="800"/>
                        </a:spcAft>
                      </a:pPr>
                      <a:r>
                        <a:rPr lang="ru-RU" sz="900" dirty="0">
                          <a:effectLst/>
                        </a:rPr>
                        <a:t>Для всех видов кожи</a:t>
                      </a:r>
                      <a:endParaRPr lang="ru-RU" sz="900" dirty="0">
                        <a:effectLst/>
                        <a:latin typeface="Calibri" panose="020F0502020204030204" pitchFamily="34" charset="0"/>
                        <a:ea typeface="Calibri" panose="020F0502020204030204" pitchFamily="34" charset="0"/>
                        <a:cs typeface="Times New Roman" panose="02020603050405020304" pitchFamily="18" charset="0"/>
                      </a:endParaRPr>
                    </a:p>
                  </a:txBody>
                  <a:tcPr marL="39835" marR="39835" marT="0" marB="0">
                    <a:solidFill>
                      <a:schemeClr val="tx1"/>
                    </a:solidFill>
                  </a:tcPr>
                </a:tc>
                <a:extLst>
                  <a:ext uri="{0D108BD9-81ED-4DB2-BD59-A6C34878D82A}">
                    <a16:rowId xmlns:a16="http://schemas.microsoft.com/office/drawing/2014/main" val="2039242"/>
                  </a:ext>
                </a:extLst>
              </a:tr>
            </a:tbl>
          </a:graphicData>
        </a:graphic>
      </p:graphicFrame>
    </p:spTree>
    <p:extLst>
      <p:ext uri="{BB962C8B-B14F-4D97-AF65-F5344CB8AC3E}">
        <p14:creationId xmlns:p14="http://schemas.microsoft.com/office/powerpoint/2010/main" val="29365106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83"/>
        <p:cNvGrpSpPr/>
        <p:nvPr/>
      </p:nvGrpSpPr>
      <p:grpSpPr>
        <a:xfrm>
          <a:off x="0" y="0"/>
          <a:ext cx="0" cy="0"/>
          <a:chOff x="0" y="0"/>
          <a:chExt cx="0" cy="0"/>
        </a:xfrm>
      </p:grpSpPr>
      <p:sp>
        <p:nvSpPr>
          <p:cNvPr id="284" name="Google Shape;284;p36"/>
          <p:cNvSpPr txBox="1">
            <a:spLocks noGrp="1"/>
          </p:cNvSpPr>
          <p:nvPr>
            <p:ph type="title"/>
          </p:nvPr>
        </p:nvSpPr>
        <p:spPr>
          <a:xfrm>
            <a:off x="792000" y="132000"/>
            <a:ext cx="7704000" cy="4782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US" sz="7200" dirty="0">
                <a:solidFill>
                  <a:schemeClr val="dk1"/>
                </a:solidFill>
                <a:latin typeface="Calibri" panose="020F0502020204030204" pitchFamily="34" charset="0"/>
                <a:cs typeface="Calibri" panose="020F0502020204030204" pitchFamily="34" charset="0"/>
              </a:rPr>
              <a:t>U</a:t>
            </a:r>
            <a:r>
              <a:rPr lang="en-US" sz="4400" dirty="0">
                <a:solidFill>
                  <a:schemeClr val="dk1"/>
                </a:solidFill>
                <a:latin typeface="Calibri" panose="020F0502020204030204" pitchFamily="34" charset="0"/>
                <a:cs typeface="Calibri" panose="020F0502020204030204" pitchFamily="34" charset="0"/>
              </a:rPr>
              <a:t>nit</a:t>
            </a:r>
            <a:r>
              <a:rPr lang="en-US" sz="4400" dirty="0">
                <a:solidFill>
                  <a:schemeClr val="bg1"/>
                </a:solidFill>
                <a:latin typeface="Calibri" panose="020F0502020204030204" pitchFamily="34" charset="0"/>
                <a:cs typeface="Calibri" panose="020F0502020204030204" pitchFamily="34" charset="0"/>
              </a:rPr>
              <a:t>-</a:t>
            </a:r>
            <a:r>
              <a:rPr lang="ru-RU" sz="4400" dirty="0">
                <a:solidFill>
                  <a:schemeClr val="bg1"/>
                </a:solidFill>
                <a:latin typeface="Calibri" panose="020F0502020204030204" pitchFamily="34" charset="0"/>
                <a:cs typeface="Calibri" panose="020F0502020204030204" pitchFamily="34" charset="0"/>
              </a:rPr>
              <a:t>экономика</a:t>
            </a:r>
            <a:endParaRPr sz="4400" dirty="0">
              <a:solidFill>
                <a:schemeClr val="bg1"/>
              </a:solidFill>
              <a:latin typeface="Calibri" panose="020F0502020204030204" pitchFamily="34" charset="0"/>
              <a:cs typeface="Calibri" panose="020F0502020204030204" pitchFamily="34" charset="0"/>
            </a:endParaRPr>
          </a:p>
        </p:txBody>
      </p:sp>
      <p:graphicFrame>
        <p:nvGraphicFramePr>
          <p:cNvPr id="2" name="Таблица 1">
            <a:extLst>
              <a:ext uri="{FF2B5EF4-FFF2-40B4-BE49-F238E27FC236}">
                <a16:creationId xmlns:a16="http://schemas.microsoft.com/office/drawing/2014/main" id="{7BBDBA3F-0F7D-8135-6461-45A2C20E096E}"/>
              </a:ext>
            </a:extLst>
          </p:cNvPr>
          <p:cNvGraphicFramePr>
            <a:graphicFrameLocks noGrp="1"/>
          </p:cNvGraphicFramePr>
          <p:nvPr>
            <p:extLst>
              <p:ext uri="{D42A27DB-BD31-4B8C-83A1-F6EECF244321}">
                <p14:modId xmlns:p14="http://schemas.microsoft.com/office/powerpoint/2010/main" val="2396968541"/>
              </p:ext>
            </p:extLst>
          </p:nvPr>
        </p:nvGraphicFramePr>
        <p:xfrm>
          <a:off x="433839" y="1034541"/>
          <a:ext cx="8276321" cy="3690430"/>
        </p:xfrm>
        <a:graphic>
          <a:graphicData uri="http://schemas.openxmlformats.org/drawingml/2006/table">
            <a:tbl>
              <a:tblPr firstRow="1" firstCol="1" bandRow="1"/>
              <a:tblGrid>
                <a:gridCol w="2860768">
                  <a:extLst>
                    <a:ext uri="{9D8B030D-6E8A-4147-A177-3AD203B41FA5}">
                      <a16:colId xmlns:a16="http://schemas.microsoft.com/office/drawing/2014/main" val="560674019"/>
                    </a:ext>
                  </a:extLst>
                </a:gridCol>
                <a:gridCol w="2706907">
                  <a:extLst>
                    <a:ext uri="{9D8B030D-6E8A-4147-A177-3AD203B41FA5}">
                      <a16:colId xmlns:a16="http://schemas.microsoft.com/office/drawing/2014/main" val="780838633"/>
                    </a:ext>
                  </a:extLst>
                </a:gridCol>
                <a:gridCol w="2708646">
                  <a:extLst>
                    <a:ext uri="{9D8B030D-6E8A-4147-A177-3AD203B41FA5}">
                      <a16:colId xmlns:a16="http://schemas.microsoft.com/office/drawing/2014/main" val="1151122060"/>
                    </a:ext>
                  </a:extLst>
                </a:gridCol>
              </a:tblGrid>
              <a:tr h="256613">
                <a:tc>
                  <a:txBody>
                    <a:bodyPr/>
                    <a:lstStyle/>
                    <a:p>
                      <a:pPr>
                        <a:lnSpc>
                          <a:spcPct val="107000"/>
                        </a:lnSpc>
                        <a:spcAft>
                          <a:spcPts val="800"/>
                        </a:spcAft>
                      </a:pPr>
                      <a:r>
                        <a:rPr lang="ru-RU" sz="11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Наименование показателя</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40000"/>
                        <a:lumOff val="60000"/>
                      </a:schemeClr>
                    </a:solidFill>
                  </a:tcPr>
                </a:tc>
                <a:tc>
                  <a:txBody>
                    <a:bodyPr/>
                    <a:lstStyle/>
                    <a:p>
                      <a:pPr>
                        <a:lnSpc>
                          <a:spcPct val="107000"/>
                        </a:lnSpc>
                        <a:spcAft>
                          <a:spcPts val="800"/>
                        </a:spcAft>
                      </a:pPr>
                      <a:r>
                        <a:rPr lang="ru-RU" sz="11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Единица измерения</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76E"/>
                    </a:solidFill>
                  </a:tcPr>
                </a:tc>
                <a:tc>
                  <a:txBody>
                    <a:bodyPr/>
                    <a:lstStyle/>
                    <a:p>
                      <a:pPr>
                        <a:lnSpc>
                          <a:spcPct val="107000"/>
                        </a:lnSpc>
                        <a:spcAft>
                          <a:spcPts val="800"/>
                        </a:spcAft>
                      </a:pPr>
                      <a:r>
                        <a:rPr lang="ru-RU" sz="11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Значение показателя</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AE7FF"/>
                    </a:solidFill>
                  </a:tcPr>
                </a:tc>
                <a:extLst>
                  <a:ext uri="{0D108BD9-81ED-4DB2-BD59-A6C34878D82A}">
                    <a16:rowId xmlns:a16="http://schemas.microsoft.com/office/drawing/2014/main" val="828434940"/>
                  </a:ext>
                </a:extLst>
              </a:tr>
              <a:tr h="359796">
                <a:tc>
                  <a:txBody>
                    <a:bodyPr/>
                    <a:lstStyle/>
                    <a:p>
                      <a:pPr>
                        <a:lnSpc>
                          <a:spcPct val="107000"/>
                        </a:lnSpc>
                        <a:spcAft>
                          <a:spcPts val="800"/>
                        </a:spcAft>
                      </a:pPr>
                      <a:r>
                        <a:rPr lang="ru-RU" sz="11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Бюджет рекламной компании</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07000"/>
                        </a:lnSpc>
                        <a:spcAft>
                          <a:spcPts val="800"/>
                        </a:spcAft>
                      </a:pPr>
                      <a:r>
                        <a:rPr lang="ru-RU" sz="1100" b="1">
                          <a:solidFill>
                            <a:schemeClr val="bg1"/>
                          </a:solidFill>
                          <a:effectLst/>
                          <a:latin typeface="Calibri" panose="020F0502020204030204" pitchFamily="34" charset="0"/>
                          <a:ea typeface="Calibri" panose="020F0502020204030204" pitchFamily="34" charset="0"/>
                          <a:cs typeface="Calibri" panose="020F0502020204030204" pitchFamily="34" charset="0"/>
                        </a:rPr>
                        <a:t>руб.</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07000"/>
                        </a:lnSpc>
                        <a:spcAft>
                          <a:spcPts val="800"/>
                        </a:spcAft>
                      </a:pPr>
                      <a:r>
                        <a:rPr lang="ru-RU" sz="1100" b="1">
                          <a:solidFill>
                            <a:schemeClr val="bg1"/>
                          </a:solidFill>
                          <a:effectLst/>
                          <a:latin typeface="Calibri" panose="020F0502020204030204" pitchFamily="34" charset="0"/>
                          <a:ea typeface="Calibri" panose="020F0502020204030204" pitchFamily="34" charset="0"/>
                          <a:cs typeface="Calibri" panose="020F0502020204030204" pitchFamily="34" charset="0"/>
                        </a:rPr>
                        <a:t>200000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315327627"/>
                  </a:ext>
                </a:extLst>
              </a:tr>
              <a:tr h="363116">
                <a:tc>
                  <a:txBody>
                    <a:bodyPr/>
                    <a:lstStyle/>
                    <a:p>
                      <a:pPr>
                        <a:lnSpc>
                          <a:spcPct val="107000"/>
                        </a:lnSpc>
                        <a:spcAft>
                          <a:spcPts val="800"/>
                        </a:spcAft>
                      </a:pPr>
                      <a:r>
                        <a:rPr lang="ru-RU" sz="11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Стоимость перехода на сайт(СРС)</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07000"/>
                        </a:lnSpc>
                        <a:spcAft>
                          <a:spcPts val="800"/>
                        </a:spcAft>
                      </a:pPr>
                      <a:r>
                        <a:rPr lang="ru-RU" sz="11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руб.</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07000"/>
                        </a:lnSpc>
                        <a:spcAft>
                          <a:spcPts val="800"/>
                        </a:spcAft>
                      </a:pPr>
                      <a:r>
                        <a:rPr lang="ru-RU" sz="11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10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99688201"/>
                  </a:ext>
                </a:extLst>
              </a:tr>
              <a:tr h="380154">
                <a:tc>
                  <a:txBody>
                    <a:bodyPr/>
                    <a:lstStyle/>
                    <a:p>
                      <a:pPr>
                        <a:lnSpc>
                          <a:spcPct val="107000"/>
                        </a:lnSpc>
                        <a:spcAft>
                          <a:spcPts val="800"/>
                        </a:spcAft>
                      </a:pPr>
                      <a:r>
                        <a:rPr lang="ru-RU" sz="1100" b="1">
                          <a:solidFill>
                            <a:schemeClr val="bg1"/>
                          </a:solidFill>
                          <a:effectLst/>
                          <a:latin typeface="Calibri" panose="020F0502020204030204" pitchFamily="34" charset="0"/>
                          <a:ea typeface="Calibri" panose="020F0502020204030204" pitchFamily="34" charset="0"/>
                          <a:cs typeface="Calibri" panose="020F0502020204030204" pitchFamily="34" charset="0"/>
                        </a:rPr>
                        <a:t>Конверсия на сайт (</a:t>
                      </a:r>
                      <a:r>
                        <a:rPr lang="en-US" sz="1100" b="1">
                          <a:solidFill>
                            <a:schemeClr val="bg1"/>
                          </a:solidFill>
                          <a:effectLst/>
                          <a:latin typeface="Calibri" panose="020F0502020204030204" pitchFamily="34" charset="0"/>
                          <a:ea typeface="Calibri" panose="020F0502020204030204" pitchFamily="34" charset="0"/>
                          <a:cs typeface="Calibri" panose="020F0502020204030204" pitchFamily="34" charset="0"/>
                        </a:rPr>
                        <a:t>CR1)</a:t>
                      </a:r>
                      <a:endParaRPr lang="ru-RU" sz="1100" b="1">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07000"/>
                        </a:lnSpc>
                        <a:spcAft>
                          <a:spcPts val="800"/>
                        </a:spcAft>
                      </a:pPr>
                      <a:r>
                        <a:rPr lang="ru-RU" sz="1100" b="1">
                          <a:solidFill>
                            <a:schemeClr val="bg1"/>
                          </a:solidFill>
                          <a:effectLst/>
                          <a:latin typeface="Calibri" panose="020F0502020204030204" pitchFamily="34" charset="0"/>
                          <a:ea typeface="Calibri" panose="020F0502020204030204" pitchFamily="34" charset="0"/>
                          <a:cs typeface="Calibri" panose="020F0502020204030204" pitchFamily="34"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07000"/>
                        </a:lnSpc>
                        <a:spcAft>
                          <a:spcPts val="800"/>
                        </a:spcAft>
                      </a:pPr>
                      <a:r>
                        <a:rPr lang="ru-RU" sz="1100" b="1">
                          <a:solidFill>
                            <a:schemeClr val="bg1"/>
                          </a:solidFill>
                          <a:effectLst/>
                          <a:latin typeface="Calibri" panose="020F0502020204030204" pitchFamily="34" charset="0"/>
                          <a:ea typeface="Calibri" panose="020F0502020204030204" pitchFamily="34" charset="0"/>
                          <a:cs typeface="Calibri" panose="020F0502020204030204" pitchFamily="34" charset="0"/>
                        </a:rPr>
                        <a:t>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686357726"/>
                  </a:ext>
                </a:extLst>
              </a:tr>
              <a:tr h="348446">
                <a:tc>
                  <a:txBody>
                    <a:bodyPr/>
                    <a:lstStyle/>
                    <a:p>
                      <a:pPr>
                        <a:lnSpc>
                          <a:spcPct val="107000"/>
                        </a:lnSpc>
                        <a:spcAft>
                          <a:spcPts val="800"/>
                        </a:spcAft>
                      </a:pPr>
                      <a:r>
                        <a:rPr lang="ru-RU" sz="11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Конверсия по продажам</a:t>
                      </a:r>
                      <a:r>
                        <a:rPr lang="en-US" sz="11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 (CR2)</a:t>
                      </a:r>
                      <a:endParaRPr lang="ru-RU" sz="1100" b="1"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07000"/>
                        </a:lnSpc>
                        <a:spcAft>
                          <a:spcPts val="800"/>
                        </a:spcAft>
                      </a:pPr>
                      <a:r>
                        <a:rPr lang="ru-RU" sz="1100" b="1">
                          <a:solidFill>
                            <a:schemeClr val="bg1"/>
                          </a:solidFill>
                          <a:effectLst/>
                          <a:latin typeface="Calibri" panose="020F0502020204030204" pitchFamily="34" charset="0"/>
                          <a:ea typeface="Calibri" panose="020F0502020204030204" pitchFamily="34" charset="0"/>
                          <a:cs typeface="Calibri" panose="020F0502020204030204" pitchFamily="34"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07000"/>
                        </a:lnSpc>
                        <a:spcAft>
                          <a:spcPts val="800"/>
                        </a:spcAft>
                      </a:pPr>
                      <a:r>
                        <a:rPr lang="ru-RU" sz="1100" b="1">
                          <a:solidFill>
                            <a:schemeClr val="bg1"/>
                          </a:solidFill>
                          <a:effectLst/>
                          <a:latin typeface="Calibri" panose="020F0502020204030204" pitchFamily="34" charset="0"/>
                          <a:ea typeface="Calibri" panose="020F0502020204030204" pitchFamily="34" charset="0"/>
                          <a:cs typeface="Calibri" panose="020F0502020204030204" pitchFamily="34" charset="0"/>
                        </a:rPr>
                        <a:t>45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801343344"/>
                  </a:ext>
                </a:extLst>
              </a:tr>
              <a:tr h="327379">
                <a:tc>
                  <a:txBody>
                    <a:bodyPr/>
                    <a:lstStyle/>
                    <a:p>
                      <a:pPr>
                        <a:lnSpc>
                          <a:spcPct val="107000"/>
                        </a:lnSpc>
                        <a:spcAft>
                          <a:spcPts val="800"/>
                        </a:spcAft>
                      </a:pPr>
                      <a:r>
                        <a:rPr lang="ru-RU" sz="11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Средний чек</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07000"/>
                        </a:lnSpc>
                        <a:spcAft>
                          <a:spcPts val="800"/>
                        </a:spcAft>
                      </a:pPr>
                      <a:r>
                        <a:rPr lang="ru-RU" sz="11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руб.</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07000"/>
                        </a:lnSpc>
                        <a:spcAft>
                          <a:spcPts val="800"/>
                        </a:spcAft>
                      </a:pPr>
                      <a:r>
                        <a:rPr lang="ru-RU" sz="1100" b="1">
                          <a:solidFill>
                            <a:schemeClr val="bg1"/>
                          </a:solidFill>
                          <a:effectLst/>
                          <a:latin typeface="Calibri" panose="020F0502020204030204" pitchFamily="34" charset="0"/>
                          <a:ea typeface="Calibri" panose="020F0502020204030204" pitchFamily="34" charset="0"/>
                          <a:cs typeface="Calibri" panose="020F0502020204030204" pitchFamily="34" charset="0"/>
                        </a:rPr>
                        <a:t>900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28762542"/>
                  </a:ext>
                </a:extLst>
              </a:tr>
              <a:tr h="526077">
                <a:tc>
                  <a:txBody>
                    <a:bodyPr/>
                    <a:lstStyle/>
                    <a:p>
                      <a:pPr>
                        <a:lnSpc>
                          <a:spcPct val="107000"/>
                        </a:lnSpc>
                        <a:spcAft>
                          <a:spcPts val="800"/>
                        </a:spcAft>
                      </a:pPr>
                      <a:r>
                        <a:rPr lang="ru-RU" sz="11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Количество покупок, совершаемых одним клиентом за жизненный цикл</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07000"/>
                        </a:lnSpc>
                        <a:spcAft>
                          <a:spcPts val="800"/>
                        </a:spcAft>
                      </a:pPr>
                      <a:r>
                        <a:rPr lang="ru-RU" sz="11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шт.</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07000"/>
                        </a:lnSpc>
                        <a:spcAft>
                          <a:spcPts val="800"/>
                        </a:spcAft>
                      </a:pPr>
                      <a:r>
                        <a:rPr lang="ru-RU" sz="1100" b="1">
                          <a:solidFill>
                            <a:schemeClr val="bg1"/>
                          </a:solidFill>
                          <a:effectLst/>
                          <a:latin typeface="Calibri" panose="020F0502020204030204" pitchFamily="34" charset="0"/>
                          <a:ea typeface="Calibri" panose="020F0502020204030204" pitchFamily="34" charset="0"/>
                          <a:cs typeface="Calibri" panose="020F0502020204030204" pitchFamily="34" charset="0"/>
                        </a:rPr>
                        <a:t>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963114316"/>
                  </a:ext>
                </a:extLst>
              </a:tr>
              <a:tr h="378758">
                <a:tc>
                  <a:txBody>
                    <a:bodyPr/>
                    <a:lstStyle/>
                    <a:p>
                      <a:pPr>
                        <a:lnSpc>
                          <a:spcPct val="107000"/>
                        </a:lnSpc>
                        <a:spcAft>
                          <a:spcPts val="800"/>
                        </a:spcAft>
                      </a:pPr>
                      <a:r>
                        <a:rPr lang="ru-RU" sz="1100" b="1">
                          <a:solidFill>
                            <a:schemeClr val="bg1"/>
                          </a:solidFill>
                          <a:effectLst/>
                          <a:latin typeface="Calibri" panose="020F0502020204030204" pitchFamily="34" charset="0"/>
                          <a:ea typeface="Calibri" panose="020F0502020204030204" pitchFamily="34" charset="0"/>
                          <a:cs typeface="Calibri" panose="020F0502020204030204" pitchFamily="34" charset="0"/>
                        </a:rPr>
                        <a:t>Маржинальность</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07000"/>
                        </a:lnSpc>
                        <a:spcAft>
                          <a:spcPts val="800"/>
                        </a:spcAft>
                      </a:pPr>
                      <a:r>
                        <a:rPr lang="ru-RU" sz="11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07000"/>
                        </a:lnSpc>
                        <a:spcAft>
                          <a:spcPts val="800"/>
                        </a:spcAft>
                      </a:pPr>
                      <a:r>
                        <a:rPr lang="ru-RU" sz="1100" b="1">
                          <a:solidFill>
                            <a:schemeClr val="bg1"/>
                          </a:solidFill>
                          <a:effectLst/>
                          <a:latin typeface="Calibri" panose="020F0502020204030204" pitchFamily="34" charset="0"/>
                          <a:ea typeface="Calibri" panose="020F0502020204030204" pitchFamily="34" charset="0"/>
                          <a:cs typeface="Calibri" panose="020F0502020204030204" pitchFamily="34" charset="0"/>
                        </a:rPr>
                        <a:t>15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735700753"/>
                  </a:ext>
                </a:extLst>
              </a:tr>
              <a:tr h="371332">
                <a:tc>
                  <a:txBody>
                    <a:bodyPr/>
                    <a:lstStyle/>
                    <a:p>
                      <a:pPr>
                        <a:lnSpc>
                          <a:spcPct val="107000"/>
                        </a:lnSpc>
                        <a:spcAft>
                          <a:spcPts val="800"/>
                        </a:spcAft>
                      </a:pPr>
                      <a:r>
                        <a:rPr lang="ru-RU" sz="11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Прибыль с привлеченного клиента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07000"/>
                        </a:lnSpc>
                        <a:spcAft>
                          <a:spcPts val="800"/>
                        </a:spcAft>
                      </a:pPr>
                      <a:r>
                        <a:rPr lang="ru-RU" sz="11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руб.</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07000"/>
                        </a:lnSpc>
                        <a:spcAft>
                          <a:spcPts val="800"/>
                        </a:spcAft>
                      </a:pPr>
                      <a:r>
                        <a:rPr lang="ru-RU" sz="11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214,4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702510732"/>
                  </a:ext>
                </a:extLst>
              </a:tr>
              <a:tr h="378759">
                <a:tc>
                  <a:txBody>
                    <a:bodyPr/>
                    <a:lstStyle/>
                    <a:p>
                      <a:pPr>
                        <a:lnSpc>
                          <a:spcPct val="107000"/>
                        </a:lnSpc>
                        <a:spcAft>
                          <a:spcPts val="800"/>
                        </a:spcAft>
                      </a:pPr>
                      <a:r>
                        <a:rPr lang="ru-RU" sz="11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Общая прибыль от рекламной компании</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07000"/>
                        </a:lnSpc>
                        <a:spcAft>
                          <a:spcPts val="800"/>
                        </a:spcAft>
                      </a:pPr>
                      <a:r>
                        <a:rPr lang="ru-RU" sz="1100" b="1">
                          <a:solidFill>
                            <a:schemeClr val="bg1"/>
                          </a:solidFill>
                          <a:effectLst/>
                          <a:latin typeface="Calibri" panose="020F0502020204030204" pitchFamily="34" charset="0"/>
                          <a:ea typeface="Calibri" panose="020F0502020204030204" pitchFamily="34" charset="0"/>
                          <a:cs typeface="Calibri" panose="020F0502020204030204" pitchFamily="34" charset="0"/>
                        </a:rPr>
                        <a:t>руб.</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07000"/>
                        </a:lnSpc>
                        <a:spcAft>
                          <a:spcPts val="800"/>
                        </a:spcAft>
                      </a:pPr>
                      <a:r>
                        <a:rPr lang="ru-RU" sz="11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772000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441428134"/>
                  </a:ext>
                </a:extLst>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FF60D4F-1F2F-373D-47B3-E67915B88823}"/>
              </a:ext>
            </a:extLst>
          </p:cNvPr>
          <p:cNvSpPr>
            <a:spLocks noGrp="1"/>
          </p:cNvSpPr>
          <p:nvPr>
            <p:ph type="title"/>
          </p:nvPr>
        </p:nvSpPr>
        <p:spPr>
          <a:xfrm>
            <a:off x="1187212" y="329999"/>
            <a:ext cx="7704000" cy="478200"/>
          </a:xfrm>
        </p:spPr>
        <p:txBody>
          <a:bodyPr/>
          <a:lstStyle/>
          <a:p>
            <a:r>
              <a:rPr lang="ru-RU" sz="7200" dirty="0">
                <a:solidFill>
                  <a:schemeClr val="tx1"/>
                </a:solidFill>
                <a:latin typeface="Calibri" panose="020F0502020204030204" pitchFamily="34" charset="0"/>
                <a:cs typeface="Calibri" panose="020F0502020204030204" pitchFamily="34" charset="0"/>
              </a:rPr>
              <a:t>Б</a:t>
            </a:r>
            <a:r>
              <a:rPr lang="ru-RU" sz="4400" dirty="0">
                <a:latin typeface="Calibri" panose="020F0502020204030204" pitchFamily="34" charset="0"/>
                <a:cs typeface="Calibri" panose="020F0502020204030204" pitchFamily="34" charset="0"/>
              </a:rPr>
              <a:t>изнес-</a:t>
            </a:r>
            <a:r>
              <a:rPr lang="ru-RU" sz="4400" dirty="0">
                <a:solidFill>
                  <a:schemeClr val="tx1"/>
                </a:solidFill>
                <a:latin typeface="Calibri" panose="020F0502020204030204" pitchFamily="34" charset="0"/>
                <a:cs typeface="Calibri" panose="020F0502020204030204" pitchFamily="34" charset="0"/>
              </a:rPr>
              <a:t>модель</a:t>
            </a:r>
          </a:p>
        </p:txBody>
      </p:sp>
      <p:sp>
        <p:nvSpPr>
          <p:cNvPr id="3" name="Прямоугольник: скругленные углы 2">
            <a:extLst>
              <a:ext uri="{FF2B5EF4-FFF2-40B4-BE49-F238E27FC236}">
                <a16:creationId xmlns:a16="http://schemas.microsoft.com/office/drawing/2014/main" id="{FD31B7C7-ABA3-25EF-6D63-742DF318034F}"/>
              </a:ext>
            </a:extLst>
          </p:cNvPr>
          <p:cNvSpPr/>
          <p:nvPr/>
        </p:nvSpPr>
        <p:spPr>
          <a:xfrm>
            <a:off x="360420" y="294528"/>
            <a:ext cx="2429501" cy="856416"/>
          </a:xfrm>
          <a:prstGeom prst="round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ru-RU" sz="2000" b="1" i="1" u="sng" dirty="0">
                <a:solidFill>
                  <a:schemeClr val="bg2"/>
                </a:solidFill>
                <a:latin typeface="Calibri" panose="020F0502020204030204" pitchFamily="34" charset="0"/>
                <a:cs typeface="Calibri" panose="020F0502020204030204" pitchFamily="34" charset="0"/>
              </a:rPr>
              <a:t>Тип</a:t>
            </a:r>
            <a:r>
              <a:rPr lang="ru-RU" sz="1600" b="1" dirty="0">
                <a:latin typeface="Calibri" panose="020F0502020204030204" pitchFamily="34" charset="0"/>
                <a:cs typeface="Calibri" panose="020F0502020204030204" pitchFamily="34" charset="0"/>
              </a:rPr>
              <a:t> </a:t>
            </a:r>
            <a:r>
              <a:rPr lang="ru-RU" sz="1600" b="1" dirty="0">
                <a:solidFill>
                  <a:srgbClr val="FFFFFF"/>
                </a:solidFill>
                <a:latin typeface="Calibri" panose="020F0502020204030204" pitchFamily="34" charset="0"/>
                <a:cs typeface="Calibri" panose="020F0502020204030204" pitchFamily="34" charset="0"/>
              </a:rPr>
              <a:t>- модель прямого взаимодействия с потребителем</a:t>
            </a:r>
          </a:p>
        </p:txBody>
      </p:sp>
      <p:sp>
        <p:nvSpPr>
          <p:cNvPr id="5" name="TextBox 4">
            <a:extLst>
              <a:ext uri="{FF2B5EF4-FFF2-40B4-BE49-F238E27FC236}">
                <a16:creationId xmlns:a16="http://schemas.microsoft.com/office/drawing/2014/main" id="{8A758F37-FC8A-C4A7-09D9-D83FECD26F3F}"/>
              </a:ext>
            </a:extLst>
          </p:cNvPr>
          <p:cNvSpPr txBox="1"/>
          <p:nvPr/>
        </p:nvSpPr>
        <p:spPr>
          <a:xfrm>
            <a:off x="523944" y="1186755"/>
            <a:ext cx="8096112" cy="1384995"/>
          </a:xfrm>
          <a:prstGeom prst="rect">
            <a:avLst/>
          </a:prstGeom>
          <a:noFill/>
        </p:spPr>
        <p:txBody>
          <a:bodyPr wrap="square">
            <a:spAutoFit/>
          </a:bodyPr>
          <a:lstStyle/>
          <a:p>
            <a:r>
              <a:rPr lang="ru-RU" sz="1800" b="1" dirty="0">
                <a:solidFill>
                  <a:schemeClr val="bg1"/>
                </a:solidFill>
                <a:latin typeface="Calibri" panose="020F0502020204030204" pitchFamily="34" charset="0"/>
                <a:cs typeface="Calibri" panose="020F0502020204030204" pitchFamily="34" charset="0"/>
              </a:rPr>
              <a:t>Главная статья расходов - </a:t>
            </a:r>
            <a:r>
              <a:rPr lang="ru-RU" sz="2800" b="1" i="1" dirty="0">
                <a:solidFill>
                  <a:schemeClr val="tx1"/>
                </a:solidFill>
                <a:latin typeface="Calibri" panose="020F0502020204030204" pitchFamily="34" charset="0"/>
                <a:cs typeface="Calibri" panose="020F0502020204030204" pitchFamily="34" charset="0"/>
              </a:rPr>
              <a:t>реклама</a:t>
            </a:r>
            <a:r>
              <a:rPr lang="ru-RU" sz="1800" b="1" dirty="0">
                <a:solidFill>
                  <a:schemeClr val="bg1"/>
                </a:solidFill>
                <a:latin typeface="Calibri" panose="020F0502020204030204" pitchFamily="34" charset="0"/>
                <a:cs typeface="Calibri" panose="020F0502020204030204" pitchFamily="34" charset="0"/>
              </a:rPr>
              <a:t> (</a:t>
            </a:r>
            <a:r>
              <a:rPr lang="ru-RU" sz="1800" b="1" i="1" dirty="0">
                <a:solidFill>
                  <a:schemeClr val="bg1"/>
                </a:solidFill>
                <a:latin typeface="Calibri" panose="020F0502020204030204" pitchFamily="34" charset="0"/>
                <a:cs typeface="Calibri" panose="020F0502020204030204" pitchFamily="34" charset="0"/>
              </a:rPr>
              <a:t>200 000 рублей</a:t>
            </a:r>
            <a:r>
              <a:rPr lang="ru-RU" b="1" dirty="0">
                <a:solidFill>
                  <a:schemeClr val="bg1"/>
                </a:solidFill>
                <a:latin typeface="Calibri" panose="020F0502020204030204" pitchFamily="34" charset="0"/>
                <a:cs typeface="Calibri" panose="020F0502020204030204" pitchFamily="34" charset="0"/>
              </a:rPr>
              <a:t>)</a:t>
            </a:r>
          </a:p>
          <a:p>
            <a:r>
              <a:rPr lang="ru-RU" sz="1800" b="1" dirty="0">
                <a:solidFill>
                  <a:schemeClr val="bg1"/>
                </a:solidFill>
                <a:latin typeface="Calibri" panose="020F0502020204030204" pitchFamily="34" charset="0"/>
                <a:cs typeface="Calibri" panose="020F0502020204030204" pitchFamily="34" charset="0"/>
              </a:rPr>
              <a:t>Основные каналы сбыта: </a:t>
            </a:r>
            <a:r>
              <a:rPr lang="ru-RU" sz="2800" b="1" i="1" dirty="0">
                <a:solidFill>
                  <a:schemeClr val="tx1"/>
                </a:solidFill>
                <a:latin typeface="Calibri" panose="020F0502020204030204" pitchFamily="34" charset="0"/>
                <a:cs typeface="Calibri" panose="020F0502020204030204" pitchFamily="34" charset="0"/>
              </a:rPr>
              <a:t>маркетплейсы, </a:t>
            </a:r>
            <a:r>
              <a:rPr lang="ru-RU" sz="2800" b="1" i="1" u="sng" dirty="0">
                <a:solidFill>
                  <a:schemeClr val="tx1"/>
                </a:solidFill>
                <a:latin typeface="Calibri" panose="020F0502020204030204" pitchFamily="34" charset="0"/>
                <a:cs typeface="Calibri" panose="020F0502020204030204" pitchFamily="34" charset="0"/>
              </a:rPr>
              <a:t>собственный сайт</a:t>
            </a:r>
            <a:r>
              <a:rPr lang="ru-RU" sz="2800" b="1" i="1" dirty="0">
                <a:solidFill>
                  <a:schemeClr val="tx1"/>
                </a:solidFill>
                <a:latin typeface="Calibri" panose="020F0502020204030204" pitchFamily="34" charset="0"/>
                <a:cs typeface="Calibri" panose="020F0502020204030204" pitchFamily="34" charset="0"/>
              </a:rPr>
              <a:t>, розничные магазины</a:t>
            </a:r>
          </a:p>
        </p:txBody>
      </p:sp>
      <p:sp>
        <p:nvSpPr>
          <p:cNvPr id="6" name="Прямоугольник: скругленные углы 5">
            <a:extLst>
              <a:ext uri="{FF2B5EF4-FFF2-40B4-BE49-F238E27FC236}">
                <a16:creationId xmlns:a16="http://schemas.microsoft.com/office/drawing/2014/main" id="{895D3048-BCDA-E0B0-FCAB-3399E438A7E1}"/>
              </a:ext>
            </a:extLst>
          </p:cNvPr>
          <p:cNvSpPr/>
          <p:nvPr/>
        </p:nvSpPr>
        <p:spPr>
          <a:xfrm>
            <a:off x="564846" y="3064580"/>
            <a:ext cx="4264975" cy="1384995"/>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ru-RU" b="1" dirty="0">
                <a:latin typeface="Calibri" panose="020F0502020204030204" pitchFamily="34" charset="0"/>
                <a:cs typeface="Calibri" panose="020F0502020204030204" pitchFamily="34" charset="0"/>
              </a:rPr>
              <a:t>Доходы от прямой продажи через </a:t>
            </a:r>
            <a:r>
              <a:rPr lang="ru-RU" sz="2400" b="1" i="1" dirty="0">
                <a:solidFill>
                  <a:schemeClr val="bg2"/>
                </a:solidFill>
                <a:latin typeface="Calibri" panose="020F0502020204030204" pitchFamily="34" charset="0"/>
                <a:cs typeface="Calibri" panose="020F0502020204030204" pitchFamily="34" charset="0"/>
              </a:rPr>
              <a:t>сайт</a:t>
            </a:r>
            <a:r>
              <a:rPr lang="ru-RU" b="1" dirty="0">
                <a:latin typeface="Calibri" panose="020F0502020204030204" pitchFamily="34" charset="0"/>
                <a:cs typeface="Calibri" panose="020F0502020204030204" pitchFamily="34" charset="0"/>
              </a:rPr>
              <a:t> в первый год реализации проекта:</a:t>
            </a:r>
          </a:p>
          <a:p>
            <a:pPr algn="ctr"/>
            <a:r>
              <a:rPr lang="ru-RU" b="1" u="sng" dirty="0">
                <a:latin typeface="Calibri" panose="020F0502020204030204" pitchFamily="34" charset="0"/>
                <a:cs typeface="Calibri" panose="020F0502020204030204" pitchFamily="34" charset="0"/>
              </a:rPr>
              <a:t>Объем продаж</a:t>
            </a:r>
            <a:r>
              <a:rPr lang="ru-RU" b="1" dirty="0">
                <a:latin typeface="Calibri" panose="020F0502020204030204" pitchFamily="34" charset="0"/>
                <a:cs typeface="Calibri" panose="020F0502020204030204" pitchFamily="34" charset="0"/>
              </a:rPr>
              <a:t>: </a:t>
            </a:r>
            <a:r>
              <a:rPr lang="ru-RU" b="1" i="1" dirty="0">
                <a:highlight>
                  <a:srgbClr val="FF0000"/>
                </a:highlight>
                <a:latin typeface="Calibri" panose="020F0502020204030204" pitchFamily="34" charset="0"/>
                <a:cs typeface="Calibri" panose="020F0502020204030204" pitchFamily="34" charset="0"/>
              </a:rPr>
              <a:t>10000 ед.</a:t>
            </a:r>
          </a:p>
          <a:p>
            <a:pPr algn="ctr"/>
            <a:r>
              <a:rPr lang="ru-RU" b="1" u="sng" dirty="0">
                <a:latin typeface="Calibri" panose="020F0502020204030204" pitchFamily="34" charset="0"/>
                <a:cs typeface="Calibri" panose="020F0502020204030204" pitchFamily="34" charset="0"/>
              </a:rPr>
              <a:t>Объем выручки</a:t>
            </a:r>
            <a:r>
              <a:rPr lang="ru-RU" b="1" dirty="0">
                <a:latin typeface="Calibri" panose="020F0502020204030204" pitchFamily="34" charset="0"/>
                <a:cs typeface="Calibri" panose="020F0502020204030204" pitchFamily="34" charset="0"/>
              </a:rPr>
              <a:t>: </a:t>
            </a:r>
            <a:r>
              <a:rPr lang="ru-RU" b="1" i="1" dirty="0">
                <a:highlight>
                  <a:srgbClr val="FF0000"/>
                </a:highlight>
                <a:latin typeface="Calibri" panose="020F0502020204030204" pitchFamily="34" charset="0"/>
                <a:cs typeface="Calibri" panose="020F0502020204030204" pitchFamily="34" charset="0"/>
              </a:rPr>
              <a:t> 9 000 000 руб.</a:t>
            </a:r>
          </a:p>
        </p:txBody>
      </p:sp>
      <p:sp>
        <p:nvSpPr>
          <p:cNvPr id="10" name="Взрыв: 14 точек 9">
            <a:extLst>
              <a:ext uri="{FF2B5EF4-FFF2-40B4-BE49-F238E27FC236}">
                <a16:creationId xmlns:a16="http://schemas.microsoft.com/office/drawing/2014/main" id="{E3ECEEAE-16C6-8541-78B0-DB620F0A7E42}"/>
              </a:ext>
            </a:extLst>
          </p:cNvPr>
          <p:cNvSpPr/>
          <p:nvPr/>
        </p:nvSpPr>
        <p:spPr>
          <a:xfrm rot="1373344">
            <a:off x="5320054" y="2296632"/>
            <a:ext cx="3346273" cy="2461386"/>
          </a:xfrm>
          <a:prstGeom prst="irregularSeal2">
            <a:avLst/>
          </a:prstGeom>
          <a:solidFill>
            <a:srgbClr val="FFC000"/>
          </a:soli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ru-RU" sz="1600" b="1" dirty="0"/>
              <a:t>Цена одной упаковки</a:t>
            </a:r>
          </a:p>
          <a:p>
            <a:pPr algn="ctr"/>
            <a:r>
              <a:rPr lang="ru-RU" sz="3200" b="1" dirty="0"/>
              <a:t> </a:t>
            </a:r>
            <a:r>
              <a:rPr lang="ru-RU" sz="3200" b="1" dirty="0">
                <a:solidFill>
                  <a:schemeClr val="bg2"/>
                </a:solidFill>
              </a:rPr>
              <a:t>900</a:t>
            </a:r>
            <a:r>
              <a:rPr lang="ru-RU" sz="3200" b="1" dirty="0"/>
              <a:t> </a:t>
            </a:r>
            <a:r>
              <a:rPr lang="ru-RU" sz="1600" b="1" dirty="0"/>
              <a:t>руб.</a:t>
            </a:r>
          </a:p>
        </p:txBody>
      </p:sp>
    </p:spTree>
    <p:extLst>
      <p:ext uri="{BB962C8B-B14F-4D97-AF65-F5344CB8AC3E}">
        <p14:creationId xmlns:p14="http://schemas.microsoft.com/office/powerpoint/2010/main" val="666878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315"/>
        <p:cNvGrpSpPr/>
        <p:nvPr/>
      </p:nvGrpSpPr>
      <p:grpSpPr>
        <a:xfrm>
          <a:off x="0" y="0"/>
          <a:ext cx="0" cy="0"/>
          <a:chOff x="0" y="0"/>
          <a:chExt cx="0" cy="0"/>
        </a:xfrm>
      </p:grpSpPr>
      <p:sp>
        <p:nvSpPr>
          <p:cNvPr id="316" name="Google Shape;316;p38"/>
          <p:cNvSpPr txBox="1">
            <a:spLocks noGrp="1"/>
          </p:cNvSpPr>
          <p:nvPr>
            <p:ph type="title"/>
          </p:nvPr>
        </p:nvSpPr>
        <p:spPr>
          <a:xfrm>
            <a:off x="4865842" y="96573"/>
            <a:ext cx="2876549" cy="6582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ru-RU" sz="8000" dirty="0">
                <a:solidFill>
                  <a:schemeClr val="tx1"/>
                </a:solidFill>
                <a:latin typeface="Calibri" panose="020F0502020204030204" pitchFamily="34" charset="0"/>
                <a:cs typeface="Calibri" panose="020F0502020204030204" pitchFamily="34" charset="0"/>
              </a:rPr>
              <a:t>К</a:t>
            </a:r>
            <a:r>
              <a:rPr lang="ru-RU" sz="4800" dirty="0">
                <a:solidFill>
                  <a:schemeClr val="bg1"/>
                </a:solidFill>
                <a:latin typeface="Calibri" panose="020F0502020204030204" pitchFamily="34" charset="0"/>
                <a:cs typeface="Calibri" panose="020F0502020204030204" pitchFamily="34" charset="0"/>
              </a:rPr>
              <a:t>оманда</a:t>
            </a:r>
            <a:endParaRPr sz="4800" dirty="0">
              <a:solidFill>
                <a:schemeClr val="bg1"/>
              </a:solidFill>
              <a:latin typeface="Calibri" panose="020F0502020204030204" pitchFamily="34" charset="0"/>
              <a:cs typeface="Calibri" panose="020F0502020204030204" pitchFamily="34" charset="0"/>
            </a:endParaRPr>
          </a:p>
        </p:txBody>
      </p:sp>
      <p:sp>
        <p:nvSpPr>
          <p:cNvPr id="6" name="TextBox 5">
            <a:extLst>
              <a:ext uri="{FF2B5EF4-FFF2-40B4-BE49-F238E27FC236}">
                <a16:creationId xmlns:a16="http://schemas.microsoft.com/office/drawing/2014/main" id="{F8EE2233-7826-3F02-147E-4C279236E22E}"/>
              </a:ext>
            </a:extLst>
          </p:cNvPr>
          <p:cNvSpPr txBox="1"/>
          <p:nvPr/>
        </p:nvSpPr>
        <p:spPr>
          <a:xfrm>
            <a:off x="2838104" y="1783460"/>
            <a:ext cx="1484868" cy="754053"/>
          </a:xfrm>
          <a:prstGeom prst="rect">
            <a:avLst/>
          </a:prstGeom>
          <a:noFill/>
        </p:spPr>
        <p:txBody>
          <a:bodyPr wrap="square">
            <a:spAutoFit/>
          </a:bodyPr>
          <a:lstStyle/>
          <a:p>
            <a:pPr algn="ctr"/>
            <a:r>
              <a:rPr lang="ru-RU" sz="1600" b="1" dirty="0">
                <a:solidFill>
                  <a:schemeClr val="tx1"/>
                </a:solidFill>
              </a:rPr>
              <a:t>Данилова Анна</a:t>
            </a:r>
          </a:p>
          <a:p>
            <a:pPr algn="ctr"/>
            <a:r>
              <a:rPr lang="ru-RU" sz="1100" i="1" dirty="0"/>
              <a:t>продажник</a:t>
            </a:r>
          </a:p>
        </p:txBody>
      </p:sp>
      <p:sp>
        <p:nvSpPr>
          <p:cNvPr id="10" name="TextBox 9">
            <a:extLst>
              <a:ext uri="{FF2B5EF4-FFF2-40B4-BE49-F238E27FC236}">
                <a16:creationId xmlns:a16="http://schemas.microsoft.com/office/drawing/2014/main" id="{F3AC85C2-7DE1-EE62-1FC8-FA8538F5428C}"/>
              </a:ext>
            </a:extLst>
          </p:cNvPr>
          <p:cNvSpPr txBox="1"/>
          <p:nvPr/>
        </p:nvSpPr>
        <p:spPr>
          <a:xfrm>
            <a:off x="660720" y="1827838"/>
            <a:ext cx="1755381" cy="754053"/>
          </a:xfrm>
          <a:prstGeom prst="rect">
            <a:avLst/>
          </a:prstGeom>
          <a:noFill/>
        </p:spPr>
        <p:txBody>
          <a:bodyPr wrap="square">
            <a:spAutoFit/>
          </a:bodyPr>
          <a:lstStyle/>
          <a:p>
            <a:pPr algn="ctr"/>
            <a:r>
              <a:rPr lang="ru-RU" sz="1600" b="1" dirty="0">
                <a:solidFill>
                  <a:schemeClr val="tx1"/>
                </a:solidFill>
              </a:rPr>
              <a:t>Янушкина Елена</a:t>
            </a:r>
          </a:p>
          <a:p>
            <a:pPr algn="ctr"/>
            <a:r>
              <a:rPr lang="ru-RU" sz="1100" i="1" dirty="0"/>
              <a:t>продажник</a:t>
            </a:r>
          </a:p>
        </p:txBody>
      </p:sp>
      <p:sp>
        <p:nvSpPr>
          <p:cNvPr id="12" name="TextBox 11">
            <a:extLst>
              <a:ext uri="{FF2B5EF4-FFF2-40B4-BE49-F238E27FC236}">
                <a16:creationId xmlns:a16="http://schemas.microsoft.com/office/drawing/2014/main" id="{8404E3BC-9801-E610-0497-97016C716015}"/>
              </a:ext>
            </a:extLst>
          </p:cNvPr>
          <p:cNvSpPr txBox="1"/>
          <p:nvPr/>
        </p:nvSpPr>
        <p:spPr>
          <a:xfrm>
            <a:off x="-50307" y="1833550"/>
            <a:ext cx="1184914" cy="754053"/>
          </a:xfrm>
          <a:prstGeom prst="rect">
            <a:avLst/>
          </a:prstGeom>
          <a:noFill/>
        </p:spPr>
        <p:txBody>
          <a:bodyPr wrap="square">
            <a:spAutoFit/>
          </a:bodyPr>
          <a:lstStyle/>
          <a:p>
            <a:pPr algn="ctr"/>
            <a:r>
              <a:rPr lang="ru-RU" sz="1600" b="1" dirty="0">
                <a:solidFill>
                  <a:schemeClr val="tx1"/>
                </a:solidFill>
              </a:rPr>
              <a:t>Волкова Юлия</a:t>
            </a:r>
          </a:p>
          <a:p>
            <a:pPr algn="ctr"/>
            <a:r>
              <a:rPr lang="ru-RU" sz="1100" i="1" dirty="0"/>
              <a:t>продажник</a:t>
            </a:r>
          </a:p>
        </p:txBody>
      </p:sp>
      <p:sp>
        <p:nvSpPr>
          <p:cNvPr id="14" name="TextBox 13">
            <a:extLst>
              <a:ext uri="{FF2B5EF4-FFF2-40B4-BE49-F238E27FC236}">
                <a16:creationId xmlns:a16="http://schemas.microsoft.com/office/drawing/2014/main" id="{3A3A6109-3AEB-B236-64A7-6D23B04E1659}"/>
              </a:ext>
            </a:extLst>
          </p:cNvPr>
          <p:cNvSpPr txBox="1"/>
          <p:nvPr/>
        </p:nvSpPr>
        <p:spPr>
          <a:xfrm>
            <a:off x="6003413" y="1170051"/>
            <a:ext cx="1534926" cy="754053"/>
          </a:xfrm>
          <a:prstGeom prst="rect">
            <a:avLst/>
          </a:prstGeom>
          <a:noFill/>
        </p:spPr>
        <p:txBody>
          <a:bodyPr wrap="square">
            <a:spAutoFit/>
          </a:bodyPr>
          <a:lstStyle/>
          <a:p>
            <a:pPr algn="ctr"/>
            <a:r>
              <a:rPr lang="ru-RU" sz="1600" b="1" dirty="0">
                <a:solidFill>
                  <a:schemeClr val="tx1"/>
                </a:solidFill>
              </a:rPr>
              <a:t>Иовлева Елена </a:t>
            </a:r>
          </a:p>
          <a:p>
            <a:pPr algn="ctr"/>
            <a:r>
              <a:rPr lang="ru-RU" sz="1100" i="1" dirty="0"/>
              <a:t>продажник</a:t>
            </a:r>
          </a:p>
        </p:txBody>
      </p:sp>
      <p:sp>
        <p:nvSpPr>
          <p:cNvPr id="16" name="TextBox 15">
            <a:extLst>
              <a:ext uri="{FF2B5EF4-FFF2-40B4-BE49-F238E27FC236}">
                <a16:creationId xmlns:a16="http://schemas.microsoft.com/office/drawing/2014/main" id="{2AB9579B-5976-D66A-0080-45C487AE49A9}"/>
              </a:ext>
            </a:extLst>
          </p:cNvPr>
          <p:cNvSpPr txBox="1"/>
          <p:nvPr/>
        </p:nvSpPr>
        <p:spPr>
          <a:xfrm>
            <a:off x="6418686" y="2295631"/>
            <a:ext cx="1074586" cy="800219"/>
          </a:xfrm>
          <a:prstGeom prst="rect">
            <a:avLst/>
          </a:prstGeom>
          <a:noFill/>
        </p:spPr>
        <p:txBody>
          <a:bodyPr wrap="square">
            <a:spAutoFit/>
          </a:bodyPr>
          <a:lstStyle/>
          <a:p>
            <a:pPr algn="ctr"/>
            <a:r>
              <a:rPr lang="ru-RU" sz="1600" b="1" dirty="0">
                <a:solidFill>
                  <a:schemeClr val="tx1"/>
                </a:solidFill>
              </a:rPr>
              <a:t>Зверев Михаил </a:t>
            </a:r>
          </a:p>
          <a:p>
            <a:pPr algn="ctr"/>
            <a:r>
              <a:rPr lang="ru-RU" sz="1100" i="1" dirty="0"/>
              <a:t>спикер</a:t>
            </a:r>
            <a:r>
              <a:rPr lang="ru-RU" dirty="0"/>
              <a:t> </a:t>
            </a:r>
          </a:p>
        </p:txBody>
      </p:sp>
      <p:sp>
        <p:nvSpPr>
          <p:cNvPr id="18" name="TextBox 17">
            <a:extLst>
              <a:ext uri="{FF2B5EF4-FFF2-40B4-BE49-F238E27FC236}">
                <a16:creationId xmlns:a16="http://schemas.microsoft.com/office/drawing/2014/main" id="{78E12FB3-885D-4576-2F7B-B8F8BA3430B9}"/>
              </a:ext>
            </a:extLst>
          </p:cNvPr>
          <p:cNvSpPr txBox="1"/>
          <p:nvPr/>
        </p:nvSpPr>
        <p:spPr>
          <a:xfrm>
            <a:off x="7462088" y="2204864"/>
            <a:ext cx="1021192" cy="861774"/>
          </a:xfrm>
          <a:prstGeom prst="rect">
            <a:avLst/>
          </a:prstGeom>
          <a:noFill/>
        </p:spPr>
        <p:txBody>
          <a:bodyPr wrap="square">
            <a:spAutoFit/>
          </a:bodyPr>
          <a:lstStyle/>
          <a:p>
            <a:pPr algn="ctr"/>
            <a:r>
              <a:rPr lang="ru-RU" sz="1800" b="1" dirty="0">
                <a:solidFill>
                  <a:schemeClr val="tx1"/>
                </a:solidFill>
                <a:latin typeface="Calibri" panose="020F0502020204030204" pitchFamily="34" charset="0"/>
                <a:cs typeface="Calibri" panose="020F0502020204030204" pitchFamily="34" charset="0"/>
              </a:rPr>
              <a:t>Тихонов Пётр </a:t>
            </a:r>
            <a:r>
              <a:rPr lang="ru-RU" sz="1100" i="1" dirty="0">
                <a:latin typeface="Calibri" panose="020F0502020204030204" pitchFamily="34" charset="0"/>
                <a:cs typeface="Calibri" panose="020F0502020204030204" pitchFamily="34" charset="0"/>
              </a:rPr>
              <a:t>разработчик</a:t>
            </a:r>
            <a:r>
              <a:rPr lang="ru-RU" i="1" dirty="0">
                <a:latin typeface="Calibri" panose="020F0502020204030204" pitchFamily="34" charset="0"/>
                <a:cs typeface="Calibri" panose="020F0502020204030204" pitchFamily="34" charset="0"/>
              </a:rPr>
              <a:t> </a:t>
            </a:r>
          </a:p>
        </p:txBody>
      </p:sp>
      <p:pic>
        <p:nvPicPr>
          <p:cNvPr id="19" name="Рисунок 18">
            <a:extLst>
              <a:ext uri="{FF2B5EF4-FFF2-40B4-BE49-F238E27FC236}">
                <a16:creationId xmlns:a16="http://schemas.microsoft.com/office/drawing/2014/main" id="{2C99DA90-C895-D527-93BC-86AA0B4095B2}"/>
              </a:ext>
            </a:extLst>
          </p:cNvPr>
          <p:cNvPicPr>
            <a:picLocks noChangeAspect="1"/>
          </p:cNvPicPr>
          <p:nvPr/>
        </p:nvPicPr>
        <p:blipFill>
          <a:blip r:embed="rId3"/>
          <a:srcRect l="5596" t="29648" r="6425" b="6626"/>
          <a:stretch/>
        </p:blipFill>
        <p:spPr>
          <a:xfrm>
            <a:off x="409991" y="2707104"/>
            <a:ext cx="2946673" cy="225966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1" name="TextBox 20">
            <a:extLst>
              <a:ext uri="{FF2B5EF4-FFF2-40B4-BE49-F238E27FC236}">
                <a16:creationId xmlns:a16="http://schemas.microsoft.com/office/drawing/2014/main" id="{618445FE-E11E-9821-3CD0-FD1ECBAD15A3}"/>
              </a:ext>
            </a:extLst>
          </p:cNvPr>
          <p:cNvSpPr txBox="1"/>
          <p:nvPr/>
        </p:nvSpPr>
        <p:spPr>
          <a:xfrm>
            <a:off x="2059095" y="1788860"/>
            <a:ext cx="1281494" cy="815608"/>
          </a:xfrm>
          <a:prstGeom prst="rect">
            <a:avLst/>
          </a:prstGeom>
          <a:noFill/>
        </p:spPr>
        <p:txBody>
          <a:bodyPr wrap="square">
            <a:spAutoFit/>
          </a:bodyPr>
          <a:lstStyle/>
          <a:p>
            <a:r>
              <a:rPr lang="ru-RU" sz="1800" b="1" dirty="0">
                <a:solidFill>
                  <a:schemeClr val="tx1"/>
                </a:solidFill>
                <a:latin typeface="Calibri" panose="020F0502020204030204" pitchFamily="34" charset="0"/>
                <a:cs typeface="Calibri" panose="020F0502020204030204" pitchFamily="34" charset="0"/>
              </a:rPr>
              <a:t>Шалаева Софья </a:t>
            </a:r>
          </a:p>
          <a:p>
            <a:r>
              <a:rPr lang="ru-RU" sz="1100" i="1" dirty="0">
                <a:latin typeface="Calibri" panose="020F0502020204030204" pitchFamily="34" charset="0"/>
                <a:cs typeface="Calibri" panose="020F0502020204030204" pitchFamily="34" charset="0"/>
              </a:rPr>
              <a:t>дизайнер</a:t>
            </a:r>
          </a:p>
        </p:txBody>
      </p:sp>
      <p:pic>
        <p:nvPicPr>
          <p:cNvPr id="22" name="Рисунок 21">
            <a:extLst>
              <a:ext uri="{FF2B5EF4-FFF2-40B4-BE49-F238E27FC236}">
                <a16:creationId xmlns:a16="http://schemas.microsoft.com/office/drawing/2014/main" id="{FF53FF0F-CBDC-2AD8-3809-B95F0951A356}"/>
              </a:ext>
            </a:extLst>
          </p:cNvPr>
          <p:cNvPicPr>
            <a:picLocks noChangeAspect="1"/>
          </p:cNvPicPr>
          <p:nvPr/>
        </p:nvPicPr>
        <p:blipFill>
          <a:blip r:embed="rId4"/>
          <a:stretch>
            <a:fillRect/>
          </a:stretch>
        </p:blipFill>
        <p:spPr>
          <a:xfrm>
            <a:off x="6428771" y="3038067"/>
            <a:ext cx="2219136" cy="2011854"/>
          </a:xfrm>
          <a:prstGeom prst="rect">
            <a:avLst/>
          </a:prstGeom>
        </p:spPr>
      </p:pic>
      <p:pic>
        <p:nvPicPr>
          <p:cNvPr id="23" name="Рисунок 22">
            <a:extLst>
              <a:ext uri="{FF2B5EF4-FFF2-40B4-BE49-F238E27FC236}">
                <a16:creationId xmlns:a16="http://schemas.microsoft.com/office/drawing/2014/main" id="{A6373C6C-1D65-EF25-4810-0D922BF376E8}"/>
              </a:ext>
            </a:extLst>
          </p:cNvPr>
          <p:cNvPicPr>
            <a:picLocks noChangeAspect="1"/>
          </p:cNvPicPr>
          <p:nvPr/>
        </p:nvPicPr>
        <p:blipFill>
          <a:blip r:embed="rId5"/>
          <a:stretch>
            <a:fillRect/>
          </a:stretch>
        </p:blipFill>
        <p:spPr>
          <a:xfrm>
            <a:off x="3521558" y="3099032"/>
            <a:ext cx="2603218" cy="1950889"/>
          </a:xfrm>
          <a:prstGeom prst="rect">
            <a:avLst/>
          </a:prstGeom>
        </p:spPr>
      </p:pic>
      <p:sp>
        <p:nvSpPr>
          <p:cNvPr id="26" name="TextBox 25">
            <a:extLst>
              <a:ext uri="{FF2B5EF4-FFF2-40B4-BE49-F238E27FC236}">
                <a16:creationId xmlns:a16="http://schemas.microsoft.com/office/drawing/2014/main" id="{E098D148-193D-89B7-365E-7141A11C8C02}"/>
              </a:ext>
            </a:extLst>
          </p:cNvPr>
          <p:cNvSpPr txBox="1"/>
          <p:nvPr/>
        </p:nvSpPr>
        <p:spPr>
          <a:xfrm>
            <a:off x="3845979" y="2602013"/>
            <a:ext cx="2039727" cy="553998"/>
          </a:xfrm>
          <a:prstGeom prst="rect">
            <a:avLst/>
          </a:prstGeom>
          <a:noFill/>
        </p:spPr>
        <p:txBody>
          <a:bodyPr wrap="square">
            <a:spAutoFit/>
          </a:bodyPr>
          <a:lstStyle/>
          <a:p>
            <a:pPr algn="ctr"/>
            <a:r>
              <a:rPr lang="ru-RU" sz="1800" b="1" dirty="0">
                <a:solidFill>
                  <a:schemeClr val="tx1"/>
                </a:solidFill>
                <a:latin typeface="Calibri" panose="020F0502020204030204" pitchFamily="34" charset="0"/>
                <a:cs typeface="Calibri" panose="020F0502020204030204" pitchFamily="34" charset="0"/>
              </a:rPr>
              <a:t>Ефремов Михаил</a:t>
            </a:r>
          </a:p>
          <a:p>
            <a:pPr algn="ctr"/>
            <a:r>
              <a:rPr lang="ru-RU" sz="1200" i="1" dirty="0">
                <a:latin typeface="Calibri" panose="020F0502020204030204" pitchFamily="34" charset="0"/>
                <a:cs typeface="Calibri" panose="020F0502020204030204" pitchFamily="34" charset="0"/>
              </a:rPr>
              <a:t>лидер</a:t>
            </a:r>
          </a:p>
        </p:txBody>
      </p:sp>
      <p:pic>
        <p:nvPicPr>
          <p:cNvPr id="27" name="Рисунок 26">
            <a:extLst>
              <a:ext uri="{FF2B5EF4-FFF2-40B4-BE49-F238E27FC236}">
                <a16:creationId xmlns:a16="http://schemas.microsoft.com/office/drawing/2014/main" id="{B1F1EED6-B7B2-8A4E-5A88-D4F0A657B474}"/>
              </a:ext>
            </a:extLst>
          </p:cNvPr>
          <p:cNvPicPr>
            <a:picLocks noChangeAspect="1"/>
          </p:cNvPicPr>
          <p:nvPr/>
        </p:nvPicPr>
        <p:blipFill>
          <a:blip r:embed="rId6"/>
          <a:stretch>
            <a:fillRect/>
          </a:stretch>
        </p:blipFill>
        <p:spPr>
          <a:xfrm>
            <a:off x="4796937" y="1161280"/>
            <a:ext cx="1373402" cy="133311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 name="Рисунок 1">
            <a:extLst>
              <a:ext uri="{FF2B5EF4-FFF2-40B4-BE49-F238E27FC236}">
                <a16:creationId xmlns:a16="http://schemas.microsoft.com/office/drawing/2014/main" id="{33FBDBE7-DDCC-7CC0-51C9-B96A32F1B74B}"/>
              </a:ext>
            </a:extLst>
          </p:cNvPr>
          <p:cNvPicPr>
            <a:picLocks noChangeAspect="1"/>
          </p:cNvPicPr>
          <p:nvPr/>
        </p:nvPicPr>
        <p:blipFill>
          <a:blip r:embed="rId7"/>
          <a:srcRect l="6250" t="5146" r="2958" b="36405"/>
          <a:stretch/>
        </p:blipFill>
        <p:spPr>
          <a:xfrm>
            <a:off x="137091" y="220101"/>
            <a:ext cx="1602139" cy="154952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TextBox 4">
            <a:extLst>
              <a:ext uri="{FF2B5EF4-FFF2-40B4-BE49-F238E27FC236}">
                <a16:creationId xmlns:a16="http://schemas.microsoft.com/office/drawing/2014/main" id="{2E506AFA-01BA-56DC-CFEF-27A579E4A954}"/>
              </a:ext>
            </a:extLst>
          </p:cNvPr>
          <p:cNvSpPr txBox="1"/>
          <p:nvPr/>
        </p:nvSpPr>
        <p:spPr>
          <a:xfrm>
            <a:off x="1808628" y="588217"/>
            <a:ext cx="1602139" cy="1092607"/>
          </a:xfrm>
          <a:prstGeom prst="rect">
            <a:avLst/>
          </a:prstGeom>
          <a:noFill/>
        </p:spPr>
        <p:txBody>
          <a:bodyPr wrap="square">
            <a:spAutoFit/>
          </a:bodyPr>
          <a:lstStyle/>
          <a:p>
            <a:r>
              <a:rPr lang="ru-RU" sz="1800" b="1" dirty="0" err="1">
                <a:solidFill>
                  <a:schemeClr val="tx1"/>
                </a:solidFill>
                <a:latin typeface="Calibri" panose="020F0502020204030204" pitchFamily="34" charset="0"/>
                <a:cs typeface="Calibri" panose="020F0502020204030204" pitchFamily="34" charset="0"/>
              </a:rPr>
              <a:t>Шамитова</a:t>
            </a:r>
            <a:r>
              <a:rPr lang="ru-RU" sz="1800" b="1" dirty="0">
                <a:solidFill>
                  <a:schemeClr val="tx1"/>
                </a:solidFill>
                <a:latin typeface="Calibri" panose="020F0502020204030204" pitchFamily="34" charset="0"/>
                <a:cs typeface="Calibri" panose="020F0502020204030204" pitchFamily="34" charset="0"/>
              </a:rPr>
              <a:t> Елена Николаевна</a:t>
            </a:r>
          </a:p>
          <a:p>
            <a:r>
              <a:rPr lang="ru-RU" sz="1100" i="1" dirty="0">
                <a:latin typeface="Calibri" panose="020F0502020204030204" pitchFamily="34" charset="0"/>
                <a:cs typeface="Calibri" panose="020F0502020204030204" pitchFamily="34" charset="0"/>
              </a:rPr>
              <a:t>наставник</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C8FAFC8-5769-BE8F-EC97-550BB7AECC22}"/>
              </a:ext>
            </a:extLst>
          </p:cNvPr>
          <p:cNvSpPr>
            <a:spLocks noGrp="1"/>
          </p:cNvSpPr>
          <p:nvPr>
            <p:ph type="title"/>
          </p:nvPr>
        </p:nvSpPr>
        <p:spPr>
          <a:xfrm>
            <a:off x="510692" y="211185"/>
            <a:ext cx="8195767" cy="482400"/>
          </a:xfrm>
        </p:spPr>
        <p:txBody>
          <a:bodyPr/>
          <a:lstStyle/>
          <a:p>
            <a:r>
              <a:rPr lang="ru-RU" sz="2800" b="1" dirty="0">
                <a:solidFill>
                  <a:srgbClr val="C00000"/>
                </a:solidFill>
                <a:latin typeface="Calibri" panose="020F0502020204030204" pitchFamily="34" charset="0"/>
                <a:cs typeface="Calibri" panose="020F0502020204030204" pitchFamily="34" charset="0"/>
              </a:rPr>
              <a:t>АНАЛИЗ РЕЗУЛЬТАТОВ ПРОВЕДЁННОГО ОПРОСА</a:t>
            </a:r>
          </a:p>
        </p:txBody>
      </p:sp>
      <p:pic>
        <p:nvPicPr>
          <p:cNvPr id="3" name="Рисунок 2">
            <a:extLst>
              <a:ext uri="{FF2B5EF4-FFF2-40B4-BE49-F238E27FC236}">
                <a16:creationId xmlns:a16="http://schemas.microsoft.com/office/drawing/2014/main" id="{847F6EAA-DA79-DD4F-42FE-FDEF67943BBF}"/>
              </a:ext>
            </a:extLst>
          </p:cNvPr>
          <p:cNvPicPr>
            <a:picLocks noChangeAspect="1"/>
          </p:cNvPicPr>
          <p:nvPr/>
        </p:nvPicPr>
        <p:blipFill>
          <a:blip r:embed="rId2"/>
          <a:srcRect l="18512" r="13232"/>
          <a:stretch/>
        </p:blipFill>
        <p:spPr>
          <a:xfrm>
            <a:off x="373076" y="1950061"/>
            <a:ext cx="4235500" cy="3102657"/>
          </a:xfrm>
          <a:prstGeom prst="rect">
            <a:avLst/>
          </a:prstGeom>
        </p:spPr>
      </p:pic>
      <p:pic>
        <p:nvPicPr>
          <p:cNvPr id="4" name="Рисунок 3">
            <a:extLst>
              <a:ext uri="{FF2B5EF4-FFF2-40B4-BE49-F238E27FC236}">
                <a16:creationId xmlns:a16="http://schemas.microsoft.com/office/drawing/2014/main" id="{B56B0F3A-A58D-150B-7812-394B3F4A85A9}"/>
              </a:ext>
            </a:extLst>
          </p:cNvPr>
          <p:cNvPicPr>
            <a:picLocks noChangeAspect="1"/>
          </p:cNvPicPr>
          <p:nvPr/>
        </p:nvPicPr>
        <p:blipFill>
          <a:blip r:embed="rId3"/>
          <a:srcRect l="18128" r="29072"/>
          <a:stretch/>
        </p:blipFill>
        <p:spPr>
          <a:xfrm>
            <a:off x="5445980" y="1889430"/>
            <a:ext cx="3404457" cy="3223918"/>
          </a:xfrm>
          <a:prstGeom prst="rect">
            <a:avLst/>
          </a:prstGeom>
        </p:spPr>
      </p:pic>
      <p:sp>
        <p:nvSpPr>
          <p:cNvPr id="6" name="TextBox 5">
            <a:extLst>
              <a:ext uri="{FF2B5EF4-FFF2-40B4-BE49-F238E27FC236}">
                <a16:creationId xmlns:a16="http://schemas.microsoft.com/office/drawing/2014/main" id="{D166B1C2-B5A5-CA19-34DB-F37B00AC805A}"/>
              </a:ext>
            </a:extLst>
          </p:cNvPr>
          <p:cNvSpPr txBox="1"/>
          <p:nvPr/>
        </p:nvSpPr>
        <p:spPr>
          <a:xfrm>
            <a:off x="436700" y="989953"/>
            <a:ext cx="3994099" cy="923330"/>
          </a:xfrm>
          <a:prstGeom prst="rect">
            <a:avLst/>
          </a:prstGeom>
          <a:noFill/>
        </p:spPr>
        <p:txBody>
          <a:bodyPr wrap="square">
            <a:spAutoFit/>
          </a:bodyPr>
          <a:lstStyle/>
          <a:p>
            <a:r>
              <a:rPr lang="ru-RU" sz="1800" b="1" dirty="0">
                <a:latin typeface="Calibri" panose="020F0502020204030204" pitchFamily="34" charset="0"/>
                <a:cs typeface="Calibri" panose="020F0502020204030204" pitchFamily="34" charset="0"/>
              </a:rPr>
              <a:t>Удовлетворяют ли ваши потребности используемое в настоящее время заживляющее средство</a:t>
            </a:r>
            <a:r>
              <a:rPr lang="ru-RU" sz="1800" dirty="0"/>
              <a:t>?  </a:t>
            </a:r>
          </a:p>
        </p:txBody>
      </p:sp>
      <p:sp>
        <p:nvSpPr>
          <p:cNvPr id="8" name="TextBox 7">
            <a:extLst>
              <a:ext uri="{FF2B5EF4-FFF2-40B4-BE49-F238E27FC236}">
                <a16:creationId xmlns:a16="http://schemas.microsoft.com/office/drawing/2014/main" id="{2FB11923-AC82-6B16-CBF8-C7E153D93360}"/>
              </a:ext>
            </a:extLst>
          </p:cNvPr>
          <p:cNvSpPr txBox="1"/>
          <p:nvPr/>
        </p:nvSpPr>
        <p:spPr>
          <a:xfrm>
            <a:off x="4494423" y="953174"/>
            <a:ext cx="4690578" cy="1477328"/>
          </a:xfrm>
          <a:prstGeom prst="rect">
            <a:avLst/>
          </a:prstGeom>
          <a:noFill/>
        </p:spPr>
        <p:txBody>
          <a:bodyPr wrap="square">
            <a:spAutoFit/>
          </a:bodyPr>
          <a:lstStyle/>
          <a:p>
            <a:r>
              <a:rPr lang="ru-RU" sz="1800" b="1" dirty="0">
                <a:latin typeface="Calibri" panose="020F0502020204030204" pitchFamily="34" charset="0"/>
                <a:cs typeface="Calibri" panose="020F0502020204030204" pitchFamily="34" charset="0"/>
              </a:rPr>
              <a:t>Готовы ли вы попробовать новую мазевую композицию на основе натуральных компонентов при условии её соответствия вашим ожиданиям эффективности и безопасности?</a:t>
            </a:r>
          </a:p>
        </p:txBody>
      </p:sp>
    </p:spTree>
    <p:extLst>
      <p:ext uri="{BB962C8B-B14F-4D97-AF65-F5344CB8AC3E}">
        <p14:creationId xmlns:p14="http://schemas.microsoft.com/office/powerpoint/2010/main" val="23135761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CEFB6B0-9210-C18E-427F-E784FC498F9B}"/>
            </a:ext>
          </a:extLst>
        </p:cNvPr>
        <p:cNvGrpSpPr/>
        <p:nvPr/>
      </p:nvGrpSpPr>
      <p:grpSpPr>
        <a:xfrm>
          <a:off x="0" y="0"/>
          <a:ext cx="0" cy="0"/>
          <a:chOff x="0" y="0"/>
          <a:chExt cx="0" cy="0"/>
        </a:xfrm>
      </p:grpSpPr>
      <p:sp>
        <p:nvSpPr>
          <p:cNvPr id="2" name="Заголовок 1">
            <a:extLst>
              <a:ext uri="{FF2B5EF4-FFF2-40B4-BE49-F238E27FC236}">
                <a16:creationId xmlns:a16="http://schemas.microsoft.com/office/drawing/2014/main" id="{212AFA79-5618-3575-7B97-DC0E2A3142BF}"/>
              </a:ext>
            </a:extLst>
          </p:cNvPr>
          <p:cNvSpPr>
            <a:spLocks noGrp="1"/>
          </p:cNvSpPr>
          <p:nvPr>
            <p:ph type="title"/>
          </p:nvPr>
        </p:nvSpPr>
        <p:spPr/>
        <p:txBody>
          <a:bodyPr/>
          <a:lstStyle/>
          <a:p>
            <a:r>
              <a:rPr lang="ru-RU" b="1" dirty="0">
                <a:solidFill>
                  <a:srgbClr val="C00000"/>
                </a:solidFill>
                <a:latin typeface="Calibri" panose="020F0502020204030204" pitchFamily="34" charset="0"/>
                <a:cs typeface="Calibri" panose="020F0502020204030204" pitchFamily="34" charset="0"/>
              </a:rPr>
              <a:t>АНАЛИЗ РЕЗУЛЬТАТОВ ПРОВЕДЁННОГО ОПРОСА</a:t>
            </a:r>
          </a:p>
        </p:txBody>
      </p:sp>
      <p:sp>
        <p:nvSpPr>
          <p:cNvPr id="8" name="TextBox 7">
            <a:extLst>
              <a:ext uri="{FF2B5EF4-FFF2-40B4-BE49-F238E27FC236}">
                <a16:creationId xmlns:a16="http://schemas.microsoft.com/office/drawing/2014/main" id="{9AF0732C-9AFC-CF8E-977D-A9749E42EF70}"/>
              </a:ext>
            </a:extLst>
          </p:cNvPr>
          <p:cNvSpPr txBox="1"/>
          <p:nvPr/>
        </p:nvSpPr>
        <p:spPr>
          <a:xfrm>
            <a:off x="687629" y="1167262"/>
            <a:ext cx="7688275" cy="646331"/>
          </a:xfrm>
          <a:prstGeom prst="rect">
            <a:avLst/>
          </a:prstGeom>
          <a:noFill/>
        </p:spPr>
        <p:txBody>
          <a:bodyPr wrap="square">
            <a:spAutoFit/>
          </a:bodyPr>
          <a:lstStyle/>
          <a:p>
            <a:r>
              <a:rPr lang="ru-RU" sz="1800" b="1" dirty="0">
                <a:latin typeface="Calibri" panose="020F0502020204030204" pitchFamily="34" charset="0"/>
                <a:cs typeface="Calibri" panose="020F0502020204030204" pitchFamily="34" charset="0"/>
              </a:rPr>
              <a:t>Какой фактор повлияет на ваше решение купить новый продукт, вместо того, которым вы пользуетесь?</a:t>
            </a:r>
          </a:p>
        </p:txBody>
      </p:sp>
      <p:pic>
        <p:nvPicPr>
          <p:cNvPr id="5" name="Рисунок 4">
            <a:extLst>
              <a:ext uri="{FF2B5EF4-FFF2-40B4-BE49-F238E27FC236}">
                <a16:creationId xmlns:a16="http://schemas.microsoft.com/office/drawing/2014/main" id="{25842239-86BA-94E6-91CC-E15BCBD35F50}"/>
              </a:ext>
            </a:extLst>
          </p:cNvPr>
          <p:cNvPicPr>
            <a:picLocks noChangeAspect="1"/>
          </p:cNvPicPr>
          <p:nvPr/>
        </p:nvPicPr>
        <p:blipFill>
          <a:blip r:embed="rId2"/>
          <a:srcRect l="17551" t="10934" r="14768" b="13204"/>
          <a:stretch/>
        </p:blipFill>
        <p:spPr>
          <a:xfrm>
            <a:off x="2409717" y="2027072"/>
            <a:ext cx="4469587" cy="2504968"/>
          </a:xfrm>
          <a:prstGeom prst="rect">
            <a:avLst/>
          </a:prstGeom>
        </p:spPr>
      </p:pic>
    </p:spTree>
    <p:extLst>
      <p:ext uri="{BB962C8B-B14F-4D97-AF65-F5344CB8AC3E}">
        <p14:creationId xmlns:p14="http://schemas.microsoft.com/office/powerpoint/2010/main" val="4111885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Рисунок 10">
            <a:extLst>
              <a:ext uri="{FF2B5EF4-FFF2-40B4-BE49-F238E27FC236}">
                <a16:creationId xmlns:a16="http://schemas.microsoft.com/office/drawing/2014/main" id="{78485E88-0C98-1585-49BF-F468A3F55DCF}"/>
              </a:ext>
            </a:extLst>
          </p:cNvPr>
          <p:cNvPicPr>
            <a:picLocks noChangeAspect="1"/>
          </p:cNvPicPr>
          <p:nvPr/>
        </p:nvPicPr>
        <p:blipFill>
          <a:blip r:embed="rId2"/>
          <a:stretch>
            <a:fillRect/>
          </a:stretch>
        </p:blipFill>
        <p:spPr>
          <a:xfrm>
            <a:off x="64332" y="3421154"/>
            <a:ext cx="4872352" cy="1905000"/>
          </a:xfrm>
          <a:prstGeom prst="rect">
            <a:avLst/>
          </a:prstGeom>
        </p:spPr>
      </p:pic>
      <p:sp>
        <p:nvSpPr>
          <p:cNvPr id="2" name="Прямоугольник: скругленные противолежащие углы 1">
            <a:extLst>
              <a:ext uri="{FF2B5EF4-FFF2-40B4-BE49-F238E27FC236}">
                <a16:creationId xmlns:a16="http://schemas.microsoft.com/office/drawing/2014/main" id="{DBB13424-2050-2310-DAFD-6FCC46DB1ABA}"/>
              </a:ext>
            </a:extLst>
          </p:cNvPr>
          <p:cNvSpPr/>
          <p:nvPr/>
        </p:nvSpPr>
        <p:spPr>
          <a:xfrm>
            <a:off x="331968" y="466693"/>
            <a:ext cx="1935591" cy="1341565"/>
          </a:xfrm>
          <a:prstGeom prst="round2DiagRect">
            <a:avLst/>
          </a:prstGeom>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ru-RU" sz="1600" b="1" i="0" dirty="0">
                <a:solidFill>
                  <a:schemeClr val="bg2"/>
                </a:solidFill>
                <a:effectLst/>
                <a:latin typeface="Calibri" panose="020F0502020204030204" pitchFamily="34" charset="0"/>
                <a:cs typeface="Calibri" panose="020F0502020204030204" pitchFamily="34" charset="0"/>
              </a:rPr>
              <a:t>Клиент узнает о продукте</a:t>
            </a:r>
            <a:endParaRPr lang="ru-RU" sz="1600" b="1" i="1" dirty="0">
              <a:latin typeface="Calibri" panose="020F0502020204030204" pitchFamily="34" charset="0"/>
              <a:cs typeface="Calibri" panose="020F0502020204030204" pitchFamily="34" charset="0"/>
            </a:endParaRPr>
          </a:p>
        </p:txBody>
      </p:sp>
      <p:sp>
        <p:nvSpPr>
          <p:cNvPr id="4" name="Прямоугольник: скругленные противолежащие углы 3">
            <a:extLst>
              <a:ext uri="{FF2B5EF4-FFF2-40B4-BE49-F238E27FC236}">
                <a16:creationId xmlns:a16="http://schemas.microsoft.com/office/drawing/2014/main" id="{BA871476-85CF-04D4-01FA-298E01412DFB}"/>
              </a:ext>
            </a:extLst>
          </p:cNvPr>
          <p:cNvSpPr/>
          <p:nvPr/>
        </p:nvSpPr>
        <p:spPr>
          <a:xfrm>
            <a:off x="2471675" y="1676613"/>
            <a:ext cx="1935591" cy="1341565"/>
          </a:xfrm>
          <a:prstGeom prst="round2DiagRect">
            <a:avLst/>
          </a:prstGeom>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ru-RU" sz="1600" b="1" dirty="0">
                <a:solidFill>
                  <a:schemeClr val="bg2"/>
                </a:solidFill>
                <a:latin typeface="Calibri" panose="020F0502020204030204" pitchFamily="34" charset="0"/>
                <a:cs typeface="Calibri" panose="020F0502020204030204" pitchFamily="34" charset="0"/>
              </a:rPr>
              <a:t>Клиент сравнивает характеристики продукта с аналогами</a:t>
            </a:r>
          </a:p>
        </p:txBody>
      </p:sp>
      <p:sp>
        <p:nvSpPr>
          <p:cNvPr id="5" name="Прямоугольник: скругленные противолежащие углы 4">
            <a:extLst>
              <a:ext uri="{FF2B5EF4-FFF2-40B4-BE49-F238E27FC236}">
                <a16:creationId xmlns:a16="http://schemas.microsoft.com/office/drawing/2014/main" id="{62F41D0E-4CEB-44E1-75D8-2B564BED6AB0}"/>
              </a:ext>
            </a:extLst>
          </p:cNvPr>
          <p:cNvSpPr/>
          <p:nvPr/>
        </p:nvSpPr>
        <p:spPr>
          <a:xfrm>
            <a:off x="4659642" y="1410365"/>
            <a:ext cx="1935591" cy="1341565"/>
          </a:xfrm>
          <a:prstGeom prst="round2DiagRect">
            <a:avLst/>
          </a:prstGeom>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ru-RU" sz="1600" b="1" dirty="0">
                <a:solidFill>
                  <a:schemeClr val="bg2"/>
                </a:solidFill>
                <a:latin typeface="Calibri" panose="020F0502020204030204" pitchFamily="34" charset="0"/>
                <a:cs typeface="Calibri" panose="020F0502020204030204" pitchFamily="34" charset="0"/>
              </a:rPr>
              <a:t>Клиент принимает решение о покупке продукта</a:t>
            </a:r>
          </a:p>
        </p:txBody>
      </p:sp>
      <p:sp>
        <p:nvSpPr>
          <p:cNvPr id="6" name="Прямоугольник: скругленные противолежащие углы 5">
            <a:extLst>
              <a:ext uri="{FF2B5EF4-FFF2-40B4-BE49-F238E27FC236}">
                <a16:creationId xmlns:a16="http://schemas.microsoft.com/office/drawing/2014/main" id="{2A9FF7B9-D49A-790D-1D6A-2F51B3E3B7D5}"/>
              </a:ext>
            </a:extLst>
          </p:cNvPr>
          <p:cNvSpPr/>
          <p:nvPr/>
        </p:nvSpPr>
        <p:spPr>
          <a:xfrm>
            <a:off x="4652777" y="3318506"/>
            <a:ext cx="1935591" cy="1341565"/>
          </a:xfrm>
          <a:prstGeom prst="round2DiagRect">
            <a:avLst/>
          </a:prstGeom>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ru-RU" sz="1600" b="1" dirty="0">
                <a:solidFill>
                  <a:schemeClr val="bg2"/>
                </a:solidFill>
                <a:latin typeface="Calibri" panose="020F0502020204030204" pitchFamily="34" charset="0"/>
                <a:cs typeface="Calibri" panose="020F0502020204030204" pitchFamily="34" charset="0"/>
              </a:rPr>
              <a:t>Клиент делится своим опытом использования нашего продукта</a:t>
            </a:r>
          </a:p>
        </p:txBody>
      </p:sp>
      <p:sp>
        <p:nvSpPr>
          <p:cNvPr id="7" name="Прямоугольник: скругленные противолежащие углы 6">
            <a:extLst>
              <a:ext uri="{FF2B5EF4-FFF2-40B4-BE49-F238E27FC236}">
                <a16:creationId xmlns:a16="http://schemas.microsoft.com/office/drawing/2014/main" id="{4CE8BC90-7CD5-541C-5AC7-9A2792ADA77B}"/>
              </a:ext>
            </a:extLst>
          </p:cNvPr>
          <p:cNvSpPr/>
          <p:nvPr/>
        </p:nvSpPr>
        <p:spPr>
          <a:xfrm>
            <a:off x="6876441" y="1042184"/>
            <a:ext cx="1935591" cy="1341565"/>
          </a:xfrm>
          <a:prstGeom prst="round2DiagRect">
            <a:avLst/>
          </a:prstGeom>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ru-RU" b="1" dirty="0">
                <a:solidFill>
                  <a:schemeClr val="bg2"/>
                </a:solidFill>
                <a:latin typeface="Calibri" panose="020F0502020204030204" pitchFamily="34" charset="0"/>
                <a:cs typeface="Calibri" panose="020F0502020204030204" pitchFamily="34" charset="0"/>
              </a:rPr>
              <a:t>Клиент получает продукт и использует его</a:t>
            </a:r>
          </a:p>
        </p:txBody>
      </p:sp>
      <p:sp>
        <p:nvSpPr>
          <p:cNvPr id="8" name="Прямоугольник: скругленные противолежащие углы 7">
            <a:extLst>
              <a:ext uri="{FF2B5EF4-FFF2-40B4-BE49-F238E27FC236}">
                <a16:creationId xmlns:a16="http://schemas.microsoft.com/office/drawing/2014/main" id="{90BB658B-02F5-C326-D37A-9FE88AD3A1D1}"/>
              </a:ext>
            </a:extLst>
          </p:cNvPr>
          <p:cNvSpPr/>
          <p:nvPr/>
        </p:nvSpPr>
        <p:spPr>
          <a:xfrm>
            <a:off x="276155" y="2079589"/>
            <a:ext cx="1935591" cy="1341565"/>
          </a:xfrm>
          <a:prstGeom prst="round2DiagRect">
            <a:avLst/>
          </a:prstGeom>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ru-RU" sz="1600" b="1" dirty="0">
                <a:solidFill>
                  <a:schemeClr val="bg2"/>
                </a:solidFill>
                <a:latin typeface="Calibri" panose="020F0502020204030204" pitchFamily="34" charset="0"/>
                <a:cs typeface="Calibri" panose="020F0502020204030204" pitchFamily="34" charset="0"/>
              </a:rPr>
              <a:t>Клиент начинает интересоваться продуктом</a:t>
            </a:r>
          </a:p>
        </p:txBody>
      </p:sp>
      <p:sp>
        <p:nvSpPr>
          <p:cNvPr id="9" name="Прямоугольник: скругленные противолежащие углы 8">
            <a:extLst>
              <a:ext uri="{FF2B5EF4-FFF2-40B4-BE49-F238E27FC236}">
                <a16:creationId xmlns:a16="http://schemas.microsoft.com/office/drawing/2014/main" id="{AC12E281-5676-DF12-5E77-DC6877CDC484}"/>
              </a:ext>
            </a:extLst>
          </p:cNvPr>
          <p:cNvSpPr/>
          <p:nvPr/>
        </p:nvSpPr>
        <p:spPr>
          <a:xfrm>
            <a:off x="6862715" y="2652377"/>
            <a:ext cx="1935591" cy="1341565"/>
          </a:xfrm>
          <a:prstGeom prst="round2DiagRect">
            <a:avLst/>
          </a:prstGeom>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ru-RU" sz="1600" b="1" dirty="0">
                <a:solidFill>
                  <a:schemeClr val="bg2"/>
                </a:solidFill>
                <a:latin typeface="Calibri" panose="020F0502020204030204" pitchFamily="34" charset="0"/>
                <a:cs typeface="Calibri" panose="020F0502020204030204" pitchFamily="34" charset="0"/>
              </a:rPr>
              <a:t>Клиент оценивает результат использования продукта</a:t>
            </a:r>
          </a:p>
        </p:txBody>
      </p:sp>
      <p:sp>
        <p:nvSpPr>
          <p:cNvPr id="10" name="Заголовок 9">
            <a:extLst>
              <a:ext uri="{FF2B5EF4-FFF2-40B4-BE49-F238E27FC236}">
                <a16:creationId xmlns:a16="http://schemas.microsoft.com/office/drawing/2014/main" id="{DD713EB7-2594-EE03-A5FE-4E64A8B1D40E}"/>
              </a:ext>
            </a:extLst>
          </p:cNvPr>
          <p:cNvSpPr>
            <a:spLocks noGrp="1"/>
          </p:cNvSpPr>
          <p:nvPr>
            <p:ph type="title"/>
          </p:nvPr>
        </p:nvSpPr>
        <p:spPr>
          <a:xfrm>
            <a:off x="720579" y="341944"/>
            <a:ext cx="7704000" cy="478200"/>
          </a:xfrm>
        </p:spPr>
        <p:txBody>
          <a:bodyPr/>
          <a:lstStyle/>
          <a:p>
            <a:r>
              <a:rPr lang="ru-RU" sz="5400" dirty="0">
                <a:solidFill>
                  <a:schemeClr val="tx1"/>
                </a:solidFill>
                <a:latin typeface="Calibri" panose="020F0502020204030204" pitchFamily="34" charset="0"/>
                <a:cs typeface="Calibri" panose="020F0502020204030204" pitchFamily="34" charset="0"/>
              </a:rPr>
              <a:t>П</a:t>
            </a:r>
            <a:r>
              <a:rPr lang="ru-RU" sz="3200" dirty="0">
                <a:solidFill>
                  <a:schemeClr val="bg1"/>
                </a:solidFill>
                <a:latin typeface="Calibri" panose="020F0502020204030204" pitchFamily="34" charset="0"/>
                <a:cs typeface="Calibri" panose="020F0502020204030204" pitchFamily="34" charset="0"/>
              </a:rPr>
              <a:t>ользовательский </a:t>
            </a:r>
            <a:r>
              <a:rPr lang="ru-RU" sz="3200" dirty="0">
                <a:solidFill>
                  <a:schemeClr val="tx1"/>
                </a:solidFill>
                <a:latin typeface="Calibri" panose="020F0502020204030204" pitchFamily="34" charset="0"/>
                <a:cs typeface="Calibri" panose="020F0502020204030204" pitchFamily="34" charset="0"/>
              </a:rPr>
              <a:t>путь</a:t>
            </a:r>
          </a:p>
        </p:txBody>
      </p:sp>
      <p:sp>
        <p:nvSpPr>
          <p:cNvPr id="18" name="Стрелка: вниз 17">
            <a:extLst>
              <a:ext uri="{FF2B5EF4-FFF2-40B4-BE49-F238E27FC236}">
                <a16:creationId xmlns:a16="http://schemas.microsoft.com/office/drawing/2014/main" id="{F6ABEC4A-AA6C-327A-09DE-665F473674A0}"/>
              </a:ext>
            </a:extLst>
          </p:cNvPr>
          <p:cNvSpPr/>
          <p:nvPr/>
        </p:nvSpPr>
        <p:spPr>
          <a:xfrm>
            <a:off x="1117135" y="1829101"/>
            <a:ext cx="253629" cy="244946"/>
          </a:xfrm>
          <a:prstGeom prst="downArrow">
            <a:avLst/>
          </a:prstGeom>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19" name="Рисунок 18">
            <a:extLst>
              <a:ext uri="{FF2B5EF4-FFF2-40B4-BE49-F238E27FC236}">
                <a16:creationId xmlns:a16="http://schemas.microsoft.com/office/drawing/2014/main" id="{AEBD7747-8170-8A1C-75FE-7D42FD1521C1}"/>
              </a:ext>
            </a:extLst>
          </p:cNvPr>
          <p:cNvPicPr>
            <a:picLocks noChangeAspect="1"/>
          </p:cNvPicPr>
          <p:nvPr/>
        </p:nvPicPr>
        <p:blipFill>
          <a:blip r:embed="rId3"/>
          <a:stretch>
            <a:fillRect/>
          </a:stretch>
        </p:blipFill>
        <p:spPr>
          <a:xfrm rot="16200000">
            <a:off x="2207874" y="2004446"/>
            <a:ext cx="310923" cy="274344"/>
          </a:xfrm>
          <a:prstGeom prst="rect">
            <a:avLst/>
          </a:prstGeom>
        </p:spPr>
      </p:pic>
      <p:pic>
        <p:nvPicPr>
          <p:cNvPr id="20" name="Рисунок 19">
            <a:extLst>
              <a:ext uri="{FF2B5EF4-FFF2-40B4-BE49-F238E27FC236}">
                <a16:creationId xmlns:a16="http://schemas.microsoft.com/office/drawing/2014/main" id="{ADE89A69-2A48-40AA-1B84-328CE02E37D6}"/>
              </a:ext>
            </a:extLst>
          </p:cNvPr>
          <p:cNvPicPr>
            <a:picLocks noChangeAspect="1"/>
          </p:cNvPicPr>
          <p:nvPr/>
        </p:nvPicPr>
        <p:blipFill>
          <a:blip r:embed="rId3"/>
          <a:stretch>
            <a:fillRect/>
          </a:stretch>
        </p:blipFill>
        <p:spPr>
          <a:xfrm rot="16200000">
            <a:off x="4399767" y="1602002"/>
            <a:ext cx="310923" cy="274344"/>
          </a:xfrm>
          <a:prstGeom prst="rect">
            <a:avLst/>
          </a:prstGeom>
        </p:spPr>
      </p:pic>
      <p:pic>
        <p:nvPicPr>
          <p:cNvPr id="21" name="Рисунок 20">
            <a:extLst>
              <a:ext uri="{FF2B5EF4-FFF2-40B4-BE49-F238E27FC236}">
                <a16:creationId xmlns:a16="http://schemas.microsoft.com/office/drawing/2014/main" id="{1256D6A1-CAF4-7E36-3F9B-0EB882D609AA}"/>
              </a:ext>
            </a:extLst>
          </p:cNvPr>
          <p:cNvPicPr>
            <a:picLocks noChangeAspect="1"/>
          </p:cNvPicPr>
          <p:nvPr/>
        </p:nvPicPr>
        <p:blipFill>
          <a:blip r:embed="rId3"/>
          <a:stretch>
            <a:fillRect/>
          </a:stretch>
        </p:blipFill>
        <p:spPr>
          <a:xfrm rot="16200000">
            <a:off x="6548111" y="1333654"/>
            <a:ext cx="310923" cy="274344"/>
          </a:xfrm>
          <a:prstGeom prst="rect">
            <a:avLst/>
          </a:prstGeom>
        </p:spPr>
      </p:pic>
      <p:pic>
        <p:nvPicPr>
          <p:cNvPr id="22" name="Рисунок 21">
            <a:extLst>
              <a:ext uri="{FF2B5EF4-FFF2-40B4-BE49-F238E27FC236}">
                <a16:creationId xmlns:a16="http://schemas.microsoft.com/office/drawing/2014/main" id="{CE47C6AD-DCC3-2622-1C78-8E22F31853A5}"/>
              </a:ext>
            </a:extLst>
          </p:cNvPr>
          <p:cNvPicPr>
            <a:picLocks noChangeAspect="1"/>
          </p:cNvPicPr>
          <p:nvPr/>
        </p:nvPicPr>
        <p:blipFill>
          <a:blip r:embed="rId3"/>
          <a:stretch>
            <a:fillRect/>
          </a:stretch>
        </p:blipFill>
        <p:spPr>
          <a:xfrm>
            <a:off x="7675048" y="2383749"/>
            <a:ext cx="310923" cy="274344"/>
          </a:xfrm>
          <a:prstGeom prst="rect">
            <a:avLst/>
          </a:prstGeom>
        </p:spPr>
      </p:pic>
      <p:pic>
        <p:nvPicPr>
          <p:cNvPr id="23" name="Рисунок 22">
            <a:extLst>
              <a:ext uri="{FF2B5EF4-FFF2-40B4-BE49-F238E27FC236}">
                <a16:creationId xmlns:a16="http://schemas.microsoft.com/office/drawing/2014/main" id="{C4CD0174-E022-44C5-B8F6-C081D68B8228}"/>
              </a:ext>
            </a:extLst>
          </p:cNvPr>
          <p:cNvPicPr>
            <a:picLocks noChangeAspect="1"/>
          </p:cNvPicPr>
          <p:nvPr/>
        </p:nvPicPr>
        <p:blipFill>
          <a:blip r:embed="rId4"/>
          <a:stretch>
            <a:fillRect/>
          </a:stretch>
        </p:blipFill>
        <p:spPr>
          <a:xfrm rot="10800000">
            <a:off x="6588371" y="3318506"/>
            <a:ext cx="274344" cy="310923"/>
          </a:xfrm>
          <a:prstGeom prst="rect">
            <a:avLst/>
          </a:prstGeom>
        </p:spPr>
      </p:pic>
    </p:spTree>
    <p:extLst>
      <p:ext uri="{BB962C8B-B14F-4D97-AF65-F5344CB8AC3E}">
        <p14:creationId xmlns:p14="http://schemas.microsoft.com/office/powerpoint/2010/main" val="41513077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186B81D-5629-9C72-3481-21F902B265EF}"/>
              </a:ext>
            </a:extLst>
          </p:cNvPr>
          <p:cNvSpPr>
            <a:spLocks noGrp="1"/>
          </p:cNvSpPr>
          <p:nvPr>
            <p:ph type="title"/>
          </p:nvPr>
        </p:nvSpPr>
        <p:spPr>
          <a:xfrm>
            <a:off x="720000" y="122888"/>
            <a:ext cx="7704000" cy="478200"/>
          </a:xfrm>
        </p:spPr>
        <p:txBody>
          <a:bodyPr/>
          <a:lstStyle/>
          <a:p>
            <a:r>
              <a:rPr lang="ru-RU" sz="5400" dirty="0">
                <a:solidFill>
                  <a:schemeClr val="tx1"/>
                </a:solidFill>
                <a:latin typeface="Calibri" panose="020F0502020204030204" pitchFamily="34" charset="0"/>
                <a:cs typeface="Calibri" panose="020F0502020204030204" pitchFamily="34" charset="0"/>
              </a:rPr>
              <a:t>В</a:t>
            </a:r>
            <a:r>
              <a:rPr lang="ru-RU" sz="3200" dirty="0">
                <a:latin typeface="Calibri" panose="020F0502020204030204" pitchFamily="34" charset="0"/>
                <a:cs typeface="Calibri" panose="020F0502020204030204" pitchFamily="34" charset="0"/>
              </a:rPr>
              <a:t>ывод </a:t>
            </a:r>
            <a:r>
              <a:rPr lang="ru-RU" sz="3200" dirty="0">
                <a:solidFill>
                  <a:schemeClr val="tx1"/>
                </a:solidFill>
                <a:latin typeface="Calibri" panose="020F0502020204030204" pitchFamily="34" charset="0"/>
                <a:cs typeface="Calibri" panose="020F0502020204030204" pitchFamily="34" charset="0"/>
              </a:rPr>
              <a:t>продукта </a:t>
            </a:r>
            <a:r>
              <a:rPr lang="ru-RU" sz="3200" dirty="0">
                <a:latin typeface="Calibri" panose="020F0502020204030204" pitchFamily="34" charset="0"/>
                <a:cs typeface="Calibri" panose="020F0502020204030204" pitchFamily="34" charset="0"/>
              </a:rPr>
              <a:t>на рынок</a:t>
            </a:r>
          </a:p>
        </p:txBody>
      </p:sp>
      <p:pic>
        <p:nvPicPr>
          <p:cNvPr id="4" name="Рисунок 3">
            <a:extLst>
              <a:ext uri="{FF2B5EF4-FFF2-40B4-BE49-F238E27FC236}">
                <a16:creationId xmlns:a16="http://schemas.microsoft.com/office/drawing/2014/main" id="{79BCD216-5C06-0591-CF42-E1D860BF48F9}"/>
              </a:ext>
            </a:extLst>
          </p:cNvPr>
          <p:cNvPicPr>
            <a:picLocks noChangeAspect="1"/>
          </p:cNvPicPr>
          <p:nvPr/>
        </p:nvPicPr>
        <p:blipFill>
          <a:blip r:embed="rId2"/>
          <a:stretch>
            <a:fillRect/>
          </a:stretch>
        </p:blipFill>
        <p:spPr>
          <a:xfrm>
            <a:off x="6810655" y="865559"/>
            <a:ext cx="1998975" cy="187381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Рисунок 4">
            <a:extLst>
              <a:ext uri="{FF2B5EF4-FFF2-40B4-BE49-F238E27FC236}">
                <a16:creationId xmlns:a16="http://schemas.microsoft.com/office/drawing/2014/main" id="{E1767119-2B77-33D1-1574-15D5C419F9B5}"/>
              </a:ext>
            </a:extLst>
          </p:cNvPr>
          <p:cNvPicPr>
            <a:picLocks noChangeAspect="1"/>
          </p:cNvPicPr>
          <p:nvPr/>
        </p:nvPicPr>
        <p:blipFill>
          <a:blip r:embed="rId3"/>
          <a:stretch>
            <a:fillRect/>
          </a:stretch>
        </p:blipFill>
        <p:spPr>
          <a:xfrm>
            <a:off x="4215485" y="865559"/>
            <a:ext cx="2542252" cy="186553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Рисунок 6">
            <a:extLst>
              <a:ext uri="{FF2B5EF4-FFF2-40B4-BE49-F238E27FC236}">
                <a16:creationId xmlns:a16="http://schemas.microsoft.com/office/drawing/2014/main" id="{D5B4DA20-2AF5-7002-877C-DD95BF032C2F}"/>
              </a:ext>
            </a:extLst>
          </p:cNvPr>
          <p:cNvPicPr>
            <a:picLocks noChangeAspect="1"/>
          </p:cNvPicPr>
          <p:nvPr/>
        </p:nvPicPr>
        <p:blipFill>
          <a:blip r:embed="rId4"/>
          <a:stretch>
            <a:fillRect/>
          </a:stretch>
        </p:blipFill>
        <p:spPr>
          <a:xfrm>
            <a:off x="553588" y="810603"/>
            <a:ext cx="3731809" cy="3731809"/>
          </a:xfrm>
          <a:prstGeom prst="rect">
            <a:avLst/>
          </a:prstGeom>
        </p:spPr>
      </p:pic>
      <p:pic>
        <p:nvPicPr>
          <p:cNvPr id="8" name="Рисунок 7">
            <a:extLst>
              <a:ext uri="{FF2B5EF4-FFF2-40B4-BE49-F238E27FC236}">
                <a16:creationId xmlns:a16="http://schemas.microsoft.com/office/drawing/2014/main" id="{AFFF116F-2181-27A0-1613-3C12A55C28D4}"/>
              </a:ext>
            </a:extLst>
          </p:cNvPr>
          <p:cNvPicPr>
            <a:picLocks noChangeAspect="1"/>
          </p:cNvPicPr>
          <p:nvPr/>
        </p:nvPicPr>
        <p:blipFill>
          <a:blip r:embed="rId5">
            <a:extLst>
              <a:ext uri="{BEBA8EAE-BF5A-486C-A8C5-ECC9F3942E4B}">
                <a14:imgProps xmlns:a14="http://schemas.microsoft.com/office/drawing/2010/main">
                  <a14:imgLayer r:embed="rId6">
                    <a14:imgEffect>
                      <a14:brightnessContrast bright="30000" contrast="-19000"/>
                    </a14:imgEffect>
                  </a14:imgLayer>
                </a14:imgProps>
              </a:ext>
            </a:extLst>
          </a:blip>
          <a:srcRect l="8308" t="20041" r="8110" b="9866"/>
          <a:stretch/>
        </p:blipFill>
        <p:spPr>
          <a:xfrm>
            <a:off x="6050489" y="2786053"/>
            <a:ext cx="2759141" cy="173540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Рисунок 8">
            <a:extLst>
              <a:ext uri="{FF2B5EF4-FFF2-40B4-BE49-F238E27FC236}">
                <a16:creationId xmlns:a16="http://schemas.microsoft.com/office/drawing/2014/main" id="{4AE41C80-B90C-BA39-4B1E-F1DD2F23DC19}"/>
              </a:ext>
            </a:extLst>
          </p:cNvPr>
          <p:cNvPicPr>
            <a:picLocks noChangeAspect="1"/>
          </p:cNvPicPr>
          <p:nvPr/>
        </p:nvPicPr>
        <p:blipFill>
          <a:blip r:embed="rId7"/>
          <a:srcRect t="25600" b="20071"/>
          <a:stretch/>
        </p:blipFill>
        <p:spPr>
          <a:xfrm>
            <a:off x="4285398" y="2746784"/>
            <a:ext cx="1837424" cy="177466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1293278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Рисунок 7">
            <a:extLst>
              <a:ext uri="{FF2B5EF4-FFF2-40B4-BE49-F238E27FC236}">
                <a16:creationId xmlns:a16="http://schemas.microsoft.com/office/drawing/2014/main" id="{75BD21A2-48EF-5A44-85AF-8681FB9CAD07}"/>
              </a:ext>
            </a:extLst>
          </p:cNvPr>
          <p:cNvPicPr>
            <a:picLocks noChangeAspect="1"/>
          </p:cNvPicPr>
          <p:nvPr/>
        </p:nvPicPr>
        <p:blipFill>
          <a:blip r:embed="rId2"/>
          <a:stretch>
            <a:fillRect/>
          </a:stretch>
        </p:blipFill>
        <p:spPr>
          <a:xfrm>
            <a:off x="0" y="271462"/>
            <a:ext cx="9144000" cy="4600575"/>
          </a:xfrm>
          <a:prstGeom prst="rect">
            <a:avLst/>
          </a:prstGeom>
        </p:spPr>
      </p:pic>
    </p:spTree>
    <p:extLst>
      <p:ext uri="{BB962C8B-B14F-4D97-AF65-F5344CB8AC3E}">
        <p14:creationId xmlns:p14="http://schemas.microsoft.com/office/powerpoint/2010/main" val="35108992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DA356D6-D57E-EB0B-02A0-590D75E6C92F}"/>
              </a:ext>
            </a:extLst>
          </p:cNvPr>
          <p:cNvSpPr>
            <a:spLocks noGrp="1"/>
          </p:cNvSpPr>
          <p:nvPr>
            <p:ph type="title"/>
          </p:nvPr>
        </p:nvSpPr>
        <p:spPr>
          <a:xfrm>
            <a:off x="720000" y="122885"/>
            <a:ext cx="7704000" cy="478200"/>
          </a:xfrm>
        </p:spPr>
        <p:txBody>
          <a:bodyPr/>
          <a:lstStyle/>
          <a:p>
            <a:r>
              <a:rPr lang="ru-RU" sz="7200" dirty="0">
                <a:solidFill>
                  <a:schemeClr val="tx1"/>
                </a:solidFill>
                <a:latin typeface="Calibri" panose="020F0502020204030204" pitchFamily="34" charset="0"/>
                <a:cs typeface="Calibri" panose="020F0502020204030204" pitchFamily="34" charset="0"/>
              </a:rPr>
              <a:t>П</a:t>
            </a:r>
            <a:r>
              <a:rPr lang="ru-RU" sz="4400" dirty="0">
                <a:latin typeface="Calibri" panose="020F0502020204030204" pitchFamily="34" charset="0"/>
                <a:cs typeface="Calibri" panose="020F0502020204030204" pitchFamily="34" charset="0"/>
              </a:rPr>
              <a:t>лан </a:t>
            </a:r>
            <a:r>
              <a:rPr lang="ru-RU" sz="4400" dirty="0">
                <a:solidFill>
                  <a:schemeClr val="tx1"/>
                </a:solidFill>
                <a:latin typeface="Calibri" panose="020F0502020204030204" pitchFamily="34" charset="0"/>
                <a:cs typeface="Calibri" panose="020F0502020204030204" pitchFamily="34" charset="0"/>
              </a:rPr>
              <a:t>развития</a:t>
            </a:r>
          </a:p>
        </p:txBody>
      </p:sp>
      <p:sp>
        <p:nvSpPr>
          <p:cNvPr id="7" name="Овал 6">
            <a:extLst>
              <a:ext uri="{FF2B5EF4-FFF2-40B4-BE49-F238E27FC236}">
                <a16:creationId xmlns:a16="http://schemas.microsoft.com/office/drawing/2014/main" id="{C2FFFDB6-BF51-06FB-DB99-E9A85BB5E5CF}"/>
              </a:ext>
            </a:extLst>
          </p:cNvPr>
          <p:cNvSpPr/>
          <p:nvPr/>
        </p:nvSpPr>
        <p:spPr>
          <a:xfrm>
            <a:off x="301893" y="946329"/>
            <a:ext cx="1836315" cy="1779636"/>
          </a:xfrm>
          <a:prstGeom prst="ellipse">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скругленные углы 7">
            <a:extLst>
              <a:ext uri="{FF2B5EF4-FFF2-40B4-BE49-F238E27FC236}">
                <a16:creationId xmlns:a16="http://schemas.microsoft.com/office/drawing/2014/main" id="{7C8EA685-A8FD-9BCE-DA5B-ED6C3685DA0D}"/>
              </a:ext>
            </a:extLst>
          </p:cNvPr>
          <p:cNvSpPr/>
          <p:nvPr/>
        </p:nvSpPr>
        <p:spPr>
          <a:xfrm>
            <a:off x="248496" y="2936694"/>
            <a:ext cx="1943108" cy="1199739"/>
          </a:xfrm>
          <a:prstGeom prst="round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ru-RU" sz="1200" b="1" dirty="0">
                <a:solidFill>
                  <a:schemeClr val="tx1"/>
                </a:solidFill>
                <a:latin typeface="Calibri" panose="020F0502020204030204" pitchFamily="34" charset="0"/>
                <a:cs typeface="Calibri" panose="020F0502020204030204" pitchFamily="34" charset="0"/>
              </a:rPr>
              <a:t>З</a:t>
            </a:r>
            <a:r>
              <a:rPr lang="ru-RU" sz="1200" b="1" i="0" dirty="0">
                <a:solidFill>
                  <a:schemeClr val="tx1"/>
                </a:solidFill>
                <a:effectLst/>
                <a:latin typeface="Calibri" panose="020F0502020204030204" pitchFamily="34" charset="0"/>
                <a:cs typeface="Calibri" panose="020F0502020204030204" pitchFamily="34" charset="0"/>
              </a:rPr>
              <a:t>аключение договоров с поставщиками сырья и предприятиями по производству мазевой композиции на условиях </a:t>
            </a:r>
            <a:r>
              <a:rPr lang="ru-RU" sz="1200" b="1" i="0" dirty="0" err="1">
                <a:solidFill>
                  <a:schemeClr val="tx1"/>
                </a:solidFill>
                <a:effectLst/>
                <a:latin typeface="Calibri" panose="020F0502020204030204" pitchFamily="34" charset="0"/>
                <a:cs typeface="Calibri" panose="020F0502020204030204" pitchFamily="34" charset="0"/>
              </a:rPr>
              <a:t>аутсорса</a:t>
            </a:r>
            <a:endParaRPr lang="ru-RU" sz="1200" b="1" dirty="0">
              <a:solidFill>
                <a:schemeClr val="tx1"/>
              </a:solidFill>
              <a:latin typeface="Calibri" panose="020F0502020204030204" pitchFamily="34" charset="0"/>
              <a:cs typeface="Calibri" panose="020F0502020204030204" pitchFamily="34" charset="0"/>
            </a:endParaRPr>
          </a:p>
        </p:txBody>
      </p:sp>
      <p:sp>
        <p:nvSpPr>
          <p:cNvPr id="9" name="Прямоугольник: скругленные углы 8">
            <a:extLst>
              <a:ext uri="{FF2B5EF4-FFF2-40B4-BE49-F238E27FC236}">
                <a16:creationId xmlns:a16="http://schemas.microsoft.com/office/drawing/2014/main" id="{5B0D0553-ACAA-1FCB-3ACC-0E163C540623}"/>
              </a:ext>
            </a:extLst>
          </p:cNvPr>
          <p:cNvSpPr/>
          <p:nvPr/>
        </p:nvSpPr>
        <p:spPr>
          <a:xfrm>
            <a:off x="2416691" y="2949202"/>
            <a:ext cx="1957296" cy="1212247"/>
          </a:xfrm>
          <a:prstGeom prst="round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ru-RU" b="1" i="0" dirty="0">
                <a:solidFill>
                  <a:schemeClr val="tx1"/>
                </a:solidFill>
                <a:effectLst/>
                <a:latin typeface="Calibri" panose="020F0502020204030204" pitchFamily="34" charset="0"/>
                <a:cs typeface="Calibri" panose="020F0502020204030204" pitchFamily="34" charset="0"/>
              </a:rPr>
              <a:t>Маркетинг, продвижение продукта на рынок</a:t>
            </a:r>
            <a:endParaRPr lang="ru-RU" b="1" dirty="0">
              <a:solidFill>
                <a:schemeClr val="tx1"/>
              </a:solidFill>
              <a:latin typeface="Calibri" panose="020F0502020204030204" pitchFamily="34" charset="0"/>
              <a:cs typeface="Calibri" panose="020F0502020204030204" pitchFamily="34" charset="0"/>
            </a:endParaRPr>
          </a:p>
        </p:txBody>
      </p:sp>
      <p:sp>
        <p:nvSpPr>
          <p:cNvPr id="10" name="Прямоугольник: скругленные углы 9">
            <a:extLst>
              <a:ext uri="{FF2B5EF4-FFF2-40B4-BE49-F238E27FC236}">
                <a16:creationId xmlns:a16="http://schemas.microsoft.com/office/drawing/2014/main" id="{37942FBC-4CB3-171B-1CC2-3B004C4007EC}"/>
              </a:ext>
            </a:extLst>
          </p:cNvPr>
          <p:cNvSpPr/>
          <p:nvPr/>
        </p:nvSpPr>
        <p:spPr>
          <a:xfrm>
            <a:off x="4599074" y="2961710"/>
            <a:ext cx="1943108" cy="1199739"/>
          </a:xfrm>
          <a:prstGeom prst="round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ru-RU" b="1" i="0" dirty="0">
                <a:solidFill>
                  <a:schemeClr val="tx1"/>
                </a:solidFill>
                <a:effectLst/>
                <a:latin typeface="Calibri" panose="020F0502020204030204" pitchFamily="34" charset="0"/>
                <a:cs typeface="Calibri" panose="020F0502020204030204" pitchFamily="34" charset="0"/>
              </a:rPr>
              <a:t>Продажа пилотной партии товара</a:t>
            </a:r>
            <a:endParaRPr lang="ru-RU" b="1" dirty="0">
              <a:solidFill>
                <a:schemeClr val="tx1"/>
              </a:solidFill>
              <a:latin typeface="Calibri" panose="020F0502020204030204" pitchFamily="34" charset="0"/>
              <a:cs typeface="Calibri" panose="020F0502020204030204" pitchFamily="34" charset="0"/>
            </a:endParaRPr>
          </a:p>
        </p:txBody>
      </p:sp>
      <p:sp>
        <p:nvSpPr>
          <p:cNvPr id="11" name="Прямоугольник: скругленные углы 10">
            <a:extLst>
              <a:ext uri="{FF2B5EF4-FFF2-40B4-BE49-F238E27FC236}">
                <a16:creationId xmlns:a16="http://schemas.microsoft.com/office/drawing/2014/main" id="{6BEEA075-C79C-55F3-F277-3ECDBA8B89E3}"/>
              </a:ext>
            </a:extLst>
          </p:cNvPr>
          <p:cNvSpPr/>
          <p:nvPr/>
        </p:nvSpPr>
        <p:spPr>
          <a:xfrm>
            <a:off x="6792762" y="2940129"/>
            <a:ext cx="1943108" cy="1212247"/>
          </a:xfrm>
          <a:prstGeom prst="round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ru-RU" b="1" i="0" dirty="0">
                <a:solidFill>
                  <a:schemeClr val="tx1"/>
                </a:solidFill>
                <a:effectLst/>
                <a:latin typeface="Calibri" panose="020F0502020204030204" pitchFamily="34" charset="0"/>
                <a:cs typeface="Calibri" panose="020F0502020204030204" pitchFamily="34" charset="0"/>
              </a:rPr>
              <a:t>Получение обратной связи от клиентов</a:t>
            </a:r>
            <a:endParaRPr lang="ru-RU" b="1" dirty="0">
              <a:solidFill>
                <a:schemeClr val="tx1"/>
              </a:solidFill>
              <a:latin typeface="Calibri" panose="020F0502020204030204" pitchFamily="34" charset="0"/>
              <a:cs typeface="Calibri" panose="020F0502020204030204" pitchFamily="34" charset="0"/>
            </a:endParaRPr>
          </a:p>
        </p:txBody>
      </p:sp>
      <p:pic>
        <p:nvPicPr>
          <p:cNvPr id="12" name="Рисунок 11">
            <a:extLst>
              <a:ext uri="{FF2B5EF4-FFF2-40B4-BE49-F238E27FC236}">
                <a16:creationId xmlns:a16="http://schemas.microsoft.com/office/drawing/2014/main" id="{8B853282-7B8D-2195-E67A-316D8A2C43C7}"/>
              </a:ext>
            </a:extLst>
          </p:cNvPr>
          <p:cNvPicPr>
            <a:picLocks noChangeAspect="1"/>
          </p:cNvPicPr>
          <p:nvPr/>
        </p:nvPicPr>
        <p:blipFill>
          <a:blip r:embed="rId2"/>
          <a:stretch>
            <a:fillRect/>
          </a:stretch>
        </p:blipFill>
        <p:spPr>
          <a:xfrm>
            <a:off x="2447841" y="903820"/>
            <a:ext cx="1865538" cy="1804572"/>
          </a:xfrm>
          <a:prstGeom prst="rect">
            <a:avLst/>
          </a:prstGeom>
        </p:spPr>
      </p:pic>
      <p:pic>
        <p:nvPicPr>
          <p:cNvPr id="13" name="Рисунок 12">
            <a:extLst>
              <a:ext uri="{FF2B5EF4-FFF2-40B4-BE49-F238E27FC236}">
                <a16:creationId xmlns:a16="http://schemas.microsoft.com/office/drawing/2014/main" id="{1AC0304B-27B5-B34A-9A06-83B4E2B2380A}"/>
              </a:ext>
            </a:extLst>
          </p:cNvPr>
          <p:cNvPicPr>
            <a:picLocks noChangeAspect="1"/>
          </p:cNvPicPr>
          <p:nvPr/>
        </p:nvPicPr>
        <p:blipFill>
          <a:blip r:embed="rId2"/>
          <a:stretch>
            <a:fillRect/>
          </a:stretch>
        </p:blipFill>
        <p:spPr>
          <a:xfrm>
            <a:off x="4611906" y="926816"/>
            <a:ext cx="1865538" cy="1804572"/>
          </a:xfrm>
          <a:prstGeom prst="rect">
            <a:avLst/>
          </a:prstGeom>
        </p:spPr>
      </p:pic>
      <p:pic>
        <p:nvPicPr>
          <p:cNvPr id="14" name="Рисунок 13">
            <a:extLst>
              <a:ext uri="{FF2B5EF4-FFF2-40B4-BE49-F238E27FC236}">
                <a16:creationId xmlns:a16="http://schemas.microsoft.com/office/drawing/2014/main" id="{4B7CD179-3ABB-12F8-4516-7B8611FC920E}"/>
              </a:ext>
            </a:extLst>
          </p:cNvPr>
          <p:cNvPicPr>
            <a:picLocks noChangeAspect="1"/>
          </p:cNvPicPr>
          <p:nvPr/>
        </p:nvPicPr>
        <p:blipFill>
          <a:blip r:embed="rId2"/>
          <a:stretch>
            <a:fillRect/>
          </a:stretch>
        </p:blipFill>
        <p:spPr>
          <a:xfrm>
            <a:off x="6831546" y="903820"/>
            <a:ext cx="1865538" cy="1804572"/>
          </a:xfrm>
          <a:prstGeom prst="rect">
            <a:avLst/>
          </a:prstGeom>
        </p:spPr>
      </p:pic>
      <p:pic>
        <p:nvPicPr>
          <p:cNvPr id="16" name="Рисунок 15" descr="Рукопожатие">
            <a:extLst>
              <a:ext uri="{FF2B5EF4-FFF2-40B4-BE49-F238E27FC236}">
                <a16:creationId xmlns:a16="http://schemas.microsoft.com/office/drawing/2014/main" id="{8EC9E99F-7B44-E72C-B436-123AD05EE35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53719" y="1035824"/>
            <a:ext cx="1672568" cy="1672568"/>
          </a:xfrm>
          <a:prstGeom prst="rect">
            <a:avLst/>
          </a:prstGeom>
        </p:spPr>
      </p:pic>
      <p:pic>
        <p:nvPicPr>
          <p:cNvPr id="18" name="Рисунок 17" descr="Маркетинг">
            <a:extLst>
              <a:ext uri="{FF2B5EF4-FFF2-40B4-BE49-F238E27FC236}">
                <a16:creationId xmlns:a16="http://schemas.microsoft.com/office/drawing/2014/main" id="{8E4EA0B7-BAD9-5033-C88A-2951C564F938}"/>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663395" y="1106637"/>
            <a:ext cx="1530941" cy="1530941"/>
          </a:xfrm>
          <a:prstGeom prst="rect">
            <a:avLst/>
          </a:prstGeom>
        </p:spPr>
      </p:pic>
      <p:pic>
        <p:nvPicPr>
          <p:cNvPr id="20" name="Рисунок 19" descr="Киоск">
            <a:extLst>
              <a:ext uri="{FF2B5EF4-FFF2-40B4-BE49-F238E27FC236}">
                <a16:creationId xmlns:a16="http://schemas.microsoft.com/office/drawing/2014/main" id="{BDDDE438-8B4A-DBC7-2CAE-34332B7EB84B}"/>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4825943" y="1125810"/>
            <a:ext cx="1427086" cy="1427086"/>
          </a:xfrm>
          <a:prstGeom prst="rect">
            <a:avLst/>
          </a:prstGeom>
        </p:spPr>
      </p:pic>
      <p:sp>
        <p:nvSpPr>
          <p:cNvPr id="25" name="Облачко с текстом: овальное 24">
            <a:extLst>
              <a:ext uri="{FF2B5EF4-FFF2-40B4-BE49-F238E27FC236}">
                <a16:creationId xmlns:a16="http://schemas.microsoft.com/office/drawing/2014/main" id="{09355D7A-6E98-089D-078B-7AF2AA91805E}"/>
              </a:ext>
            </a:extLst>
          </p:cNvPr>
          <p:cNvSpPr/>
          <p:nvPr/>
        </p:nvSpPr>
        <p:spPr>
          <a:xfrm>
            <a:off x="7059529" y="1248701"/>
            <a:ext cx="1409571" cy="1084635"/>
          </a:xfrm>
          <a:prstGeom prst="wedgeEllipseCallout">
            <a:avLst/>
          </a:prstGeom>
          <a:solidFill>
            <a:srgbClr val="000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27" name="Рисунок 26" descr="Знак одобрения">
            <a:extLst>
              <a:ext uri="{FF2B5EF4-FFF2-40B4-BE49-F238E27FC236}">
                <a16:creationId xmlns:a16="http://schemas.microsoft.com/office/drawing/2014/main" id="{93794508-E0F1-B305-499B-598B72C41CD9}"/>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7307114" y="1299013"/>
            <a:ext cx="914400" cy="914400"/>
          </a:xfrm>
          <a:prstGeom prst="rect">
            <a:avLst/>
          </a:prstGeom>
        </p:spPr>
      </p:pic>
      <p:sp>
        <p:nvSpPr>
          <p:cNvPr id="29" name="Прямоугольник: скругленные углы 28">
            <a:extLst>
              <a:ext uri="{FF2B5EF4-FFF2-40B4-BE49-F238E27FC236}">
                <a16:creationId xmlns:a16="http://schemas.microsoft.com/office/drawing/2014/main" id="{6FF74EF6-EC27-A67A-09E1-C7AD29717959}"/>
              </a:ext>
            </a:extLst>
          </p:cNvPr>
          <p:cNvSpPr/>
          <p:nvPr/>
        </p:nvSpPr>
        <p:spPr>
          <a:xfrm>
            <a:off x="460535" y="4263703"/>
            <a:ext cx="1519029" cy="367095"/>
          </a:xfrm>
          <a:prstGeom prst="roundRect">
            <a:avLst/>
          </a:prstGeom>
          <a:solidFill>
            <a:srgbClr val="FFC000"/>
          </a:soli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ru-RU" b="1" dirty="0">
                <a:solidFill>
                  <a:schemeClr val="bg2"/>
                </a:solidFill>
                <a:latin typeface="Calibri" panose="020F0502020204030204" pitchFamily="34" charset="0"/>
                <a:cs typeface="Calibri" panose="020F0502020204030204" pitchFamily="34" charset="0"/>
              </a:rPr>
              <a:t>01.2025-02.2025 </a:t>
            </a:r>
          </a:p>
        </p:txBody>
      </p:sp>
      <p:sp>
        <p:nvSpPr>
          <p:cNvPr id="30" name="Прямоугольник: скругленные углы 29">
            <a:extLst>
              <a:ext uri="{FF2B5EF4-FFF2-40B4-BE49-F238E27FC236}">
                <a16:creationId xmlns:a16="http://schemas.microsoft.com/office/drawing/2014/main" id="{023F653E-4024-4849-C82B-4FDDE921F8DE}"/>
              </a:ext>
            </a:extLst>
          </p:cNvPr>
          <p:cNvSpPr/>
          <p:nvPr/>
        </p:nvSpPr>
        <p:spPr>
          <a:xfrm>
            <a:off x="2612464" y="4263703"/>
            <a:ext cx="1565750" cy="340397"/>
          </a:xfrm>
          <a:prstGeom prst="roundRect">
            <a:avLst/>
          </a:prstGeom>
          <a:solidFill>
            <a:srgbClr val="FFC000"/>
          </a:soli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ru-RU" b="1" dirty="0">
                <a:solidFill>
                  <a:schemeClr val="bg2"/>
                </a:solidFill>
                <a:latin typeface="Calibri" panose="020F0502020204030204" pitchFamily="34" charset="0"/>
                <a:cs typeface="Calibri" panose="020F0502020204030204" pitchFamily="34" charset="0"/>
              </a:rPr>
              <a:t>02.2025-03.2025 </a:t>
            </a:r>
          </a:p>
        </p:txBody>
      </p:sp>
      <p:sp>
        <p:nvSpPr>
          <p:cNvPr id="31" name="Прямоугольник: скругленные углы 30">
            <a:extLst>
              <a:ext uri="{FF2B5EF4-FFF2-40B4-BE49-F238E27FC236}">
                <a16:creationId xmlns:a16="http://schemas.microsoft.com/office/drawing/2014/main" id="{59D208B0-71F6-8F82-E50C-F86C2595C0C2}"/>
              </a:ext>
            </a:extLst>
          </p:cNvPr>
          <p:cNvSpPr/>
          <p:nvPr/>
        </p:nvSpPr>
        <p:spPr>
          <a:xfrm>
            <a:off x="4779971" y="4263703"/>
            <a:ext cx="1519029" cy="340397"/>
          </a:xfrm>
          <a:prstGeom prst="roundRect">
            <a:avLst/>
          </a:prstGeom>
          <a:solidFill>
            <a:srgbClr val="FFC000"/>
          </a:soli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ru-RU" b="1" dirty="0">
                <a:solidFill>
                  <a:schemeClr val="bg2"/>
                </a:solidFill>
                <a:latin typeface="Calibri" panose="020F0502020204030204" pitchFamily="34" charset="0"/>
                <a:cs typeface="Calibri" panose="020F0502020204030204" pitchFamily="34" charset="0"/>
              </a:rPr>
              <a:t>04.2025-06.2025</a:t>
            </a:r>
          </a:p>
        </p:txBody>
      </p:sp>
      <p:sp>
        <p:nvSpPr>
          <p:cNvPr id="32" name="Прямоугольник: скругленные углы 31">
            <a:extLst>
              <a:ext uri="{FF2B5EF4-FFF2-40B4-BE49-F238E27FC236}">
                <a16:creationId xmlns:a16="http://schemas.microsoft.com/office/drawing/2014/main" id="{800F210C-5235-6FF9-6DA4-BFA1DD55AC01}"/>
              </a:ext>
            </a:extLst>
          </p:cNvPr>
          <p:cNvSpPr/>
          <p:nvPr/>
        </p:nvSpPr>
        <p:spPr>
          <a:xfrm>
            <a:off x="7004801" y="4263703"/>
            <a:ext cx="1519029" cy="340397"/>
          </a:xfrm>
          <a:prstGeom prst="roundRect">
            <a:avLst/>
          </a:prstGeom>
          <a:solidFill>
            <a:srgbClr val="FFC000"/>
          </a:soli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ru-RU" b="1" dirty="0">
                <a:solidFill>
                  <a:schemeClr val="bg2"/>
                </a:solidFill>
                <a:latin typeface="Calibri" panose="020F0502020204030204" pitchFamily="34" charset="0"/>
                <a:cs typeface="Calibri" panose="020F0502020204030204" pitchFamily="34" charset="0"/>
              </a:rPr>
              <a:t>07.2025-09.2025</a:t>
            </a:r>
          </a:p>
        </p:txBody>
      </p:sp>
      <p:sp>
        <p:nvSpPr>
          <p:cNvPr id="33" name="Стрелка: вправо 32">
            <a:extLst>
              <a:ext uri="{FF2B5EF4-FFF2-40B4-BE49-F238E27FC236}">
                <a16:creationId xmlns:a16="http://schemas.microsoft.com/office/drawing/2014/main" id="{F689E174-6BE7-9CA9-8F80-EE751208686C}"/>
              </a:ext>
            </a:extLst>
          </p:cNvPr>
          <p:cNvSpPr/>
          <p:nvPr/>
        </p:nvSpPr>
        <p:spPr>
          <a:xfrm>
            <a:off x="0" y="4733052"/>
            <a:ext cx="8816952" cy="353458"/>
          </a:xfrm>
          <a:prstGeom prst="rightArrow">
            <a:avLst/>
          </a:prstGeom>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2892464107"/>
      </p:ext>
    </p:extLst>
  </p:cSld>
  <p:clrMapOvr>
    <a:masterClrMapping/>
  </p:clrMapOvr>
</p:sld>
</file>

<file path=ppt/theme/theme1.xml><?xml version="1.0" encoding="utf-8"?>
<a:theme xmlns:a="http://schemas.openxmlformats.org/drawingml/2006/main" name="Road Construction Project Proposal by Slidesgo">
  <a:themeElements>
    <a:clrScheme name="Simple Light">
      <a:dk1>
        <a:srgbClr val="FFFFFF"/>
      </a:dk1>
      <a:lt1>
        <a:srgbClr val="191919"/>
      </a:lt1>
      <a:dk2>
        <a:srgbClr val="C32E2E"/>
      </a:dk2>
      <a:lt2>
        <a:srgbClr val="999999"/>
      </a:lt2>
      <a:accent1>
        <a:srgbClr val="FFFFFF"/>
      </a:accent1>
      <a:accent2>
        <a:srgbClr val="FFFFFF"/>
      </a:accent2>
      <a:accent3>
        <a:srgbClr val="FFFFFF"/>
      </a:accent3>
      <a:accent4>
        <a:srgbClr val="FFFFFF"/>
      </a:accent4>
      <a:accent5>
        <a:srgbClr val="FFFFFF"/>
      </a:accent5>
      <a:accent6>
        <a:srgbClr val="FFFFFF"/>
      </a:accent6>
      <a:hlink>
        <a:srgbClr val="FFFFFF"/>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Slidesgo Final Pages">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869FB2"/>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135</TotalTime>
  <Words>847</Words>
  <Application>Microsoft Office PowerPoint</Application>
  <PresentationFormat>Экран (16:9)</PresentationFormat>
  <Paragraphs>144</Paragraphs>
  <Slides>17</Slides>
  <Notes>5</Notes>
  <HiddenSlides>0</HiddenSlides>
  <MMClips>0</MMClips>
  <ScaleCrop>false</ScaleCrop>
  <HeadingPairs>
    <vt:vector size="6" baseType="variant">
      <vt:variant>
        <vt:lpstr>Использованные шрифты</vt:lpstr>
      </vt:variant>
      <vt:variant>
        <vt:i4>8</vt:i4>
      </vt:variant>
      <vt:variant>
        <vt:lpstr>Тема</vt:lpstr>
      </vt:variant>
      <vt:variant>
        <vt:i4>2</vt:i4>
      </vt:variant>
      <vt:variant>
        <vt:lpstr>Заголовки слайдов</vt:lpstr>
      </vt:variant>
      <vt:variant>
        <vt:i4>17</vt:i4>
      </vt:variant>
    </vt:vector>
  </HeadingPairs>
  <TitlesOfParts>
    <vt:vector size="27" baseType="lpstr">
      <vt:lpstr>Proxima Nova</vt:lpstr>
      <vt:lpstr>Calibri</vt:lpstr>
      <vt:lpstr>Alata</vt:lpstr>
      <vt:lpstr>Roboto Condensed Light</vt:lpstr>
      <vt:lpstr>PT Sans</vt:lpstr>
      <vt:lpstr>Arial</vt:lpstr>
      <vt:lpstr>Proxima Nova Semibold</vt:lpstr>
      <vt:lpstr>Assistant</vt:lpstr>
      <vt:lpstr>Road Construction Project Proposal by Slidesgo</vt:lpstr>
      <vt:lpstr>Slidesgo Final Pages</vt:lpstr>
      <vt:lpstr>Разработка и вывод на рынок натуральной мазевой композиции  для ускоренного заживления ран</vt:lpstr>
      <vt:lpstr>Актуальность продукта</vt:lpstr>
      <vt:lpstr>Целевая аудитория</vt:lpstr>
      <vt:lpstr>Проблемы</vt:lpstr>
      <vt:lpstr>Решение</vt:lpstr>
      <vt:lpstr>Ценность</vt:lpstr>
      <vt:lpstr>Рынок</vt:lpstr>
      <vt:lpstr>Конкуренты</vt:lpstr>
      <vt:lpstr>Unit-экономика</vt:lpstr>
      <vt:lpstr>Бизнес-модель</vt:lpstr>
      <vt:lpstr>Команда</vt:lpstr>
      <vt:lpstr>АНАЛИЗ РЕЗУЛЬТАТОВ ПРОВЕДЁННОГО ОПРОСА</vt:lpstr>
      <vt:lpstr>АНАЛИЗ РЕЗУЛЬТАТОВ ПРОВЕДЁННОГО ОПРОСА</vt:lpstr>
      <vt:lpstr>Пользовательский путь</vt:lpstr>
      <vt:lpstr>Вывод продукта на рынок</vt:lpstr>
      <vt:lpstr>Презентация PowerPoint</vt:lpstr>
      <vt:lpstr>План развития</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Igor Shalaev</dc:creator>
  <cp:lastModifiedBy>Igor Shalaev</cp:lastModifiedBy>
  <cp:revision>5</cp:revision>
  <dcterms:modified xsi:type="dcterms:W3CDTF">2024-11-30T09:58:09Z</dcterms:modified>
</cp:coreProperties>
</file>