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0" r:id="rId2"/>
    <p:sldId id="281" r:id="rId3"/>
    <p:sldId id="286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76" d="100"/>
          <a:sy n="76" d="100"/>
        </p:scale>
        <p:origin x="108" y="65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k.link/sibirskiirosto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b="1" dirty="0">
                <a:solidFill>
                  <a:srgbClr val="1B1B1B"/>
                </a:solidFill>
                <a:latin typeface="Gilroy-Light"/>
              </a:rPr>
              <a:t>Создание кооператива по выращиванию, переработке, сбыту биологизированной и органической растениеводческой продукции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6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600" dirty="0">
                <a:hlinkClick r:id="rId3"/>
              </a:rPr>
              <a:t>https://vk.link/sibirskiirostok</a:t>
            </a:r>
            <a:r>
              <a:rPr lang="ru-RU" sz="1600" dirty="0"/>
              <a:t>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600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Вуз: </a:t>
            </a:r>
            <a:r>
              <a:rPr lang="ru-RU" dirty="0" err="1"/>
              <a:t>КузГСХА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Трек: предпринимательский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603283" y="1016905"/>
            <a:ext cx="4989789" cy="5509196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9F00FF"/>
                </a:solidFill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Наш	[потенциальный покупатель локальной органической / биологизированной продукции]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хочет	[употреблять в пищу свежие овощи, зелень, ягоды, выращенные без использования «химии» (пестицидов и минеральных удобрений), в т.ч. в переработанном виде (ферментация, консервация, заморозка) без консервантов], </a:t>
            </a:r>
            <a:br>
              <a:rPr lang="ru-RU" dirty="0"/>
            </a:b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но не может, потому что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ему мешают		[отсутствие предложения соответствующей продукции на рынке, отсутствие информации о том где можно приобрести соответствующую продукцию],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 существующие	[аналоги, выращенные с применением «химии»]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обладают 	[недостаточной питательной ценность («скрытый голод») и наносят вред здоровью]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 потому не позволяют эти барьеры преодолеть.</a:t>
            </a:r>
            <a:endParaRPr lang="ru-RU" sz="14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096000" y="1016905"/>
            <a:ext cx="4989790" cy="3785648"/>
          </a:xfrm>
          <a:prstGeom prst="rect">
            <a:avLst/>
          </a:prstGeom>
          <a:ln w="12700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solidFill>
                  <a:srgbClr val="9F00FF"/>
                </a:solidFill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Для	[потенциальный покупатель органической / биологизированной продукции]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наше	[ассортимент продукции]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будет	[восполнять дефицит на рынке локальной органической / биологизированной продукции],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и в отличие от	[аналогов, выращенных с применением «химии»]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будет иметь	[полноценный состав, большую питательную ценность, не будет наносить вред здоровью]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ее 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Цель и 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910567"/>
            <a:ext cx="7222216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Смитрович Алексей Евгеньевич – руководитель проекта.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Ожидание: проработка бизнес-идеи.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>
            <a:extLst>
              <a:ext uri="{FF2B5EF4-FFF2-40B4-BE49-F238E27FC236}">
                <a16:creationId xmlns:a16="http://schemas.microsoft.com/office/drawing/2014/main" id="{9488D5C0-67DF-417F-9682-E9633B65FCF8}"/>
              </a:ext>
            </a:extLst>
          </p:cNvPr>
          <p:cNvSpPr txBox="1"/>
          <p:nvPr/>
        </p:nvSpPr>
        <p:spPr>
          <a:xfrm>
            <a:off x="523739" y="1232249"/>
            <a:ext cx="6761963" cy="1663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b="1" dirty="0">
                <a:latin typeface="Gilroy-Light"/>
                <a:ea typeface="PT Sans"/>
                <a:cs typeface="PT Sans"/>
                <a:sym typeface="PT Sans"/>
              </a:rPr>
              <a:t>Цель:</a:t>
            </a:r>
            <a:endParaRPr sz="2400" b="1" dirty="0">
              <a:latin typeface="Gilroy-Light"/>
              <a:ea typeface="PT Sans"/>
              <a:cs typeface="PT Sans"/>
              <a:sym typeface="PT Sans"/>
            </a:endParaRP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-RU" sz="2400" dirty="0">
                <a:latin typeface="Gilroy-Light"/>
                <a:ea typeface="PT Sans"/>
                <a:cs typeface="PT Sans"/>
                <a:sym typeface="PT Sans"/>
              </a:rPr>
              <a:t>Изучить целевую аудиторию</a:t>
            </a:r>
            <a:r>
              <a:rPr lang="ru" sz="2400" dirty="0">
                <a:latin typeface="Gilroy-Light"/>
                <a:ea typeface="PT Sans"/>
                <a:cs typeface="PT Sans"/>
                <a:sym typeface="PT Sans"/>
              </a:rPr>
              <a:t>.</a:t>
            </a: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dirty="0">
                <a:latin typeface="Gilroy-Light"/>
                <a:ea typeface="PT Sans"/>
                <a:cs typeface="PT Sans"/>
                <a:sym typeface="PT Sans"/>
              </a:rPr>
              <a:t>Рассчитать </a:t>
            </a:r>
            <a:r>
              <a:rPr lang="ru-RU" sz="2400" dirty="0">
                <a:latin typeface="Gilroy-Light"/>
                <a:ea typeface="PT Sans"/>
                <a:cs typeface="PT Sans"/>
                <a:sym typeface="PT Sans"/>
              </a:rPr>
              <a:t>потребность и </a:t>
            </a:r>
            <a:r>
              <a:rPr lang="ru" sz="2400" dirty="0">
                <a:latin typeface="Gilroy-Light"/>
                <a:ea typeface="PT Sans"/>
                <a:cs typeface="PT Sans"/>
                <a:sym typeface="PT Sans"/>
              </a:rPr>
              <a:t>объем рынка.</a:t>
            </a:r>
          </a:p>
          <a:p>
            <a:pPr hangingPunct="1">
              <a:buClr>
                <a:srgbClr val="000000"/>
              </a:buClr>
              <a:buSzPts val="1100"/>
              <a:buFont typeface="Arial"/>
              <a:buNone/>
            </a:pPr>
            <a:r>
              <a:rPr lang="ru" sz="2400" dirty="0">
                <a:latin typeface="Gilroy-Light"/>
                <a:ea typeface="PT Sans"/>
                <a:cs typeface="PT Sans"/>
                <a:sym typeface="PT Sans"/>
              </a:rPr>
              <a:t>Составить бизнес-</a:t>
            </a:r>
            <a:r>
              <a:rPr lang="ru-RU" sz="2400" dirty="0">
                <a:latin typeface="Gilroy-Light"/>
                <a:ea typeface="PT Sans"/>
                <a:cs typeface="PT Sans"/>
                <a:sym typeface="PT Sans"/>
              </a:rPr>
              <a:t>план.</a:t>
            </a:r>
            <a:r>
              <a:rPr lang="ru" sz="2400" dirty="0">
                <a:latin typeface="Gilroy-Light"/>
                <a:ea typeface="PT Sans"/>
                <a:cs typeface="PT Sans"/>
                <a:sym typeface="PT Sans"/>
              </a:rPr>
              <a:t> </a:t>
            </a:r>
            <a:endParaRPr sz="2400" b="1" dirty="0">
              <a:latin typeface="Gilroy-Light"/>
              <a:ea typeface="PT Sans"/>
              <a:cs typeface="PT Sans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3087</TotalTime>
  <Words>76</Words>
  <Application>Microsoft Office PowerPoint</Application>
  <PresentationFormat>Широкоэкранный</PresentationFormat>
  <Paragraphs>38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PT Sans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Смитрович Алексей Евгеньевич</cp:lastModifiedBy>
  <cp:revision>31</cp:revision>
  <dcterms:modified xsi:type="dcterms:W3CDTF">2023-10-04T20:52:50Z</dcterms:modified>
</cp:coreProperties>
</file>