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57" r:id="rId6"/>
    <p:sldId id="265" r:id="rId7"/>
    <p:sldId id="266" r:id="rId8"/>
  </p:sldIdLst>
  <p:sldSz cx="12192000" cy="6858000"/>
  <p:notesSz cx="6858000" cy="9144000"/>
  <p:embeddedFontLst>
    <p:embeddedFont>
      <p:font typeface="Lato" panose="020F0502020204030203" pitchFamily="34" charset="0"/>
      <p:regular r:id="rId10"/>
      <p:bold r:id="rId11"/>
      <p:italic r:id="rId12"/>
      <p:boldItalic r:id="rId13"/>
    </p:embeddedFont>
    <p:embeddedFont>
      <p:font typeface="Lucida Sans Unicode" panose="020B0602030504020204" pitchFamily="34" charset="0"/>
      <p:regular r:id="rId14"/>
    </p:embeddedFont>
    <p:embeddedFont>
      <p:font typeface="Verdana" panose="020B0604030504040204" pitchFamily="34" charset="0"/>
      <p:regular r:id="rId15"/>
      <p:bold r:id="rId16"/>
      <p:italic r:id="rId17"/>
      <p:boldItalic r:id="rId18"/>
    </p:embeddedFont>
    <p:embeddedFont>
      <p:font typeface="Wingdings 2" panose="05020102010507070707" pitchFamily="18" charset="2"/>
      <p:regular r:id="rId19"/>
    </p:embeddedFont>
    <p:embeddedFont>
      <p:font typeface="Wingdings 3" panose="05040102010807070707" pitchFamily="18" charset="2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16005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4143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2004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5678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7280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idx="1"/>
          </p:nvPr>
        </p:nvSpPr>
        <p:spPr>
          <a:xfrm>
            <a:off x="1615857" y="1548446"/>
            <a:ext cx="8642959" cy="17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41566"/>
              <a:buNone/>
            </a:pP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Передвижная интерактивная выставка «Твоя ДНК»</a:t>
            </a:r>
            <a:endParaRPr sz="4800" b="1" dirty="0">
              <a:solidFill>
                <a:srgbClr val="00206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429319" y="746042"/>
            <a:ext cx="73613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52553" y="189377"/>
            <a:ext cx="353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Акселератор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МарГУ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12.25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750" y="3329825"/>
            <a:ext cx="4502803" cy="252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>
            <a:spLocks noGrp="1"/>
          </p:cNvSpPr>
          <p:nvPr>
            <p:ph type="title"/>
          </p:nvPr>
        </p:nvSpPr>
        <p:spPr>
          <a:xfrm>
            <a:off x="3296918" y="706891"/>
            <a:ext cx="5397015" cy="61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"/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Команда проекта</a:t>
            </a:r>
            <a:b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  <a:sym typeface="Lato Light"/>
              </a:rPr>
            </a:b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Lato Light"/>
              <a:cs typeface="Times New Roman" panose="02020603050405020304" pitchFamily="18" charset="0"/>
              <a:sym typeface="Lato Light"/>
            </a:endParaRPr>
          </a:p>
        </p:txBody>
      </p:sp>
      <p:sp>
        <p:nvSpPr>
          <p:cNvPr id="21" name="Google Shape;137;p16"/>
          <p:cNvSpPr txBox="1">
            <a:spLocks/>
          </p:cNvSpPr>
          <p:nvPr/>
        </p:nvSpPr>
        <p:spPr>
          <a:xfrm>
            <a:off x="2072065" y="2650159"/>
            <a:ext cx="1100626" cy="36945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ct val="71428"/>
            </a:pPr>
            <a:endParaRPr lang="ru-RU" sz="1600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29" name="Google Shape;137;p16"/>
          <p:cNvSpPr txBox="1">
            <a:spLocks/>
          </p:cNvSpPr>
          <p:nvPr/>
        </p:nvSpPr>
        <p:spPr>
          <a:xfrm>
            <a:off x="7444337" y="3806494"/>
            <a:ext cx="2041730" cy="152935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2075" algn="ctr">
              <a:buSzPct val="71428"/>
            </a:pPr>
            <a:r>
              <a:rPr lang="ru-RU" sz="1600" dirty="0" err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Долгушева</a:t>
            </a: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Анастасия Сергеевна</a:t>
            </a:r>
          </a:p>
          <a:p>
            <a:pPr marL="92075" algn="ctr">
              <a:buSzPct val="71428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Производитель</a:t>
            </a:r>
          </a:p>
        </p:txBody>
      </p:sp>
      <p:pic>
        <p:nvPicPr>
          <p:cNvPr id="31" name="Google Shape;87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Прямоугольник 32"/>
          <p:cNvSpPr/>
          <p:nvPr/>
        </p:nvSpPr>
        <p:spPr>
          <a:xfrm>
            <a:off x="8266544" y="165137"/>
            <a:ext cx="3731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1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Google Shape;137;p16"/>
          <p:cNvSpPr txBox="1">
            <a:spLocks/>
          </p:cNvSpPr>
          <p:nvPr/>
        </p:nvSpPr>
        <p:spPr>
          <a:xfrm>
            <a:off x="5122697" y="3978654"/>
            <a:ext cx="2015011" cy="118822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2075" algn="ctr">
              <a:buSzPct val="71428"/>
            </a:pPr>
            <a:r>
              <a:rPr lang="ru-RU" sz="1600" dirty="0" err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Бабайкина</a:t>
            </a: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</a:p>
          <a:p>
            <a:pPr marL="92075" algn="ctr">
              <a:buSzPct val="71428"/>
            </a:pP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Надежда </a:t>
            </a:r>
          </a:p>
          <a:p>
            <a:pPr marL="92075" algn="ctr">
              <a:buSzPct val="71428"/>
            </a:pP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Сергеевна</a:t>
            </a:r>
          </a:p>
          <a:p>
            <a:pPr marL="92075" algn="ctr">
              <a:buSzPct val="71428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Производитель</a:t>
            </a:r>
          </a:p>
        </p:txBody>
      </p:sp>
      <p:sp>
        <p:nvSpPr>
          <p:cNvPr id="35" name="Google Shape;137;p16"/>
          <p:cNvSpPr txBox="1">
            <a:spLocks/>
          </p:cNvSpPr>
          <p:nvPr/>
        </p:nvSpPr>
        <p:spPr>
          <a:xfrm>
            <a:off x="9776565" y="3978654"/>
            <a:ext cx="2041730" cy="128213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2075" algn="ctr">
              <a:buSzPct val="71428"/>
            </a:pPr>
            <a:r>
              <a:rPr lang="ru-RU" sz="1600" dirty="0" err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Рачеева</a:t>
            </a: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</a:p>
          <a:p>
            <a:pPr marL="92075" algn="ctr">
              <a:buSzPct val="71428"/>
            </a:pP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Мария</a:t>
            </a:r>
          </a:p>
          <a:p>
            <a:pPr marL="92075" algn="ctr">
              <a:buSzPct val="71428"/>
            </a:pP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Вадимовна</a:t>
            </a:r>
          </a:p>
          <a:p>
            <a:pPr marL="92075" algn="ctr">
              <a:buSzPct val="71428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Производитель</a:t>
            </a:r>
          </a:p>
        </p:txBody>
      </p:sp>
      <p:sp>
        <p:nvSpPr>
          <p:cNvPr id="36" name="Google Shape;137;p16"/>
          <p:cNvSpPr txBox="1">
            <a:spLocks/>
          </p:cNvSpPr>
          <p:nvPr/>
        </p:nvSpPr>
        <p:spPr>
          <a:xfrm>
            <a:off x="2705933" y="3838388"/>
            <a:ext cx="2110137" cy="14224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2075" algn="ctr">
              <a:buSzPct val="71428"/>
            </a:pP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Дмитриева Екатерина Станиславовна</a:t>
            </a:r>
          </a:p>
          <a:p>
            <a:pPr marL="92075" algn="ctr">
              <a:buSzPct val="71428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Производитель</a:t>
            </a:r>
          </a:p>
        </p:txBody>
      </p:sp>
      <p:sp>
        <p:nvSpPr>
          <p:cNvPr id="37" name="Google Shape;137;p16"/>
          <p:cNvSpPr txBox="1">
            <a:spLocks/>
          </p:cNvSpPr>
          <p:nvPr/>
        </p:nvSpPr>
        <p:spPr>
          <a:xfrm>
            <a:off x="603116" y="3806495"/>
            <a:ext cx="1796188" cy="152935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2075" algn="ctr">
              <a:buSzPct val="71428"/>
            </a:pPr>
            <a:r>
              <a:rPr lang="ru-RU" sz="1600" dirty="0" err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Штовба</a:t>
            </a: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Виктория </a:t>
            </a:r>
          </a:p>
          <a:p>
            <a:pPr marL="92075" algn="ctr">
              <a:buSzPct val="71428"/>
            </a:pPr>
            <a:r>
              <a:rPr lang="ru-RU" sz="16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Игоревна</a:t>
            </a:r>
          </a:p>
          <a:p>
            <a:pPr marL="92075" algn="ctr">
              <a:buSzPct val="71428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Лидер</a:t>
            </a:r>
          </a:p>
        </p:txBody>
      </p:sp>
      <p:sp>
        <p:nvSpPr>
          <p:cNvPr id="40" name="Google Shape;137;p16"/>
          <p:cNvSpPr txBox="1">
            <a:spLocks/>
          </p:cNvSpPr>
          <p:nvPr/>
        </p:nvSpPr>
        <p:spPr>
          <a:xfrm>
            <a:off x="9180944" y="2704267"/>
            <a:ext cx="1100626" cy="36945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ct val="71428"/>
            </a:pPr>
            <a:endParaRPr lang="ru-RU" sz="1600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41" name="Google Shape;137;p16"/>
          <p:cNvSpPr txBox="1">
            <a:spLocks/>
          </p:cNvSpPr>
          <p:nvPr/>
        </p:nvSpPr>
        <p:spPr>
          <a:xfrm>
            <a:off x="5561476" y="2650159"/>
            <a:ext cx="1100626" cy="36945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ct val="71428"/>
            </a:pPr>
            <a:endParaRPr lang="ru-RU" sz="1600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0" y="1660992"/>
            <a:ext cx="1796191" cy="179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879" y="1668159"/>
            <a:ext cx="1796191" cy="179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08" y="1668159"/>
            <a:ext cx="1797219" cy="179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028" y="1691117"/>
            <a:ext cx="1775521" cy="177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564" y="1678591"/>
            <a:ext cx="1788047" cy="178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87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Прямоугольник 32"/>
          <p:cNvSpPr/>
          <p:nvPr/>
        </p:nvSpPr>
        <p:spPr>
          <a:xfrm>
            <a:off x="8266544" y="165137"/>
            <a:ext cx="3731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1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7" name="Google Shape;120;p14"/>
          <p:cNvSpPr txBox="1"/>
          <p:nvPr/>
        </p:nvSpPr>
        <p:spPr>
          <a:xfrm>
            <a:off x="1803748" y="845477"/>
            <a:ext cx="9231682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Проект « Передвижная интерактивная выставка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«Твоя ДНК»</a:t>
            </a:r>
            <a:endParaRPr sz="2800" b="1" i="0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304381"/>
              </p:ext>
            </p:extLst>
          </p:nvPr>
        </p:nvGraphicFramePr>
        <p:xfrm>
          <a:off x="6969184" y="3782617"/>
          <a:ext cx="3615435" cy="21336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15435">
                  <a:extLst>
                    <a:ext uri="{9D8B030D-6E8A-4147-A177-3AD203B41FA5}">
                      <a16:colId xmlns:a16="http://schemas.microsoft.com/office/drawing/2014/main" val="27393982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Потребительские сегменты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5341254"/>
                  </a:ext>
                </a:extLst>
              </a:tr>
              <a:tr h="16104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Абитуриенты и старшеклассники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 учащихся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Общеобразовательные школы и центры профориентации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Люди,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интересующие генетикой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246515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286514"/>
              </p:ext>
            </p:extLst>
          </p:nvPr>
        </p:nvGraphicFramePr>
        <p:xfrm>
          <a:off x="3731490" y="1862954"/>
          <a:ext cx="4535054" cy="166479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535054">
                  <a:extLst>
                    <a:ext uri="{9D8B030D-6E8A-4147-A177-3AD203B41FA5}">
                      <a16:colId xmlns:a16="http://schemas.microsoft.com/office/drawing/2014/main" val="2057480296"/>
                    </a:ext>
                  </a:extLst>
                </a:gridCol>
              </a:tblGrid>
              <a:tr h="3541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проекта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5460744"/>
                  </a:ext>
                </a:extLst>
              </a:tr>
              <a:tr h="463406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интерактивной выставки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предоставления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 возможности самостоятельно выделить и изучить свою собственную ДНК, чтобы понять, как она устроена и как работает в организме.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99534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095217"/>
              </p:ext>
            </p:extLst>
          </p:nvPr>
        </p:nvGraphicFramePr>
        <p:xfrm>
          <a:off x="1568773" y="3742816"/>
          <a:ext cx="3615435" cy="21303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15435">
                  <a:extLst>
                    <a:ext uri="{9D8B030D-6E8A-4147-A177-3AD203B41FA5}">
                      <a16:colId xmlns:a16="http://schemas.microsoft.com/office/drawing/2014/main" val="567813474"/>
                    </a:ext>
                  </a:extLst>
                </a:gridCol>
              </a:tblGrid>
              <a:tr h="519895"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проекта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8154714"/>
                  </a:ext>
                </a:extLst>
              </a:tr>
              <a:tr h="16104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наследственности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взаимодействия генов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Исследования генетических заболеваний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 анализ информации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31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32392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87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Прямоугольник 32"/>
          <p:cNvSpPr/>
          <p:nvPr/>
        </p:nvSpPr>
        <p:spPr>
          <a:xfrm>
            <a:off x="8266544" y="165137"/>
            <a:ext cx="3731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1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7" name="Google Shape;120;p14"/>
          <p:cNvSpPr txBox="1"/>
          <p:nvPr/>
        </p:nvSpPr>
        <p:spPr>
          <a:xfrm>
            <a:off x="2217106" y="845477"/>
            <a:ext cx="8016657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Проект «Передвижная интерактивная выставка  « Твоя ДНК»</a:t>
            </a:r>
            <a:endParaRPr sz="2800" b="1" i="0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075577"/>
              </p:ext>
            </p:extLst>
          </p:nvPr>
        </p:nvGraphicFramePr>
        <p:xfrm>
          <a:off x="1600323" y="2238433"/>
          <a:ext cx="4254618" cy="23774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54618">
                  <a:extLst>
                    <a:ext uri="{9D8B030D-6E8A-4147-A177-3AD203B41FA5}">
                      <a16:colId xmlns:a16="http://schemas.microsoft.com/office/drawing/2014/main" val="40834707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 algn="ctr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 результаты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174913"/>
                  </a:ext>
                </a:extLst>
              </a:tr>
              <a:tr h="2005325"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заинтересованности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своей генетической информации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 количества людей, мотивированных изучат свою генетику 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уровня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генетических заболеваний, вследствие исследований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современной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выставки для изучения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48551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185614"/>
              </p:ext>
            </p:extLst>
          </p:nvPr>
        </p:nvGraphicFramePr>
        <p:xfrm>
          <a:off x="6518272" y="2241243"/>
          <a:ext cx="4254618" cy="24199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54618">
                  <a:extLst>
                    <a:ext uri="{9D8B030D-6E8A-4147-A177-3AD203B41FA5}">
                      <a16:colId xmlns:a16="http://schemas.microsoft.com/office/drawing/2014/main" val="4083161057"/>
                    </a:ext>
                  </a:extLst>
                </a:gridCol>
              </a:tblGrid>
              <a:tr h="457869">
                <a:tc>
                  <a:txBody>
                    <a:bodyPr/>
                    <a:lstStyle/>
                    <a:p>
                      <a:pPr marL="285750" indent="-285750" algn="ctr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Области применения результатов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0780414"/>
                  </a:ext>
                </a:extLst>
              </a:tr>
              <a:tr h="1962111"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Высшее и среднее профессиональное образование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Профориентационная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работа со школьниками.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Интересующиеся,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 не разбирающиеся в генетике, люди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38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687652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/>
        </p:nvSpPr>
        <p:spPr>
          <a:xfrm>
            <a:off x="1941534" y="845477"/>
            <a:ext cx="8718115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Проект «Передвижная интерактивная выставка  «Твоя ДНК»</a:t>
            </a:r>
            <a:endParaRPr sz="2800" b="1" i="0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3865" y="2048395"/>
            <a:ext cx="3120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800" dirty="0"/>
          </a:p>
        </p:txBody>
      </p:sp>
      <p:pic>
        <p:nvPicPr>
          <p:cNvPr id="21" name="Google Shape;87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Прямоугольник 22"/>
          <p:cNvSpPr/>
          <p:nvPr/>
        </p:nvSpPr>
        <p:spPr>
          <a:xfrm>
            <a:off x="8266544" y="165137"/>
            <a:ext cx="3731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1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03748" y="1753645"/>
            <a:ext cx="91565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«Передвижная интерактивная выставка «Твоя ДНК» – мобильный (передвижной)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модуль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оффлайн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-знакомства с генетикой и последующей интеграции обучающихся в цифровую образовательную экосистему. Проект призван наглядно и интерактивно объяснить сложные абстрактные понятия (ДНК, хромосомы,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доминантность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рецессивность), которые трудно усвоить только по учебникам.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для рынка НТИ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EduNet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заключается в том, что проект является идеальным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оффлайн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-инструментом для привлечения обучающихся в цифровую экосистему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EduNet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Кроме этого проект эффективно решает задачу массовой популяризации науки и направления «Биотехнологии» среди обучающихся, что является основой для формирования кадрового резерва для рынка НТИ.</a:t>
            </a: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87;p1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Прямоугольник 32"/>
          <p:cNvSpPr/>
          <p:nvPr/>
        </p:nvSpPr>
        <p:spPr>
          <a:xfrm>
            <a:off x="8266544" y="165137"/>
            <a:ext cx="3731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1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1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7" name="Google Shape;120;p14"/>
          <p:cNvSpPr txBox="1"/>
          <p:nvPr/>
        </p:nvSpPr>
        <p:spPr>
          <a:xfrm>
            <a:off x="3132307" y="810153"/>
            <a:ext cx="8476389" cy="501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4000"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https://pt.2035.university/project/peredviznaa-interaktivnaa-vystavka-tvoa-dnk</a:t>
            </a:r>
            <a:endParaRPr sz="1800" b="1" i="0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" name="Google Shape;120;p14"/>
          <p:cNvSpPr txBox="1"/>
          <p:nvPr/>
        </p:nvSpPr>
        <p:spPr>
          <a:xfrm>
            <a:off x="3538127" y="2438722"/>
            <a:ext cx="49569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400" i="0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2" b="17838"/>
          <a:stretch/>
        </p:blipFill>
        <p:spPr bwMode="auto">
          <a:xfrm>
            <a:off x="4119850" y="1775998"/>
            <a:ext cx="7849841" cy="378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EC3D482-B9B3-EE92-3B44-FE8BCB0BA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4" y="1679581"/>
            <a:ext cx="4056387" cy="405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07343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982FF241-FB64-FA33-513A-ABA3D416C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Google Shape;87;p13"/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7723" y="208322"/>
            <a:ext cx="909114" cy="110324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Прямоугольник 32"/>
          <p:cNvSpPr/>
          <p:nvPr/>
        </p:nvSpPr>
        <p:spPr>
          <a:xfrm>
            <a:off x="8266544" y="165137"/>
            <a:ext cx="37314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Акселерационная программа «Техно-старт: </a:t>
            </a:r>
            <a:r>
              <a:rPr lang="ru-RU" sz="1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МарГУ</a:t>
            </a:r>
            <a:r>
              <a:rPr 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7" name="Google Shape;120;p14"/>
          <p:cNvSpPr txBox="1"/>
          <p:nvPr/>
        </p:nvSpPr>
        <p:spPr>
          <a:xfrm>
            <a:off x="2417918" y="2474657"/>
            <a:ext cx="7356163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200" b="1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СПАСИБО ЗА ВНИМАНИЕ!</a:t>
            </a:r>
            <a:endParaRPr sz="3200" b="1" i="0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110904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99</TotalTime>
  <Words>337</Words>
  <Application>Microsoft Office PowerPoint</Application>
  <PresentationFormat>Широкоэкранный</PresentationFormat>
  <Paragraphs>55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Verdana</vt:lpstr>
      <vt:lpstr>Wingdings</vt:lpstr>
      <vt:lpstr>Arial</vt:lpstr>
      <vt:lpstr>Lucida Sans Unicode</vt:lpstr>
      <vt:lpstr>Lato</vt:lpstr>
      <vt:lpstr>Wingdings 3</vt:lpstr>
      <vt:lpstr>Courier New</vt:lpstr>
      <vt:lpstr>Wingdings 2</vt:lpstr>
      <vt:lpstr>Times New Roman</vt:lpstr>
      <vt:lpstr>Открытая</vt:lpstr>
      <vt:lpstr>Презентация PowerPoint</vt:lpstr>
      <vt:lpstr>Команда проекта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Штовба Виктория</cp:lastModifiedBy>
  <cp:revision>15</cp:revision>
  <dcterms:modified xsi:type="dcterms:W3CDTF">2025-11-18T02:55:01Z</dcterms:modified>
</cp:coreProperties>
</file>