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4"/>
  </p:notesMasterIdLst>
  <p:handoutMasterIdLst>
    <p:handoutMasterId r:id="rId15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2" r:id="rId12"/>
    <p:sldId id="303" r:id="rId1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0" d="100"/>
          <a:sy n="50" d="100"/>
        </p:scale>
        <p:origin x="84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676768" cy="3171782"/>
          </a:xfrm>
        </p:spPr>
        <p:txBody>
          <a:bodyPr/>
          <a:lstStyle/>
          <a:p>
            <a:r>
              <a:rPr lang="ru-RU" dirty="0"/>
              <a:t>Мобильное приложение </a:t>
            </a:r>
            <a:br>
              <a:rPr lang="ru-RU" dirty="0"/>
            </a:br>
            <a:r>
              <a:rPr lang="ru-RU" dirty="0"/>
              <a:t>«</a:t>
            </a:r>
            <a:r>
              <a:rPr lang="en-US" dirty="0"/>
              <a:t>E-FARM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42940" cy="755491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более 1200 молочных ферм, 330 заводов и комбинатов, производящих молочные продукты. И большинство из них придерживаются традиционных способов управления бизнесом, что тормозит процесс окупаемости и выхода на высокий заработок. Предприниматели, которые только начали свою работу в сельскохозяйственном секторе мало владеют информацией о том, как эффективнее выстроить работу на производстве. Они сталкиваются с такими проблемами, как недостоверность информаций, нехватка компетентных специалистов, малая скорость передачи информации, конкуренция и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послужит помощником для молочных ферм, заводов и комбинатов. Оно предусматривает помощь в различных вопросах: управление процессом производства, контроль качества, запись и анализ данных, диагностика проблем со здоровьем животных, распространение этих данных с помощью набора специально созданных, простых в использовании приложений, которые упрощают и ускоряют преобразование всех этих данных в действие.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42939" cy="755491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является этапом в автоматизации молочной фермы и позволяет объединять потоки данных от всего оборудования на ферме и сторонних организаций в единую систему управления. E-FARM — это платформа поддержки принятия решений, которая анализирует данные, предлагает выводы и упреждающие рекомендации, помогающие сделать жизнь фермера проще, его коров — более здоровыми, а ферму — более прибыльной. Приложение поможет фермерам мониторить производственные показатели, работать эффективнее и — благодаря широким возможностям контроля — достигать поставленных целей. Оно будет разработано, чтобы предоставить инструменты для помощи принятия решения, которые максимизируют результаты для всей фермы.</a:t>
            </a:r>
            <a:r>
              <a:rPr lang="ru-RU" sz="2800" b="0" i="0" dirty="0">
                <a:solidFill>
                  <a:srgbClr val="9A979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200000"/>
              </a:lnSpc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приложения является: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Возможность хранить информацию в приложении: хранение информации о животных, кормлении, здоровье и др.;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Управление фермой: управление животными, включая кормление, уход за здоровьем, учет продуктивности и др. (от 1 до нескольких пользователей, в зависимости от тарифа);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Управление закупками: предоставление возможности управлять закупками кормов, медикаментов и других материалов для фермы;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Отчеты: создание отчетов о животных, доение, кормление, продуктивности фермы и др. (еженедельно);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параметры приложения: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файла приложения составляет 40 МБ, требуемая версия ОС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5.0 и выше.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числовые характеристики приложения: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База возможностей: 10 различных функций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использования: без ограничений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каких странах ожидается скачивание приложения больше всего: Российская Федерация, Азербайджан, Турция, Индонезия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ожидаемого скачивания: более 1 тыс.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A80FE89-E0B2-0414-D314-D0321F4041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Записывает и анализирует данные по каждой корове, чтобы предоставить точную, надежную и своевременную информацию о благополучии каждой коровы, чтобы помочь принимать решения, которые приводят к превосходному здоровью, воспроизводству и долголетию животных.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Позволяет быстрее диагностировать проблемы со здоровьем животных, сокращая затраты на лечение, увеличивая продолжительность жизни и снижая продуктивность; оптимизировать корма для сокращения отходов и повышения производительности; точно определять охоту для снижения затрат на осеменение и улучшения воспроизводства; и делать прогнозы для поиска способов увеличить прибыльности вашей фермы.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Разработан, чтобы помочь сосредоточиться на ключевых задачах, которые помогут работать более продуктивно. Он сохраняет ценные данные о производительности для последующего использования этих данных для создания отчетов, предупреждений и планов действий, которые помогут принимать более обоснованные решения.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Существует для того, чтобы коровы производили молоко более высокого качества, чтобы коровы, которых нельзя доить, не доили, а некондиционное молоко не попадало в общий танк.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Дешевле других аналогов (годовая подписка Стандарт/Премиум в 1.5 раза дешевле, чем российский аналог "Молочная ферма", различие между стандарт и премиум 1.1 раза дешевле, чем в аналоге).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6) Доступность ("Молочная ферма" доступна в 4 регионах России, E-FARM - во всех странах).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7) Область применения ("Молочная ферма" - 1 область "для молочных ферм", E-FARM - более 2 областей "фермы КРС для производства молока и мяса, с/х фермы и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приобретение подписок потребителями для пользования приложением, которое будет стоить 12 000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год - стандартный тариф, 25 000 рублей в год - премиум. В данную стоимость входит: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 событий по воспроизводству стада (Половая охота, Осеменение, Проверка на стельность, Запуск, Отел, Аборт, Взвешивание, Контрольное доение, Перемещение, Выбытие);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 событий по ветеринарии;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Еженедельный рапорт руководителю;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Резервное копирование данных из системы;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Расширенная аналитика по воспроизводству и ветеринарии;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Отчеты, графики, диаграммы.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При необходимости в банке будет браться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При положительном раскладе будет организована сеть посредников для дальнейшего улучшения работы.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42940" cy="755491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 России 1200 молочных ферм, 330 молочных заводов и комбинатов - требуется автоматизированное управление (кол-во скачиваний приложения "Молочная ферма" свыше 1000);</a:t>
            </a:r>
            <a:br>
              <a:rPr lang="ru-RU" sz="2800" dirty="0"/>
            </a:b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Рынок конкурентов невелик, преимуществом приложения является то, что он дешевле аналога ("Молочная ферма" в 1.5 раз);</a:t>
            </a:r>
            <a:br>
              <a:rPr lang="ru-RU" sz="2800" dirty="0"/>
            </a:b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Функционирует по всей стране (на тот момент, когда "Молочная ферма" работает в 4 регионах России);</a:t>
            </a:r>
            <a:br>
              <a:rPr lang="ru-RU" sz="2800" dirty="0"/>
            </a:b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Расчет рентабельности мобильного приложения: при использовании только гранта (1 000 000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), взяв стандартный тариф (12 000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год), можно выйти в плюс после 80+ пользователей, при премиум тарифе (25 000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руб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год) - 40 пользователей.</a:t>
            </a:r>
            <a:endParaRPr lang="ru-RU" sz="28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+79393923951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Chulpan.korbanova@yandex.ru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3716</TotalTime>
  <Words>1006</Words>
  <Application>Microsoft Office PowerPoint</Application>
  <PresentationFormat>Произвольный</PresentationFormat>
  <Paragraphs>24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Tahoma</vt:lpstr>
      <vt:lpstr>Times New Roman</vt:lpstr>
      <vt:lpstr>ОБЛОЖКИ</vt:lpstr>
      <vt:lpstr>РАЗДЕЛИТЕЛИ</vt:lpstr>
      <vt:lpstr>Мобильное приложение  «E-FARM</vt:lpstr>
      <vt:lpstr>Актуальность проекта</vt:lpstr>
      <vt:lpstr>Проблема</vt:lpstr>
      <vt:lpstr>Решение</vt:lpstr>
      <vt:lpstr>Рынок</vt:lpstr>
      <vt:lpstr>Бизнес-модель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Чулпан</cp:lastModifiedBy>
  <cp:revision>219</cp:revision>
  <dcterms:created xsi:type="dcterms:W3CDTF">2021-03-01T12:07:13Z</dcterms:created>
  <dcterms:modified xsi:type="dcterms:W3CDTF">2023-12-20T20:59:16Z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