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  <p:sldMasterId id="2147483678" r:id="rId6"/>
    <p:sldMasterId id="2147483695" r:id="rId7"/>
  </p:sldMasterIdLst>
  <p:notesMasterIdLst>
    <p:notesMasterId r:id="rId19"/>
  </p:notesMasterIdLst>
  <p:handoutMasterIdLst>
    <p:handoutMasterId r:id="rId20"/>
  </p:handoutMasterIdLst>
  <p:sldIdLst>
    <p:sldId id="305" r:id="rId8"/>
    <p:sldId id="295" r:id="rId9"/>
    <p:sldId id="304" r:id="rId10"/>
    <p:sldId id="297" r:id="rId11"/>
    <p:sldId id="298" r:id="rId12"/>
    <p:sldId id="299" r:id="rId13"/>
    <p:sldId id="306" r:id="rId14"/>
    <p:sldId id="300" r:id="rId15"/>
    <p:sldId id="302" r:id="rId16"/>
    <p:sldId id="301" r:id="rId17"/>
    <p:sldId id="303" r:id="rId18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564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xmlns="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xmlns="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BAD6D4-A9A5-1699-AF14-A56D07A3866A}" v="45" dt="2024-11-17T19:03:53.757"/>
    <p1510:client id="{7FE4DE4D-BC18-9779-F121-2770F620DC3B}" v="496" dt="2024-11-19T16:58:59.653"/>
  </p1510:revLst>
</p1510:revInfo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234" y="198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35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25.svg"/><Relationship Id="rId1" Type="http://schemas.openxmlformats.org/officeDocument/2006/relationships/image" Target="../media/image21.png"/><Relationship Id="rId6" Type="http://schemas.openxmlformats.org/officeDocument/2006/relationships/image" Target="../media/image29.svg"/><Relationship Id="rId5" Type="http://schemas.openxmlformats.org/officeDocument/2006/relationships/image" Target="../media/image23.png"/><Relationship Id="rId4" Type="http://schemas.openxmlformats.org/officeDocument/2006/relationships/image" Target="../media/image27.sv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1.png"/><Relationship Id="rId7" Type="http://schemas.openxmlformats.org/officeDocument/2006/relationships/image" Target="../media/image32.png"/><Relationship Id="rId2" Type="http://schemas.openxmlformats.org/officeDocument/2006/relationships/image" Target="../media/image38.svg"/><Relationship Id="rId1" Type="http://schemas.openxmlformats.org/officeDocument/2006/relationships/image" Target="../media/image30.png"/><Relationship Id="rId6" Type="http://schemas.openxmlformats.org/officeDocument/2006/relationships/image" Target="../media/image31.svg"/><Relationship Id="rId5" Type="http://schemas.openxmlformats.org/officeDocument/2006/relationships/image" Target="../media/image24.png"/><Relationship Id="rId4" Type="http://schemas.openxmlformats.org/officeDocument/2006/relationships/image" Target="../media/image40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25.svg"/><Relationship Id="rId1" Type="http://schemas.openxmlformats.org/officeDocument/2006/relationships/image" Target="../media/image21.png"/><Relationship Id="rId6" Type="http://schemas.openxmlformats.org/officeDocument/2006/relationships/image" Target="../media/image29.svg"/><Relationship Id="rId5" Type="http://schemas.openxmlformats.org/officeDocument/2006/relationships/image" Target="../media/image23.png"/><Relationship Id="rId4" Type="http://schemas.openxmlformats.org/officeDocument/2006/relationships/image" Target="../media/image27.sv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1.png"/><Relationship Id="rId7" Type="http://schemas.openxmlformats.org/officeDocument/2006/relationships/image" Target="../media/image32.png"/><Relationship Id="rId2" Type="http://schemas.openxmlformats.org/officeDocument/2006/relationships/image" Target="../media/image38.svg"/><Relationship Id="rId1" Type="http://schemas.openxmlformats.org/officeDocument/2006/relationships/image" Target="../media/image30.png"/><Relationship Id="rId6" Type="http://schemas.openxmlformats.org/officeDocument/2006/relationships/image" Target="../media/image31.svg"/><Relationship Id="rId5" Type="http://schemas.openxmlformats.org/officeDocument/2006/relationships/image" Target="../media/image24.png"/><Relationship Id="rId4" Type="http://schemas.openxmlformats.org/officeDocument/2006/relationships/image" Target="../media/image4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EF1D64-09DB-43CA-9278-ACEC216A80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51C63C7-53BE-4D43-BFE1-8300DBF1F470}">
      <dgm:prSet/>
      <dgm:spPr/>
      <dgm:t>
        <a:bodyPr/>
        <a:lstStyle/>
        <a:p>
          <a:r>
            <a:rPr lang="ru-RU" dirty="0"/>
            <a:t>Тренд здоровый образ жизни</a:t>
          </a:r>
          <a:endParaRPr lang="en-US" dirty="0"/>
        </a:p>
      </dgm:t>
    </dgm:pt>
    <dgm:pt modelId="{6DB1298E-22A8-4978-9C42-4D65D4DE42BB}" type="parTrans" cxnId="{AB6333F4-EA00-4391-A412-1B40B196C47C}">
      <dgm:prSet/>
      <dgm:spPr/>
      <dgm:t>
        <a:bodyPr/>
        <a:lstStyle/>
        <a:p>
          <a:endParaRPr lang="en-US"/>
        </a:p>
      </dgm:t>
    </dgm:pt>
    <dgm:pt modelId="{F8D201C3-466D-4361-A515-2A417234C523}" type="sibTrans" cxnId="{AB6333F4-EA00-4391-A412-1B40B196C47C}">
      <dgm:prSet/>
      <dgm:spPr/>
      <dgm:t>
        <a:bodyPr/>
        <a:lstStyle/>
        <a:p>
          <a:endParaRPr lang="en-US"/>
        </a:p>
      </dgm:t>
    </dgm:pt>
    <dgm:pt modelId="{F401AC51-89B9-47D7-8C19-5150806510B7}">
      <dgm:prSet/>
      <dgm:spPr/>
      <dgm:t>
        <a:bodyPr/>
        <a:lstStyle/>
        <a:p>
          <a:r>
            <a:rPr lang="ru-RU" dirty="0"/>
            <a:t>Рост аллергических заболеваний на продукты питания, в том числе на диетическую продукцию птицеводства</a:t>
          </a:r>
          <a:endParaRPr lang="en-US" dirty="0"/>
        </a:p>
      </dgm:t>
    </dgm:pt>
    <dgm:pt modelId="{52ECF93C-255C-48DC-95CA-5E231C4F22B8}" type="parTrans" cxnId="{C856021B-8FBB-4A33-8D60-83A9DE6EA1A6}">
      <dgm:prSet/>
      <dgm:spPr/>
      <dgm:t>
        <a:bodyPr/>
        <a:lstStyle/>
        <a:p>
          <a:endParaRPr lang="en-US"/>
        </a:p>
      </dgm:t>
    </dgm:pt>
    <dgm:pt modelId="{3C0E30EF-B9E7-434A-A5F1-B09CF51E81D4}" type="sibTrans" cxnId="{C856021B-8FBB-4A33-8D60-83A9DE6EA1A6}">
      <dgm:prSet/>
      <dgm:spPr/>
      <dgm:t>
        <a:bodyPr/>
        <a:lstStyle/>
        <a:p>
          <a:endParaRPr lang="en-US"/>
        </a:p>
      </dgm:t>
    </dgm:pt>
    <dgm:pt modelId="{854653CA-9C97-47C5-A6C9-CE6162729EE3}">
      <dgm:prSet/>
      <dgm:spPr/>
      <dgm:t>
        <a:bodyPr/>
        <a:lstStyle/>
        <a:p>
          <a:pPr rtl="0"/>
          <a:r>
            <a:rPr lang="ru-RU" dirty="0"/>
            <a:t>Увеличение стоимости жизни и как следствие рост количества </a:t>
          </a:r>
          <a:r>
            <a:rPr lang="ru-RU" dirty="0">
              <a:latin typeface="Calibri Light"/>
            </a:rPr>
            <a:t>людей ,занимающихся</a:t>
          </a:r>
          <a:r>
            <a:rPr lang="ru-RU" dirty="0"/>
            <a:t> подсобным хозяйством</a:t>
          </a:r>
          <a:endParaRPr lang="en-US" dirty="0"/>
        </a:p>
      </dgm:t>
    </dgm:pt>
    <dgm:pt modelId="{C4DB224C-BE65-4C7C-9DDD-A2AC38B9137A}" type="parTrans" cxnId="{6CB30D37-4094-466B-A198-2816C38D5C77}">
      <dgm:prSet/>
      <dgm:spPr/>
      <dgm:t>
        <a:bodyPr/>
        <a:lstStyle/>
        <a:p>
          <a:endParaRPr lang="en-US"/>
        </a:p>
      </dgm:t>
    </dgm:pt>
    <dgm:pt modelId="{A820CEA9-5AC4-419C-8FBB-0DACD8F2BFEA}" type="sibTrans" cxnId="{6CB30D37-4094-466B-A198-2816C38D5C77}">
      <dgm:prSet/>
      <dgm:spPr/>
      <dgm:t>
        <a:bodyPr/>
        <a:lstStyle/>
        <a:p>
          <a:endParaRPr lang="en-US"/>
        </a:p>
      </dgm:t>
    </dgm:pt>
    <dgm:pt modelId="{465AE314-4301-4268-A98E-79997C99F05A}">
      <dgm:prSet/>
      <dgm:spPr/>
      <dgm:t>
        <a:bodyPr/>
        <a:lstStyle/>
        <a:p>
          <a:r>
            <a:rPr lang="ru-RU" dirty="0"/>
            <a:t>Научно-технический прогресс, развитие средств автоматизации и механизации</a:t>
          </a:r>
          <a:endParaRPr lang="en-US" dirty="0"/>
        </a:p>
      </dgm:t>
    </dgm:pt>
    <dgm:pt modelId="{094FF22E-FD18-4335-ABFA-AFCBACE97DA2}" type="parTrans" cxnId="{43CC4D03-AB94-4B4B-B666-66C3B07EDA13}">
      <dgm:prSet/>
      <dgm:spPr/>
      <dgm:t>
        <a:bodyPr/>
        <a:lstStyle/>
        <a:p>
          <a:endParaRPr lang="en-US"/>
        </a:p>
      </dgm:t>
    </dgm:pt>
    <dgm:pt modelId="{19E46589-8B14-4BE1-B44D-1CAD391C21C5}" type="sibTrans" cxnId="{43CC4D03-AB94-4B4B-B666-66C3B07EDA13}">
      <dgm:prSet/>
      <dgm:spPr/>
      <dgm:t>
        <a:bodyPr/>
        <a:lstStyle/>
        <a:p>
          <a:endParaRPr lang="en-US"/>
        </a:p>
      </dgm:t>
    </dgm:pt>
    <dgm:pt modelId="{5D9B6D26-81DC-4CAE-832E-E3AD251206FC}" type="pres">
      <dgm:prSet presAssocID="{C3EF1D64-09DB-43CA-9278-ACEC216A80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848CC9-C3A4-4ECC-8D5B-46F491C8A73F}" type="pres">
      <dgm:prSet presAssocID="{351C63C7-53BE-4D43-BFE1-8300DBF1F47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6858AD-176D-4D30-AF8C-B9DEF9B3C7B3}" type="pres">
      <dgm:prSet presAssocID="{F8D201C3-466D-4361-A515-2A417234C523}" presName="spacer" presStyleCnt="0"/>
      <dgm:spPr/>
    </dgm:pt>
    <dgm:pt modelId="{8B467140-BE8C-4506-8C9A-508F1FBB4A06}" type="pres">
      <dgm:prSet presAssocID="{F401AC51-89B9-47D7-8C19-5150806510B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607F6E-C17F-46AE-8020-174F68E1DCFC}" type="pres">
      <dgm:prSet presAssocID="{3C0E30EF-B9E7-434A-A5F1-B09CF51E81D4}" presName="spacer" presStyleCnt="0"/>
      <dgm:spPr/>
    </dgm:pt>
    <dgm:pt modelId="{A79694D1-F650-475E-9F20-D9A37E47D443}" type="pres">
      <dgm:prSet presAssocID="{854653CA-9C97-47C5-A6C9-CE6162729EE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F8B914-C1ED-4619-9C55-CBF5E8A2925C}" type="pres">
      <dgm:prSet presAssocID="{A820CEA9-5AC4-419C-8FBB-0DACD8F2BFEA}" presName="spacer" presStyleCnt="0"/>
      <dgm:spPr/>
    </dgm:pt>
    <dgm:pt modelId="{DD4B47C2-7CD4-4B87-863A-3374E9581759}" type="pres">
      <dgm:prSet presAssocID="{465AE314-4301-4268-A98E-79997C99F05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FEBFCF-F83E-4AFD-8EEB-7CA4DFE66A16}" type="presOf" srcId="{854653CA-9C97-47C5-A6C9-CE6162729EE3}" destId="{A79694D1-F650-475E-9F20-D9A37E47D443}" srcOrd="0" destOrd="0" presId="urn:microsoft.com/office/officeart/2005/8/layout/vList2"/>
    <dgm:cxn modelId="{54AF835B-A753-4D8B-98FA-4307C82F38F7}" type="presOf" srcId="{C3EF1D64-09DB-43CA-9278-ACEC216A80C5}" destId="{5D9B6D26-81DC-4CAE-832E-E3AD251206FC}" srcOrd="0" destOrd="0" presId="urn:microsoft.com/office/officeart/2005/8/layout/vList2"/>
    <dgm:cxn modelId="{701182C8-1D02-43FE-A98B-B430F183DB02}" type="presOf" srcId="{351C63C7-53BE-4D43-BFE1-8300DBF1F470}" destId="{2B848CC9-C3A4-4ECC-8D5B-46F491C8A73F}" srcOrd="0" destOrd="0" presId="urn:microsoft.com/office/officeart/2005/8/layout/vList2"/>
    <dgm:cxn modelId="{6CB30D37-4094-466B-A198-2816C38D5C77}" srcId="{C3EF1D64-09DB-43CA-9278-ACEC216A80C5}" destId="{854653CA-9C97-47C5-A6C9-CE6162729EE3}" srcOrd="2" destOrd="0" parTransId="{C4DB224C-BE65-4C7C-9DDD-A2AC38B9137A}" sibTransId="{A820CEA9-5AC4-419C-8FBB-0DACD8F2BFEA}"/>
    <dgm:cxn modelId="{C856021B-8FBB-4A33-8D60-83A9DE6EA1A6}" srcId="{C3EF1D64-09DB-43CA-9278-ACEC216A80C5}" destId="{F401AC51-89B9-47D7-8C19-5150806510B7}" srcOrd="1" destOrd="0" parTransId="{52ECF93C-255C-48DC-95CA-5E231C4F22B8}" sibTransId="{3C0E30EF-B9E7-434A-A5F1-B09CF51E81D4}"/>
    <dgm:cxn modelId="{ADF38C91-6022-4016-A357-92C742AC8DB7}" type="presOf" srcId="{465AE314-4301-4268-A98E-79997C99F05A}" destId="{DD4B47C2-7CD4-4B87-863A-3374E9581759}" srcOrd="0" destOrd="0" presId="urn:microsoft.com/office/officeart/2005/8/layout/vList2"/>
    <dgm:cxn modelId="{90FB13F1-B315-4A10-866A-55E96DEA380C}" type="presOf" srcId="{F401AC51-89B9-47D7-8C19-5150806510B7}" destId="{8B467140-BE8C-4506-8C9A-508F1FBB4A06}" srcOrd="0" destOrd="0" presId="urn:microsoft.com/office/officeart/2005/8/layout/vList2"/>
    <dgm:cxn modelId="{43CC4D03-AB94-4B4B-B666-66C3B07EDA13}" srcId="{C3EF1D64-09DB-43CA-9278-ACEC216A80C5}" destId="{465AE314-4301-4268-A98E-79997C99F05A}" srcOrd="3" destOrd="0" parTransId="{094FF22E-FD18-4335-ABFA-AFCBACE97DA2}" sibTransId="{19E46589-8B14-4BE1-B44D-1CAD391C21C5}"/>
    <dgm:cxn modelId="{AB6333F4-EA00-4391-A412-1B40B196C47C}" srcId="{C3EF1D64-09DB-43CA-9278-ACEC216A80C5}" destId="{351C63C7-53BE-4D43-BFE1-8300DBF1F470}" srcOrd="0" destOrd="0" parTransId="{6DB1298E-22A8-4978-9C42-4D65D4DE42BB}" sibTransId="{F8D201C3-466D-4361-A515-2A417234C523}"/>
    <dgm:cxn modelId="{1476B4E9-B111-43FB-A886-F63C606765EA}" type="presParOf" srcId="{5D9B6D26-81DC-4CAE-832E-E3AD251206FC}" destId="{2B848CC9-C3A4-4ECC-8D5B-46F491C8A73F}" srcOrd="0" destOrd="0" presId="urn:microsoft.com/office/officeart/2005/8/layout/vList2"/>
    <dgm:cxn modelId="{A8E3DD4D-CD1B-4A4A-A362-3E2A4ADB717F}" type="presParOf" srcId="{5D9B6D26-81DC-4CAE-832E-E3AD251206FC}" destId="{366858AD-176D-4D30-AF8C-B9DEF9B3C7B3}" srcOrd="1" destOrd="0" presId="urn:microsoft.com/office/officeart/2005/8/layout/vList2"/>
    <dgm:cxn modelId="{C263AC30-177C-4D39-8F96-AFBB1FCFB27E}" type="presParOf" srcId="{5D9B6D26-81DC-4CAE-832E-E3AD251206FC}" destId="{8B467140-BE8C-4506-8C9A-508F1FBB4A06}" srcOrd="2" destOrd="0" presId="urn:microsoft.com/office/officeart/2005/8/layout/vList2"/>
    <dgm:cxn modelId="{3D907E43-FD81-4CFC-82FD-7618E1CF1C7C}" type="presParOf" srcId="{5D9B6D26-81DC-4CAE-832E-E3AD251206FC}" destId="{3F607F6E-C17F-46AE-8020-174F68E1DCFC}" srcOrd="3" destOrd="0" presId="urn:microsoft.com/office/officeart/2005/8/layout/vList2"/>
    <dgm:cxn modelId="{8F5837D9-5747-48B2-9A5D-3654B4721DF8}" type="presParOf" srcId="{5D9B6D26-81DC-4CAE-832E-E3AD251206FC}" destId="{A79694D1-F650-475E-9F20-D9A37E47D443}" srcOrd="4" destOrd="0" presId="urn:microsoft.com/office/officeart/2005/8/layout/vList2"/>
    <dgm:cxn modelId="{7BFA7114-5617-4787-8681-5572AEA0A120}" type="presParOf" srcId="{5D9B6D26-81DC-4CAE-832E-E3AD251206FC}" destId="{81F8B914-C1ED-4619-9C55-CBF5E8A2925C}" srcOrd="5" destOrd="0" presId="urn:microsoft.com/office/officeart/2005/8/layout/vList2"/>
    <dgm:cxn modelId="{0157D211-7ABA-4E7A-8CC2-51D77113AB53}" type="presParOf" srcId="{5D9B6D26-81DC-4CAE-832E-E3AD251206FC}" destId="{DD4B47C2-7CD4-4B87-863A-3374E958175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1704A-1254-4653-B987-5E7CB041FB0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7F73C37F-4AA5-4A51-BF70-2A6E0FF5F794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>
              <a:solidFill>
                <a:schemeClr val="bg1"/>
              </a:solidFill>
            </a:rPr>
            <a:t>Страх не справиться, так как нет знаний по выращиванию перепелов</a:t>
          </a:r>
          <a:endParaRPr lang="en-US" dirty="0">
            <a:solidFill>
              <a:schemeClr val="bg1"/>
            </a:solidFill>
          </a:endParaRPr>
        </a:p>
      </dgm:t>
    </dgm:pt>
    <dgm:pt modelId="{0D94C6FF-FB03-4791-826A-3BEC0BB9BB71}" type="parTrans" cxnId="{ED773D7E-1006-4209-B26A-D15F57593792}">
      <dgm:prSet/>
      <dgm:spPr/>
      <dgm:t>
        <a:bodyPr/>
        <a:lstStyle/>
        <a:p>
          <a:endParaRPr lang="en-US"/>
        </a:p>
      </dgm:t>
    </dgm:pt>
    <dgm:pt modelId="{B7F6815A-4693-456E-BA6F-17945F8F02DC}" type="sibTrans" cxnId="{ED773D7E-1006-4209-B26A-D15F57593792}">
      <dgm:prSet/>
      <dgm:spPr/>
      <dgm:t>
        <a:bodyPr/>
        <a:lstStyle/>
        <a:p>
          <a:endParaRPr lang="en-US"/>
        </a:p>
      </dgm:t>
    </dgm:pt>
    <dgm:pt modelId="{DB6BD2EF-C89F-4B28-85F9-DFCCAF5D5C8B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>
              <a:solidFill>
                <a:schemeClr val="bg1"/>
              </a:solidFill>
            </a:rPr>
            <a:t>Травматизм птиц в существующих клетках</a:t>
          </a:r>
          <a:endParaRPr lang="en-US" dirty="0">
            <a:solidFill>
              <a:schemeClr val="bg1"/>
            </a:solidFill>
          </a:endParaRPr>
        </a:p>
      </dgm:t>
    </dgm:pt>
    <dgm:pt modelId="{5C3E3B6F-731A-4DE9-BCAF-17CFF6A76E6D}" type="parTrans" cxnId="{5C4FEF09-C0BD-427D-8E9F-13D3C6B3631F}">
      <dgm:prSet/>
      <dgm:spPr/>
      <dgm:t>
        <a:bodyPr/>
        <a:lstStyle/>
        <a:p>
          <a:endParaRPr lang="en-US"/>
        </a:p>
      </dgm:t>
    </dgm:pt>
    <dgm:pt modelId="{373BA078-B6E5-4D33-93ED-6E2705FAD5FE}" type="sibTrans" cxnId="{5C4FEF09-C0BD-427D-8E9F-13D3C6B3631F}">
      <dgm:prSet/>
      <dgm:spPr/>
      <dgm:t>
        <a:bodyPr/>
        <a:lstStyle/>
        <a:p>
          <a:endParaRPr lang="en-US"/>
        </a:p>
      </dgm:t>
    </dgm:pt>
    <dgm:pt modelId="{B68B18AA-48CD-4E87-9ECF-C952AF0C6E1A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>
              <a:solidFill>
                <a:schemeClr val="bg1"/>
              </a:solidFill>
            </a:rPr>
            <a:t>Низкая продуктивность перепелов</a:t>
          </a:r>
          <a:endParaRPr lang="en-US" dirty="0">
            <a:solidFill>
              <a:schemeClr val="bg1"/>
            </a:solidFill>
          </a:endParaRPr>
        </a:p>
      </dgm:t>
    </dgm:pt>
    <dgm:pt modelId="{B4AD94A9-E0BA-41B7-B5E4-4ED2CDD82414}" type="parTrans" cxnId="{33DA045E-E3BE-4D99-9FCA-7C3B8675573F}">
      <dgm:prSet/>
      <dgm:spPr/>
      <dgm:t>
        <a:bodyPr/>
        <a:lstStyle/>
        <a:p>
          <a:endParaRPr lang="en-US"/>
        </a:p>
      </dgm:t>
    </dgm:pt>
    <dgm:pt modelId="{E3668071-CAA8-4779-A1E9-4EE2B1125D4F}" type="sibTrans" cxnId="{33DA045E-E3BE-4D99-9FCA-7C3B8675573F}">
      <dgm:prSet/>
      <dgm:spPr/>
      <dgm:t>
        <a:bodyPr/>
        <a:lstStyle/>
        <a:p>
          <a:endParaRPr lang="en-US"/>
        </a:p>
      </dgm:t>
    </dgm:pt>
    <dgm:pt modelId="{C4E1C2EA-32D5-4EFA-93E2-921F701343E0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>
              <a:solidFill>
                <a:schemeClr val="bg1"/>
              </a:solidFill>
            </a:rPr>
            <a:t>Нехватка времени и сил на содержание перепелов</a:t>
          </a:r>
          <a:endParaRPr lang="en-US" dirty="0">
            <a:solidFill>
              <a:schemeClr val="bg1"/>
            </a:solidFill>
          </a:endParaRPr>
        </a:p>
      </dgm:t>
    </dgm:pt>
    <dgm:pt modelId="{D8715F03-C562-464C-844B-BB02359FB279}" type="parTrans" cxnId="{1EE3D3DE-B08D-4840-86CE-65F91D53539B}">
      <dgm:prSet/>
      <dgm:spPr/>
      <dgm:t>
        <a:bodyPr/>
        <a:lstStyle/>
        <a:p>
          <a:endParaRPr lang="en-US"/>
        </a:p>
      </dgm:t>
    </dgm:pt>
    <dgm:pt modelId="{10991D01-C642-4494-ACA2-032A0A241177}" type="sibTrans" cxnId="{1EE3D3DE-B08D-4840-86CE-65F91D53539B}">
      <dgm:prSet/>
      <dgm:spPr/>
      <dgm:t>
        <a:bodyPr/>
        <a:lstStyle/>
        <a:p>
          <a:endParaRPr lang="en-US"/>
        </a:p>
      </dgm:t>
    </dgm:pt>
    <dgm:pt modelId="{81DC7A07-E754-443E-BFA8-ACFFC8F80268}" type="pres">
      <dgm:prSet presAssocID="{8411704A-1254-4653-B987-5E7CB041FB0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6B771F-D773-4A71-8521-3BD6789A73ED}" type="pres">
      <dgm:prSet presAssocID="{7F73C37F-4AA5-4A51-BF70-2A6E0FF5F794}" presName="compNode" presStyleCnt="0"/>
      <dgm:spPr/>
    </dgm:pt>
    <dgm:pt modelId="{9C2DF172-0BCB-46B9-90A3-D9F039843141}" type="pres">
      <dgm:prSet presAssocID="{7F73C37F-4AA5-4A51-BF70-2A6E0FF5F794}" presName="bgRect" presStyleLbl="bgShp" presStyleIdx="0" presStyleCnt="4"/>
      <dgm:spPr/>
    </dgm:pt>
    <dgm:pt modelId="{5D9E5A8B-4798-4985-82C4-45B698026AE5}" type="pres">
      <dgm:prSet presAssocID="{7F73C37F-4AA5-4A51-BF70-2A6E0FF5F79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rprised Face with No Fill"/>
        </a:ext>
      </dgm:extLst>
    </dgm:pt>
    <dgm:pt modelId="{B2CC6C6C-C4A1-4F0F-B5B6-1896698C0411}" type="pres">
      <dgm:prSet presAssocID="{7F73C37F-4AA5-4A51-BF70-2A6E0FF5F794}" presName="spaceRect" presStyleCnt="0"/>
      <dgm:spPr/>
    </dgm:pt>
    <dgm:pt modelId="{1891017D-3653-44DC-A919-C9DFEA433EB9}" type="pres">
      <dgm:prSet presAssocID="{7F73C37F-4AA5-4A51-BF70-2A6E0FF5F794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E7F7832E-DA6F-4D1B-8FBB-5F9FF93DC1D9}" type="pres">
      <dgm:prSet presAssocID="{B7F6815A-4693-456E-BA6F-17945F8F02DC}" presName="sibTrans" presStyleCnt="0"/>
      <dgm:spPr/>
    </dgm:pt>
    <dgm:pt modelId="{6EDCEC56-9C44-4915-89B3-D3C0026E8211}" type="pres">
      <dgm:prSet presAssocID="{DB6BD2EF-C89F-4B28-85F9-DFCCAF5D5C8B}" presName="compNode" presStyleCnt="0"/>
      <dgm:spPr/>
    </dgm:pt>
    <dgm:pt modelId="{111C4585-F723-48C2-B703-02420592F61D}" type="pres">
      <dgm:prSet presAssocID="{DB6BD2EF-C89F-4B28-85F9-DFCCAF5D5C8B}" presName="bgRect" presStyleLbl="bgShp" presStyleIdx="1" presStyleCnt="4"/>
      <dgm:spPr/>
    </dgm:pt>
    <dgm:pt modelId="{83624812-13B0-4027-8CB1-9F41A1B2F59D}" type="pres">
      <dgm:prSet presAssocID="{DB6BD2EF-C89F-4B28-85F9-DFCCAF5D5C8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Утка"/>
        </a:ext>
      </dgm:extLst>
    </dgm:pt>
    <dgm:pt modelId="{38A6F0B4-47F8-4FBB-BF0F-FEAF35897849}" type="pres">
      <dgm:prSet presAssocID="{DB6BD2EF-C89F-4B28-85F9-DFCCAF5D5C8B}" presName="spaceRect" presStyleCnt="0"/>
      <dgm:spPr/>
    </dgm:pt>
    <dgm:pt modelId="{F6F5B53E-4501-4780-81BE-BCA50C4094F0}" type="pres">
      <dgm:prSet presAssocID="{DB6BD2EF-C89F-4B28-85F9-DFCCAF5D5C8B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AD319398-2FFE-4C47-84A7-9DDDC16D976B}" type="pres">
      <dgm:prSet presAssocID="{373BA078-B6E5-4D33-93ED-6E2705FAD5FE}" presName="sibTrans" presStyleCnt="0"/>
      <dgm:spPr/>
    </dgm:pt>
    <dgm:pt modelId="{F5483B12-4482-4358-B814-DA6E4A679BC1}" type="pres">
      <dgm:prSet presAssocID="{B68B18AA-48CD-4E87-9ECF-C952AF0C6E1A}" presName="compNode" presStyleCnt="0"/>
      <dgm:spPr/>
    </dgm:pt>
    <dgm:pt modelId="{AE89620C-1173-4384-B8B0-C770F3979A33}" type="pres">
      <dgm:prSet presAssocID="{B68B18AA-48CD-4E87-9ECF-C952AF0C6E1A}" presName="bgRect" presStyleLbl="bgShp" presStyleIdx="2" presStyleCnt="4"/>
      <dgm:spPr/>
    </dgm:pt>
    <dgm:pt modelId="{2FC3EC40-0D2E-4ECB-86D5-141F670235FF}" type="pres">
      <dgm:prSet presAssocID="{B68B18AA-48CD-4E87-9ECF-C952AF0C6E1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Измерительный прибор"/>
        </a:ext>
      </dgm:extLst>
    </dgm:pt>
    <dgm:pt modelId="{4FE7C1DE-4C3A-4659-A4F8-5F882DC33030}" type="pres">
      <dgm:prSet presAssocID="{B68B18AA-48CD-4E87-9ECF-C952AF0C6E1A}" presName="spaceRect" presStyleCnt="0"/>
      <dgm:spPr/>
    </dgm:pt>
    <dgm:pt modelId="{0CD5731B-345E-4611-8BDE-CDD9120ABA92}" type="pres">
      <dgm:prSet presAssocID="{B68B18AA-48CD-4E87-9ECF-C952AF0C6E1A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7BA5B5CA-ECAC-42E9-A078-A02FB6ACAD5B}" type="pres">
      <dgm:prSet presAssocID="{E3668071-CAA8-4779-A1E9-4EE2B1125D4F}" presName="sibTrans" presStyleCnt="0"/>
      <dgm:spPr/>
    </dgm:pt>
    <dgm:pt modelId="{57739EE4-666B-4B85-B64F-8827D7F3958B}" type="pres">
      <dgm:prSet presAssocID="{C4E1C2EA-32D5-4EFA-93E2-921F701343E0}" presName="compNode" presStyleCnt="0"/>
      <dgm:spPr/>
    </dgm:pt>
    <dgm:pt modelId="{F9D0317D-4E16-46C7-85DD-5519368CA597}" type="pres">
      <dgm:prSet presAssocID="{C4E1C2EA-32D5-4EFA-93E2-921F701343E0}" presName="bgRect" presStyleLbl="bgShp" presStyleIdx="3" presStyleCnt="4"/>
      <dgm:spPr/>
    </dgm:pt>
    <dgm:pt modelId="{B7F3BD6D-1B71-4BBB-9ACE-8D460D7F28A5}" type="pres">
      <dgm:prSet presAssocID="{C4E1C2EA-32D5-4EFA-93E2-921F701343E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Секундомер"/>
        </a:ext>
      </dgm:extLst>
    </dgm:pt>
    <dgm:pt modelId="{4E92AF8B-8633-4440-A4FD-8EC3E7534793}" type="pres">
      <dgm:prSet presAssocID="{C4E1C2EA-32D5-4EFA-93E2-921F701343E0}" presName="spaceRect" presStyleCnt="0"/>
      <dgm:spPr/>
    </dgm:pt>
    <dgm:pt modelId="{7912DA6C-6E6D-449B-BF70-CE84123509BA}" type="pres">
      <dgm:prSet presAssocID="{C4E1C2EA-32D5-4EFA-93E2-921F701343E0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ED773D7E-1006-4209-B26A-D15F57593792}" srcId="{8411704A-1254-4653-B987-5E7CB041FB01}" destId="{7F73C37F-4AA5-4A51-BF70-2A6E0FF5F794}" srcOrd="0" destOrd="0" parTransId="{0D94C6FF-FB03-4791-826A-3BEC0BB9BB71}" sibTransId="{B7F6815A-4693-456E-BA6F-17945F8F02DC}"/>
    <dgm:cxn modelId="{D45932BA-241D-464A-94E3-A143BC591B8D}" type="presOf" srcId="{C4E1C2EA-32D5-4EFA-93E2-921F701343E0}" destId="{7912DA6C-6E6D-449B-BF70-CE84123509BA}" srcOrd="0" destOrd="0" presId="urn:microsoft.com/office/officeart/2018/2/layout/IconVerticalSolidList"/>
    <dgm:cxn modelId="{186BED4C-3C53-409A-B1E1-01178C31CA7F}" type="presOf" srcId="{DB6BD2EF-C89F-4B28-85F9-DFCCAF5D5C8B}" destId="{F6F5B53E-4501-4780-81BE-BCA50C4094F0}" srcOrd="0" destOrd="0" presId="urn:microsoft.com/office/officeart/2018/2/layout/IconVerticalSolidList"/>
    <dgm:cxn modelId="{A95834BA-CF8F-4345-8B46-1301599DDB37}" type="presOf" srcId="{8411704A-1254-4653-B987-5E7CB041FB01}" destId="{81DC7A07-E754-443E-BFA8-ACFFC8F80268}" srcOrd="0" destOrd="0" presId="urn:microsoft.com/office/officeart/2018/2/layout/IconVerticalSolidList"/>
    <dgm:cxn modelId="{1EE3D3DE-B08D-4840-86CE-65F91D53539B}" srcId="{8411704A-1254-4653-B987-5E7CB041FB01}" destId="{C4E1C2EA-32D5-4EFA-93E2-921F701343E0}" srcOrd="3" destOrd="0" parTransId="{D8715F03-C562-464C-844B-BB02359FB279}" sibTransId="{10991D01-C642-4494-ACA2-032A0A241177}"/>
    <dgm:cxn modelId="{896997AC-F4BF-459D-8DBD-5A1065808919}" type="presOf" srcId="{7F73C37F-4AA5-4A51-BF70-2A6E0FF5F794}" destId="{1891017D-3653-44DC-A919-C9DFEA433EB9}" srcOrd="0" destOrd="0" presId="urn:microsoft.com/office/officeart/2018/2/layout/IconVerticalSolidList"/>
    <dgm:cxn modelId="{33DA045E-E3BE-4D99-9FCA-7C3B8675573F}" srcId="{8411704A-1254-4653-B987-5E7CB041FB01}" destId="{B68B18AA-48CD-4E87-9ECF-C952AF0C6E1A}" srcOrd="2" destOrd="0" parTransId="{B4AD94A9-E0BA-41B7-B5E4-4ED2CDD82414}" sibTransId="{E3668071-CAA8-4779-A1E9-4EE2B1125D4F}"/>
    <dgm:cxn modelId="{5C4FEF09-C0BD-427D-8E9F-13D3C6B3631F}" srcId="{8411704A-1254-4653-B987-5E7CB041FB01}" destId="{DB6BD2EF-C89F-4B28-85F9-DFCCAF5D5C8B}" srcOrd="1" destOrd="0" parTransId="{5C3E3B6F-731A-4DE9-BCAF-17CFF6A76E6D}" sibTransId="{373BA078-B6E5-4D33-93ED-6E2705FAD5FE}"/>
    <dgm:cxn modelId="{688E31FA-8512-4D59-93A1-84B965414CD4}" type="presOf" srcId="{B68B18AA-48CD-4E87-9ECF-C952AF0C6E1A}" destId="{0CD5731B-345E-4611-8BDE-CDD9120ABA92}" srcOrd="0" destOrd="0" presId="urn:microsoft.com/office/officeart/2018/2/layout/IconVerticalSolidList"/>
    <dgm:cxn modelId="{1A220C8B-25FA-4F58-89A1-686EF0266559}" type="presParOf" srcId="{81DC7A07-E754-443E-BFA8-ACFFC8F80268}" destId="{146B771F-D773-4A71-8521-3BD6789A73ED}" srcOrd="0" destOrd="0" presId="urn:microsoft.com/office/officeart/2018/2/layout/IconVerticalSolidList"/>
    <dgm:cxn modelId="{402AE3AC-E449-489A-B3C1-5E8E70DF9214}" type="presParOf" srcId="{146B771F-D773-4A71-8521-3BD6789A73ED}" destId="{9C2DF172-0BCB-46B9-90A3-D9F039843141}" srcOrd="0" destOrd="0" presId="urn:microsoft.com/office/officeart/2018/2/layout/IconVerticalSolidList"/>
    <dgm:cxn modelId="{FCD30BE3-7D68-4D66-8155-ACFE887C5D08}" type="presParOf" srcId="{146B771F-D773-4A71-8521-3BD6789A73ED}" destId="{5D9E5A8B-4798-4985-82C4-45B698026AE5}" srcOrd="1" destOrd="0" presId="urn:microsoft.com/office/officeart/2018/2/layout/IconVerticalSolidList"/>
    <dgm:cxn modelId="{409E90AE-4ECE-4692-A869-DE7DF4E09FDD}" type="presParOf" srcId="{146B771F-D773-4A71-8521-3BD6789A73ED}" destId="{B2CC6C6C-C4A1-4F0F-B5B6-1896698C0411}" srcOrd="2" destOrd="0" presId="urn:microsoft.com/office/officeart/2018/2/layout/IconVerticalSolidList"/>
    <dgm:cxn modelId="{47E65EAA-FF79-4C89-BC28-01CF01D8302B}" type="presParOf" srcId="{146B771F-D773-4A71-8521-3BD6789A73ED}" destId="{1891017D-3653-44DC-A919-C9DFEA433EB9}" srcOrd="3" destOrd="0" presId="urn:microsoft.com/office/officeart/2018/2/layout/IconVerticalSolidList"/>
    <dgm:cxn modelId="{8959E155-BF90-4071-BDDA-7C5977FF59A6}" type="presParOf" srcId="{81DC7A07-E754-443E-BFA8-ACFFC8F80268}" destId="{E7F7832E-DA6F-4D1B-8FBB-5F9FF93DC1D9}" srcOrd="1" destOrd="0" presId="urn:microsoft.com/office/officeart/2018/2/layout/IconVerticalSolidList"/>
    <dgm:cxn modelId="{925EEC5A-8324-4C93-BE8F-A5467A78EC21}" type="presParOf" srcId="{81DC7A07-E754-443E-BFA8-ACFFC8F80268}" destId="{6EDCEC56-9C44-4915-89B3-D3C0026E8211}" srcOrd="2" destOrd="0" presId="urn:microsoft.com/office/officeart/2018/2/layout/IconVerticalSolidList"/>
    <dgm:cxn modelId="{1203392A-1513-4A46-830B-FB47E7039ECD}" type="presParOf" srcId="{6EDCEC56-9C44-4915-89B3-D3C0026E8211}" destId="{111C4585-F723-48C2-B703-02420592F61D}" srcOrd="0" destOrd="0" presId="urn:microsoft.com/office/officeart/2018/2/layout/IconVerticalSolidList"/>
    <dgm:cxn modelId="{F4C48B23-59AA-4733-BCB4-580FE4AD42C4}" type="presParOf" srcId="{6EDCEC56-9C44-4915-89B3-D3C0026E8211}" destId="{83624812-13B0-4027-8CB1-9F41A1B2F59D}" srcOrd="1" destOrd="0" presId="urn:microsoft.com/office/officeart/2018/2/layout/IconVerticalSolidList"/>
    <dgm:cxn modelId="{F36A55FA-C6D2-4A94-9312-89EB987F003F}" type="presParOf" srcId="{6EDCEC56-9C44-4915-89B3-D3C0026E8211}" destId="{38A6F0B4-47F8-4FBB-BF0F-FEAF35897849}" srcOrd="2" destOrd="0" presId="urn:microsoft.com/office/officeart/2018/2/layout/IconVerticalSolidList"/>
    <dgm:cxn modelId="{F891E541-5805-410A-B895-03B966EB643B}" type="presParOf" srcId="{6EDCEC56-9C44-4915-89B3-D3C0026E8211}" destId="{F6F5B53E-4501-4780-81BE-BCA50C4094F0}" srcOrd="3" destOrd="0" presId="urn:microsoft.com/office/officeart/2018/2/layout/IconVerticalSolidList"/>
    <dgm:cxn modelId="{FB1310F2-DFD7-4A33-951E-7DECA1E80133}" type="presParOf" srcId="{81DC7A07-E754-443E-BFA8-ACFFC8F80268}" destId="{AD319398-2FFE-4C47-84A7-9DDDC16D976B}" srcOrd="3" destOrd="0" presId="urn:microsoft.com/office/officeart/2018/2/layout/IconVerticalSolidList"/>
    <dgm:cxn modelId="{7FB38E1E-63DF-409F-A50D-B46FD5A64990}" type="presParOf" srcId="{81DC7A07-E754-443E-BFA8-ACFFC8F80268}" destId="{F5483B12-4482-4358-B814-DA6E4A679BC1}" srcOrd="4" destOrd="0" presId="urn:microsoft.com/office/officeart/2018/2/layout/IconVerticalSolidList"/>
    <dgm:cxn modelId="{DFEC0CCF-802B-4E2A-B440-3C6E80B0FCA1}" type="presParOf" srcId="{F5483B12-4482-4358-B814-DA6E4A679BC1}" destId="{AE89620C-1173-4384-B8B0-C770F3979A33}" srcOrd="0" destOrd="0" presId="urn:microsoft.com/office/officeart/2018/2/layout/IconVerticalSolidList"/>
    <dgm:cxn modelId="{2E516E22-AE35-47D4-8CD9-CF0D142A5BA2}" type="presParOf" srcId="{F5483B12-4482-4358-B814-DA6E4A679BC1}" destId="{2FC3EC40-0D2E-4ECB-86D5-141F670235FF}" srcOrd="1" destOrd="0" presId="urn:microsoft.com/office/officeart/2018/2/layout/IconVerticalSolidList"/>
    <dgm:cxn modelId="{D4EC666D-7801-493A-B373-0317F0E71186}" type="presParOf" srcId="{F5483B12-4482-4358-B814-DA6E4A679BC1}" destId="{4FE7C1DE-4C3A-4659-A4F8-5F882DC33030}" srcOrd="2" destOrd="0" presId="urn:microsoft.com/office/officeart/2018/2/layout/IconVerticalSolidList"/>
    <dgm:cxn modelId="{FD8D772C-2011-42E0-8A75-B35D46226989}" type="presParOf" srcId="{F5483B12-4482-4358-B814-DA6E4A679BC1}" destId="{0CD5731B-345E-4611-8BDE-CDD9120ABA92}" srcOrd="3" destOrd="0" presId="urn:microsoft.com/office/officeart/2018/2/layout/IconVerticalSolidList"/>
    <dgm:cxn modelId="{D63B7C82-16E1-4E39-B4F4-A307C84346CC}" type="presParOf" srcId="{81DC7A07-E754-443E-BFA8-ACFFC8F80268}" destId="{7BA5B5CA-ECAC-42E9-A078-A02FB6ACAD5B}" srcOrd="5" destOrd="0" presId="urn:microsoft.com/office/officeart/2018/2/layout/IconVerticalSolidList"/>
    <dgm:cxn modelId="{F3E6389B-1286-4D3B-A2FD-85FF6FA8E86E}" type="presParOf" srcId="{81DC7A07-E754-443E-BFA8-ACFFC8F80268}" destId="{57739EE4-666B-4B85-B64F-8827D7F3958B}" srcOrd="6" destOrd="0" presId="urn:microsoft.com/office/officeart/2018/2/layout/IconVerticalSolidList"/>
    <dgm:cxn modelId="{BA54B586-A0EE-40B5-BB56-99301AED199A}" type="presParOf" srcId="{57739EE4-666B-4B85-B64F-8827D7F3958B}" destId="{F9D0317D-4E16-46C7-85DD-5519368CA597}" srcOrd="0" destOrd="0" presId="urn:microsoft.com/office/officeart/2018/2/layout/IconVerticalSolidList"/>
    <dgm:cxn modelId="{08BDF037-35DD-4C1E-B23F-9A00C9E9EB94}" type="presParOf" srcId="{57739EE4-666B-4B85-B64F-8827D7F3958B}" destId="{B7F3BD6D-1B71-4BBB-9ACE-8D460D7F28A5}" srcOrd="1" destOrd="0" presId="urn:microsoft.com/office/officeart/2018/2/layout/IconVerticalSolidList"/>
    <dgm:cxn modelId="{5212EB7C-E810-4EB3-AAA8-EFD5848BF813}" type="presParOf" srcId="{57739EE4-666B-4B85-B64F-8827D7F3958B}" destId="{4E92AF8B-8633-4440-A4FD-8EC3E7534793}" srcOrd="2" destOrd="0" presId="urn:microsoft.com/office/officeart/2018/2/layout/IconVerticalSolidList"/>
    <dgm:cxn modelId="{48731CA4-8F16-493E-9504-C4D2DBBA4B3F}" type="presParOf" srcId="{57739EE4-666B-4B85-B64F-8827D7F3958B}" destId="{7912DA6C-6E6D-449B-BF70-CE84123509B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A1ECEC-E705-4B2F-BE5D-6AB23A19D59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405E97-6CDD-488C-A97B-98CDD93857A6}">
      <dgm:prSet/>
      <dgm:spPr/>
      <dgm:t>
        <a:bodyPr/>
        <a:lstStyle/>
        <a:p>
          <a:r>
            <a:rPr lang="ru-RU" dirty="0"/>
            <a:t>Автоматизированные специализированные  клетки для перепелов , стандартных размеров, легко собирающиеся в мини-ферму нужного размера. Сопровождающиеся методическими рекомендациями с подробной информацией по выращиванию перепелов. </a:t>
          </a:r>
          <a:endParaRPr lang="en-US" dirty="0"/>
        </a:p>
      </dgm:t>
    </dgm:pt>
    <dgm:pt modelId="{ACA79316-CDA6-4AB4-9F26-0DC7F63926FE}" type="parTrans" cxnId="{C28EA76F-01E3-43C4-ACA8-44796AFDA511}">
      <dgm:prSet/>
      <dgm:spPr/>
      <dgm:t>
        <a:bodyPr/>
        <a:lstStyle/>
        <a:p>
          <a:endParaRPr lang="en-US"/>
        </a:p>
      </dgm:t>
    </dgm:pt>
    <dgm:pt modelId="{A56FC33C-2F87-41F1-B2FD-0BFE3A61CB0F}" type="sibTrans" cxnId="{C28EA76F-01E3-43C4-ACA8-44796AFDA511}">
      <dgm:prSet/>
      <dgm:spPr/>
      <dgm:t>
        <a:bodyPr/>
        <a:lstStyle/>
        <a:p>
          <a:endParaRPr lang="en-US"/>
        </a:p>
      </dgm:t>
    </dgm:pt>
    <dgm:pt modelId="{3D38B286-2913-48BC-A166-CF58221424E1}">
      <dgm:prSet/>
      <dgm:spPr/>
      <dgm:t>
        <a:bodyPr/>
        <a:lstStyle/>
        <a:p>
          <a:r>
            <a:rPr lang="ru-RU" dirty="0"/>
            <a:t>Стать успешным </a:t>
          </a:r>
          <a:r>
            <a:rPr lang="ru-RU" dirty="0" err="1"/>
            <a:t>перепеловодом</a:t>
          </a:r>
          <a:r>
            <a:rPr lang="ru-RU" dirty="0"/>
            <a:t> за счет использования наших клеток и методических рекомендаций, </a:t>
          </a:r>
          <a:r>
            <a:rPr lang="ru-RU" dirty="0">
              <a:latin typeface="Calibri Light"/>
            </a:rPr>
            <a:t>обеспечив</a:t>
          </a:r>
          <a:r>
            <a:rPr lang="ru-RU" dirty="0"/>
            <a:t> себя дополнительным доходом и здоровым питанием.</a:t>
          </a:r>
          <a:endParaRPr lang="en-US" dirty="0"/>
        </a:p>
      </dgm:t>
    </dgm:pt>
    <dgm:pt modelId="{8200764D-E890-40ED-AD39-CA9270AE12D0}" type="parTrans" cxnId="{C18FC5DE-5140-42FB-90BE-43D5425C791B}">
      <dgm:prSet/>
      <dgm:spPr/>
      <dgm:t>
        <a:bodyPr/>
        <a:lstStyle/>
        <a:p>
          <a:endParaRPr lang="en-US"/>
        </a:p>
      </dgm:t>
    </dgm:pt>
    <dgm:pt modelId="{5AF92D7A-5189-454B-92F2-F0403253FEE9}" type="sibTrans" cxnId="{C18FC5DE-5140-42FB-90BE-43D5425C791B}">
      <dgm:prSet/>
      <dgm:spPr/>
      <dgm:t>
        <a:bodyPr/>
        <a:lstStyle/>
        <a:p>
          <a:endParaRPr lang="en-US"/>
        </a:p>
      </dgm:t>
    </dgm:pt>
    <dgm:pt modelId="{170F95F0-F65F-4FF4-84CD-2379E5A4B36F}">
      <dgm:prSet phldr="0"/>
      <dgm:spPr/>
      <dgm:t>
        <a:bodyPr/>
        <a:lstStyle/>
        <a:p>
          <a:r>
            <a:rPr lang="ru-RU" dirty="0">
              <a:latin typeface="Times New Roman"/>
              <a:cs typeface="Times New Roman"/>
            </a:rPr>
            <a:t>Размеры нашей клетки 60 × 30 × 25 см. Внутреннее оснащение клетки включает в себя: кормушку оцинкованную, 2 ниппельные поилки, механизм для уборки помёта с накопителем, яйцесборник, тепловентилятор, светодиодная лампа (линейная), комплект крепёжных соединений.</a:t>
          </a:r>
        </a:p>
      </dgm:t>
    </dgm:pt>
    <dgm:pt modelId="{44B23928-8A21-4F18-98D0-D4FDDB39D297}" type="parTrans" cxnId="{3A63A7E8-BCF4-4265-9C9C-B6F2D7E26B72}">
      <dgm:prSet/>
      <dgm:spPr/>
    </dgm:pt>
    <dgm:pt modelId="{CBF73090-298C-4436-9AE2-6274ADCEF6E6}" type="sibTrans" cxnId="{3A63A7E8-BCF4-4265-9C9C-B6F2D7E26B72}">
      <dgm:prSet/>
      <dgm:spPr/>
    </dgm:pt>
    <dgm:pt modelId="{C48FC9E9-6E2A-4198-BD7B-9DE00EE898BA}" type="pres">
      <dgm:prSet presAssocID="{82A1ECEC-E705-4B2F-BE5D-6AB23A19D59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DCC6DC-C55C-45FF-ACDB-701FAC2464C5}" type="pres">
      <dgm:prSet presAssocID="{26405E97-6CDD-488C-A97B-98CDD93857A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2EF3C1-12D3-4A42-93BC-4FCB1034B22B}" type="pres">
      <dgm:prSet presAssocID="{A56FC33C-2F87-41F1-B2FD-0BFE3A61CB0F}" presName="sibTrans" presStyleCnt="0"/>
      <dgm:spPr/>
    </dgm:pt>
    <dgm:pt modelId="{94B0DA37-F3C7-4ED3-950E-099F7E0AF399}" type="pres">
      <dgm:prSet presAssocID="{3D38B286-2913-48BC-A166-CF58221424E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7EA474-BD9D-4C93-9154-22255A912ED2}" type="pres">
      <dgm:prSet presAssocID="{5AF92D7A-5189-454B-92F2-F0403253FEE9}" presName="sibTrans" presStyleCnt="0"/>
      <dgm:spPr/>
    </dgm:pt>
    <dgm:pt modelId="{72E87DC7-4359-40F7-811E-BA5868174B6D}" type="pres">
      <dgm:prSet presAssocID="{170F95F0-F65F-4FF4-84CD-2379E5A4B36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288CB26-8287-4199-9069-8D1E3FF888E8}" type="presOf" srcId="{3D38B286-2913-48BC-A166-CF58221424E1}" destId="{94B0DA37-F3C7-4ED3-950E-099F7E0AF399}" srcOrd="0" destOrd="0" presId="urn:microsoft.com/office/officeart/2005/8/layout/default"/>
    <dgm:cxn modelId="{3A63A7E8-BCF4-4265-9C9C-B6F2D7E26B72}" srcId="{82A1ECEC-E705-4B2F-BE5D-6AB23A19D59A}" destId="{170F95F0-F65F-4FF4-84CD-2379E5A4B36F}" srcOrd="2" destOrd="0" parTransId="{44B23928-8A21-4F18-98D0-D4FDDB39D297}" sibTransId="{CBF73090-298C-4436-9AE2-6274ADCEF6E6}"/>
    <dgm:cxn modelId="{F1F04F5D-8E63-4C50-80D8-FBA20F15C650}" type="presOf" srcId="{82A1ECEC-E705-4B2F-BE5D-6AB23A19D59A}" destId="{C48FC9E9-6E2A-4198-BD7B-9DE00EE898BA}" srcOrd="0" destOrd="0" presId="urn:microsoft.com/office/officeart/2005/8/layout/default"/>
    <dgm:cxn modelId="{C28EA76F-01E3-43C4-ACA8-44796AFDA511}" srcId="{82A1ECEC-E705-4B2F-BE5D-6AB23A19D59A}" destId="{26405E97-6CDD-488C-A97B-98CDD93857A6}" srcOrd="0" destOrd="0" parTransId="{ACA79316-CDA6-4AB4-9F26-0DC7F63926FE}" sibTransId="{A56FC33C-2F87-41F1-B2FD-0BFE3A61CB0F}"/>
    <dgm:cxn modelId="{C18FC5DE-5140-42FB-90BE-43D5425C791B}" srcId="{82A1ECEC-E705-4B2F-BE5D-6AB23A19D59A}" destId="{3D38B286-2913-48BC-A166-CF58221424E1}" srcOrd="1" destOrd="0" parTransId="{8200764D-E890-40ED-AD39-CA9270AE12D0}" sibTransId="{5AF92D7A-5189-454B-92F2-F0403253FEE9}"/>
    <dgm:cxn modelId="{FFA4E242-EFEB-4A0F-ACCF-00ECDB0063C8}" type="presOf" srcId="{170F95F0-F65F-4FF4-84CD-2379E5A4B36F}" destId="{72E87DC7-4359-40F7-811E-BA5868174B6D}" srcOrd="0" destOrd="0" presId="urn:microsoft.com/office/officeart/2005/8/layout/default"/>
    <dgm:cxn modelId="{957169DB-2864-4AA4-A565-D38044E14E67}" type="presOf" srcId="{26405E97-6CDD-488C-A97B-98CDD93857A6}" destId="{70DCC6DC-C55C-45FF-ACDB-701FAC2464C5}" srcOrd="0" destOrd="0" presId="urn:microsoft.com/office/officeart/2005/8/layout/default"/>
    <dgm:cxn modelId="{380D04CA-F557-4D1B-BB34-D87429421A73}" type="presParOf" srcId="{C48FC9E9-6E2A-4198-BD7B-9DE00EE898BA}" destId="{70DCC6DC-C55C-45FF-ACDB-701FAC2464C5}" srcOrd="0" destOrd="0" presId="urn:microsoft.com/office/officeart/2005/8/layout/default"/>
    <dgm:cxn modelId="{B039AE61-04CB-4557-8481-58E6C8AEFEC4}" type="presParOf" srcId="{C48FC9E9-6E2A-4198-BD7B-9DE00EE898BA}" destId="{292EF3C1-12D3-4A42-93BC-4FCB1034B22B}" srcOrd="1" destOrd="0" presId="urn:microsoft.com/office/officeart/2005/8/layout/default"/>
    <dgm:cxn modelId="{7FF50373-3B4A-401C-BF29-FC07AB1618A6}" type="presParOf" srcId="{C48FC9E9-6E2A-4198-BD7B-9DE00EE898BA}" destId="{94B0DA37-F3C7-4ED3-950E-099F7E0AF399}" srcOrd="2" destOrd="0" presId="urn:microsoft.com/office/officeart/2005/8/layout/default"/>
    <dgm:cxn modelId="{1787F33A-E8AC-49BB-B334-E15E447F9990}" type="presParOf" srcId="{C48FC9E9-6E2A-4198-BD7B-9DE00EE898BA}" destId="{E57EA474-BD9D-4C93-9154-22255A912ED2}" srcOrd="3" destOrd="0" presId="urn:microsoft.com/office/officeart/2005/8/layout/default"/>
    <dgm:cxn modelId="{0FF6B72E-A64F-484B-A883-3584412BB28F}" type="presParOf" srcId="{C48FC9E9-6E2A-4198-BD7B-9DE00EE898BA}" destId="{72E87DC7-4359-40F7-811E-BA5868174B6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D7BA6D1-3217-4FE8-8394-341D6888A680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C5C1DBA6-BCE5-4A43-BECC-6DC5C9CC619E}">
      <dgm:prSet phldrT="[Текст]" phldr="0"/>
      <dgm:spPr/>
      <dgm:t>
        <a:bodyPr/>
        <a:lstStyle/>
        <a:p>
          <a:pPr rtl="0"/>
          <a:r>
            <a:rPr lang="en-US" dirty="0">
              <a:solidFill>
                <a:schemeClr val="bg2">
                  <a:lumMod val="25000"/>
                </a:schemeClr>
              </a:solidFill>
              <a:latin typeface="Calibri"/>
              <a:cs typeface="Calibri"/>
            </a:rPr>
            <a:t>TAM</a:t>
          </a:r>
          <a:r>
            <a:rPr lang="ru-RU" dirty="0">
              <a:solidFill>
                <a:schemeClr val="bg2">
                  <a:lumMod val="25000"/>
                </a:schemeClr>
              </a:solidFill>
              <a:latin typeface="Calibri"/>
              <a:cs typeface="Calibri"/>
            </a:rPr>
            <a:t> </a:t>
          </a:r>
          <a:r>
            <a:rPr lang="ru-RU" dirty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4 860 000 000</a:t>
          </a:r>
          <a:endParaRPr lang="ru-RU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F22A449E-3A7D-4390-A5D3-9B23425D64D2}" type="parTrans" cxnId="{4B265CC2-66E7-4D46-BC9A-6A923A9CFA2A}">
      <dgm:prSet/>
      <dgm:spPr/>
    </dgm:pt>
    <dgm:pt modelId="{C2B02853-14D4-45C4-BBA1-4FD807241083}" type="sibTrans" cxnId="{4B265CC2-66E7-4D46-BC9A-6A923A9CFA2A}">
      <dgm:prSet/>
      <dgm:spPr/>
    </dgm:pt>
    <dgm:pt modelId="{0332D4C5-1BA5-4CE7-830B-2ED7040043F4}" type="pres">
      <dgm:prSet presAssocID="{DD7BA6D1-3217-4FE8-8394-341D6888A680}" presName="Name0" presStyleCnt="0">
        <dgm:presLayoutVars>
          <dgm:dir/>
          <dgm:animLvl val="lvl"/>
          <dgm:resizeHandles val="exact"/>
        </dgm:presLayoutVars>
      </dgm:prSet>
      <dgm:spPr/>
    </dgm:pt>
    <dgm:pt modelId="{1C3584E7-3D67-44FA-8E77-BA656623EF78}" type="pres">
      <dgm:prSet presAssocID="{DD7BA6D1-3217-4FE8-8394-341D6888A680}" presName="dummy" presStyleCnt="0"/>
      <dgm:spPr/>
    </dgm:pt>
    <dgm:pt modelId="{3C45135E-C578-4FD9-B514-632159B1F450}" type="pres">
      <dgm:prSet presAssocID="{DD7BA6D1-3217-4FE8-8394-341D6888A680}" presName="linH" presStyleCnt="0"/>
      <dgm:spPr/>
    </dgm:pt>
    <dgm:pt modelId="{9732350E-B036-4E0E-B337-7F7A13678E35}" type="pres">
      <dgm:prSet presAssocID="{DD7BA6D1-3217-4FE8-8394-341D6888A680}" presName="padding1" presStyleCnt="0"/>
      <dgm:spPr/>
    </dgm:pt>
    <dgm:pt modelId="{EE32B87C-D493-4502-B0EB-3396FBBC3C89}" type="pres">
      <dgm:prSet presAssocID="{C5C1DBA6-BCE5-4A43-BECC-6DC5C9CC619E}" presName="linV" presStyleCnt="0"/>
      <dgm:spPr/>
    </dgm:pt>
    <dgm:pt modelId="{273BBD11-C510-44EB-BB1C-9D736AF2B480}" type="pres">
      <dgm:prSet presAssocID="{C5C1DBA6-BCE5-4A43-BECC-6DC5C9CC619E}" presName="spVertical1" presStyleCnt="0"/>
      <dgm:spPr/>
    </dgm:pt>
    <dgm:pt modelId="{8F22809E-7BD7-4C3F-B8BB-01B393AFE2CB}" type="pres">
      <dgm:prSet presAssocID="{C5C1DBA6-BCE5-4A43-BECC-6DC5C9CC619E}" presName="parTx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C19FC-4B34-4868-80D6-CA5CCF4D03CB}" type="pres">
      <dgm:prSet presAssocID="{C5C1DBA6-BCE5-4A43-BECC-6DC5C9CC619E}" presName="spVertical2" presStyleCnt="0"/>
      <dgm:spPr/>
    </dgm:pt>
    <dgm:pt modelId="{F15A57FC-9021-4CCE-A686-8EEEB6D560F0}" type="pres">
      <dgm:prSet presAssocID="{C5C1DBA6-BCE5-4A43-BECC-6DC5C9CC619E}" presName="spVertical3" presStyleCnt="0"/>
      <dgm:spPr/>
    </dgm:pt>
    <dgm:pt modelId="{C04721AA-8CB1-4488-8624-32842597FAA4}" type="pres">
      <dgm:prSet presAssocID="{DD7BA6D1-3217-4FE8-8394-341D6888A680}" presName="padding2" presStyleCnt="0"/>
      <dgm:spPr/>
    </dgm:pt>
    <dgm:pt modelId="{986E1014-43E1-496E-880D-568A0DC9E331}" type="pres">
      <dgm:prSet presAssocID="{DD7BA6D1-3217-4FE8-8394-341D6888A680}" presName="negArrow" presStyleCnt="0"/>
      <dgm:spPr/>
    </dgm:pt>
    <dgm:pt modelId="{E8DD383B-BE69-4F13-B223-746A97297D9D}" type="pres">
      <dgm:prSet presAssocID="{DD7BA6D1-3217-4FE8-8394-341D6888A680}" presName="backgroundArrow" presStyleLbl="node1" presStyleIdx="0" presStyleCnt="1"/>
      <dgm:spPr/>
    </dgm:pt>
  </dgm:ptLst>
  <dgm:cxnLst>
    <dgm:cxn modelId="{413FFD4A-5423-4A99-A961-8C1844344EA9}" type="presOf" srcId="{C5C1DBA6-BCE5-4A43-BECC-6DC5C9CC619E}" destId="{8F22809E-7BD7-4C3F-B8BB-01B393AFE2CB}" srcOrd="0" destOrd="0" presId="urn:microsoft.com/office/officeart/2005/8/layout/hProcess3"/>
    <dgm:cxn modelId="{4B265CC2-66E7-4D46-BC9A-6A923A9CFA2A}" srcId="{DD7BA6D1-3217-4FE8-8394-341D6888A680}" destId="{C5C1DBA6-BCE5-4A43-BECC-6DC5C9CC619E}" srcOrd="0" destOrd="0" parTransId="{F22A449E-3A7D-4390-A5D3-9B23425D64D2}" sibTransId="{C2B02853-14D4-45C4-BBA1-4FD807241083}"/>
    <dgm:cxn modelId="{05A23612-4923-4102-BB7A-511EA6002A8A}" type="presOf" srcId="{DD7BA6D1-3217-4FE8-8394-341D6888A680}" destId="{0332D4C5-1BA5-4CE7-830B-2ED7040043F4}" srcOrd="0" destOrd="0" presId="urn:microsoft.com/office/officeart/2005/8/layout/hProcess3"/>
    <dgm:cxn modelId="{FF321970-FD52-4469-A074-849E69525D0E}" type="presParOf" srcId="{0332D4C5-1BA5-4CE7-830B-2ED7040043F4}" destId="{1C3584E7-3D67-44FA-8E77-BA656623EF78}" srcOrd="0" destOrd="0" presId="urn:microsoft.com/office/officeart/2005/8/layout/hProcess3"/>
    <dgm:cxn modelId="{B1A4D07B-A2B7-40BE-91E1-C4CD8C49F414}" type="presParOf" srcId="{0332D4C5-1BA5-4CE7-830B-2ED7040043F4}" destId="{3C45135E-C578-4FD9-B514-632159B1F450}" srcOrd="1" destOrd="0" presId="urn:microsoft.com/office/officeart/2005/8/layout/hProcess3"/>
    <dgm:cxn modelId="{876BF2AF-D0ED-4055-B561-15C4A214E9B0}" type="presParOf" srcId="{3C45135E-C578-4FD9-B514-632159B1F450}" destId="{9732350E-B036-4E0E-B337-7F7A13678E35}" srcOrd="0" destOrd="0" presId="urn:microsoft.com/office/officeart/2005/8/layout/hProcess3"/>
    <dgm:cxn modelId="{FAC39473-A56F-4B52-AE86-84480D1D2A91}" type="presParOf" srcId="{3C45135E-C578-4FD9-B514-632159B1F450}" destId="{EE32B87C-D493-4502-B0EB-3396FBBC3C89}" srcOrd="1" destOrd="0" presId="urn:microsoft.com/office/officeart/2005/8/layout/hProcess3"/>
    <dgm:cxn modelId="{9C0732A8-648F-4259-AE9E-883706DF790B}" type="presParOf" srcId="{EE32B87C-D493-4502-B0EB-3396FBBC3C89}" destId="{273BBD11-C510-44EB-BB1C-9D736AF2B480}" srcOrd="0" destOrd="0" presId="urn:microsoft.com/office/officeart/2005/8/layout/hProcess3"/>
    <dgm:cxn modelId="{8C9D78DF-1928-4936-ADC4-441AA03B5F85}" type="presParOf" srcId="{EE32B87C-D493-4502-B0EB-3396FBBC3C89}" destId="{8F22809E-7BD7-4C3F-B8BB-01B393AFE2CB}" srcOrd="1" destOrd="0" presId="urn:microsoft.com/office/officeart/2005/8/layout/hProcess3"/>
    <dgm:cxn modelId="{00F791F5-2875-4CC1-83D0-A9881B08EAEA}" type="presParOf" srcId="{EE32B87C-D493-4502-B0EB-3396FBBC3C89}" destId="{22DC19FC-4B34-4868-80D6-CA5CCF4D03CB}" srcOrd="2" destOrd="0" presId="urn:microsoft.com/office/officeart/2005/8/layout/hProcess3"/>
    <dgm:cxn modelId="{9B3C27BF-BF4A-4BA0-9C0E-01DF675C5E20}" type="presParOf" srcId="{EE32B87C-D493-4502-B0EB-3396FBBC3C89}" destId="{F15A57FC-9021-4CCE-A686-8EEEB6D560F0}" srcOrd="3" destOrd="0" presId="urn:microsoft.com/office/officeart/2005/8/layout/hProcess3"/>
    <dgm:cxn modelId="{49733B98-2FA0-4733-B3E4-200172E44EA1}" type="presParOf" srcId="{3C45135E-C578-4FD9-B514-632159B1F450}" destId="{C04721AA-8CB1-4488-8624-32842597FAA4}" srcOrd="2" destOrd="0" presId="urn:microsoft.com/office/officeart/2005/8/layout/hProcess3"/>
    <dgm:cxn modelId="{C7F3CF06-3184-4105-AC17-A30A5F2D93C9}" type="presParOf" srcId="{3C45135E-C578-4FD9-B514-632159B1F450}" destId="{986E1014-43E1-496E-880D-568A0DC9E331}" srcOrd="3" destOrd="0" presId="urn:microsoft.com/office/officeart/2005/8/layout/hProcess3"/>
    <dgm:cxn modelId="{B7199AA9-2499-4D51-93FF-AEE5BCF35A06}" type="presParOf" srcId="{3C45135E-C578-4FD9-B514-632159B1F450}" destId="{E8DD383B-BE69-4F13-B223-746A97297D9D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98C41E-7B39-42DC-AE98-1F6C1F6B5454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49F64447-0B01-4E84-97BB-23A8ED72B287}">
      <dgm:prSet phldrT="[Текст]" phldr="0"/>
      <dgm:spPr/>
      <dgm:t>
        <a:bodyPr/>
        <a:lstStyle/>
        <a:p>
          <a:pPr rtl="0"/>
          <a:r>
            <a:rPr lang="en-US" dirty="0">
              <a:solidFill>
                <a:schemeClr val="bg2">
                  <a:lumMod val="25000"/>
                </a:schemeClr>
              </a:solidFill>
              <a:latin typeface="Calibri"/>
              <a:cs typeface="Calibri"/>
            </a:rPr>
            <a:t>SAM</a:t>
          </a:r>
          <a:r>
            <a:rPr lang="ru-RU" dirty="0">
              <a:solidFill>
                <a:schemeClr val="bg2">
                  <a:lumMod val="25000"/>
                </a:schemeClr>
              </a:solidFill>
              <a:latin typeface="Calibri"/>
              <a:cs typeface="Calibri"/>
            </a:rPr>
            <a:t> 48 600 000</a:t>
          </a:r>
          <a:endParaRPr lang="ru-RU" dirty="0"/>
        </a:p>
      </dgm:t>
    </dgm:pt>
    <dgm:pt modelId="{FDA7503B-DC01-47C3-9E2E-E297CA83C209}" type="parTrans" cxnId="{460B7491-41F2-484E-9612-1959E2126028}">
      <dgm:prSet/>
      <dgm:spPr/>
    </dgm:pt>
    <dgm:pt modelId="{3C725775-20D5-482C-B376-D0C59088B2C7}" type="sibTrans" cxnId="{460B7491-41F2-484E-9612-1959E2126028}">
      <dgm:prSet/>
      <dgm:spPr/>
    </dgm:pt>
    <dgm:pt modelId="{57B13B6F-E90D-45B6-8DE3-C2F7027AF556}" type="pres">
      <dgm:prSet presAssocID="{5898C41E-7B39-42DC-AE98-1F6C1F6B5454}" presName="Name0" presStyleCnt="0">
        <dgm:presLayoutVars>
          <dgm:dir/>
          <dgm:animLvl val="lvl"/>
          <dgm:resizeHandles val="exact"/>
        </dgm:presLayoutVars>
      </dgm:prSet>
      <dgm:spPr/>
    </dgm:pt>
    <dgm:pt modelId="{3B03B300-1596-4F95-AB24-7E87310931F4}" type="pres">
      <dgm:prSet presAssocID="{5898C41E-7B39-42DC-AE98-1F6C1F6B5454}" presName="dummy" presStyleCnt="0"/>
      <dgm:spPr/>
    </dgm:pt>
    <dgm:pt modelId="{F3178C26-8052-46DA-ACBC-A6D9598FAB94}" type="pres">
      <dgm:prSet presAssocID="{5898C41E-7B39-42DC-AE98-1F6C1F6B5454}" presName="linH" presStyleCnt="0"/>
      <dgm:spPr/>
    </dgm:pt>
    <dgm:pt modelId="{B06952CD-C5D5-40AE-9B3D-5653BE4216CC}" type="pres">
      <dgm:prSet presAssocID="{5898C41E-7B39-42DC-AE98-1F6C1F6B5454}" presName="padding1" presStyleCnt="0"/>
      <dgm:spPr/>
    </dgm:pt>
    <dgm:pt modelId="{1BE7AC40-B30C-43C2-A4C8-02D7DDD0F067}" type="pres">
      <dgm:prSet presAssocID="{49F64447-0B01-4E84-97BB-23A8ED72B287}" presName="linV" presStyleCnt="0"/>
      <dgm:spPr/>
    </dgm:pt>
    <dgm:pt modelId="{7BECCDC4-B109-4F96-9804-543A201CEFC6}" type="pres">
      <dgm:prSet presAssocID="{49F64447-0B01-4E84-97BB-23A8ED72B287}" presName="spVertical1" presStyleCnt="0"/>
      <dgm:spPr/>
    </dgm:pt>
    <dgm:pt modelId="{55656FDF-6C4F-4229-BF0C-0F5BD15DF808}" type="pres">
      <dgm:prSet presAssocID="{49F64447-0B01-4E84-97BB-23A8ED72B287}" presName="parTx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BE3B0D-6047-46B4-BDF5-609CB50C146B}" type="pres">
      <dgm:prSet presAssocID="{49F64447-0B01-4E84-97BB-23A8ED72B287}" presName="spVertical2" presStyleCnt="0"/>
      <dgm:spPr/>
    </dgm:pt>
    <dgm:pt modelId="{C4B3D592-1CB8-4D67-9848-221AC9C3FF82}" type="pres">
      <dgm:prSet presAssocID="{49F64447-0B01-4E84-97BB-23A8ED72B287}" presName="spVertical3" presStyleCnt="0"/>
      <dgm:spPr/>
    </dgm:pt>
    <dgm:pt modelId="{36A5BB45-BCA8-4D19-A6BE-A5BDFF5AF1D7}" type="pres">
      <dgm:prSet presAssocID="{5898C41E-7B39-42DC-AE98-1F6C1F6B5454}" presName="padding2" presStyleCnt="0"/>
      <dgm:spPr/>
    </dgm:pt>
    <dgm:pt modelId="{73CC09B9-EDDB-4B01-9639-065849133F3D}" type="pres">
      <dgm:prSet presAssocID="{5898C41E-7B39-42DC-AE98-1F6C1F6B5454}" presName="negArrow" presStyleCnt="0"/>
      <dgm:spPr/>
    </dgm:pt>
    <dgm:pt modelId="{2C3B50E8-869D-4CAA-88A2-6ADAD6FBF81A}" type="pres">
      <dgm:prSet presAssocID="{5898C41E-7B39-42DC-AE98-1F6C1F6B5454}" presName="backgroundArrow" presStyleLbl="node1" presStyleIdx="0" presStyleCnt="1"/>
      <dgm:spPr/>
    </dgm:pt>
  </dgm:ptLst>
  <dgm:cxnLst>
    <dgm:cxn modelId="{9B6C1E7E-A6C5-49DD-BFE0-9C9A2062090B}" type="presOf" srcId="{5898C41E-7B39-42DC-AE98-1F6C1F6B5454}" destId="{57B13B6F-E90D-45B6-8DE3-C2F7027AF556}" srcOrd="0" destOrd="0" presId="urn:microsoft.com/office/officeart/2005/8/layout/hProcess3"/>
    <dgm:cxn modelId="{460B7491-41F2-484E-9612-1959E2126028}" srcId="{5898C41E-7B39-42DC-AE98-1F6C1F6B5454}" destId="{49F64447-0B01-4E84-97BB-23A8ED72B287}" srcOrd="0" destOrd="0" parTransId="{FDA7503B-DC01-47C3-9E2E-E297CA83C209}" sibTransId="{3C725775-20D5-482C-B376-D0C59088B2C7}"/>
    <dgm:cxn modelId="{6544D132-BF24-4BAB-859C-3E6FE545A966}" type="presOf" srcId="{49F64447-0B01-4E84-97BB-23A8ED72B287}" destId="{55656FDF-6C4F-4229-BF0C-0F5BD15DF808}" srcOrd="0" destOrd="0" presId="urn:microsoft.com/office/officeart/2005/8/layout/hProcess3"/>
    <dgm:cxn modelId="{C3E8D4E4-A5E9-4AC0-8436-86AA07F8A690}" type="presParOf" srcId="{57B13B6F-E90D-45B6-8DE3-C2F7027AF556}" destId="{3B03B300-1596-4F95-AB24-7E87310931F4}" srcOrd="0" destOrd="0" presId="urn:microsoft.com/office/officeart/2005/8/layout/hProcess3"/>
    <dgm:cxn modelId="{2B7B81E5-76B2-4034-B101-C26F22D585AE}" type="presParOf" srcId="{57B13B6F-E90D-45B6-8DE3-C2F7027AF556}" destId="{F3178C26-8052-46DA-ACBC-A6D9598FAB94}" srcOrd="1" destOrd="0" presId="urn:microsoft.com/office/officeart/2005/8/layout/hProcess3"/>
    <dgm:cxn modelId="{60A62DB7-59FF-4FC5-BD33-A90A7624A450}" type="presParOf" srcId="{F3178C26-8052-46DA-ACBC-A6D9598FAB94}" destId="{B06952CD-C5D5-40AE-9B3D-5653BE4216CC}" srcOrd="0" destOrd="0" presId="urn:microsoft.com/office/officeart/2005/8/layout/hProcess3"/>
    <dgm:cxn modelId="{EEFE4142-4C50-473F-B001-AEE073838400}" type="presParOf" srcId="{F3178C26-8052-46DA-ACBC-A6D9598FAB94}" destId="{1BE7AC40-B30C-43C2-A4C8-02D7DDD0F067}" srcOrd="1" destOrd="0" presId="urn:microsoft.com/office/officeart/2005/8/layout/hProcess3"/>
    <dgm:cxn modelId="{DA91E394-7C87-4336-AB2E-C2DD5DFE6FAD}" type="presParOf" srcId="{1BE7AC40-B30C-43C2-A4C8-02D7DDD0F067}" destId="{7BECCDC4-B109-4F96-9804-543A201CEFC6}" srcOrd="0" destOrd="0" presId="urn:microsoft.com/office/officeart/2005/8/layout/hProcess3"/>
    <dgm:cxn modelId="{1B14071D-D907-434D-8937-5C71E44F3B58}" type="presParOf" srcId="{1BE7AC40-B30C-43C2-A4C8-02D7DDD0F067}" destId="{55656FDF-6C4F-4229-BF0C-0F5BD15DF808}" srcOrd="1" destOrd="0" presId="urn:microsoft.com/office/officeart/2005/8/layout/hProcess3"/>
    <dgm:cxn modelId="{BDAF684A-D263-46D1-8BAB-B7953A9559EB}" type="presParOf" srcId="{1BE7AC40-B30C-43C2-A4C8-02D7DDD0F067}" destId="{5CBE3B0D-6047-46B4-BDF5-609CB50C146B}" srcOrd="2" destOrd="0" presId="urn:microsoft.com/office/officeart/2005/8/layout/hProcess3"/>
    <dgm:cxn modelId="{C5AC0E88-D944-499E-994F-DA492F623EFF}" type="presParOf" srcId="{1BE7AC40-B30C-43C2-A4C8-02D7DDD0F067}" destId="{C4B3D592-1CB8-4D67-9848-221AC9C3FF82}" srcOrd="3" destOrd="0" presId="urn:microsoft.com/office/officeart/2005/8/layout/hProcess3"/>
    <dgm:cxn modelId="{DBF3E0D2-98E8-45AC-8F9A-1B0C8584D93A}" type="presParOf" srcId="{F3178C26-8052-46DA-ACBC-A6D9598FAB94}" destId="{36A5BB45-BCA8-4D19-A6BE-A5BDFF5AF1D7}" srcOrd="2" destOrd="0" presId="urn:microsoft.com/office/officeart/2005/8/layout/hProcess3"/>
    <dgm:cxn modelId="{0D5D240B-4843-44EE-8C3C-D2F81D932574}" type="presParOf" srcId="{F3178C26-8052-46DA-ACBC-A6D9598FAB94}" destId="{73CC09B9-EDDB-4B01-9639-065849133F3D}" srcOrd="3" destOrd="0" presId="urn:microsoft.com/office/officeart/2005/8/layout/hProcess3"/>
    <dgm:cxn modelId="{E4255AC5-464E-4273-A60A-6771A4CC3A5D}" type="presParOf" srcId="{F3178C26-8052-46DA-ACBC-A6D9598FAB94}" destId="{2C3B50E8-869D-4CAA-88A2-6ADAD6FBF81A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7626415-8269-4D2F-8F3E-43916F89F629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CCE469D8-D8E5-4109-8FD3-EE01C402EE23}">
      <dgm:prSet phldrT="[Текст]" phldr="0"/>
      <dgm:spPr/>
      <dgm:t>
        <a:bodyPr/>
        <a:lstStyle/>
        <a:p>
          <a:pPr rtl="0"/>
          <a:r>
            <a:rPr lang="en-US" dirty="0">
              <a:solidFill>
                <a:schemeClr val="bg2">
                  <a:lumMod val="25000"/>
                </a:schemeClr>
              </a:solidFill>
              <a:latin typeface="Calibri"/>
              <a:cs typeface="Calibri"/>
            </a:rPr>
            <a:t>SOM</a:t>
          </a:r>
          <a:r>
            <a:rPr lang="ru-RU" dirty="0">
              <a:solidFill>
                <a:schemeClr val="bg2">
                  <a:lumMod val="25000"/>
                </a:schemeClr>
              </a:solidFill>
              <a:latin typeface="Calibri"/>
              <a:cs typeface="Calibri"/>
            </a:rPr>
            <a:t> 4 860 000</a:t>
          </a:r>
          <a:endParaRPr lang="ru-RU" dirty="0"/>
        </a:p>
      </dgm:t>
    </dgm:pt>
    <dgm:pt modelId="{97BFC4E7-352C-411D-9170-73DA09D366B4}" type="parTrans" cxnId="{7DD3EC8A-5788-4211-AA7E-8B2280CC20DE}">
      <dgm:prSet/>
      <dgm:spPr/>
    </dgm:pt>
    <dgm:pt modelId="{EEE70A9F-A734-4EB5-AAA8-04661A9BBAC6}" type="sibTrans" cxnId="{7DD3EC8A-5788-4211-AA7E-8B2280CC20DE}">
      <dgm:prSet/>
      <dgm:spPr/>
    </dgm:pt>
    <dgm:pt modelId="{7056FA9A-7123-4C58-B235-77A4E563EDAC}" type="pres">
      <dgm:prSet presAssocID="{07626415-8269-4D2F-8F3E-43916F89F629}" presName="Name0" presStyleCnt="0">
        <dgm:presLayoutVars>
          <dgm:dir/>
          <dgm:animLvl val="lvl"/>
          <dgm:resizeHandles val="exact"/>
        </dgm:presLayoutVars>
      </dgm:prSet>
      <dgm:spPr/>
    </dgm:pt>
    <dgm:pt modelId="{787B20D2-A3D6-49E9-82A5-3F955954D3E7}" type="pres">
      <dgm:prSet presAssocID="{07626415-8269-4D2F-8F3E-43916F89F629}" presName="dummy" presStyleCnt="0"/>
      <dgm:spPr/>
    </dgm:pt>
    <dgm:pt modelId="{58CCE391-3780-43E5-9E55-2B9C1F3FF191}" type="pres">
      <dgm:prSet presAssocID="{07626415-8269-4D2F-8F3E-43916F89F629}" presName="linH" presStyleCnt="0"/>
      <dgm:spPr/>
    </dgm:pt>
    <dgm:pt modelId="{913C58AA-EEE3-4AB9-AB1F-7CF3CA0CA200}" type="pres">
      <dgm:prSet presAssocID="{07626415-8269-4D2F-8F3E-43916F89F629}" presName="padding1" presStyleCnt="0"/>
      <dgm:spPr/>
    </dgm:pt>
    <dgm:pt modelId="{55ABEC67-6FFE-40A9-9F8E-07FFABAAB6FA}" type="pres">
      <dgm:prSet presAssocID="{CCE469D8-D8E5-4109-8FD3-EE01C402EE23}" presName="linV" presStyleCnt="0"/>
      <dgm:spPr/>
    </dgm:pt>
    <dgm:pt modelId="{15D16CD1-3811-445F-9A69-C2C4AAFFA100}" type="pres">
      <dgm:prSet presAssocID="{CCE469D8-D8E5-4109-8FD3-EE01C402EE23}" presName="spVertical1" presStyleCnt="0"/>
      <dgm:spPr/>
    </dgm:pt>
    <dgm:pt modelId="{441DF9BF-C059-4D16-A53E-2D6476869699}" type="pres">
      <dgm:prSet presAssocID="{CCE469D8-D8E5-4109-8FD3-EE01C402EE23}" presName="parTx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E1EA43-A146-4E02-9780-E844B431D201}" type="pres">
      <dgm:prSet presAssocID="{CCE469D8-D8E5-4109-8FD3-EE01C402EE23}" presName="spVertical2" presStyleCnt="0"/>
      <dgm:spPr/>
    </dgm:pt>
    <dgm:pt modelId="{8916BFE6-5646-4679-BA4F-4E003A7C5745}" type="pres">
      <dgm:prSet presAssocID="{CCE469D8-D8E5-4109-8FD3-EE01C402EE23}" presName="spVertical3" presStyleCnt="0"/>
      <dgm:spPr/>
    </dgm:pt>
    <dgm:pt modelId="{6978AFC0-F135-47C9-9865-BBD11DBBC8AB}" type="pres">
      <dgm:prSet presAssocID="{07626415-8269-4D2F-8F3E-43916F89F629}" presName="padding2" presStyleCnt="0"/>
      <dgm:spPr/>
    </dgm:pt>
    <dgm:pt modelId="{0F57302A-2AC0-42D6-AB41-C1360D92552B}" type="pres">
      <dgm:prSet presAssocID="{07626415-8269-4D2F-8F3E-43916F89F629}" presName="negArrow" presStyleCnt="0"/>
      <dgm:spPr/>
    </dgm:pt>
    <dgm:pt modelId="{2DD0672E-E6F5-4A1E-97E9-DE59A3B9B80A}" type="pres">
      <dgm:prSet presAssocID="{07626415-8269-4D2F-8F3E-43916F89F629}" presName="backgroundArrow" presStyleLbl="node1" presStyleIdx="0" presStyleCnt="1"/>
      <dgm:spPr/>
    </dgm:pt>
  </dgm:ptLst>
  <dgm:cxnLst>
    <dgm:cxn modelId="{A0ED3EB0-CA8A-48A5-89C7-6697BEBD86B4}" type="presOf" srcId="{07626415-8269-4D2F-8F3E-43916F89F629}" destId="{7056FA9A-7123-4C58-B235-77A4E563EDAC}" srcOrd="0" destOrd="0" presId="urn:microsoft.com/office/officeart/2005/8/layout/hProcess3"/>
    <dgm:cxn modelId="{7DD3EC8A-5788-4211-AA7E-8B2280CC20DE}" srcId="{07626415-8269-4D2F-8F3E-43916F89F629}" destId="{CCE469D8-D8E5-4109-8FD3-EE01C402EE23}" srcOrd="0" destOrd="0" parTransId="{97BFC4E7-352C-411D-9170-73DA09D366B4}" sibTransId="{EEE70A9F-A734-4EB5-AAA8-04661A9BBAC6}"/>
    <dgm:cxn modelId="{68B0B4C7-2BF2-4BC8-84A0-1B259C1B037B}" type="presOf" srcId="{CCE469D8-D8E5-4109-8FD3-EE01C402EE23}" destId="{441DF9BF-C059-4D16-A53E-2D6476869699}" srcOrd="0" destOrd="0" presId="urn:microsoft.com/office/officeart/2005/8/layout/hProcess3"/>
    <dgm:cxn modelId="{9BE956E3-1F43-432A-930F-527E1EDE30BB}" type="presParOf" srcId="{7056FA9A-7123-4C58-B235-77A4E563EDAC}" destId="{787B20D2-A3D6-49E9-82A5-3F955954D3E7}" srcOrd="0" destOrd="0" presId="urn:microsoft.com/office/officeart/2005/8/layout/hProcess3"/>
    <dgm:cxn modelId="{CB963B3F-65A6-4CD6-9C4F-C531F7B5388D}" type="presParOf" srcId="{7056FA9A-7123-4C58-B235-77A4E563EDAC}" destId="{58CCE391-3780-43E5-9E55-2B9C1F3FF191}" srcOrd="1" destOrd="0" presId="urn:microsoft.com/office/officeart/2005/8/layout/hProcess3"/>
    <dgm:cxn modelId="{E21CAB84-DAD4-4FDB-86D7-FEA5FED68537}" type="presParOf" srcId="{58CCE391-3780-43E5-9E55-2B9C1F3FF191}" destId="{913C58AA-EEE3-4AB9-AB1F-7CF3CA0CA200}" srcOrd="0" destOrd="0" presId="urn:microsoft.com/office/officeart/2005/8/layout/hProcess3"/>
    <dgm:cxn modelId="{EC9A9E7F-C905-4EFC-BB40-4456EAD73B37}" type="presParOf" srcId="{58CCE391-3780-43E5-9E55-2B9C1F3FF191}" destId="{55ABEC67-6FFE-40A9-9F8E-07FFABAAB6FA}" srcOrd="1" destOrd="0" presId="urn:microsoft.com/office/officeart/2005/8/layout/hProcess3"/>
    <dgm:cxn modelId="{FB1484B0-2FDE-4DC3-91BF-F7E5BFF3A155}" type="presParOf" srcId="{55ABEC67-6FFE-40A9-9F8E-07FFABAAB6FA}" destId="{15D16CD1-3811-445F-9A69-C2C4AAFFA100}" srcOrd="0" destOrd="0" presId="urn:microsoft.com/office/officeart/2005/8/layout/hProcess3"/>
    <dgm:cxn modelId="{62B0B3E6-F738-4821-8387-CFF459CC7B8E}" type="presParOf" srcId="{55ABEC67-6FFE-40A9-9F8E-07FFABAAB6FA}" destId="{441DF9BF-C059-4D16-A53E-2D6476869699}" srcOrd="1" destOrd="0" presId="urn:microsoft.com/office/officeart/2005/8/layout/hProcess3"/>
    <dgm:cxn modelId="{2B99A3F5-309F-4149-A0DE-A68FE236E27B}" type="presParOf" srcId="{55ABEC67-6FFE-40A9-9F8E-07FFABAAB6FA}" destId="{02E1EA43-A146-4E02-9780-E844B431D201}" srcOrd="2" destOrd="0" presId="urn:microsoft.com/office/officeart/2005/8/layout/hProcess3"/>
    <dgm:cxn modelId="{1982919A-2C7D-407B-9E32-75E418F290EE}" type="presParOf" srcId="{55ABEC67-6FFE-40A9-9F8E-07FFABAAB6FA}" destId="{8916BFE6-5646-4679-BA4F-4E003A7C5745}" srcOrd="3" destOrd="0" presId="urn:microsoft.com/office/officeart/2005/8/layout/hProcess3"/>
    <dgm:cxn modelId="{76339209-E889-4801-B326-47551F9B32AB}" type="presParOf" srcId="{58CCE391-3780-43E5-9E55-2B9C1F3FF191}" destId="{6978AFC0-F135-47C9-9865-BBD11DBBC8AB}" srcOrd="2" destOrd="0" presId="urn:microsoft.com/office/officeart/2005/8/layout/hProcess3"/>
    <dgm:cxn modelId="{D8DE679F-F3EA-4738-AEF7-53814F32D604}" type="presParOf" srcId="{58CCE391-3780-43E5-9E55-2B9C1F3FF191}" destId="{0F57302A-2AC0-42D6-AB41-C1360D92552B}" srcOrd="3" destOrd="0" presId="urn:microsoft.com/office/officeart/2005/8/layout/hProcess3"/>
    <dgm:cxn modelId="{E07AC517-6CE6-48D8-BCD7-93D379226C68}" type="presParOf" srcId="{58CCE391-3780-43E5-9E55-2B9C1F3FF191}" destId="{2DD0672E-E6F5-4A1E-97E9-DE59A3B9B80A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F37568-F5BA-42B1-A098-90051278A81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3819775-1146-4C8C-B123-046CC9E315EE}">
      <dgm:prSet phldrT="[Текст]" phldr="0"/>
      <dgm:spPr/>
      <dgm:t>
        <a:bodyPr/>
        <a:lstStyle/>
        <a:p>
          <a:pPr algn="l">
            <a:lnSpc>
              <a:spcPct val="90000"/>
            </a:lnSpc>
          </a:pPr>
          <a:r>
            <a:rPr lang="ru-RU" dirty="0">
              <a:solidFill>
                <a:schemeClr val="bg2">
                  <a:lumMod val="25000"/>
                </a:schemeClr>
              </a:solidFill>
              <a:latin typeface="Calibri"/>
              <a:ea typeface="Calibri"/>
              <a:cs typeface="Calibri"/>
            </a:rPr>
            <a:t>люди планирующие заняться разведением перепелов, в том числе пенсионеры</a:t>
          </a:r>
          <a:endParaRPr lang="ru-RU" dirty="0"/>
        </a:p>
      </dgm:t>
    </dgm:pt>
    <dgm:pt modelId="{76443D9D-DD6C-4685-91E7-A8D6B5A9B2C0}" type="parTrans" cxnId="{31483D76-05CD-48C1-B2F4-61FA72687C5B}">
      <dgm:prSet/>
      <dgm:spPr/>
      <dgm:t>
        <a:bodyPr/>
        <a:lstStyle/>
        <a:p>
          <a:endParaRPr lang="ru-RU"/>
        </a:p>
      </dgm:t>
    </dgm:pt>
    <dgm:pt modelId="{A267BFE0-58C4-447B-8B3E-E8C73AD3AFB5}" type="sibTrans" cxnId="{31483D76-05CD-48C1-B2F4-61FA72687C5B}">
      <dgm:prSet/>
      <dgm:spPr/>
      <dgm:t>
        <a:bodyPr/>
        <a:lstStyle/>
        <a:p>
          <a:endParaRPr lang="ru-RU"/>
        </a:p>
      </dgm:t>
    </dgm:pt>
    <dgm:pt modelId="{27DD564C-2612-4970-8639-67B264FFA61D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ru-RU">
              <a:solidFill>
                <a:schemeClr val="bg2">
                  <a:lumMod val="25000"/>
                </a:schemeClr>
              </a:solidFill>
              <a:latin typeface="Calibri"/>
              <a:ea typeface="Calibri"/>
              <a:cs typeface="Calibri"/>
            </a:rPr>
            <a:t>владельцы личных подсобных хозяйств, мелкие фермеры</a:t>
          </a:r>
          <a:endParaRPr lang="en-US">
            <a:solidFill>
              <a:srgbClr val="FFFFFF"/>
            </a:solidFill>
            <a:latin typeface="Calibri"/>
            <a:ea typeface="Calibri"/>
            <a:cs typeface="Calibri"/>
          </a:endParaRPr>
        </a:p>
      </dgm:t>
    </dgm:pt>
    <dgm:pt modelId="{24229278-80FB-4C17-936E-B9C120825354}" type="parTrans" cxnId="{F793BA4F-1358-4C34-8F12-CD1DA95A7262}">
      <dgm:prSet/>
      <dgm:spPr/>
    </dgm:pt>
    <dgm:pt modelId="{512FBAAD-CA3C-4FF3-AAFA-A6754605258B}" type="sibTrans" cxnId="{F793BA4F-1358-4C34-8F12-CD1DA95A7262}">
      <dgm:prSet/>
      <dgm:spPr/>
    </dgm:pt>
    <dgm:pt modelId="{A06D5F6C-AE20-4ECA-8800-F71F181DE3A2}" type="pres">
      <dgm:prSet presAssocID="{D1F37568-F5BA-42B1-A098-90051278A81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93EDC4-BFED-4BF7-9826-F1BCAF715DA4}" type="pres">
      <dgm:prSet presAssocID="{27DD564C-2612-4970-8639-67B264FFA61D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0581D4-0271-442E-8429-DA720B81F9EA}" type="pres">
      <dgm:prSet presAssocID="{512FBAAD-CA3C-4FF3-AAFA-A6754605258B}" presName="sibTrans" presStyleCnt="0"/>
      <dgm:spPr/>
    </dgm:pt>
    <dgm:pt modelId="{83FFEB83-0219-47E9-8695-EC5B5A4F091B}" type="pres">
      <dgm:prSet presAssocID="{33819775-1146-4C8C-B123-046CC9E315EE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C8BE76-5B75-4F69-9BA5-831CEA6CECCA}" type="presOf" srcId="{D1F37568-F5BA-42B1-A098-90051278A817}" destId="{A06D5F6C-AE20-4ECA-8800-F71F181DE3A2}" srcOrd="0" destOrd="0" presId="urn:microsoft.com/office/officeart/2005/8/layout/default"/>
    <dgm:cxn modelId="{FEB40C27-9F08-468F-8F47-A9A0F58822D8}" type="presOf" srcId="{27DD564C-2612-4970-8639-67B264FFA61D}" destId="{EA93EDC4-BFED-4BF7-9826-F1BCAF715DA4}" srcOrd="0" destOrd="0" presId="urn:microsoft.com/office/officeart/2005/8/layout/default"/>
    <dgm:cxn modelId="{31483D76-05CD-48C1-B2F4-61FA72687C5B}" srcId="{D1F37568-F5BA-42B1-A098-90051278A817}" destId="{33819775-1146-4C8C-B123-046CC9E315EE}" srcOrd="1" destOrd="0" parTransId="{76443D9D-DD6C-4685-91E7-A8D6B5A9B2C0}" sibTransId="{A267BFE0-58C4-447B-8B3E-E8C73AD3AFB5}"/>
    <dgm:cxn modelId="{460B7B70-A9E2-40DA-AB6A-C76E4A222A8B}" type="presOf" srcId="{33819775-1146-4C8C-B123-046CC9E315EE}" destId="{83FFEB83-0219-47E9-8695-EC5B5A4F091B}" srcOrd="0" destOrd="0" presId="urn:microsoft.com/office/officeart/2005/8/layout/default"/>
    <dgm:cxn modelId="{F793BA4F-1358-4C34-8F12-CD1DA95A7262}" srcId="{D1F37568-F5BA-42B1-A098-90051278A817}" destId="{27DD564C-2612-4970-8639-67B264FFA61D}" srcOrd="0" destOrd="0" parTransId="{24229278-80FB-4C17-936E-B9C120825354}" sibTransId="{512FBAAD-CA3C-4FF3-AAFA-A6754605258B}"/>
    <dgm:cxn modelId="{72EF5883-DA33-4C3F-9323-5F289A6EB863}" type="presParOf" srcId="{A06D5F6C-AE20-4ECA-8800-F71F181DE3A2}" destId="{EA93EDC4-BFED-4BF7-9826-F1BCAF715DA4}" srcOrd="0" destOrd="0" presId="urn:microsoft.com/office/officeart/2005/8/layout/default"/>
    <dgm:cxn modelId="{A10A6F4D-C496-4922-8ECC-9547CEA904BC}" type="presParOf" srcId="{A06D5F6C-AE20-4ECA-8800-F71F181DE3A2}" destId="{FF0581D4-0271-442E-8429-DA720B81F9EA}" srcOrd="1" destOrd="0" presId="urn:microsoft.com/office/officeart/2005/8/layout/default"/>
    <dgm:cxn modelId="{AB3C343D-C2F8-426C-9F51-95624CD9BA81}" type="presParOf" srcId="{A06D5F6C-AE20-4ECA-8800-F71F181DE3A2}" destId="{83FFEB83-0219-47E9-8695-EC5B5A4F091B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45480F3-9965-4365-9133-16CA223C30D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66DC55-B683-450F-A586-F16D11B6EC36}">
      <dgm:prSet phldrT="[Текст]" phldr="0"/>
      <dgm:spPr/>
      <dgm:t>
        <a:bodyPr/>
        <a:lstStyle/>
        <a:p>
          <a:pPr algn="just">
            <a:lnSpc>
              <a:spcPct val="90000"/>
            </a:lnSpc>
          </a:pPr>
          <a:r>
            <a:rPr lang="ru-RU" b="0" dirty="0">
              <a:solidFill>
                <a:schemeClr val="bg1">
                  <a:lumMod val="95000"/>
                  <a:lumOff val="5000"/>
                </a:schemeClr>
              </a:solidFill>
              <a:latin typeface="Times New Roman"/>
              <a:cs typeface="Times New Roman"/>
            </a:rPr>
            <a:t>Стоимость 1 клетки 6000 рублей 810*6 000=4 860 000 000 рублей (SOM)</a:t>
          </a:r>
          <a:endParaRPr lang="ru-RU" b="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B8E98EBA-A9A7-4E1E-8062-BEFD3FECAF94}" type="parTrans" cxnId="{955C1E92-6D2A-43A9-960A-EB2D2D7500A5}">
      <dgm:prSet/>
      <dgm:spPr/>
      <dgm:t>
        <a:bodyPr/>
        <a:lstStyle/>
        <a:p>
          <a:endParaRPr lang="ru-RU"/>
        </a:p>
      </dgm:t>
    </dgm:pt>
    <dgm:pt modelId="{30708F5F-D91F-46AD-832C-A2E9135A2D37}" type="sibTrans" cxnId="{955C1E92-6D2A-43A9-960A-EB2D2D7500A5}">
      <dgm:prSet/>
      <dgm:spPr/>
      <dgm:t>
        <a:bodyPr/>
        <a:lstStyle/>
        <a:p>
          <a:endParaRPr lang="ru-RU"/>
        </a:p>
      </dgm:t>
    </dgm:pt>
    <dgm:pt modelId="{1D4E6585-B05E-4062-B55B-0CA8EFE6CCA4}">
      <dgm:prSet phldr="0"/>
      <dgm:spPr/>
      <dgm:t>
        <a:bodyPr/>
        <a:lstStyle/>
        <a:p>
          <a:pPr algn="just">
            <a:lnSpc>
              <a:spcPct val="90000"/>
            </a:lnSpc>
          </a:pPr>
          <a:r>
            <a:rPr lang="ru-RU" b="0" dirty="0">
              <a:solidFill>
                <a:schemeClr val="bg1">
                  <a:lumMod val="95000"/>
                  <a:lumOff val="5000"/>
                </a:schemeClr>
              </a:solidFill>
              <a:latin typeface="Times New Roman"/>
              <a:cs typeface="Times New Roman"/>
            </a:rPr>
            <a:t>16200000*5%=810 000 ЛПХ прирост </a:t>
          </a:r>
          <a:r>
            <a:rPr lang="ru-RU" b="0" dirty="0" err="1">
              <a:solidFill>
                <a:schemeClr val="bg1">
                  <a:lumMod val="95000"/>
                  <a:lumOff val="5000"/>
                </a:schemeClr>
              </a:solidFill>
              <a:latin typeface="Times New Roman"/>
              <a:cs typeface="Times New Roman"/>
            </a:rPr>
            <a:t>перепеловодов</a:t>
          </a:r>
          <a:r>
            <a:rPr lang="ru-RU" b="0" dirty="0">
              <a:solidFill>
                <a:schemeClr val="bg1">
                  <a:lumMod val="95000"/>
                  <a:lumOff val="5000"/>
                </a:schemeClr>
              </a:solidFill>
              <a:latin typeface="Times New Roman"/>
              <a:cs typeface="Times New Roman"/>
            </a:rPr>
            <a:t> в год 1% 810000*1%=8 100 ЛПХ</a:t>
          </a:r>
          <a:endParaRPr lang="en-US" b="0" dirty="0">
            <a:solidFill>
              <a:schemeClr val="bg1">
                <a:lumMod val="95000"/>
                <a:lumOff val="5000"/>
              </a:schemeClr>
            </a:solidFill>
            <a:latin typeface="Times New Roman"/>
            <a:cs typeface="Times New Roman"/>
          </a:endParaRPr>
        </a:p>
      </dgm:t>
    </dgm:pt>
    <dgm:pt modelId="{693B759A-0B1C-4A05-8DCD-905154B2CE05}" type="parTrans" cxnId="{29BBDD79-D985-4117-BE97-7D47CF16FB00}">
      <dgm:prSet/>
      <dgm:spPr/>
    </dgm:pt>
    <dgm:pt modelId="{4EF03CE7-25AD-4523-8F49-2E53AD699899}" type="sibTrans" cxnId="{29BBDD79-D985-4117-BE97-7D47CF16FB00}">
      <dgm:prSet/>
      <dgm:spPr/>
    </dgm:pt>
    <dgm:pt modelId="{8630392B-4CDB-452F-95E3-BEB379087FCC}">
      <dgm:prSet phldr="0"/>
      <dgm:spPr/>
      <dgm:t>
        <a:bodyPr/>
        <a:lstStyle/>
        <a:p>
          <a:pPr algn="just">
            <a:lnSpc>
              <a:spcPct val="90000"/>
            </a:lnSpc>
          </a:pPr>
          <a:r>
            <a:rPr lang="ru-RU" b="0" dirty="0">
              <a:solidFill>
                <a:schemeClr val="bg1">
                  <a:lumMod val="95000"/>
                  <a:lumOff val="5000"/>
                </a:schemeClr>
              </a:solidFill>
              <a:latin typeface="Times New Roman"/>
              <a:cs typeface="Times New Roman"/>
            </a:rPr>
            <a:t>810 000*6000=4 860 000 000 (TAM)</a:t>
          </a:r>
          <a:endParaRPr lang="en-US" b="0" dirty="0">
            <a:solidFill>
              <a:schemeClr val="bg1">
                <a:lumMod val="95000"/>
                <a:lumOff val="5000"/>
              </a:schemeClr>
            </a:solidFill>
            <a:latin typeface="Times New Roman"/>
            <a:cs typeface="Times New Roman"/>
          </a:endParaRPr>
        </a:p>
      </dgm:t>
    </dgm:pt>
    <dgm:pt modelId="{1B3F4622-1FF5-4BB3-AB47-464ACEC69EB8}" type="parTrans" cxnId="{86A60C98-E958-4667-9567-0A825FF11D81}">
      <dgm:prSet/>
      <dgm:spPr/>
    </dgm:pt>
    <dgm:pt modelId="{0700B7D6-ABFC-4AAF-8F26-3F2174E75985}" type="sibTrans" cxnId="{86A60C98-E958-4667-9567-0A825FF11D81}">
      <dgm:prSet/>
      <dgm:spPr/>
    </dgm:pt>
    <dgm:pt modelId="{F0CB373C-44CD-448A-9889-CAF7F24DB7E3}">
      <dgm:prSet phldr="0"/>
      <dgm:spPr/>
      <dgm:t>
        <a:bodyPr/>
        <a:lstStyle/>
        <a:p>
          <a:pPr algn="just">
            <a:lnSpc>
              <a:spcPct val="90000"/>
            </a:lnSpc>
          </a:pPr>
          <a:r>
            <a:rPr lang="ru-RU" b="0" dirty="0">
              <a:solidFill>
                <a:schemeClr val="bg1">
                  <a:lumMod val="95000"/>
                  <a:lumOff val="5000"/>
                </a:schemeClr>
              </a:solidFill>
              <a:latin typeface="Times New Roman"/>
              <a:cs typeface="Times New Roman"/>
            </a:rPr>
            <a:t>8100*6000=48600000 (SAM)</a:t>
          </a:r>
          <a:endParaRPr lang="en-US" b="0" dirty="0">
            <a:solidFill>
              <a:schemeClr val="bg1">
                <a:lumMod val="95000"/>
                <a:lumOff val="5000"/>
              </a:schemeClr>
            </a:solidFill>
            <a:latin typeface="Times New Roman"/>
            <a:cs typeface="Times New Roman"/>
          </a:endParaRPr>
        </a:p>
      </dgm:t>
    </dgm:pt>
    <dgm:pt modelId="{3EDFC7C4-F1E5-4622-8552-F8C6B42F7E32}" type="parTrans" cxnId="{1467988D-B422-4DE0-B570-FBE1DCCAD4BB}">
      <dgm:prSet/>
      <dgm:spPr/>
    </dgm:pt>
    <dgm:pt modelId="{040703D9-BD72-43AF-AFED-580A2CBB52B4}" type="sibTrans" cxnId="{1467988D-B422-4DE0-B570-FBE1DCCAD4BB}">
      <dgm:prSet/>
      <dgm:spPr/>
    </dgm:pt>
    <dgm:pt modelId="{45FA69B4-BD2D-4895-A7F6-A14B14317D82}">
      <dgm:prSet phldr="0"/>
      <dgm:spPr/>
      <dgm:t>
        <a:bodyPr/>
        <a:lstStyle/>
        <a:p>
          <a:pPr algn="just">
            <a:lnSpc>
              <a:spcPct val="90000"/>
            </a:lnSpc>
          </a:pPr>
          <a:r>
            <a:rPr lang="ru-RU" b="0" dirty="0">
              <a:solidFill>
                <a:schemeClr val="bg1">
                  <a:lumMod val="95000"/>
                  <a:lumOff val="5000"/>
                </a:schemeClr>
              </a:solidFill>
              <a:latin typeface="Times New Roman"/>
              <a:cs typeface="Times New Roman"/>
            </a:rPr>
            <a:t>Мы планируем продать клетки 10% от прироста </a:t>
          </a:r>
          <a:endParaRPr lang="en-US" b="0" dirty="0">
            <a:solidFill>
              <a:schemeClr val="bg1">
                <a:lumMod val="95000"/>
                <a:lumOff val="5000"/>
              </a:schemeClr>
            </a:solidFill>
            <a:latin typeface="Times New Roman"/>
            <a:cs typeface="Times New Roman"/>
          </a:endParaRPr>
        </a:p>
      </dgm:t>
    </dgm:pt>
    <dgm:pt modelId="{76E48495-FFA5-44AF-978F-5AA3AA31313B}" type="parTrans" cxnId="{346F83E1-CDA3-49ED-8221-AE67421C8DB1}">
      <dgm:prSet/>
      <dgm:spPr/>
    </dgm:pt>
    <dgm:pt modelId="{CB10A3CD-BCA1-4B90-84BD-3A4BD88C46EB}" type="sibTrans" cxnId="{346F83E1-CDA3-49ED-8221-AE67421C8DB1}">
      <dgm:prSet/>
      <dgm:spPr/>
    </dgm:pt>
    <dgm:pt modelId="{EFAD221B-4288-4E0B-AF34-AD5127B73FA8}">
      <dgm:prSet phldr="0"/>
      <dgm:spPr/>
      <dgm:t>
        <a:bodyPr/>
        <a:lstStyle/>
        <a:p>
          <a:pPr algn="just">
            <a:lnSpc>
              <a:spcPct val="90000"/>
            </a:lnSpc>
          </a:pPr>
          <a:r>
            <a:rPr lang="ru-RU" b="0" dirty="0">
              <a:solidFill>
                <a:schemeClr val="bg1">
                  <a:lumMod val="95000"/>
                  <a:lumOff val="5000"/>
                </a:schemeClr>
              </a:solidFill>
              <a:latin typeface="Times New Roman"/>
              <a:cs typeface="Times New Roman"/>
            </a:rPr>
            <a:t>8100*10%=810 ЛПХ</a:t>
          </a:r>
          <a:endParaRPr lang="en-US" b="0" dirty="0">
            <a:solidFill>
              <a:schemeClr val="bg1">
                <a:lumMod val="95000"/>
                <a:lumOff val="5000"/>
              </a:schemeClr>
            </a:solidFill>
            <a:latin typeface="Times New Roman"/>
            <a:cs typeface="Times New Roman"/>
          </a:endParaRPr>
        </a:p>
      </dgm:t>
    </dgm:pt>
    <dgm:pt modelId="{92B5099A-D266-4F37-A00B-F9DF82654D4E}" type="parTrans" cxnId="{B8A58789-D63E-4791-B34A-1CC77B12F9C8}">
      <dgm:prSet/>
      <dgm:spPr/>
    </dgm:pt>
    <dgm:pt modelId="{B967739B-FB8A-4F8F-9B50-7A050E7BE836}" type="sibTrans" cxnId="{B8A58789-D63E-4791-B34A-1CC77B12F9C8}">
      <dgm:prSet/>
      <dgm:spPr/>
    </dgm:pt>
    <dgm:pt modelId="{AEB5B67E-2EFD-4CB9-980F-179324F8B651}" type="pres">
      <dgm:prSet presAssocID="{E45480F3-9965-4365-9133-16CA223C30D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E48995-1DAC-4AFA-81AA-2391A2B7B3E8}" type="pres">
      <dgm:prSet presAssocID="{1D4E6585-B05E-4062-B55B-0CA8EFE6CCA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778299-F5A2-49CB-8C4C-570EDD3B1926}" type="pres">
      <dgm:prSet presAssocID="{4EF03CE7-25AD-4523-8F49-2E53AD699899}" presName="sibTrans" presStyleCnt="0"/>
      <dgm:spPr/>
    </dgm:pt>
    <dgm:pt modelId="{224A7565-8BBA-4CD2-9C2C-71EE45222EB2}" type="pres">
      <dgm:prSet presAssocID="{8630392B-4CDB-452F-95E3-BEB379087FCC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24D9D7-3063-47C1-8568-8CE5659A7483}" type="pres">
      <dgm:prSet presAssocID="{0700B7D6-ABFC-4AAF-8F26-3F2174E75985}" presName="sibTrans" presStyleCnt="0"/>
      <dgm:spPr/>
    </dgm:pt>
    <dgm:pt modelId="{0CF339E8-8C36-466A-B5EA-7F510D73969F}" type="pres">
      <dgm:prSet presAssocID="{F0CB373C-44CD-448A-9889-CAF7F24DB7E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95F51B-1E67-42B0-AA4B-348B8322707A}" type="pres">
      <dgm:prSet presAssocID="{040703D9-BD72-43AF-AFED-580A2CBB52B4}" presName="sibTrans" presStyleCnt="0"/>
      <dgm:spPr/>
    </dgm:pt>
    <dgm:pt modelId="{A7DE3A6D-061C-4B62-8E9A-AAEB7A4E39A7}" type="pres">
      <dgm:prSet presAssocID="{45FA69B4-BD2D-4895-A7F6-A14B14317D8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A58F15-67DC-41A0-AE86-2B28E6F37386}" type="pres">
      <dgm:prSet presAssocID="{CB10A3CD-BCA1-4B90-84BD-3A4BD88C46EB}" presName="sibTrans" presStyleCnt="0"/>
      <dgm:spPr/>
    </dgm:pt>
    <dgm:pt modelId="{9C57D1FC-E4D7-47B1-9AC9-47470895211D}" type="pres">
      <dgm:prSet presAssocID="{EFAD221B-4288-4E0B-AF34-AD5127B73FA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47E99C-9422-4266-9771-1C2B86D47315}" type="pres">
      <dgm:prSet presAssocID="{B967739B-FB8A-4F8F-9B50-7A050E7BE836}" presName="sibTrans" presStyleCnt="0"/>
      <dgm:spPr/>
    </dgm:pt>
    <dgm:pt modelId="{06BA529F-1B49-48CC-B5CB-E7ADD7F6CB5F}" type="pres">
      <dgm:prSet presAssocID="{EB66DC55-B683-450F-A586-F16D11B6EC3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A58789-D63E-4791-B34A-1CC77B12F9C8}" srcId="{E45480F3-9965-4365-9133-16CA223C30D1}" destId="{EFAD221B-4288-4E0B-AF34-AD5127B73FA8}" srcOrd="4" destOrd="0" parTransId="{92B5099A-D266-4F37-A00B-F9DF82654D4E}" sibTransId="{B967739B-FB8A-4F8F-9B50-7A050E7BE836}"/>
    <dgm:cxn modelId="{1467988D-B422-4DE0-B570-FBE1DCCAD4BB}" srcId="{E45480F3-9965-4365-9133-16CA223C30D1}" destId="{F0CB373C-44CD-448A-9889-CAF7F24DB7E3}" srcOrd="2" destOrd="0" parTransId="{3EDFC7C4-F1E5-4622-8552-F8C6B42F7E32}" sibTransId="{040703D9-BD72-43AF-AFED-580A2CBB52B4}"/>
    <dgm:cxn modelId="{92DF8CB0-8460-41BB-9A44-5415A875607B}" type="presOf" srcId="{EFAD221B-4288-4E0B-AF34-AD5127B73FA8}" destId="{9C57D1FC-E4D7-47B1-9AC9-47470895211D}" srcOrd="0" destOrd="0" presId="urn:microsoft.com/office/officeart/2005/8/layout/default"/>
    <dgm:cxn modelId="{06BF40C3-382A-46A8-B490-8DB436E8E52A}" type="presOf" srcId="{45FA69B4-BD2D-4895-A7F6-A14B14317D82}" destId="{A7DE3A6D-061C-4B62-8E9A-AAEB7A4E39A7}" srcOrd="0" destOrd="0" presId="urn:microsoft.com/office/officeart/2005/8/layout/default"/>
    <dgm:cxn modelId="{4FCB883D-B770-4DF1-8623-CD2C30F69D7D}" type="presOf" srcId="{1D4E6585-B05E-4062-B55B-0CA8EFE6CCA4}" destId="{90E48995-1DAC-4AFA-81AA-2391A2B7B3E8}" srcOrd="0" destOrd="0" presId="urn:microsoft.com/office/officeart/2005/8/layout/default"/>
    <dgm:cxn modelId="{29BBDD79-D985-4117-BE97-7D47CF16FB00}" srcId="{E45480F3-9965-4365-9133-16CA223C30D1}" destId="{1D4E6585-B05E-4062-B55B-0CA8EFE6CCA4}" srcOrd="0" destOrd="0" parTransId="{693B759A-0B1C-4A05-8DCD-905154B2CE05}" sibTransId="{4EF03CE7-25AD-4523-8F49-2E53AD699899}"/>
    <dgm:cxn modelId="{8CC44208-094A-4F6F-BB40-85DFC4F75A84}" type="presOf" srcId="{8630392B-4CDB-452F-95E3-BEB379087FCC}" destId="{224A7565-8BBA-4CD2-9C2C-71EE45222EB2}" srcOrd="0" destOrd="0" presId="urn:microsoft.com/office/officeart/2005/8/layout/default"/>
    <dgm:cxn modelId="{055B139E-AF4D-4B5D-AEF6-DFBC5AA0D808}" type="presOf" srcId="{EB66DC55-B683-450F-A586-F16D11B6EC36}" destId="{06BA529F-1B49-48CC-B5CB-E7ADD7F6CB5F}" srcOrd="0" destOrd="0" presId="urn:microsoft.com/office/officeart/2005/8/layout/default"/>
    <dgm:cxn modelId="{86A60C98-E958-4667-9567-0A825FF11D81}" srcId="{E45480F3-9965-4365-9133-16CA223C30D1}" destId="{8630392B-4CDB-452F-95E3-BEB379087FCC}" srcOrd="1" destOrd="0" parTransId="{1B3F4622-1FF5-4BB3-AB47-464ACEC69EB8}" sibTransId="{0700B7D6-ABFC-4AAF-8F26-3F2174E75985}"/>
    <dgm:cxn modelId="{B824EBE5-6D88-4EF0-A4F5-0632A805050C}" type="presOf" srcId="{E45480F3-9965-4365-9133-16CA223C30D1}" destId="{AEB5B67E-2EFD-4CB9-980F-179324F8B651}" srcOrd="0" destOrd="0" presId="urn:microsoft.com/office/officeart/2005/8/layout/default"/>
    <dgm:cxn modelId="{346F83E1-CDA3-49ED-8221-AE67421C8DB1}" srcId="{E45480F3-9965-4365-9133-16CA223C30D1}" destId="{45FA69B4-BD2D-4895-A7F6-A14B14317D82}" srcOrd="3" destOrd="0" parTransId="{76E48495-FFA5-44AF-978F-5AA3AA31313B}" sibTransId="{CB10A3CD-BCA1-4B90-84BD-3A4BD88C46EB}"/>
    <dgm:cxn modelId="{955C1E92-6D2A-43A9-960A-EB2D2D7500A5}" srcId="{E45480F3-9965-4365-9133-16CA223C30D1}" destId="{EB66DC55-B683-450F-A586-F16D11B6EC36}" srcOrd="5" destOrd="0" parTransId="{B8E98EBA-A9A7-4E1E-8062-BEFD3FECAF94}" sibTransId="{30708F5F-D91F-46AD-832C-A2E9135A2D37}"/>
    <dgm:cxn modelId="{356E7480-CAB8-4D5D-880C-E15F8235A337}" type="presOf" srcId="{F0CB373C-44CD-448A-9889-CAF7F24DB7E3}" destId="{0CF339E8-8C36-466A-B5EA-7F510D73969F}" srcOrd="0" destOrd="0" presId="urn:microsoft.com/office/officeart/2005/8/layout/default"/>
    <dgm:cxn modelId="{D3548366-F5E6-4AD1-A78D-3108E04349A9}" type="presParOf" srcId="{AEB5B67E-2EFD-4CB9-980F-179324F8B651}" destId="{90E48995-1DAC-4AFA-81AA-2391A2B7B3E8}" srcOrd="0" destOrd="0" presId="urn:microsoft.com/office/officeart/2005/8/layout/default"/>
    <dgm:cxn modelId="{F8E9636B-221B-4CA0-8069-39F039035E44}" type="presParOf" srcId="{AEB5B67E-2EFD-4CB9-980F-179324F8B651}" destId="{6C778299-F5A2-49CB-8C4C-570EDD3B1926}" srcOrd="1" destOrd="0" presId="urn:microsoft.com/office/officeart/2005/8/layout/default"/>
    <dgm:cxn modelId="{AAB8FFF4-AF3A-449E-812B-6CC7B47C0A08}" type="presParOf" srcId="{AEB5B67E-2EFD-4CB9-980F-179324F8B651}" destId="{224A7565-8BBA-4CD2-9C2C-71EE45222EB2}" srcOrd="2" destOrd="0" presId="urn:microsoft.com/office/officeart/2005/8/layout/default"/>
    <dgm:cxn modelId="{BCAC3653-CFF5-466F-9974-EA801BC8EEA6}" type="presParOf" srcId="{AEB5B67E-2EFD-4CB9-980F-179324F8B651}" destId="{C024D9D7-3063-47C1-8568-8CE5659A7483}" srcOrd="3" destOrd="0" presId="urn:microsoft.com/office/officeart/2005/8/layout/default"/>
    <dgm:cxn modelId="{9FC8CA22-88BC-4601-A183-EDB7633A916A}" type="presParOf" srcId="{AEB5B67E-2EFD-4CB9-980F-179324F8B651}" destId="{0CF339E8-8C36-466A-B5EA-7F510D73969F}" srcOrd="4" destOrd="0" presId="urn:microsoft.com/office/officeart/2005/8/layout/default"/>
    <dgm:cxn modelId="{3F95EF0E-63D0-461A-AD9A-B037ABCB8659}" type="presParOf" srcId="{AEB5B67E-2EFD-4CB9-980F-179324F8B651}" destId="{FB95F51B-1E67-42B0-AA4B-348B8322707A}" srcOrd="5" destOrd="0" presId="urn:microsoft.com/office/officeart/2005/8/layout/default"/>
    <dgm:cxn modelId="{B91F8D3B-6440-4DB5-956C-B180DE6BF599}" type="presParOf" srcId="{AEB5B67E-2EFD-4CB9-980F-179324F8B651}" destId="{A7DE3A6D-061C-4B62-8E9A-AAEB7A4E39A7}" srcOrd="6" destOrd="0" presId="urn:microsoft.com/office/officeart/2005/8/layout/default"/>
    <dgm:cxn modelId="{2DCAFB1F-45FB-476D-B48C-7CB495FD76B1}" type="presParOf" srcId="{AEB5B67E-2EFD-4CB9-980F-179324F8B651}" destId="{BDA58F15-67DC-41A0-AE86-2B28E6F37386}" srcOrd="7" destOrd="0" presId="urn:microsoft.com/office/officeart/2005/8/layout/default"/>
    <dgm:cxn modelId="{B9AD2A02-B335-4B6B-BD84-0343DCEB6EB1}" type="presParOf" srcId="{AEB5B67E-2EFD-4CB9-980F-179324F8B651}" destId="{9C57D1FC-E4D7-47B1-9AC9-47470895211D}" srcOrd="8" destOrd="0" presId="urn:microsoft.com/office/officeart/2005/8/layout/default"/>
    <dgm:cxn modelId="{B0CDDF00-3044-4DE2-9886-7C2269B60DFB}" type="presParOf" srcId="{AEB5B67E-2EFD-4CB9-980F-179324F8B651}" destId="{F447E99C-9422-4266-9771-1C2B86D47315}" srcOrd="9" destOrd="0" presId="urn:microsoft.com/office/officeart/2005/8/layout/default"/>
    <dgm:cxn modelId="{E2092DF2-4133-46C0-8EA0-F9BB444A497B}" type="presParOf" srcId="{AEB5B67E-2EFD-4CB9-980F-179324F8B651}" destId="{06BA529F-1B49-48CC-B5CB-E7ADD7F6CB5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AD170E9-EDA6-4955-A5A1-6B9ABD24A21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5B1658CA-493B-48B5-B804-FFE083F98C6D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>
              <a:solidFill>
                <a:schemeClr val="bg1"/>
              </a:solidFill>
            </a:rPr>
            <a:t>Инвестиционные затраты (покупка инструментов и комплектующих, аренда помещения, маркетинг)  - 93000 р.; </a:t>
          </a:r>
          <a:endParaRPr lang="en-US" dirty="0">
            <a:solidFill>
              <a:schemeClr val="bg1"/>
            </a:solidFill>
          </a:endParaRPr>
        </a:p>
      </dgm:t>
    </dgm:pt>
    <dgm:pt modelId="{5B0FF909-200E-40C7-B788-F0785E7EFBED}" type="parTrans" cxnId="{9EDDF2F0-BE52-4C4B-BF48-0A5E73871D68}">
      <dgm:prSet/>
      <dgm:spPr/>
      <dgm:t>
        <a:bodyPr/>
        <a:lstStyle/>
        <a:p>
          <a:endParaRPr lang="en-US"/>
        </a:p>
      </dgm:t>
    </dgm:pt>
    <dgm:pt modelId="{16F3DD6A-3982-4795-A18B-04A0D387F9F1}" type="sibTrans" cxnId="{9EDDF2F0-BE52-4C4B-BF48-0A5E73871D68}">
      <dgm:prSet/>
      <dgm:spPr/>
      <dgm:t>
        <a:bodyPr/>
        <a:lstStyle/>
        <a:p>
          <a:endParaRPr lang="en-US"/>
        </a:p>
      </dgm:t>
    </dgm:pt>
    <dgm:pt modelId="{94928385-876F-4555-B0D5-1DC18E853E20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ru-RU" dirty="0">
              <a:solidFill>
                <a:schemeClr val="bg1"/>
              </a:solidFill>
              <a:latin typeface="Calibri Light"/>
            </a:rPr>
            <a:t>Операционные</a:t>
          </a:r>
          <a:r>
            <a:rPr lang="ru-RU" dirty="0">
              <a:solidFill>
                <a:schemeClr val="bg1"/>
              </a:solidFill>
            </a:rPr>
            <a:t> расходы (налоги, материалы и упаковка, заработная плата персонала, услуги маркетплейса и др.) - 106200 р.;</a:t>
          </a:r>
          <a:endParaRPr lang="en-US" dirty="0">
            <a:solidFill>
              <a:schemeClr val="bg1"/>
            </a:solidFill>
          </a:endParaRPr>
        </a:p>
      </dgm:t>
    </dgm:pt>
    <dgm:pt modelId="{6297AA29-0234-48E4-8AA4-B50B24EAD86E}" type="parTrans" cxnId="{F7AC9342-07E6-4946-8453-E9805615FC9F}">
      <dgm:prSet/>
      <dgm:spPr/>
      <dgm:t>
        <a:bodyPr/>
        <a:lstStyle/>
        <a:p>
          <a:endParaRPr lang="en-US"/>
        </a:p>
      </dgm:t>
    </dgm:pt>
    <dgm:pt modelId="{8BA37616-70D2-4EA7-9B9B-4A777847CBFD}" type="sibTrans" cxnId="{F7AC9342-07E6-4946-8453-E9805615FC9F}">
      <dgm:prSet/>
      <dgm:spPr/>
      <dgm:t>
        <a:bodyPr/>
        <a:lstStyle/>
        <a:p>
          <a:endParaRPr lang="en-US"/>
        </a:p>
      </dgm:t>
    </dgm:pt>
    <dgm:pt modelId="{9DD5ECE3-1FC1-46BF-88B6-466F4FDCA50E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>
              <a:solidFill>
                <a:schemeClr val="bg1"/>
              </a:solidFill>
            </a:rPr>
            <a:t>Срок окупаемости проекта – 4 месяца;</a:t>
          </a:r>
          <a:endParaRPr lang="en-US" dirty="0">
            <a:solidFill>
              <a:schemeClr val="bg1"/>
            </a:solidFill>
          </a:endParaRPr>
        </a:p>
      </dgm:t>
    </dgm:pt>
    <dgm:pt modelId="{51028E8B-B53D-4A58-BBAC-3DB39D6F747C}" type="parTrans" cxnId="{025126D3-AD60-4BE2-AB3F-5B792C698756}">
      <dgm:prSet/>
      <dgm:spPr/>
      <dgm:t>
        <a:bodyPr/>
        <a:lstStyle/>
        <a:p>
          <a:endParaRPr lang="en-US"/>
        </a:p>
      </dgm:t>
    </dgm:pt>
    <dgm:pt modelId="{489134C6-C58C-47ED-9E8B-434071200E94}" type="sibTrans" cxnId="{025126D3-AD60-4BE2-AB3F-5B792C698756}">
      <dgm:prSet/>
      <dgm:spPr/>
      <dgm:t>
        <a:bodyPr/>
        <a:lstStyle/>
        <a:p>
          <a:endParaRPr lang="en-US"/>
        </a:p>
      </dgm:t>
    </dgm:pt>
    <dgm:pt modelId="{1B8AFEE4-9057-4C95-ACF9-2517B6A0D7C0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ru-RU" dirty="0">
              <a:solidFill>
                <a:schemeClr val="bg1"/>
              </a:solidFill>
            </a:rPr>
            <a:t>Прибыль за год –</a:t>
          </a:r>
          <a:r>
            <a:rPr lang="ru-RU" dirty="0">
              <a:solidFill>
                <a:schemeClr val="bg1"/>
              </a:solidFill>
              <a:latin typeface="Calibri Light"/>
            </a:rPr>
            <a:t> 180 000</a:t>
          </a:r>
          <a:r>
            <a:rPr lang="ru-RU" dirty="0">
              <a:solidFill>
                <a:schemeClr val="bg1"/>
              </a:solidFill>
            </a:rPr>
            <a:t> рублей.</a:t>
          </a:r>
          <a:endParaRPr lang="en-US" dirty="0">
            <a:solidFill>
              <a:schemeClr val="bg1"/>
            </a:solidFill>
          </a:endParaRPr>
        </a:p>
      </dgm:t>
    </dgm:pt>
    <dgm:pt modelId="{FD015C2F-BEFC-4DEE-9A34-1D2BCC4DD072}" type="parTrans" cxnId="{48CD255E-7397-40CC-A3E6-742FEC5DFF96}">
      <dgm:prSet/>
      <dgm:spPr/>
      <dgm:t>
        <a:bodyPr/>
        <a:lstStyle/>
        <a:p>
          <a:endParaRPr lang="en-US"/>
        </a:p>
      </dgm:t>
    </dgm:pt>
    <dgm:pt modelId="{661B6558-3011-440C-9957-54A0D091812D}" type="sibTrans" cxnId="{48CD255E-7397-40CC-A3E6-742FEC5DFF96}">
      <dgm:prSet/>
      <dgm:spPr/>
      <dgm:t>
        <a:bodyPr/>
        <a:lstStyle/>
        <a:p>
          <a:endParaRPr lang="en-US"/>
        </a:p>
      </dgm:t>
    </dgm:pt>
    <dgm:pt modelId="{704054DB-FDA4-4CAC-A8B7-D6641C263864}" type="pres">
      <dgm:prSet presAssocID="{9AD170E9-EDA6-4955-A5A1-6B9ABD24A212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D3AB02-2016-44DE-80E5-2417910F2E17}" type="pres">
      <dgm:prSet presAssocID="{5B1658CA-493B-48B5-B804-FFE083F98C6D}" presName="compNode" presStyleCnt="0"/>
      <dgm:spPr/>
    </dgm:pt>
    <dgm:pt modelId="{21D00147-5287-4000-ACB3-8C3C269E3753}" type="pres">
      <dgm:prSet presAssocID="{5B1658CA-493B-48B5-B804-FFE083F98C6D}" presName="bgRect" presStyleLbl="bgShp" presStyleIdx="0" presStyleCnt="4"/>
      <dgm:spPr/>
    </dgm:pt>
    <dgm:pt modelId="{5352A223-E6CD-44E6-A456-DF2FC33CF12E}" type="pres">
      <dgm:prSet presAssocID="{5B1658CA-493B-48B5-B804-FFE083F98C6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Киоск"/>
        </a:ext>
      </dgm:extLst>
    </dgm:pt>
    <dgm:pt modelId="{C9A44B69-9051-4048-A2D4-1EFB3016A765}" type="pres">
      <dgm:prSet presAssocID="{5B1658CA-493B-48B5-B804-FFE083F98C6D}" presName="spaceRect" presStyleCnt="0"/>
      <dgm:spPr/>
    </dgm:pt>
    <dgm:pt modelId="{F354BCDC-8317-47F1-93AD-9DFE7011999D}" type="pres">
      <dgm:prSet presAssocID="{5B1658CA-493B-48B5-B804-FFE083F98C6D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3C744B74-1D25-4F62-A5B8-F93D958D73CC}" type="pres">
      <dgm:prSet presAssocID="{16F3DD6A-3982-4795-A18B-04A0D387F9F1}" presName="sibTrans" presStyleCnt="0"/>
      <dgm:spPr/>
    </dgm:pt>
    <dgm:pt modelId="{94533F38-8571-4045-8C66-DAA84D6335AE}" type="pres">
      <dgm:prSet presAssocID="{94928385-876F-4555-B0D5-1DC18E853E20}" presName="compNode" presStyleCnt="0"/>
      <dgm:spPr/>
    </dgm:pt>
    <dgm:pt modelId="{002590CD-735F-481C-B3AA-F7366DC71786}" type="pres">
      <dgm:prSet presAssocID="{94928385-876F-4555-B0D5-1DC18E853E20}" presName="bgRect" presStyleLbl="bgShp" presStyleIdx="1" presStyleCnt="4"/>
      <dgm:spPr/>
    </dgm:pt>
    <dgm:pt modelId="{EAD4B478-585F-475B-9550-63181120B901}" type="pres">
      <dgm:prSet presAssocID="{94928385-876F-4555-B0D5-1DC18E853E2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x trolley"/>
        </a:ext>
      </dgm:extLst>
    </dgm:pt>
    <dgm:pt modelId="{5C3A34F3-941A-4154-8C52-A54F345AB6AE}" type="pres">
      <dgm:prSet presAssocID="{94928385-876F-4555-B0D5-1DC18E853E20}" presName="spaceRect" presStyleCnt="0"/>
      <dgm:spPr/>
    </dgm:pt>
    <dgm:pt modelId="{6135F5F2-7E22-42EF-9B7E-C21AF901092A}" type="pres">
      <dgm:prSet presAssocID="{94928385-876F-4555-B0D5-1DC18E853E20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790D4E82-3C63-4B14-9AC9-6F0259B0FEC4}" type="pres">
      <dgm:prSet presAssocID="{8BA37616-70D2-4EA7-9B9B-4A777847CBFD}" presName="sibTrans" presStyleCnt="0"/>
      <dgm:spPr/>
    </dgm:pt>
    <dgm:pt modelId="{ED7B20CC-F62C-42EC-9512-86EA7FF02A59}" type="pres">
      <dgm:prSet presAssocID="{9DD5ECE3-1FC1-46BF-88B6-466F4FDCA50E}" presName="compNode" presStyleCnt="0"/>
      <dgm:spPr/>
    </dgm:pt>
    <dgm:pt modelId="{F7090A06-C57E-468B-B6F6-D4E985D724B0}" type="pres">
      <dgm:prSet presAssocID="{9DD5ECE3-1FC1-46BF-88B6-466F4FDCA50E}" presName="bgRect" presStyleLbl="bgShp" presStyleIdx="2" presStyleCnt="4"/>
      <dgm:spPr/>
    </dgm:pt>
    <dgm:pt modelId="{365B1D45-3F11-4487-91BD-517E0F3A6BE8}" type="pres">
      <dgm:prSet presAssocID="{9DD5ECE3-1FC1-46BF-88B6-466F4FDCA50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Секундомер"/>
        </a:ext>
      </dgm:extLst>
    </dgm:pt>
    <dgm:pt modelId="{7BAD9ED7-EB75-44CF-A05C-B06B799FF95B}" type="pres">
      <dgm:prSet presAssocID="{9DD5ECE3-1FC1-46BF-88B6-466F4FDCA50E}" presName="spaceRect" presStyleCnt="0"/>
      <dgm:spPr/>
    </dgm:pt>
    <dgm:pt modelId="{3ECD492B-3DC6-4563-B22E-9F47E34489A5}" type="pres">
      <dgm:prSet presAssocID="{9DD5ECE3-1FC1-46BF-88B6-466F4FDCA50E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C4A9844-667A-40CF-9532-51A66E633783}" type="pres">
      <dgm:prSet presAssocID="{489134C6-C58C-47ED-9E8B-434071200E94}" presName="sibTrans" presStyleCnt="0"/>
      <dgm:spPr/>
    </dgm:pt>
    <dgm:pt modelId="{8A0A7656-266A-45C2-97CF-4CA521B6797E}" type="pres">
      <dgm:prSet presAssocID="{1B8AFEE4-9057-4C95-ACF9-2517B6A0D7C0}" presName="compNode" presStyleCnt="0"/>
      <dgm:spPr/>
    </dgm:pt>
    <dgm:pt modelId="{09F5E87D-BA03-481E-A688-911257FC4B8C}" type="pres">
      <dgm:prSet presAssocID="{1B8AFEE4-9057-4C95-ACF9-2517B6A0D7C0}" presName="bgRect" presStyleLbl="bgShp" presStyleIdx="3" presStyleCnt="4"/>
      <dgm:spPr/>
    </dgm:pt>
    <dgm:pt modelId="{0687C744-22D3-4A28-BCAC-6EC55A2A6502}" type="pres">
      <dgm:prSet presAssocID="{1B8AFEE4-9057-4C95-ACF9-2517B6A0D7C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Рубль"/>
        </a:ext>
      </dgm:extLst>
    </dgm:pt>
    <dgm:pt modelId="{0C17FE39-E998-4640-9E79-94441D220DBA}" type="pres">
      <dgm:prSet presAssocID="{1B8AFEE4-9057-4C95-ACF9-2517B6A0D7C0}" presName="spaceRect" presStyleCnt="0"/>
      <dgm:spPr/>
    </dgm:pt>
    <dgm:pt modelId="{312A58B4-A593-46A9-A30B-BDF2E95095F2}" type="pres">
      <dgm:prSet presAssocID="{1B8AFEE4-9057-4C95-ACF9-2517B6A0D7C0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450CDC08-1FC7-4DD9-8EB2-000DC6C90DA4}" type="presOf" srcId="{5B1658CA-493B-48B5-B804-FFE083F98C6D}" destId="{F354BCDC-8317-47F1-93AD-9DFE7011999D}" srcOrd="0" destOrd="0" presId="urn:microsoft.com/office/officeart/2018/2/layout/IconVerticalSolidList"/>
    <dgm:cxn modelId="{C6B60B49-6D38-4DCD-A73B-550290B59C18}" type="presOf" srcId="{9DD5ECE3-1FC1-46BF-88B6-466F4FDCA50E}" destId="{3ECD492B-3DC6-4563-B22E-9F47E34489A5}" srcOrd="0" destOrd="0" presId="urn:microsoft.com/office/officeart/2018/2/layout/IconVerticalSolidList"/>
    <dgm:cxn modelId="{48CD255E-7397-40CC-A3E6-742FEC5DFF96}" srcId="{9AD170E9-EDA6-4955-A5A1-6B9ABD24A212}" destId="{1B8AFEE4-9057-4C95-ACF9-2517B6A0D7C0}" srcOrd="3" destOrd="0" parTransId="{FD015C2F-BEFC-4DEE-9A34-1D2BCC4DD072}" sibTransId="{661B6558-3011-440C-9957-54A0D091812D}"/>
    <dgm:cxn modelId="{2C834F30-CA02-418D-95A7-581EB3A9C471}" type="presOf" srcId="{9AD170E9-EDA6-4955-A5A1-6B9ABD24A212}" destId="{704054DB-FDA4-4CAC-A8B7-D6641C263864}" srcOrd="0" destOrd="0" presId="urn:microsoft.com/office/officeart/2018/2/layout/IconVerticalSolidList"/>
    <dgm:cxn modelId="{7E73419E-C897-40F5-B785-B5C815C5EA23}" type="presOf" srcId="{94928385-876F-4555-B0D5-1DC18E853E20}" destId="{6135F5F2-7E22-42EF-9B7E-C21AF901092A}" srcOrd="0" destOrd="0" presId="urn:microsoft.com/office/officeart/2018/2/layout/IconVerticalSolidList"/>
    <dgm:cxn modelId="{F7AC9342-07E6-4946-8453-E9805615FC9F}" srcId="{9AD170E9-EDA6-4955-A5A1-6B9ABD24A212}" destId="{94928385-876F-4555-B0D5-1DC18E853E20}" srcOrd="1" destOrd="0" parTransId="{6297AA29-0234-48E4-8AA4-B50B24EAD86E}" sibTransId="{8BA37616-70D2-4EA7-9B9B-4A777847CBFD}"/>
    <dgm:cxn modelId="{025126D3-AD60-4BE2-AB3F-5B792C698756}" srcId="{9AD170E9-EDA6-4955-A5A1-6B9ABD24A212}" destId="{9DD5ECE3-1FC1-46BF-88B6-466F4FDCA50E}" srcOrd="2" destOrd="0" parTransId="{51028E8B-B53D-4A58-BBAC-3DB39D6F747C}" sibTransId="{489134C6-C58C-47ED-9E8B-434071200E94}"/>
    <dgm:cxn modelId="{9EDDF2F0-BE52-4C4B-BF48-0A5E73871D68}" srcId="{9AD170E9-EDA6-4955-A5A1-6B9ABD24A212}" destId="{5B1658CA-493B-48B5-B804-FFE083F98C6D}" srcOrd="0" destOrd="0" parTransId="{5B0FF909-200E-40C7-B788-F0785E7EFBED}" sibTransId="{16F3DD6A-3982-4795-A18B-04A0D387F9F1}"/>
    <dgm:cxn modelId="{540A8AEF-EC87-4B22-AB37-37DED0B7FBDE}" type="presOf" srcId="{1B8AFEE4-9057-4C95-ACF9-2517B6A0D7C0}" destId="{312A58B4-A593-46A9-A30B-BDF2E95095F2}" srcOrd="0" destOrd="0" presId="urn:microsoft.com/office/officeart/2018/2/layout/IconVerticalSolidList"/>
    <dgm:cxn modelId="{DA9B76AD-C80E-4023-A159-FB2153521C57}" type="presParOf" srcId="{704054DB-FDA4-4CAC-A8B7-D6641C263864}" destId="{F1D3AB02-2016-44DE-80E5-2417910F2E17}" srcOrd="0" destOrd="0" presId="urn:microsoft.com/office/officeart/2018/2/layout/IconVerticalSolidList"/>
    <dgm:cxn modelId="{8D5D1F07-4A02-46FD-9D71-93EB7AE9A643}" type="presParOf" srcId="{F1D3AB02-2016-44DE-80E5-2417910F2E17}" destId="{21D00147-5287-4000-ACB3-8C3C269E3753}" srcOrd="0" destOrd="0" presId="urn:microsoft.com/office/officeart/2018/2/layout/IconVerticalSolidList"/>
    <dgm:cxn modelId="{557C383E-53FA-4482-A7F7-FD5ACB4654A8}" type="presParOf" srcId="{F1D3AB02-2016-44DE-80E5-2417910F2E17}" destId="{5352A223-E6CD-44E6-A456-DF2FC33CF12E}" srcOrd="1" destOrd="0" presId="urn:microsoft.com/office/officeart/2018/2/layout/IconVerticalSolidList"/>
    <dgm:cxn modelId="{D542C246-9474-45A4-8255-BE79927048B9}" type="presParOf" srcId="{F1D3AB02-2016-44DE-80E5-2417910F2E17}" destId="{C9A44B69-9051-4048-A2D4-1EFB3016A765}" srcOrd="2" destOrd="0" presId="urn:microsoft.com/office/officeart/2018/2/layout/IconVerticalSolidList"/>
    <dgm:cxn modelId="{640FFE00-494B-42DF-B4A1-FEC0DA96606B}" type="presParOf" srcId="{F1D3AB02-2016-44DE-80E5-2417910F2E17}" destId="{F354BCDC-8317-47F1-93AD-9DFE7011999D}" srcOrd="3" destOrd="0" presId="urn:microsoft.com/office/officeart/2018/2/layout/IconVerticalSolidList"/>
    <dgm:cxn modelId="{EF8B7137-7E43-41FA-8727-C970D4E301CC}" type="presParOf" srcId="{704054DB-FDA4-4CAC-A8B7-D6641C263864}" destId="{3C744B74-1D25-4F62-A5B8-F93D958D73CC}" srcOrd="1" destOrd="0" presId="urn:microsoft.com/office/officeart/2018/2/layout/IconVerticalSolidList"/>
    <dgm:cxn modelId="{86614B81-4504-424A-A8F0-F3BD16C36E97}" type="presParOf" srcId="{704054DB-FDA4-4CAC-A8B7-D6641C263864}" destId="{94533F38-8571-4045-8C66-DAA84D6335AE}" srcOrd="2" destOrd="0" presId="urn:microsoft.com/office/officeart/2018/2/layout/IconVerticalSolidList"/>
    <dgm:cxn modelId="{2A3B5EF3-DAED-4466-8D5B-6E5B729A9BA2}" type="presParOf" srcId="{94533F38-8571-4045-8C66-DAA84D6335AE}" destId="{002590CD-735F-481C-B3AA-F7366DC71786}" srcOrd="0" destOrd="0" presId="urn:microsoft.com/office/officeart/2018/2/layout/IconVerticalSolidList"/>
    <dgm:cxn modelId="{64568CCC-097E-470C-8824-070A3C14BD8B}" type="presParOf" srcId="{94533F38-8571-4045-8C66-DAA84D6335AE}" destId="{EAD4B478-585F-475B-9550-63181120B901}" srcOrd="1" destOrd="0" presId="urn:microsoft.com/office/officeart/2018/2/layout/IconVerticalSolidList"/>
    <dgm:cxn modelId="{66B6EBEF-806D-47C3-BDB0-3FC2975E19AD}" type="presParOf" srcId="{94533F38-8571-4045-8C66-DAA84D6335AE}" destId="{5C3A34F3-941A-4154-8C52-A54F345AB6AE}" srcOrd="2" destOrd="0" presId="urn:microsoft.com/office/officeart/2018/2/layout/IconVerticalSolidList"/>
    <dgm:cxn modelId="{0F0B00FD-E8EC-4D4E-944D-6A44C5D8EFF3}" type="presParOf" srcId="{94533F38-8571-4045-8C66-DAA84D6335AE}" destId="{6135F5F2-7E22-42EF-9B7E-C21AF901092A}" srcOrd="3" destOrd="0" presId="urn:microsoft.com/office/officeart/2018/2/layout/IconVerticalSolidList"/>
    <dgm:cxn modelId="{6A06FF63-16D6-4055-B3FD-CCD8D09B97B7}" type="presParOf" srcId="{704054DB-FDA4-4CAC-A8B7-D6641C263864}" destId="{790D4E82-3C63-4B14-9AC9-6F0259B0FEC4}" srcOrd="3" destOrd="0" presId="urn:microsoft.com/office/officeart/2018/2/layout/IconVerticalSolidList"/>
    <dgm:cxn modelId="{B60DC961-C825-4E2E-BBEB-C2811A034286}" type="presParOf" srcId="{704054DB-FDA4-4CAC-A8B7-D6641C263864}" destId="{ED7B20CC-F62C-42EC-9512-86EA7FF02A59}" srcOrd="4" destOrd="0" presId="urn:microsoft.com/office/officeart/2018/2/layout/IconVerticalSolidList"/>
    <dgm:cxn modelId="{6C9C2F01-CE5B-4612-8403-1FF2EC315639}" type="presParOf" srcId="{ED7B20CC-F62C-42EC-9512-86EA7FF02A59}" destId="{F7090A06-C57E-468B-B6F6-D4E985D724B0}" srcOrd="0" destOrd="0" presId="urn:microsoft.com/office/officeart/2018/2/layout/IconVerticalSolidList"/>
    <dgm:cxn modelId="{F852B256-01D6-486D-9E28-4B853CD19315}" type="presParOf" srcId="{ED7B20CC-F62C-42EC-9512-86EA7FF02A59}" destId="{365B1D45-3F11-4487-91BD-517E0F3A6BE8}" srcOrd="1" destOrd="0" presId="urn:microsoft.com/office/officeart/2018/2/layout/IconVerticalSolidList"/>
    <dgm:cxn modelId="{BD5E4568-645D-43EE-89E4-3AAC0B7F4460}" type="presParOf" srcId="{ED7B20CC-F62C-42EC-9512-86EA7FF02A59}" destId="{7BAD9ED7-EB75-44CF-A05C-B06B799FF95B}" srcOrd="2" destOrd="0" presId="urn:microsoft.com/office/officeart/2018/2/layout/IconVerticalSolidList"/>
    <dgm:cxn modelId="{1E261884-996C-4F7B-B68E-45F7DAE62704}" type="presParOf" srcId="{ED7B20CC-F62C-42EC-9512-86EA7FF02A59}" destId="{3ECD492B-3DC6-4563-B22E-9F47E34489A5}" srcOrd="3" destOrd="0" presId="urn:microsoft.com/office/officeart/2018/2/layout/IconVerticalSolidList"/>
    <dgm:cxn modelId="{1A86C35D-C770-4D9A-9D89-B306078B7D78}" type="presParOf" srcId="{704054DB-FDA4-4CAC-A8B7-D6641C263864}" destId="{2C4A9844-667A-40CF-9532-51A66E633783}" srcOrd="5" destOrd="0" presId="urn:microsoft.com/office/officeart/2018/2/layout/IconVerticalSolidList"/>
    <dgm:cxn modelId="{E35C6996-96B8-41BA-B898-1325B799F129}" type="presParOf" srcId="{704054DB-FDA4-4CAC-A8B7-D6641C263864}" destId="{8A0A7656-266A-45C2-97CF-4CA521B6797E}" srcOrd="6" destOrd="0" presId="urn:microsoft.com/office/officeart/2018/2/layout/IconVerticalSolidList"/>
    <dgm:cxn modelId="{0C421755-527D-414C-8263-BF51E0A6791D}" type="presParOf" srcId="{8A0A7656-266A-45C2-97CF-4CA521B6797E}" destId="{09F5E87D-BA03-481E-A688-911257FC4B8C}" srcOrd="0" destOrd="0" presId="urn:microsoft.com/office/officeart/2018/2/layout/IconVerticalSolidList"/>
    <dgm:cxn modelId="{05AC924F-F470-4BD7-A8F2-A4805B7B9E02}" type="presParOf" srcId="{8A0A7656-266A-45C2-97CF-4CA521B6797E}" destId="{0687C744-22D3-4A28-BCAC-6EC55A2A6502}" srcOrd="1" destOrd="0" presId="urn:microsoft.com/office/officeart/2018/2/layout/IconVerticalSolidList"/>
    <dgm:cxn modelId="{3B644B73-7D37-47FA-B2C1-F9137D6AC88D}" type="presParOf" srcId="{8A0A7656-266A-45C2-97CF-4CA521B6797E}" destId="{0C17FE39-E998-4640-9E79-94441D220DBA}" srcOrd="2" destOrd="0" presId="urn:microsoft.com/office/officeart/2018/2/layout/IconVerticalSolidList"/>
    <dgm:cxn modelId="{306490D4-7E19-4538-BCC4-43B142F25F2F}" type="presParOf" srcId="{8A0A7656-266A-45C2-97CF-4CA521B6797E}" destId="{312A58B4-A593-46A9-A30B-BDF2E95095F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848CC9-C3A4-4ECC-8D5B-46F491C8A73F}">
      <dsp:nvSpPr>
        <dsp:cNvPr id="0" name=""/>
        <dsp:cNvSpPr/>
      </dsp:nvSpPr>
      <dsp:spPr>
        <a:xfrm>
          <a:off x="0" y="76166"/>
          <a:ext cx="18648472" cy="19862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/>
            <a:t>Тренд здоровый образ жизни</a:t>
          </a:r>
          <a:endParaRPr lang="en-US" sz="5000" kern="1200" dirty="0"/>
        </a:p>
      </dsp:txBody>
      <dsp:txXfrm>
        <a:off x="96961" y="173127"/>
        <a:ext cx="18454550" cy="1792335"/>
      </dsp:txXfrm>
    </dsp:sp>
    <dsp:sp modelId="{8B467140-BE8C-4506-8C9A-508F1FBB4A06}">
      <dsp:nvSpPr>
        <dsp:cNvPr id="0" name=""/>
        <dsp:cNvSpPr/>
      </dsp:nvSpPr>
      <dsp:spPr>
        <a:xfrm>
          <a:off x="0" y="2206424"/>
          <a:ext cx="18648472" cy="19862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/>
            <a:t>Рост аллергических заболеваний на продукты питания, в том числе на диетическую продукцию птицеводства</a:t>
          </a:r>
          <a:endParaRPr lang="en-US" sz="5000" kern="1200" dirty="0"/>
        </a:p>
      </dsp:txBody>
      <dsp:txXfrm>
        <a:off x="96961" y="2303385"/>
        <a:ext cx="18454550" cy="1792335"/>
      </dsp:txXfrm>
    </dsp:sp>
    <dsp:sp modelId="{A79694D1-F650-475E-9F20-D9A37E47D443}">
      <dsp:nvSpPr>
        <dsp:cNvPr id="0" name=""/>
        <dsp:cNvSpPr/>
      </dsp:nvSpPr>
      <dsp:spPr>
        <a:xfrm>
          <a:off x="0" y="4336682"/>
          <a:ext cx="18648472" cy="19862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l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/>
            <a:t>Увеличение стоимости жизни и как следствие рост количества </a:t>
          </a:r>
          <a:r>
            <a:rPr lang="ru-RU" sz="5000" kern="1200" dirty="0">
              <a:latin typeface="Calibri Light"/>
            </a:rPr>
            <a:t>людей ,занимающихся</a:t>
          </a:r>
          <a:r>
            <a:rPr lang="ru-RU" sz="5000" kern="1200" dirty="0"/>
            <a:t> подсобным хозяйством</a:t>
          </a:r>
          <a:endParaRPr lang="en-US" sz="5000" kern="1200" dirty="0"/>
        </a:p>
      </dsp:txBody>
      <dsp:txXfrm>
        <a:off x="96961" y="4433643"/>
        <a:ext cx="18454550" cy="1792335"/>
      </dsp:txXfrm>
    </dsp:sp>
    <dsp:sp modelId="{DD4B47C2-7CD4-4B87-863A-3374E9581759}">
      <dsp:nvSpPr>
        <dsp:cNvPr id="0" name=""/>
        <dsp:cNvSpPr/>
      </dsp:nvSpPr>
      <dsp:spPr>
        <a:xfrm>
          <a:off x="0" y="6466939"/>
          <a:ext cx="18648472" cy="19862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/>
            <a:t>Научно-технический прогресс, развитие средств автоматизации и механизации</a:t>
          </a:r>
          <a:endParaRPr lang="en-US" sz="5000" kern="1200" dirty="0"/>
        </a:p>
      </dsp:txBody>
      <dsp:txXfrm>
        <a:off x="96961" y="6563900"/>
        <a:ext cx="18454550" cy="17923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DF172-0BCB-46B9-90A3-D9F039843141}">
      <dsp:nvSpPr>
        <dsp:cNvPr id="0" name=""/>
        <dsp:cNvSpPr/>
      </dsp:nvSpPr>
      <dsp:spPr>
        <a:xfrm>
          <a:off x="0" y="3135"/>
          <a:ext cx="9074165" cy="1589187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9E5A8B-4798-4985-82C4-45B698026AE5}">
      <dsp:nvSpPr>
        <dsp:cNvPr id="0" name=""/>
        <dsp:cNvSpPr/>
      </dsp:nvSpPr>
      <dsp:spPr>
        <a:xfrm>
          <a:off x="480729" y="360702"/>
          <a:ext cx="874053" cy="8740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91017D-3653-44DC-A919-C9DFEA433EB9}">
      <dsp:nvSpPr>
        <dsp:cNvPr id="0" name=""/>
        <dsp:cNvSpPr/>
      </dsp:nvSpPr>
      <dsp:spPr>
        <a:xfrm>
          <a:off x="1835511" y="3135"/>
          <a:ext cx="7238653" cy="1589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189" tIns="168189" rIns="168189" bIns="168189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solidFill>
                <a:schemeClr val="bg1"/>
              </a:solidFill>
            </a:rPr>
            <a:t>Страх не справиться, так как нет знаний по выращиванию перепелов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835511" y="3135"/>
        <a:ext cx="7238653" cy="1589187"/>
      </dsp:txXfrm>
    </dsp:sp>
    <dsp:sp modelId="{111C4585-F723-48C2-B703-02420592F61D}">
      <dsp:nvSpPr>
        <dsp:cNvPr id="0" name=""/>
        <dsp:cNvSpPr/>
      </dsp:nvSpPr>
      <dsp:spPr>
        <a:xfrm>
          <a:off x="0" y="1989620"/>
          <a:ext cx="9074165" cy="1589187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624812-13B0-4027-8CB1-9F41A1B2F59D}">
      <dsp:nvSpPr>
        <dsp:cNvPr id="0" name=""/>
        <dsp:cNvSpPr/>
      </dsp:nvSpPr>
      <dsp:spPr>
        <a:xfrm>
          <a:off x="480729" y="2347187"/>
          <a:ext cx="874053" cy="8740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F5B53E-4501-4780-81BE-BCA50C4094F0}">
      <dsp:nvSpPr>
        <dsp:cNvPr id="0" name=""/>
        <dsp:cNvSpPr/>
      </dsp:nvSpPr>
      <dsp:spPr>
        <a:xfrm>
          <a:off x="1835511" y="1989620"/>
          <a:ext cx="7238653" cy="1589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189" tIns="168189" rIns="168189" bIns="168189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solidFill>
                <a:schemeClr val="bg1"/>
              </a:solidFill>
            </a:rPr>
            <a:t>Травматизм птиц в существующих клетках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835511" y="1989620"/>
        <a:ext cx="7238653" cy="1589187"/>
      </dsp:txXfrm>
    </dsp:sp>
    <dsp:sp modelId="{AE89620C-1173-4384-B8B0-C770F3979A33}">
      <dsp:nvSpPr>
        <dsp:cNvPr id="0" name=""/>
        <dsp:cNvSpPr/>
      </dsp:nvSpPr>
      <dsp:spPr>
        <a:xfrm>
          <a:off x="0" y="3976104"/>
          <a:ext cx="9074165" cy="1589187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C3EC40-0D2E-4ECB-86D5-141F670235FF}">
      <dsp:nvSpPr>
        <dsp:cNvPr id="0" name=""/>
        <dsp:cNvSpPr/>
      </dsp:nvSpPr>
      <dsp:spPr>
        <a:xfrm>
          <a:off x="480729" y="4333671"/>
          <a:ext cx="874053" cy="87405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5731B-345E-4611-8BDE-CDD9120ABA92}">
      <dsp:nvSpPr>
        <dsp:cNvPr id="0" name=""/>
        <dsp:cNvSpPr/>
      </dsp:nvSpPr>
      <dsp:spPr>
        <a:xfrm>
          <a:off x="1835511" y="3976104"/>
          <a:ext cx="7238653" cy="1589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189" tIns="168189" rIns="168189" bIns="168189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solidFill>
                <a:schemeClr val="bg1"/>
              </a:solidFill>
            </a:rPr>
            <a:t>Низкая продуктивность перепелов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835511" y="3976104"/>
        <a:ext cx="7238653" cy="1589187"/>
      </dsp:txXfrm>
    </dsp:sp>
    <dsp:sp modelId="{F9D0317D-4E16-46C7-85DD-5519368CA597}">
      <dsp:nvSpPr>
        <dsp:cNvPr id="0" name=""/>
        <dsp:cNvSpPr/>
      </dsp:nvSpPr>
      <dsp:spPr>
        <a:xfrm>
          <a:off x="0" y="5962588"/>
          <a:ext cx="9074165" cy="1589187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F3BD6D-1B71-4BBB-9ACE-8D460D7F28A5}">
      <dsp:nvSpPr>
        <dsp:cNvPr id="0" name=""/>
        <dsp:cNvSpPr/>
      </dsp:nvSpPr>
      <dsp:spPr>
        <a:xfrm>
          <a:off x="480729" y="6320156"/>
          <a:ext cx="874053" cy="87405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12DA6C-6E6D-449B-BF70-CE84123509BA}">
      <dsp:nvSpPr>
        <dsp:cNvPr id="0" name=""/>
        <dsp:cNvSpPr/>
      </dsp:nvSpPr>
      <dsp:spPr>
        <a:xfrm>
          <a:off x="1835511" y="5962588"/>
          <a:ext cx="7238653" cy="1589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189" tIns="168189" rIns="168189" bIns="168189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solidFill>
                <a:schemeClr val="bg1"/>
              </a:solidFill>
            </a:rPr>
            <a:t>Нехватка времени и сил на содержание перепелов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835511" y="5962588"/>
        <a:ext cx="7238653" cy="15891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DCC6DC-C55C-45FF-ACDB-701FAC2464C5}">
      <dsp:nvSpPr>
        <dsp:cNvPr id="0" name=""/>
        <dsp:cNvSpPr/>
      </dsp:nvSpPr>
      <dsp:spPr>
        <a:xfrm>
          <a:off x="1200" y="1468694"/>
          <a:ext cx="4683794" cy="28102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Автоматизированные специализированные  клетки для перепелов , стандартных размеров, легко собирающиеся в мини-ферму нужного размера. Сопровождающиеся методическими рекомендациями с подробной информацией по выращиванию перепелов. </a:t>
          </a:r>
          <a:endParaRPr lang="en-US" sz="2100" kern="1200" dirty="0"/>
        </a:p>
      </dsp:txBody>
      <dsp:txXfrm>
        <a:off x="1200" y="1468694"/>
        <a:ext cx="4683794" cy="2810276"/>
      </dsp:txXfrm>
    </dsp:sp>
    <dsp:sp modelId="{94B0DA37-F3C7-4ED3-950E-099F7E0AF399}">
      <dsp:nvSpPr>
        <dsp:cNvPr id="0" name=""/>
        <dsp:cNvSpPr/>
      </dsp:nvSpPr>
      <dsp:spPr>
        <a:xfrm>
          <a:off x="5153374" y="1468694"/>
          <a:ext cx="4683794" cy="28102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Стать успешным </a:t>
          </a:r>
          <a:r>
            <a:rPr lang="ru-RU" sz="2100" kern="1200" dirty="0" err="1"/>
            <a:t>перепеловодом</a:t>
          </a:r>
          <a:r>
            <a:rPr lang="ru-RU" sz="2100" kern="1200" dirty="0"/>
            <a:t> за счет использования наших клеток и методических рекомендаций, </a:t>
          </a:r>
          <a:r>
            <a:rPr lang="ru-RU" sz="2100" kern="1200" dirty="0">
              <a:latin typeface="Calibri Light"/>
            </a:rPr>
            <a:t>обеспечив</a:t>
          </a:r>
          <a:r>
            <a:rPr lang="ru-RU" sz="2100" kern="1200" dirty="0"/>
            <a:t> себя дополнительным доходом и здоровым питанием.</a:t>
          </a:r>
          <a:endParaRPr lang="en-US" sz="2100" kern="1200" dirty="0"/>
        </a:p>
      </dsp:txBody>
      <dsp:txXfrm>
        <a:off x="5153374" y="1468694"/>
        <a:ext cx="4683794" cy="2810276"/>
      </dsp:txXfrm>
    </dsp:sp>
    <dsp:sp modelId="{72E87DC7-4359-40F7-811E-BA5868174B6D}">
      <dsp:nvSpPr>
        <dsp:cNvPr id="0" name=""/>
        <dsp:cNvSpPr/>
      </dsp:nvSpPr>
      <dsp:spPr>
        <a:xfrm>
          <a:off x="2577287" y="4747350"/>
          <a:ext cx="4683794" cy="28102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latin typeface="Times New Roman"/>
              <a:cs typeface="Times New Roman"/>
            </a:rPr>
            <a:t>Размеры нашей клетки 60 × 30 × 25 см. Внутреннее оснащение клетки включает в себя: кормушку оцинкованную, 2 ниппельные поилки, механизм для уборки помёта с накопителем, яйцесборник, тепловентилятор, светодиодная лампа (линейная), комплект крепёжных соединений.</a:t>
          </a:r>
        </a:p>
      </dsp:txBody>
      <dsp:txXfrm>
        <a:off x="2577287" y="4747350"/>
        <a:ext cx="4683794" cy="28102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DD383B-BE69-4F13-B223-746A97297D9D}">
      <dsp:nvSpPr>
        <dsp:cNvPr id="0" name=""/>
        <dsp:cNvSpPr/>
      </dsp:nvSpPr>
      <dsp:spPr>
        <a:xfrm>
          <a:off x="0" y="9677"/>
          <a:ext cx="3795181" cy="1944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22809E-7BD7-4C3F-B8BB-01B393AFE2CB}">
      <dsp:nvSpPr>
        <dsp:cNvPr id="0" name=""/>
        <dsp:cNvSpPr/>
      </dsp:nvSpPr>
      <dsp:spPr>
        <a:xfrm>
          <a:off x="306134" y="495677"/>
          <a:ext cx="3109528" cy="97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4320" rIns="0" bIns="27432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>
              <a:solidFill>
                <a:schemeClr val="bg2">
                  <a:lumMod val="25000"/>
                </a:schemeClr>
              </a:solidFill>
              <a:latin typeface="Calibri"/>
              <a:cs typeface="Calibri"/>
            </a:rPr>
            <a:t>TAM</a:t>
          </a:r>
          <a:r>
            <a:rPr lang="ru-RU" sz="2700" kern="1200" dirty="0">
              <a:solidFill>
                <a:schemeClr val="bg2">
                  <a:lumMod val="25000"/>
                </a:schemeClr>
              </a:solidFill>
              <a:latin typeface="Calibri"/>
              <a:cs typeface="Calibri"/>
            </a:rPr>
            <a:t> </a:t>
          </a:r>
          <a:r>
            <a:rPr lang="ru-RU" sz="2700" kern="1200" dirty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4 860 000 000</a:t>
          </a:r>
          <a:endParaRPr lang="ru-RU" sz="27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306134" y="495677"/>
        <a:ext cx="3109528" cy="972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3B50E8-869D-4CAA-88A2-6ADAD6FBF81A}">
      <dsp:nvSpPr>
        <dsp:cNvPr id="0" name=""/>
        <dsp:cNvSpPr/>
      </dsp:nvSpPr>
      <dsp:spPr>
        <a:xfrm>
          <a:off x="0" y="1905"/>
          <a:ext cx="4012690" cy="1944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56FDF-6C4F-4229-BF0C-0F5BD15DF808}">
      <dsp:nvSpPr>
        <dsp:cNvPr id="0" name=""/>
        <dsp:cNvSpPr/>
      </dsp:nvSpPr>
      <dsp:spPr>
        <a:xfrm>
          <a:off x="323679" y="487905"/>
          <a:ext cx="3287741" cy="97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4320" rIns="0" bIns="27432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>
              <a:solidFill>
                <a:schemeClr val="bg2">
                  <a:lumMod val="25000"/>
                </a:schemeClr>
              </a:solidFill>
              <a:latin typeface="Calibri"/>
              <a:cs typeface="Calibri"/>
            </a:rPr>
            <a:t>SAM</a:t>
          </a:r>
          <a:r>
            <a:rPr lang="ru-RU" sz="2700" kern="1200" dirty="0">
              <a:solidFill>
                <a:schemeClr val="bg2">
                  <a:lumMod val="25000"/>
                </a:schemeClr>
              </a:solidFill>
              <a:latin typeface="Calibri"/>
              <a:cs typeface="Calibri"/>
            </a:rPr>
            <a:t> 48 600 000</a:t>
          </a:r>
          <a:endParaRPr lang="ru-RU" sz="2700" kern="1200" dirty="0"/>
        </a:p>
      </dsp:txBody>
      <dsp:txXfrm>
        <a:off x="323679" y="487905"/>
        <a:ext cx="3287741" cy="972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D0672E-E6F5-4A1E-97E9-DE59A3B9B80A}">
      <dsp:nvSpPr>
        <dsp:cNvPr id="0" name=""/>
        <dsp:cNvSpPr/>
      </dsp:nvSpPr>
      <dsp:spPr>
        <a:xfrm>
          <a:off x="0" y="27482"/>
          <a:ext cx="4056083" cy="1872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1DF9BF-C059-4D16-A53E-2D6476869699}">
      <dsp:nvSpPr>
        <dsp:cNvPr id="0" name=""/>
        <dsp:cNvSpPr/>
      </dsp:nvSpPr>
      <dsp:spPr>
        <a:xfrm>
          <a:off x="327180" y="495482"/>
          <a:ext cx="3323294" cy="93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64160" rIns="0" bIns="2641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>
              <a:solidFill>
                <a:schemeClr val="bg2">
                  <a:lumMod val="25000"/>
                </a:schemeClr>
              </a:solidFill>
              <a:latin typeface="Calibri"/>
              <a:cs typeface="Calibri"/>
            </a:rPr>
            <a:t>SOM</a:t>
          </a:r>
          <a:r>
            <a:rPr lang="ru-RU" sz="2600" kern="1200" dirty="0">
              <a:solidFill>
                <a:schemeClr val="bg2">
                  <a:lumMod val="25000"/>
                </a:schemeClr>
              </a:solidFill>
              <a:latin typeface="Calibri"/>
              <a:cs typeface="Calibri"/>
            </a:rPr>
            <a:t> 4 860 000</a:t>
          </a:r>
          <a:endParaRPr lang="ru-RU" sz="2600" kern="1200" dirty="0"/>
        </a:p>
      </dsp:txBody>
      <dsp:txXfrm>
        <a:off x="327180" y="495482"/>
        <a:ext cx="3323294" cy="936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93EDC4-BFED-4BF7-9826-F1BCAF715DA4}">
      <dsp:nvSpPr>
        <dsp:cNvPr id="0" name=""/>
        <dsp:cNvSpPr/>
      </dsp:nvSpPr>
      <dsp:spPr>
        <a:xfrm>
          <a:off x="879574" y="446"/>
          <a:ext cx="2812851" cy="16877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>
              <a:solidFill>
                <a:schemeClr val="bg2">
                  <a:lumMod val="25000"/>
                </a:schemeClr>
              </a:solidFill>
              <a:latin typeface="Calibri"/>
              <a:ea typeface="Calibri"/>
              <a:cs typeface="Calibri"/>
            </a:rPr>
            <a:t>владельцы личных подсобных хозяйств, мелкие фермеры</a:t>
          </a:r>
          <a:endParaRPr lang="en-US" sz="2100" kern="1200">
            <a:solidFill>
              <a:srgbClr val="FFFFFF"/>
            </a:solidFill>
            <a:latin typeface="Calibri"/>
            <a:ea typeface="Calibri"/>
            <a:cs typeface="Calibri"/>
          </a:endParaRPr>
        </a:p>
      </dsp:txBody>
      <dsp:txXfrm>
        <a:off x="879574" y="446"/>
        <a:ext cx="2812851" cy="1687710"/>
      </dsp:txXfrm>
    </dsp:sp>
    <dsp:sp modelId="{83FFEB83-0219-47E9-8695-EC5B5A4F091B}">
      <dsp:nvSpPr>
        <dsp:cNvPr id="0" name=""/>
        <dsp:cNvSpPr/>
      </dsp:nvSpPr>
      <dsp:spPr>
        <a:xfrm>
          <a:off x="879574" y="1969442"/>
          <a:ext cx="2812851" cy="16877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solidFill>
                <a:schemeClr val="bg2">
                  <a:lumMod val="25000"/>
                </a:schemeClr>
              </a:solidFill>
              <a:latin typeface="Calibri"/>
              <a:ea typeface="Calibri"/>
              <a:cs typeface="Calibri"/>
            </a:rPr>
            <a:t>люди планирующие заняться разведением перепелов, в том числе пенсионеры</a:t>
          </a:r>
          <a:endParaRPr lang="ru-RU" sz="2100" kern="1200" dirty="0"/>
        </a:p>
      </dsp:txBody>
      <dsp:txXfrm>
        <a:off x="879574" y="1969442"/>
        <a:ext cx="2812851" cy="168771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E48995-1DAC-4AFA-81AA-2391A2B7B3E8}">
      <dsp:nvSpPr>
        <dsp:cNvPr id="0" name=""/>
        <dsp:cNvSpPr/>
      </dsp:nvSpPr>
      <dsp:spPr>
        <a:xfrm>
          <a:off x="255733" y="1187"/>
          <a:ext cx="2610004" cy="15660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kern="1200" dirty="0">
              <a:solidFill>
                <a:schemeClr val="bg1">
                  <a:lumMod val="95000"/>
                  <a:lumOff val="5000"/>
                </a:schemeClr>
              </a:solidFill>
              <a:latin typeface="Times New Roman"/>
              <a:cs typeface="Times New Roman"/>
            </a:rPr>
            <a:t>16200000*5%=810 000 ЛПХ прирост </a:t>
          </a:r>
          <a:r>
            <a:rPr lang="ru-RU" sz="2100" b="0" kern="1200" dirty="0" err="1">
              <a:solidFill>
                <a:schemeClr val="bg1">
                  <a:lumMod val="95000"/>
                  <a:lumOff val="5000"/>
                </a:schemeClr>
              </a:solidFill>
              <a:latin typeface="Times New Roman"/>
              <a:cs typeface="Times New Roman"/>
            </a:rPr>
            <a:t>перепеловодов</a:t>
          </a:r>
          <a:r>
            <a:rPr lang="ru-RU" sz="2100" b="0" kern="1200" dirty="0">
              <a:solidFill>
                <a:schemeClr val="bg1">
                  <a:lumMod val="95000"/>
                  <a:lumOff val="5000"/>
                </a:schemeClr>
              </a:solidFill>
              <a:latin typeface="Times New Roman"/>
              <a:cs typeface="Times New Roman"/>
            </a:rPr>
            <a:t> в год 1% 810000*1%=8 100 ЛПХ</a:t>
          </a:r>
          <a:endParaRPr lang="en-US" sz="2100" b="0" kern="1200" dirty="0">
            <a:solidFill>
              <a:schemeClr val="bg1">
                <a:lumMod val="95000"/>
                <a:lumOff val="5000"/>
              </a:schemeClr>
            </a:solidFill>
            <a:latin typeface="Times New Roman"/>
            <a:cs typeface="Times New Roman"/>
          </a:endParaRPr>
        </a:p>
      </dsp:txBody>
      <dsp:txXfrm>
        <a:off x="255733" y="1187"/>
        <a:ext cx="2610004" cy="1566002"/>
      </dsp:txXfrm>
    </dsp:sp>
    <dsp:sp modelId="{224A7565-8BBA-4CD2-9C2C-71EE45222EB2}">
      <dsp:nvSpPr>
        <dsp:cNvPr id="0" name=""/>
        <dsp:cNvSpPr/>
      </dsp:nvSpPr>
      <dsp:spPr>
        <a:xfrm>
          <a:off x="3126738" y="1187"/>
          <a:ext cx="2610004" cy="15660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kern="1200" dirty="0">
              <a:solidFill>
                <a:schemeClr val="bg1">
                  <a:lumMod val="95000"/>
                  <a:lumOff val="5000"/>
                </a:schemeClr>
              </a:solidFill>
              <a:latin typeface="Times New Roman"/>
              <a:cs typeface="Times New Roman"/>
            </a:rPr>
            <a:t>810 000*6000=4 860 000 000 (TAM)</a:t>
          </a:r>
          <a:endParaRPr lang="en-US" sz="2100" b="0" kern="1200" dirty="0">
            <a:solidFill>
              <a:schemeClr val="bg1">
                <a:lumMod val="95000"/>
                <a:lumOff val="5000"/>
              </a:schemeClr>
            </a:solidFill>
            <a:latin typeface="Times New Roman"/>
            <a:cs typeface="Times New Roman"/>
          </a:endParaRPr>
        </a:p>
      </dsp:txBody>
      <dsp:txXfrm>
        <a:off x="3126738" y="1187"/>
        <a:ext cx="2610004" cy="1566002"/>
      </dsp:txXfrm>
    </dsp:sp>
    <dsp:sp modelId="{0CF339E8-8C36-466A-B5EA-7F510D73969F}">
      <dsp:nvSpPr>
        <dsp:cNvPr id="0" name=""/>
        <dsp:cNvSpPr/>
      </dsp:nvSpPr>
      <dsp:spPr>
        <a:xfrm>
          <a:off x="255733" y="1828190"/>
          <a:ext cx="2610004" cy="15660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kern="1200" dirty="0">
              <a:solidFill>
                <a:schemeClr val="bg1">
                  <a:lumMod val="95000"/>
                  <a:lumOff val="5000"/>
                </a:schemeClr>
              </a:solidFill>
              <a:latin typeface="Times New Roman"/>
              <a:cs typeface="Times New Roman"/>
            </a:rPr>
            <a:t>8100*6000=48600000 (SAM)</a:t>
          </a:r>
          <a:endParaRPr lang="en-US" sz="2100" b="0" kern="1200" dirty="0">
            <a:solidFill>
              <a:schemeClr val="bg1">
                <a:lumMod val="95000"/>
                <a:lumOff val="5000"/>
              </a:schemeClr>
            </a:solidFill>
            <a:latin typeface="Times New Roman"/>
            <a:cs typeface="Times New Roman"/>
          </a:endParaRPr>
        </a:p>
      </dsp:txBody>
      <dsp:txXfrm>
        <a:off x="255733" y="1828190"/>
        <a:ext cx="2610004" cy="1566002"/>
      </dsp:txXfrm>
    </dsp:sp>
    <dsp:sp modelId="{A7DE3A6D-061C-4B62-8E9A-AAEB7A4E39A7}">
      <dsp:nvSpPr>
        <dsp:cNvPr id="0" name=""/>
        <dsp:cNvSpPr/>
      </dsp:nvSpPr>
      <dsp:spPr>
        <a:xfrm>
          <a:off x="3126738" y="1828190"/>
          <a:ext cx="2610004" cy="15660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kern="1200" dirty="0">
              <a:solidFill>
                <a:schemeClr val="bg1">
                  <a:lumMod val="95000"/>
                  <a:lumOff val="5000"/>
                </a:schemeClr>
              </a:solidFill>
              <a:latin typeface="Times New Roman"/>
              <a:cs typeface="Times New Roman"/>
            </a:rPr>
            <a:t>Мы планируем продать клетки 10% от прироста </a:t>
          </a:r>
          <a:endParaRPr lang="en-US" sz="2100" b="0" kern="1200" dirty="0">
            <a:solidFill>
              <a:schemeClr val="bg1">
                <a:lumMod val="95000"/>
                <a:lumOff val="5000"/>
              </a:schemeClr>
            </a:solidFill>
            <a:latin typeface="Times New Roman"/>
            <a:cs typeface="Times New Roman"/>
          </a:endParaRPr>
        </a:p>
      </dsp:txBody>
      <dsp:txXfrm>
        <a:off x="3126738" y="1828190"/>
        <a:ext cx="2610004" cy="1566002"/>
      </dsp:txXfrm>
    </dsp:sp>
    <dsp:sp modelId="{9C57D1FC-E4D7-47B1-9AC9-47470895211D}">
      <dsp:nvSpPr>
        <dsp:cNvPr id="0" name=""/>
        <dsp:cNvSpPr/>
      </dsp:nvSpPr>
      <dsp:spPr>
        <a:xfrm>
          <a:off x="255733" y="3655193"/>
          <a:ext cx="2610004" cy="15660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kern="1200" dirty="0">
              <a:solidFill>
                <a:schemeClr val="bg1">
                  <a:lumMod val="95000"/>
                  <a:lumOff val="5000"/>
                </a:schemeClr>
              </a:solidFill>
              <a:latin typeface="Times New Roman"/>
              <a:cs typeface="Times New Roman"/>
            </a:rPr>
            <a:t>8100*10%=810 ЛПХ</a:t>
          </a:r>
          <a:endParaRPr lang="en-US" sz="2100" b="0" kern="1200" dirty="0">
            <a:solidFill>
              <a:schemeClr val="bg1">
                <a:lumMod val="95000"/>
                <a:lumOff val="5000"/>
              </a:schemeClr>
            </a:solidFill>
            <a:latin typeface="Times New Roman"/>
            <a:cs typeface="Times New Roman"/>
          </a:endParaRPr>
        </a:p>
      </dsp:txBody>
      <dsp:txXfrm>
        <a:off x="255733" y="3655193"/>
        <a:ext cx="2610004" cy="1566002"/>
      </dsp:txXfrm>
    </dsp:sp>
    <dsp:sp modelId="{06BA529F-1B49-48CC-B5CB-E7ADD7F6CB5F}">
      <dsp:nvSpPr>
        <dsp:cNvPr id="0" name=""/>
        <dsp:cNvSpPr/>
      </dsp:nvSpPr>
      <dsp:spPr>
        <a:xfrm>
          <a:off x="3126738" y="3655193"/>
          <a:ext cx="2610004" cy="15660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kern="1200" dirty="0">
              <a:solidFill>
                <a:schemeClr val="bg1">
                  <a:lumMod val="95000"/>
                  <a:lumOff val="5000"/>
                </a:schemeClr>
              </a:solidFill>
              <a:latin typeface="Times New Roman"/>
              <a:cs typeface="Times New Roman"/>
            </a:rPr>
            <a:t>Стоимость 1 клетки 6000 рублей 810*6 000=4 860 000 000 рублей (SOM)</a:t>
          </a:r>
          <a:endParaRPr lang="ru-RU" sz="2100" b="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3126738" y="3655193"/>
        <a:ext cx="2610004" cy="156600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D00147-5287-4000-ACB3-8C3C269E3753}">
      <dsp:nvSpPr>
        <dsp:cNvPr id="0" name=""/>
        <dsp:cNvSpPr/>
      </dsp:nvSpPr>
      <dsp:spPr>
        <a:xfrm>
          <a:off x="0" y="3135"/>
          <a:ext cx="8209655" cy="1589187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52A223-E6CD-44E6-A456-DF2FC33CF12E}">
      <dsp:nvSpPr>
        <dsp:cNvPr id="0" name=""/>
        <dsp:cNvSpPr/>
      </dsp:nvSpPr>
      <dsp:spPr>
        <a:xfrm>
          <a:off x="480729" y="360702"/>
          <a:ext cx="874053" cy="8740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54BCDC-8317-47F1-93AD-9DFE7011999D}">
      <dsp:nvSpPr>
        <dsp:cNvPr id="0" name=""/>
        <dsp:cNvSpPr/>
      </dsp:nvSpPr>
      <dsp:spPr>
        <a:xfrm>
          <a:off x="1835511" y="3135"/>
          <a:ext cx="6374143" cy="1589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189" tIns="168189" rIns="168189" bIns="168189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solidFill>
                <a:schemeClr val="bg1"/>
              </a:solidFill>
            </a:rPr>
            <a:t>Инвестиционные затраты (покупка инструментов и комплектующих, аренда помещения, маркетинг)  - 93000 р.; 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835511" y="3135"/>
        <a:ext cx="6374143" cy="1589187"/>
      </dsp:txXfrm>
    </dsp:sp>
    <dsp:sp modelId="{002590CD-735F-481C-B3AA-F7366DC71786}">
      <dsp:nvSpPr>
        <dsp:cNvPr id="0" name=""/>
        <dsp:cNvSpPr/>
      </dsp:nvSpPr>
      <dsp:spPr>
        <a:xfrm>
          <a:off x="0" y="1989620"/>
          <a:ext cx="8209655" cy="1589187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D4B478-585F-475B-9550-63181120B901}">
      <dsp:nvSpPr>
        <dsp:cNvPr id="0" name=""/>
        <dsp:cNvSpPr/>
      </dsp:nvSpPr>
      <dsp:spPr>
        <a:xfrm>
          <a:off x="480729" y="2347187"/>
          <a:ext cx="874053" cy="8740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35F5F2-7E22-42EF-9B7E-C21AF901092A}">
      <dsp:nvSpPr>
        <dsp:cNvPr id="0" name=""/>
        <dsp:cNvSpPr/>
      </dsp:nvSpPr>
      <dsp:spPr>
        <a:xfrm>
          <a:off x="1835511" y="1989620"/>
          <a:ext cx="6374143" cy="1589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189" tIns="168189" rIns="168189" bIns="168189" numCol="1" spcCol="1270" anchor="ctr" anchorCtr="0">
          <a:noAutofit/>
        </a:bodyPr>
        <a:lstStyle/>
        <a:p>
          <a:pPr lvl="0" algn="l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solidFill>
                <a:schemeClr val="bg1"/>
              </a:solidFill>
              <a:latin typeface="Calibri Light"/>
            </a:rPr>
            <a:t>Операционные</a:t>
          </a:r>
          <a:r>
            <a:rPr lang="ru-RU" sz="2200" kern="1200" dirty="0">
              <a:solidFill>
                <a:schemeClr val="bg1"/>
              </a:solidFill>
            </a:rPr>
            <a:t> расходы (налоги, материалы и упаковка, заработная плата персонала, услуги маркетплейса и др.) - 106200 р.;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835511" y="1989620"/>
        <a:ext cx="6374143" cy="1589187"/>
      </dsp:txXfrm>
    </dsp:sp>
    <dsp:sp modelId="{F7090A06-C57E-468B-B6F6-D4E985D724B0}">
      <dsp:nvSpPr>
        <dsp:cNvPr id="0" name=""/>
        <dsp:cNvSpPr/>
      </dsp:nvSpPr>
      <dsp:spPr>
        <a:xfrm>
          <a:off x="0" y="3976104"/>
          <a:ext cx="8209655" cy="1589187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5B1D45-3F11-4487-91BD-517E0F3A6BE8}">
      <dsp:nvSpPr>
        <dsp:cNvPr id="0" name=""/>
        <dsp:cNvSpPr/>
      </dsp:nvSpPr>
      <dsp:spPr>
        <a:xfrm>
          <a:off x="480729" y="4333671"/>
          <a:ext cx="874053" cy="87405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CD492B-3DC6-4563-B22E-9F47E34489A5}">
      <dsp:nvSpPr>
        <dsp:cNvPr id="0" name=""/>
        <dsp:cNvSpPr/>
      </dsp:nvSpPr>
      <dsp:spPr>
        <a:xfrm>
          <a:off x="1835511" y="3976104"/>
          <a:ext cx="6374143" cy="1589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189" tIns="168189" rIns="168189" bIns="168189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solidFill>
                <a:schemeClr val="bg1"/>
              </a:solidFill>
            </a:rPr>
            <a:t>Срок окупаемости проекта – 4 месяца;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835511" y="3976104"/>
        <a:ext cx="6374143" cy="1589187"/>
      </dsp:txXfrm>
    </dsp:sp>
    <dsp:sp modelId="{09F5E87D-BA03-481E-A688-911257FC4B8C}">
      <dsp:nvSpPr>
        <dsp:cNvPr id="0" name=""/>
        <dsp:cNvSpPr/>
      </dsp:nvSpPr>
      <dsp:spPr>
        <a:xfrm>
          <a:off x="0" y="5962588"/>
          <a:ext cx="8209655" cy="1589187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87C744-22D3-4A28-BCAC-6EC55A2A6502}">
      <dsp:nvSpPr>
        <dsp:cNvPr id="0" name=""/>
        <dsp:cNvSpPr/>
      </dsp:nvSpPr>
      <dsp:spPr>
        <a:xfrm>
          <a:off x="480729" y="6320156"/>
          <a:ext cx="874053" cy="87405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2A58B4-A593-46A9-A30B-BDF2E95095F2}">
      <dsp:nvSpPr>
        <dsp:cNvPr id="0" name=""/>
        <dsp:cNvSpPr/>
      </dsp:nvSpPr>
      <dsp:spPr>
        <a:xfrm>
          <a:off x="1835511" y="5962588"/>
          <a:ext cx="6374143" cy="1589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189" tIns="168189" rIns="168189" bIns="168189" numCol="1" spcCol="1270" anchor="ctr" anchorCtr="0">
          <a:noAutofit/>
        </a:bodyPr>
        <a:lstStyle/>
        <a:p>
          <a:pPr lvl="0" algn="l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solidFill>
                <a:schemeClr val="bg1"/>
              </a:solidFill>
            </a:rPr>
            <a:t>Прибыль за год –</a:t>
          </a:r>
          <a:r>
            <a:rPr lang="ru-RU" sz="2200" kern="1200" dirty="0">
              <a:solidFill>
                <a:schemeClr val="bg1"/>
              </a:solidFill>
              <a:latin typeface="Calibri Light"/>
            </a:rPr>
            <a:t> 180 000</a:t>
          </a:r>
          <a:r>
            <a:rPr lang="ru-RU" sz="2200" kern="1200" dirty="0">
              <a:solidFill>
                <a:schemeClr val="bg1"/>
              </a:solidFill>
            </a:rPr>
            <a:t> рублей.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835511" y="5962588"/>
        <a:ext cx="6374143" cy="1589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41540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/>
              <a:t>Вставка </a:t>
            </a:r>
          </a:p>
          <a:p>
            <a:r>
              <a:rPr lang="ru-RU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3013" y="1851899"/>
            <a:ext cx="15078075" cy="3939540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3013" y="5943363"/>
            <a:ext cx="15078075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3C99-0985-4299-9207-8951E55FBEF4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CD8DE-8FE1-410C-B298-665B1380F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206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3013" y="1851899"/>
            <a:ext cx="15078075" cy="3939540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3013" y="5943363"/>
            <a:ext cx="15078075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310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9664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86" y="2821069"/>
            <a:ext cx="17339786" cy="4707016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86" y="7572615"/>
            <a:ext cx="17339786" cy="247530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729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157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7700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464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602457"/>
            <a:ext cx="17339786" cy="218717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4776" y="2773919"/>
            <a:ext cx="8504976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4776" y="4133374"/>
            <a:ext cx="8504976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77701" y="2773919"/>
            <a:ext cx="8546861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7701" y="4133374"/>
            <a:ext cx="8546861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595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812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4656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6861" y="1629252"/>
            <a:ext cx="10177701" cy="8041481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6431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46861" y="1629252"/>
            <a:ext cx="10177701" cy="8041481"/>
          </a:xfrm>
        </p:spPr>
        <p:txBody>
          <a:bodyPr anchor="t"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514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0526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6996" y="602456"/>
            <a:ext cx="4334947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2157" y="602456"/>
            <a:ext cx="12753538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8576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7672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3336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9796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5781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9454237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3013" y="1851899"/>
            <a:ext cx="15078075" cy="3939540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3013" y="5943363"/>
            <a:ext cx="15078075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11/27/2024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3386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11/27/2024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0287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86" y="2821069"/>
            <a:ext cx="17339786" cy="4707016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86" y="7572615"/>
            <a:ext cx="17339786" cy="247530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11/27/2024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590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157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7700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11/27/2024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1229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602457"/>
            <a:ext cx="17339786" cy="218717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4776" y="2773919"/>
            <a:ext cx="8504976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4776" y="4133374"/>
            <a:ext cx="8504976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77701" y="2773919"/>
            <a:ext cx="8546861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7701" y="4133374"/>
            <a:ext cx="8546861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11/27/2024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2534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11/27/2024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969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11/27/2024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7300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6861" y="1629252"/>
            <a:ext cx="10177701" cy="8041481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11/27/2024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3610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46861" y="1629252"/>
            <a:ext cx="10177701" cy="8041481"/>
          </a:xfrm>
        </p:spPr>
        <p:txBody>
          <a:bodyPr anchor="t"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11/27/2024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4667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11/27/2024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6583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6996" y="602456"/>
            <a:ext cx="4334947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2157" y="602456"/>
            <a:ext cx="12753538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11/27/2024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8910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778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9011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0591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984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1010674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7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157" y="602457"/>
            <a:ext cx="17339786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157" y="3012281"/>
            <a:ext cx="17339786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2157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59483" y="10487978"/>
            <a:ext cx="6785134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98520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6795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157" y="602457"/>
            <a:ext cx="17339786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157" y="3012281"/>
            <a:ext cx="17339786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2157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11/27/2024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59483" y="10487978"/>
            <a:ext cx="6785134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98520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1869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25.jpeg"/><Relationship Id="rId7" Type="http://schemas.openxmlformats.org/officeDocument/2006/relationships/diagramData" Target="../diagrams/data3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8.jpeg"/><Relationship Id="rId11" Type="http://schemas.microsoft.com/office/2007/relationships/diagramDrawing" Target="../diagrams/drawing3.xml"/><Relationship Id="rId5" Type="http://schemas.openxmlformats.org/officeDocument/2006/relationships/image" Target="../media/image27.jpeg"/><Relationship Id="rId10" Type="http://schemas.openxmlformats.org/officeDocument/2006/relationships/diagramColors" Target="../diagrams/colors3.xml"/><Relationship Id="rId4" Type="http://schemas.openxmlformats.org/officeDocument/2006/relationships/image" Target="../media/image26.jpeg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diagramData" Target="../diagrams/data6.xml"/><Relationship Id="rId18" Type="http://schemas.openxmlformats.org/officeDocument/2006/relationships/diagramData" Target="../diagrams/data7.xml"/><Relationship Id="rId26" Type="http://schemas.openxmlformats.org/officeDocument/2006/relationships/diagramColors" Target="../diagrams/colors8.xml"/><Relationship Id="rId3" Type="http://schemas.openxmlformats.org/officeDocument/2006/relationships/diagramData" Target="../diagrams/data4.xml"/><Relationship Id="rId21" Type="http://schemas.openxmlformats.org/officeDocument/2006/relationships/diagramColors" Target="../diagrams/colors7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17" Type="http://schemas.microsoft.com/office/2007/relationships/diagramDrawing" Target="../diagrams/drawing6.xml"/><Relationship Id="rId25" Type="http://schemas.openxmlformats.org/officeDocument/2006/relationships/diagramQuickStyle" Target="../diagrams/quickStyle8.xml"/><Relationship Id="rId2" Type="http://schemas.openxmlformats.org/officeDocument/2006/relationships/image" Target="../media/image20.png"/><Relationship Id="rId16" Type="http://schemas.openxmlformats.org/officeDocument/2006/relationships/diagramColors" Target="../diagrams/colors6.xml"/><Relationship Id="rId20" Type="http://schemas.openxmlformats.org/officeDocument/2006/relationships/diagramQuickStyle" Target="../diagrams/quickStyle7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24" Type="http://schemas.openxmlformats.org/officeDocument/2006/relationships/diagramLayout" Target="../diagrams/layout8.xml"/><Relationship Id="rId5" Type="http://schemas.openxmlformats.org/officeDocument/2006/relationships/diagramQuickStyle" Target="../diagrams/quickStyle4.xml"/><Relationship Id="rId15" Type="http://schemas.openxmlformats.org/officeDocument/2006/relationships/diagramQuickStyle" Target="../diagrams/quickStyle6.xml"/><Relationship Id="rId23" Type="http://schemas.openxmlformats.org/officeDocument/2006/relationships/diagramData" Target="../diagrams/data8.xml"/><Relationship Id="rId10" Type="http://schemas.openxmlformats.org/officeDocument/2006/relationships/diagramQuickStyle" Target="../diagrams/quickStyle5.xml"/><Relationship Id="rId19" Type="http://schemas.openxmlformats.org/officeDocument/2006/relationships/diagramLayout" Target="../diagrams/layout7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diagramLayout" Target="../diagrams/layout6.xml"/><Relationship Id="rId22" Type="http://schemas.microsoft.com/office/2007/relationships/diagramDrawing" Target="../diagrams/drawing7.xml"/><Relationship Id="rId27" Type="http://schemas.microsoft.com/office/2007/relationships/diagramDrawing" Target="../diagrams/drawing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9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6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microsoft.com/office/2007/relationships/hdphoto" Target="../media/hdphoto7.wdp"/><Relationship Id="rId9" Type="http://schemas.microsoft.com/office/2007/relationships/diagramDrawing" Target="../diagrams/drawing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5164849" y="-5659470"/>
            <a:ext cx="6753721" cy="447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309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 txBox="1">
            <a:spLocks/>
          </p:cNvSpPr>
          <p:nvPr/>
        </p:nvSpPr>
        <p:spPr>
          <a:xfrm>
            <a:off x="333347" y="4223560"/>
            <a:ext cx="16032647" cy="2853531"/>
          </a:xfrm>
          <a:prstGeom prst="rect">
            <a:avLst/>
          </a:prstGeom>
        </p:spPr>
        <p:txBody>
          <a:bodyPr vert="horz" lIns="150781" tIns="75390" rIns="150781" bIns="753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9894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Мини-ферма перепелов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 txBox="1">
            <a:spLocks/>
          </p:cNvSpPr>
          <p:nvPr/>
        </p:nvSpPr>
        <p:spPr>
          <a:xfrm>
            <a:off x="396170" y="7322045"/>
            <a:ext cx="14394704" cy="783572"/>
          </a:xfrm>
          <a:prstGeom prst="rect">
            <a:avLst/>
          </a:prstGeom>
        </p:spPr>
        <p:txBody>
          <a:bodyPr vert="horz" lIns="150781" tIns="75390" rIns="150781" bIns="7539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98" i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проекта: </a:t>
            </a:r>
            <a:r>
              <a:rPr lang="ru-RU" sz="3298" b="1" i="1">
                <a:solidFill>
                  <a:srgbClr val="008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Ганус Юлия Андреевна</a:t>
            </a:r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 txBox="1">
            <a:spLocks/>
          </p:cNvSpPr>
          <p:nvPr/>
        </p:nvSpPr>
        <p:spPr>
          <a:xfrm>
            <a:off x="396170" y="8105615"/>
            <a:ext cx="14394704" cy="783572"/>
          </a:xfrm>
          <a:prstGeom prst="rect">
            <a:avLst/>
          </a:prstGeom>
        </p:spPr>
        <p:txBody>
          <a:bodyPr vert="horz" lIns="150781" tIns="75390" rIns="150781" bIns="7539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98" i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Наставник: </a:t>
            </a:r>
            <a:r>
              <a:rPr lang="ru-RU" sz="3298" b="1" i="1">
                <a:solidFill>
                  <a:srgbClr val="008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Коноблей Татьяна Викторовна </a:t>
            </a:r>
          </a:p>
        </p:txBody>
      </p:sp>
    </p:spTree>
    <p:extLst>
      <p:ext uri="{BB962C8B-B14F-4D97-AF65-F5344CB8AC3E}">
        <p14:creationId xmlns:p14="http://schemas.microsoft.com/office/powerpoint/2010/main" val="1534567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50" b="1">
                <a:solidFill>
                  <a:schemeClr val="accent1">
                    <a:lumMod val="76000"/>
                  </a:schemeClr>
                </a:solidFill>
              </a:rPr>
              <a:t>Актуальность проекта</a:t>
            </a:r>
          </a:p>
        </p:txBody>
      </p:sp>
      <p:graphicFrame>
        <p:nvGraphicFramePr>
          <p:cNvPr id="22" name="Текст 19">
            <a:extLst>
              <a:ext uri="{FF2B5EF4-FFF2-40B4-BE49-F238E27FC236}">
                <a16:creationId xmlns:a16="http://schemas.microsoft.com/office/drawing/2014/main" xmlns="" id="{08FA9A57-6423-BBCF-EBF8-4C4A4C6E970D}"/>
              </a:ext>
            </a:extLst>
          </p:cNvPr>
          <p:cNvGraphicFramePr/>
          <p:nvPr/>
        </p:nvGraphicFramePr>
        <p:xfrm>
          <a:off x="549156" y="2278914"/>
          <a:ext cx="18648472" cy="8529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50" b="1">
                <a:solidFill>
                  <a:schemeClr val="accent1">
                    <a:lumMod val="76000"/>
                  </a:schemeClr>
                </a:solidFill>
              </a:rPr>
              <a:t>Проблема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339431" y="2942400"/>
            <a:ext cx="9358641" cy="7554912"/>
          </a:xfrm>
        </p:spPr>
        <p:txBody>
          <a:bodyPr vert="horz" lIns="0" tIns="0" rIns="0" bIns="0" rtlCol="0" anchor="t">
            <a:normAutofit/>
          </a:bodyPr>
          <a:lstStyle/>
          <a:p>
            <a:pPr marL="587375" indent="-571500">
              <a:buChar char="•"/>
            </a:pPr>
            <a:r>
              <a:rPr lang="ru-RU" sz="4000" dirty="0">
                <a:solidFill>
                  <a:schemeClr val="bg2">
                    <a:lumMod val="25000"/>
                  </a:schemeClr>
                </a:solidFill>
              </a:rPr>
              <a:t>Существующие клетки не имеют автоматизации (уборки помёта, кормления и др.)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pPr marL="587375" indent="-571500">
              <a:buChar char="•"/>
            </a:pPr>
            <a:r>
              <a:rPr lang="ru-RU" sz="4000" dirty="0">
                <a:solidFill>
                  <a:schemeClr val="bg2">
                    <a:lumMod val="25000"/>
                  </a:schemeClr>
                </a:solidFill>
              </a:rPr>
              <a:t>Существующие варианты клеток не адаптированы под перепелов (широкие ячейки в напольной сетке, высокий потолок клеток и др.)</a:t>
            </a:r>
            <a:endParaRPr lang="ru-RU" sz="4000" dirty="0">
              <a:solidFill>
                <a:schemeClr val="bg2">
                  <a:lumMod val="25000"/>
                </a:schemeClr>
              </a:solidFill>
              <a:cs typeface="Calibri"/>
            </a:endParaRPr>
          </a:p>
          <a:p>
            <a:pPr marL="587375" indent="-571500">
              <a:buChar char="•"/>
            </a:pPr>
            <a:r>
              <a:rPr lang="ru-RU" sz="4000" dirty="0" err="1">
                <a:solidFill>
                  <a:schemeClr val="bg2">
                    <a:lumMod val="25000"/>
                  </a:schemeClr>
                </a:solidFill>
              </a:rPr>
              <a:t>Отсутвует</a:t>
            </a:r>
            <a:r>
              <a:rPr lang="ru-RU" sz="4000" dirty="0">
                <a:solidFill>
                  <a:schemeClr val="bg2">
                    <a:lumMod val="25000"/>
                  </a:schemeClr>
                </a:solidFill>
              </a:rPr>
              <a:t> обучение содержанию перепелов для новичков, простые методические рекомендации ( по кормлению, содержанию, профилактики заболеваний)</a:t>
            </a:r>
            <a:endParaRPr lang="ru-RU" sz="4000" dirty="0">
              <a:solidFill>
                <a:schemeClr val="bg2">
                  <a:lumMod val="25000"/>
                </a:schemeClr>
              </a:solidFill>
              <a:cs typeface="Calibri"/>
            </a:endParaRPr>
          </a:p>
        </p:txBody>
      </p:sp>
      <p:graphicFrame>
        <p:nvGraphicFramePr>
          <p:cNvPr id="17" name="Текст 13">
            <a:extLst>
              <a:ext uri="{FF2B5EF4-FFF2-40B4-BE49-F238E27FC236}">
                <a16:creationId xmlns:a16="http://schemas.microsoft.com/office/drawing/2014/main" xmlns="" id="{7936B106-C293-8999-9CAF-3247F401F6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5364631"/>
              </p:ext>
            </p:extLst>
          </p:nvPr>
        </p:nvGraphicFramePr>
        <p:xfrm>
          <a:off x="894587" y="2942400"/>
          <a:ext cx="9074165" cy="7554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7250" b="1">
                <a:solidFill>
                  <a:schemeClr val="accent1">
                    <a:lumMod val="76000"/>
                  </a:schemeClr>
                </a:solidFill>
              </a:rPr>
              <a:t>Решение</a:t>
            </a:r>
          </a:p>
        </p:txBody>
      </p:sp>
      <p:pic>
        <p:nvPicPr>
          <p:cNvPr id="5" name="Picture 5" descr="Picture background">
            <a:extLst>
              <a:ext uri="{FF2B5EF4-FFF2-40B4-BE49-F238E27FC236}">
                <a16:creationId xmlns:a16="http://schemas.microsoft.com/office/drawing/2014/main" xmlns="" id="{BEF71025-76C6-2FE0-9BE4-4CC973ED5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0630" y="2273443"/>
            <a:ext cx="3294021" cy="3294021"/>
          </a:xfrm>
          <a:prstGeom prst="rect">
            <a:avLst/>
          </a:prstGeom>
        </p:spPr>
      </p:pic>
      <p:pic>
        <p:nvPicPr>
          <p:cNvPr id="6" name="Picture 3" descr="Picture background">
            <a:extLst>
              <a:ext uri="{FF2B5EF4-FFF2-40B4-BE49-F238E27FC236}">
                <a16:creationId xmlns:a16="http://schemas.microsoft.com/office/drawing/2014/main" xmlns="" id="{CFBFF8C5-8F3A-2BDD-EE92-9C9FC66322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76012" y="2273444"/>
            <a:ext cx="3280848" cy="3294020"/>
          </a:xfrm>
          <a:prstGeom prst="rect">
            <a:avLst/>
          </a:prstGeom>
        </p:spPr>
      </p:pic>
      <p:pic>
        <p:nvPicPr>
          <p:cNvPr id="7" name="Picture 4" descr="Picture background">
            <a:extLst>
              <a:ext uri="{FF2B5EF4-FFF2-40B4-BE49-F238E27FC236}">
                <a16:creationId xmlns:a16="http://schemas.microsoft.com/office/drawing/2014/main" xmlns="" id="{ED808CB6-F9F6-DF12-C7C5-EDB03CA097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8927" y="6259075"/>
            <a:ext cx="3297363" cy="3313006"/>
          </a:xfrm>
          <a:prstGeom prst="rect">
            <a:avLst/>
          </a:prstGeom>
        </p:spPr>
      </p:pic>
      <p:pic>
        <p:nvPicPr>
          <p:cNvPr id="8" name="Picture 2" descr="Picture background">
            <a:extLst>
              <a:ext uri="{FF2B5EF4-FFF2-40B4-BE49-F238E27FC236}">
                <a16:creationId xmlns:a16="http://schemas.microsoft.com/office/drawing/2014/main" xmlns="" id="{1D9CBDE2-8F05-8027-1E0F-DAFEB53C75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79142" y="6252730"/>
            <a:ext cx="3294020" cy="3294020"/>
          </a:xfrm>
          <a:prstGeom prst="rect">
            <a:avLst/>
          </a:prstGeom>
        </p:spPr>
      </p:pic>
      <p:graphicFrame>
        <p:nvGraphicFramePr>
          <p:cNvPr id="11" name="Текст 8">
            <a:extLst>
              <a:ext uri="{FF2B5EF4-FFF2-40B4-BE49-F238E27FC236}">
                <a16:creationId xmlns:a16="http://schemas.microsoft.com/office/drawing/2014/main" xmlns="" id="{DC851FD4-6267-9EDD-1BA0-B7F52AB8A9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3615266"/>
              </p:ext>
            </p:extLst>
          </p:nvPr>
        </p:nvGraphicFramePr>
        <p:xfrm>
          <a:off x="611666" y="971769"/>
          <a:ext cx="9838370" cy="9026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50" b="1">
                <a:solidFill>
                  <a:schemeClr val="accent1">
                    <a:lumMod val="76000"/>
                  </a:schemeClr>
                </a:solidFill>
              </a:rPr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240" y="1794342"/>
            <a:ext cx="8811149" cy="553212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ru-RU" sz="4000" b="1" dirty="0">
                <a:solidFill>
                  <a:schemeClr val="bg2">
                    <a:lumMod val="25000"/>
                  </a:schemeClr>
                </a:solidFill>
              </a:rPr>
              <a:t>Наша целевая аудитория</a:t>
            </a:r>
            <a:r>
              <a:rPr lang="en-US" sz="4000" b="1" dirty="0">
                <a:solidFill>
                  <a:schemeClr val="bg2">
                    <a:lumMod val="25000"/>
                  </a:schemeClr>
                </a:solidFill>
              </a:rPr>
              <a:t>:</a:t>
            </a:r>
            <a:r>
              <a:rPr lang="ru-RU" sz="40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587375" indent="-571500">
              <a:buFont typeface="Arial" pitchFamily="34" charset="0"/>
              <a:buChar char="•"/>
            </a:pPr>
            <a:endParaRPr lang="ru-RU" sz="4000" dirty="0">
              <a:solidFill>
                <a:schemeClr val="bg2">
                  <a:lumMod val="25000"/>
                </a:schemeClr>
              </a:solidFill>
              <a:ea typeface="Calibri"/>
              <a:cs typeface="Calibri"/>
            </a:endParaRPr>
          </a:p>
          <a:p>
            <a:pPr algn="just">
              <a:spcBef>
                <a:spcPts val="1648"/>
              </a:spcBef>
              <a:buFont typeface="Arial" pitchFamily="34" charset="0"/>
              <a:buChar char="•"/>
            </a:pPr>
            <a:endParaRPr lang="ru-RU" sz="1600" dirty="0">
              <a:solidFill>
                <a:schemeClr val="bg2">
                  <a:lumMod val="25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marL="587375" indent="-571500">
              <a:spcBef>
                <a:spcPts val="1648"/>
              </a:spcBef>
              <a:buFont typeface="Arial" pitchFamily="34" charset="0"/>
              <a:buChar char="•"/>
            </a:pPr>
            <a:endParaRPr lang="ru-RU" sz="4000" dirty="0">
              <a:solidFill>
                <a:schemeClr val="bg2">
                  <a:lumMod val="25000"/>
                </a:schemeClr>
              </a:solidFill>
              <a:ea typeface="Calibri"/>
              <a:cs typeface="Calibri"/>
            </a:endParaRPr>
          </a:p>
          <a:p>
            <a:pPr marL="587375" indent="-571500">
              <a:buFont typeface="Arial" pitchFamily="34" charset="0"/>
              <a:buChar char="•"/>
            </a:pPr>
            <a:endParaRPr lang="ru-RU" sz="4000">
              <a:solidFill>
                <a:schemeClr val="bg2">
                  <a:lumMod val="25000"/>
                </a:schemeClr>
              </a:solidFill>
              <a:cs typeface="Calibri"/>
            </a:endParaRPr>
          </a:p>
          <a:p>
            <a:pPr marL="587375" indent="-571500">
              <a:buChar char="•"/>
            </a:pPr>
            <a:endParaRPr lang="ru-RU" sz="4000">
              <a:solidFill>
                <a:schemeClr val="bg2">
                  <a:lumMod val="25000"/>
                </a:schemeClr>
              </a:solidFill>
              <a:ea typeface="Calibri"/>
              <a:cs typeface="Calibri"/>
            </a:endParaRPr>
          </a:p>
          <a:p>
            <a:endParaRPr lang="ru-RU" sz="4000">
              <a:solidFill>
                <a:schemeClr val="bg2">
                  <a:lumMod val="25000"/>
                </a:schemeClr>
              </a:solidFill>
              <a:ea typeface="Calibri"/>
              <a:cs typeface="Calibri"/>
            </a:endParaRPr>
          </a:p>
          <a:p>
            <a:pPr marL="587375" indent="-571500">
              <a:spcBef>
                <a:spcPts val="1648"/>
              </a:spcBef>
              <a:buFont typeface="Arial,Sans-Serif"/>
              <a:buChar char="•"/>
            </a:pPr>
            <a:endParaRPr lang="ru-RU" sz="4000">
              <a:solidFill>
                <a:schemeClr val="bg2">
                  <a:lumMod val="2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2282934" y="2107095"/>
            <a:ext cx="7235687" cy="7335079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3159409" y="4114801"/>
            <a:ext cx="5466521" cy="532737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3969447" y="5774634"/>
            <a:ext cx="3846444" cy="366754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xmlns="" id="{C48AD6DD-B3DF-F8B3-F67B-44EE1197C4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1380363"/>
              </p:ext>
            </p:extLst>
          </p:nvPr>
        </p:nvGraphicFramePr>
        <p:xfrm>
          <a:off x="10507659" y="2632197"/>
          <a:ext cx="3795181" cy="1963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9" name="Схема 48">
            <a:extLst>
              <a:ext uri="{FF2B5EF4-FFF2-40B4-BE49-F238E27FC236}">
                <a16:creationId xmlns:a16="http://schemas.microsoft.com/office/drawing/2014/main" xmlns="" id="{B30CF3F1-F181-C588-8F0B-9E6816B6FA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8082050"/>
              </p:ext>
            </p:extLst>
          </p:nvPr>
        </p:nvGraphicFramePr>
        <p:xfrm>
          <a:off x="11152985" y="4326444"/>
          <a:ext cx="4012690" cy="1947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xmlns="" id="{50F92AA8-BBA1-9AAA-896C-955CE6CA6D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8595644"/>
              </p:ext>
            </p:extLst>
          </p:nvPr>
        </p:nvGraphicFramePr>
        <p:xfrm>
          <a:off x="11943309" y="6425005"/>
          <a:ext cx="4056083" cy="1926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xmlns="" id="{DD4DE0FE-FF25-B9A9-C1E9-8734365046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3202455"/>
              </p:ext>
            </p:extLst>
          </p:nvPr>
        </p:nvGraphicFramePr>
        <p:xfrm>
          <a:off x="-640855" y="2626485"/>
          <a:ext cx="4572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72" name="Схема 71">
            <a:extLst>
              <a:ext uri="{FF2B5EF4-FFF2-40B4-BE49-F238E27FC236}">
                <a16:creationId xmlns:a16="http://schemas.microsoft.com/office/drawing/2014/main" xmlns="" id="{31EFAA44-7087-201B-FEDF-294A92D386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140561"/>
              </p:ext>
            </p:extLst>
          </p:nvPr>
        </p:nvGraphicFramePr>
        <p:xfrm>
          <a:off x="4055416" y="5785028"/>
          <a:ext cx="5992476" cy="5222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255" name="TextBox 254">
            <a:extLst>
              <a:ext uri="{FF2B5EF4-FFF2-40B4-BE49-F238E27FC236}">
                <a16:creationId xmlns:a16="http://schemas.microsoft.com/office/drawing/2014/main" xmlns="" id="{C8B3F18C-2B2D-1771-03E2-F1EAF3F7A835}"/>
              </a:ext>
            </a:extLst>
          </p:cNvPr>
          <p:cNvSpPr txBox="1"/>
          <p:nvPr/>
        </p:nvSpPr>
        <p:spPr>
          <a:xfrm>
            <a:off x="3591239" y="3697845"/>
            <a:ext cx="6917929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just">
              <a:lnSpc>
                <a:spcPct val="90000"/>
              </a:lnSpc>
              <a:spcBef>
                <a:spcPts val="1648"/>
              </a:spcBef>
              <a:buFont typeface="Arial,Sans-Serif"/>
              <a:buChar char="•"/>
            </a:pP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По данным Росстата, количество личных подсобных и индивидуальных хозяйств граждан РФ составляет 16,2 млн. хозяйств. Планируют заниматься </a:t>
            </a:r>
            <a:r>
              <a:rPr lang="ru-RU" sz="2800" b="1" err="1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перепеловодством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примерно 5% </a:t>
            </a:r>
            <a:endParaRPr lang="en-US" sz="2800" b="1" dirty="0">
              <a:solidFill>
                <a:schemeClr val="bg2">
                  <a:lumMod val="25000"/>
                </a:schemeClr>
              </a:solidFill>
              <a:latin typeface="Times New Roman"/>
              <a:cs typeface="Times New Roman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71" y="357809"/>
            <a:ext cx="9741217" cy="91108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7250" b="1">
                <a:solidFill>
                  <a:schemeClr val="accent1">
                    <a:lumMod val="76000"/>
                  </a:schemeClr>
                </a:solidFill>
              </a:rPr>
              <a:t>Бизнес-модель</a:t>
            </a:r>
            <a:endParaRPr lang="ru-RU" sz="7250">
              <a:solidFill>
                <a:schemeClr val="accent1">
                  <a:lumMod val="76000"/>
                </a:schemeClr>
              </a:solidFill>
              <a:cs typeface="Calibri Ligh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13014"/>
              </p:ext>
            </p:extLst>
          </p:nvPr>
        </p:nvGraphicFramePr>
        <p:xfrm>
          <a:off x="732031" y="1606329"/>
          <a:ext cx="18633530" cy="10058400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38373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153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6346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6346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72693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72693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06169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7. Ключевые партнеры</a:t>
                      </a:r>
                      <a:endParaRPr lang="ru-RU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 i="0" u="none" strike="noStrike" baseline="0" noProof="0" dirty="0">
                          <a:solidFill>
                            <a:srgbClr val="000000"/>
                          </a:solidFill>
                          <a:latin typeface="Arial"/>
                        </a:rPr>
                        <a:t>8. Ключевые виды деятельности</a:t>
                      </a:r>
                      <a:endParaRPr lang="ru-RU" sz="2400" b="0" i="0" u="none" strike="noStrike" baseline="0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1. Ценностное предложение – ключевые ценности</a:t>
                      </a:r>
                      <a:endParaRPr lang="ru-RU" sz="2400" b="0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4. Взаимоотношения с клиентами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2. Целевые сегменты потребителей</a:t>
                      </a:r>
                      <a:endParaRPr lang="ru-RU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95064">
                <a:tc rowSpan="3">
                  <a:txBody>
                    <a:bodyPr/>
                    <a:lstStyle/>
                    <a:p>
                      <a:pPr marL="342900" indent="-34290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ru-RU" sz="2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Поставщики комплектующих для сборки клеток;</a:t>
                      </a:r>
                    </a:p>
                    <a:p>
                      <a:pPr marL="342900" lvl="0" indent="-34290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ru-RU" sz="2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 маркетплейсы.</a:t>
                      </a:r>
                      <a:endParaRPr lang="ru-RU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ru-RU" sz="2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Разработка и постоянная актуализация методических рекомендаций;</a:t>
                      </a:r>
                      <a:endParaRPr lang="ru-RU" sz="2400" b="0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42900" lvl="0" indent="-34290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ru-RU" sz="2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 разработка и сборка клеток; привлечение клиентов.</a:t>
                      </a:r>
                      <a:endParaRPr lang="en-US" sz="2400" b="0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342900" indent="-34290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ru-RU" sz="2400" b="0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Стать успешным </a:t>
                      </a:r>
                      <a:r>
                        <a:rPr lang="ru-RU" sz="2400" b="0" i="0" u="none" strike="noStrike" noProof="0" dirty="0" err="1">
                          <a:solidFill>
                            <a:schemeClr val="bg1"/>
                          </a:solidFill>
                          <a:latin typeface="Arial"/>
                        </a:rPr>
                        <a:t>перепеловодом</a:t>
                      </a:r>
                      <a:r>
                        <a:rPr lang="ru-RU" sz="2400" b="0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 вы сможете при использовании наших клеток и методических рекомендаций, обеспечив себя дополнительным доходом и здоровым питанием с минимальными затратами времени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ru-RU" sz="2400" dirty="0"/>
                        <a:t>Прямые коммуникации с клиентами (горячая линия)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ru-RU" sz="2400" dirty="0"/>
                        <a:t>Работа по скриптам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ru-RU" sz="2400" dirty="0"/>
                        <a:t>Ответы на вопросы на сайте и маркетплейсах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ru-RU" sz="2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Владельцы личных подсобных хозяйств, мелкие фермеры, люди планирующие заняться разведением перепелов, в том числе пенсионеры.</a:t>
                      </a:r>
                      <a:endParaRPr lang="ru-RU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8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6. Ключевые ресурсы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3. Каналы продаж</a:t>
                      </a:r>
                      <a:endParaRPr lang="ru-RU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68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ru-RU" sz="2400" dirty="0"/>
                        <a:t>Команда проекта; </a:t>
                      </a:r>
                      <a:endParaRPr lang="ru-RU" dirty="0"/>
                    </a:p>
                    <a:p>
                      <a:pPr marL="342900" lvl="0" indent="-342900">
                        <a:buFont typeface="Arial"/>
                        <a:buChar char="•"/>
                      </a:pPr>
                      <a:r>
                        <a:rPr lang="ru-RU" sz="2400" dirty="0"/>
                        <a:t>методические рекомендации; </a:t>
                      </a:r>
                    </a:p>
                    <a:p>
                      <a:pPr marL="342900" lvl="0" indent="-342900">
                        <a:buFont typeface="Arial"/>
                        <a:buChar char="•"/>
                      </a:pPr>
                      <a:r>
                        <a:rPr lang="ru-RU" sz="2400" dirty="0"/>
                        <a:t>материальные ресурсы; </a:t>
                      </a:r>
                      <a:endParaRPr lang="ru-RU" dirty="0"/>
                    </a:p>
                    <a:p>
                      <a:pPr marL="342900" lvl="0" indent="-342900">
                        <a:buFont typeface="Arial"/>
                        <a:buChar char="•"/>
                      </a:pPr>
                      <a:r>
                        <a:rPr lang="ru-RU" sz="2400" dirty="0"/>
                        <a:t>интеллектуальные ресурсы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ru-RU" sz="2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Маркетплейсы;</a:t>
                      </a:r>
                    </a:p>
                    <a:p>
                      <a:pPr marL="342900" lvl="0" indent="-34290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ru-RU" sz="2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 сайт..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8342">
                <a:tc gridSpan="3">
                  <a:txBody>
                    <a:bodyPr/>
                    <a:lstStyle/>
                    <a:p>
                      <a:pPr marL="342900" lvl="0" indent="-342900" algn="ctr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ru-RU" sz="2400" b="1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9. Структура затрат</a:t>
                      </a:r>
                      <a:endParaRPr lang="en-US" sz="2400" b="0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42900" lvl="0" indent="-342900" algn="ctr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ru-RU" sz="2400" b="1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5. Источники доходов</a:t>
                      </a:r>
                      <a:endParaRPr lang="en-US" sz="2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lvl="0" algn="ctr">
                        <a:buNone/>
                      </a:pPr>
                      <a:endParaRPr lang="ru-RU" sz="2400" b="1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15040">
                <a:tc gridSpan="3">
                  <a:txBody>
                    <a:bodyPr/>
                    <a:lstStyle/>
                    <a:p>
                      <a:pPr marL="342900" indent="-34290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ru-RU" sz="2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Инвестиционные затраты - покупка инструментов и комплектующих, аренда помещения, маркетинг.</a:t>
                      </a:r>
                      <a:endParaRPr lang="en-US" sz="2400" b="0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42900" lvl="0" indent="-34290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ru-RU" sz="2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Оперативные расходы - налоги, материалы и упаковка, заработная плата персонала, услуги маркетплейса и др.</a:t>
                      </a:r>
                    </a:p>
                    <a:p>
                      <a:pPr marL="342900" lvl="0" indent="-34290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endParaRPr lang="ru-RU" sz="2400" b="0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42900" lvl="0" indent="-34290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ru-RU" sz="2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реализация клеток с методическими рекомендациями</a:t>
                      </a:r>
                      <a:endParaRPr lang="en-US" sz="2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42900" lvl="0" indent="-34290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endParaRPr lang="ru-RU" sz="2400" b="0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42900" lvl="0" indent="-342900">
                        <a:buFont typeface="Arial"/>
                        <a:buChar char="•"/>
                      </a:pPr>
                      <a:endParaRPr lang="ru-RU" sz="24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992453"/>
            <a:ext cx="9741217" cy="911089"/>
          </a:xfrm>
        </p:spPr>
        <p:txBody>
          <a:bodyPr>
            <a:noAutofit/>
          </a:bodyPr>
          <a:lstStyle/>
          <a:p>
            <a:r>
              <a:rPr lang="ru-RU" sz="7250" b="1">
                <a:solidFill>
                  <a:schemeClr val="accent1">
                    <a:lumMod val="76000"/>
                  </a:schemeClr>
                </a:solidFill>
              </a:rPr>
              <a:t>Финансы проекта</a:t>
            </a:r>
            <a:endParaRPr lang="ru-RU" sz="7250">
              <a:solidFill>
                <a:schemeClr val="accent1">
                  <a:lumMod val="76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0" t="24499" r="43440" b="18670"/>
          <a:stretch/>
        </p:blipFill>
        <p:spPr bwMode="auto">
          <a:xfrm>
            <a:off x="8508149" y="678872"/>
            <a:ext cx="11589056" cy="10453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28" name="Текст 11">
            <a:extLst>
              <a:ext uri="{FF2B5EF4-FFF2-40B4-BE49-F238E27FC236}">
                <a16:creationId xmlns:a16="http://schemas.microsoft.com/office/drawing/2014/main" xmlns="" id="{8E7BA28C-E74A-8FC2-E502-9AD7940E81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5725059"/>
              </p:ext>
            </p:extLst>
          </p:nvPr>
        </p:nvGraphicFramePr>
        <p:xfrm>
          <a:off x="292025" y="2180396"/>
          <a:ext cx="8209655" cy="7554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65516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50" b="1">
                <a:solidFill>
                  <a:schemeClr val="accent1">
                    <a:lumMod val="76000"/>
                  </a:schemeClr>
                </a:solidFill>
              </a:rPr>
              <a:t>Текущие результаты</a:t>
            </a:r>
            <a:endParaRPr lang="ru-RU" sz="7250">
              <a:solidFill>
                <a:schemeClr val="accent1">
                  <a:lumMod val="76000"/>
                </a:schemeClr>
              </a:solidFill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375159"/>
            <a:ext cx="17313900" cy="8787782"/>
          </a:xfrm>
        </p:spPr>
        <p:txBody>
          <a:bodyPr vert="horz" lIns="0" tIns="0" rIns="0" bIns="0" rtlCol="0" anchor="t">
            <a:normAutofit/>
          </a:bodyPr>
          <a:lstStyle/>
          <a:p>
            <a:pPr marL="587375" indent="-571500">
              <a:buChar char="•"/>
            </a:pPr>
            <a:r>
              <a:rPr lang="ru-RU" sz="4000">
                <a:solidFill>
                  <a:schemeClr val="bg2">
                    <a:lumMod val="25000"/>
                  </a:schemeClr>
                </a:solidFill>
              </a:rPr>
              <a:t>Проведены проблемные интервью и исследования рынка</a:t>
            </a:r>
            <a:endParaRPr lang="ru-RU"/>
          </a:p>
          <a:p>
            <a:pPr marL="587375" lvl="0" indent="-571500">
              <a:buChar char="•"/>
            </a:pPr>
            <a:r>
              <a:rPr lang="ru-RU" sz="4000">
                <a:solidFill>
                  <a:srgbClr val="44546A">
                    <a:lumMod val="25000"/>
                  </a:srgbClr>
                </a:solidFill>
              </a:rPr>
              <a:t>Разработаны методические рекомендации по сборке и эксплуатации клеток, а также по всем технологическим процессам по выращиванию перепелов (кормление, поение, микроклимат, вакцинация и профилактика болезней, определение пола, получение продукции и её хранение)</a:t>
            </a:r>
            <a:endParaRPr lang="ru-RU" sz="4000">
              <a:solidFill>
                <a:srgbClr val="44546A">
                  <a:lumMod val="25000"/>
                </a:srgbClr>
              </a:solidFill>
              <a:cs typeface="Calibri"/>
            </a:endParaRPr>
          </a:p>
          <a:p>
            <a:pPr marL="587375" lvl="0" indent="-571500">
              <a:buChar char="•"/>
            </a:pPr>
            <a:r>
              <a:rPr lang="ru-RU" sz="4000">
                <a:solidFill>
                  <a:srgbClr val="44546A">
                    <a:lumMod val="25000"/>
                  </a:srgbClr>
                </a:solidFill>
              </a:rPr>
              <a:t>Снимается видео контент для методических рекомендаций</a:t>
            </a:r>
            <a:endParaRPr lang="ru-RU" sz="4000">
              <a:solidFill>
                <a:srgbClr val="44546A">
                  <a:lumMod val="25000"/>
                </a:srgbClr>
              </a:solidFill>
              <a:cs typeface="Calibri"/>
            </a:endParaRPr>
          </a:p>
          <a:p>
            <a:pPr marL="587375" indent="-571500">
              <a:buChar char="•"/>
            </a:pPr>
            <a:r>
              <a:rPr lang="ru-RU" sz="4000">
                <a:solidFill>
                  <a:schemeClr val="bg2">
                    <a:lumMod val="25000"/>
                  </a:schemeClr>
                </a:solidFill>
              </a:rPr>
              <a:t>Подобраны поставщики комплектующих к клеткам</a:t>
            </a:r>
            <a:endParaRPr lang="ru-RU" sz="4000">
              <a:solidFill>
                <a:schemeClr val="bg2">
                  <a:lumMod val="25000"/>
                </a:schemeClr>
              </a:solidFill>
              <a:cs typeface="Calibri"/>
            </a:endParaRPr>
          </a:p>
          <a:p>
            <a:pPr marL="587375" indent="-571500">
              <a:buChar char="•"/>
            </a:pPr>
            <a:r>
              <a:rPr lang="ru-RU" sz="4000">
                <a:solidFill>
                  <a:schemeClr val="bg2">
                    <a:lumMod val="25000"/>
                  </a:schemeClr>
                </a:solidFill>
              </a:rPr>
              <a:t>Найдено помещения где будет проходить сборка и упаковка клеток</a:t>
            </a:r>
            <a:endParaRPr lang="ru-RU" sz="4000">
              <a:solidFill>
                <a:schemeClr val="bg2">
                  <a:lumMod val="25000"/>
                </a:schemeClr>
              </a:solidFill>
              <a:cs typeface="Calibri"/>
            </a:endParaRPr>
          </a:p>
          <a:p>
            <a:pPr marL="587375" indent="-571500">
              <a:buChar char="•"/>
            </a:pPr>
            <a:r>
              <a:rPr lang="ru-RU" sz="4000">
                <a:solidFill>
                  <a:schemeClr val="bg2">
                    <a:lumMod val="25000"/>
                  </a:schemeClr>
                </a:solidFill>
              </a:rPr>
              <a:t>Закрыты все компетенции в команде</a:t>
            </a:r>
            <a:endParaRPr lang="ru-RU" sz="4000">
              <a:solidFill>
                <a:schemeClr val="bg2">
                  <a:lumMod val="25000"/>
                </a:schemeClr>
              </a:solidFill>
              <a:cs typeface="Calibri"/>
            </a:endParaRPr>
          </a:p>
          <a:p>
            <a:endParaRPr lang="ru-RU" sz="4000">
              <a:solidFill>
                <a:schemeClr val="bg2">
                  <a:lumMod val="25000"/>
                </a:schemeClr>
              </a:solidFill>
            </a:endParaRPr>
          </a:p>
          <a:p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7250" b="1">
                <a:solidFill>
                  <a:schemeClr val="accent1">
                    <a:lumMod val="76000"/>
                  </a:schemeClr>
                </a:solidFill>
              </a:rPr>
              <a:t>Планы развития</a:t>
            </a:r>
            <a:endParaRPr lang="ru-RU" sz="7250">
              <a:solidFill>
                <a:schemeClr val="accent1">
                  <a:lumMod val="76000"/>
                </a:schemeClr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365512"/>
            <a:ext cx="18648471" cy="8382811"/>
          </a:xfrm>
        </p:spPr>
        <p:txBody>
          <a:bodyPr vert="horz" lIns="0" tIns="0" rIns="0" bIns="0" rtlCol="0" anchor="t">
            <a:normAutofit/>
          </a:bodyPr>
          <a:lstStyle/>
          <a:p>
            <a:pPr marL="530225" indent="-514350">
              <a:buFont typeface="+mj-lt"/>
              <a:buAutoNum type="arabicPeriod"/>
            </a:pP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Сборка тестового брудера, отработка технологии сборки клеток и содержания птиц в них</a:t>
            </a:r>
          </a:p>
          <a:p>
            <a:pPr marL="530225" indent="-514350">
              <a:buFont typeface="+mj-lt"/>
              <a:buAutoNum type="arabicPeriod"/>
            </a:pP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Создание сайта проекта и размещение методических рекомендаций на нем</a:t>
            </a:r>
            <a:endParaRPr lang="ru-RU" sz="3200" dirty="0">
              <a:solidFill>
                <a:schemeClr val="bg2">
                  <a:lumMod val="25000"/>
                </a:schemeClr>
              </a:solidFill>
              <a:cs typeface="Calibri"/>
            </a:endParaRPr>
          </a:p>
          <a:p>
            <a:pPr marL="530225" indent="-514350">
              <a:buFont typeface="+mj-lt"/>
              <a:buAutoNum type="arabicPeriod"/>
            </a:pP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Размещение на маркетплейсе клеток в феврале 2025 года</a:t>
            </a:r>
            <a:endParaRPr lang="ru-RU" sz="3200" dirty="0">
              <a:solidFill>
                <a:schemeClr val="bg2">
                  <a:lumMod val="25000"/>
                </a:schemeClr>
              </a:solidFill>
              <a:cs typeface="Calibri"/>
            </a:endParaRPr>
          </a:p>
          <a:p>
            <a:pPr marL="530225" indent="-514350">
              <a:buFont typeface="+mj-lt"/>
              <a:buAutoNum type="arabicPeriod"/>
            </a:pP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Первые продажи к 01.03.2025</a:t>
            </a:r>
            <a:endParaRPr lang="ru-RU" sz="3200" dirty="0">
              <a:solidFill>
                <a:schemeClr val="bg2">
                  <a:lumMod val="25000"/>
                </a:schemeClr>
              </a:solidFill>
              <a:cs typeface="Calibri"/>
            </a:endParaRPr>
          </a:p>
          <a:p>
            <a:pPr marL="530225" indent="-514350">
              <a:buFont typeface="+mj-lt"/>
              <a:buAutoNum type="arabicPeriod"/>
            </a:pP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Увеличение продаж до 70 клетки в месяц к 1.01.2026</a:t>
            </a:r>
            <a:endParaRPr lang="ru-RU" sz="3200" dirty="0">
              <a:solidFill>
                <a:schemeClr val="bg2">
                  <a:lumMod val="2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>
                <a:solidFill>
                  <a:schemeClr val="bg2">
                    <a:lumMod val="25000"/>
                  </a:schemeClr>
                </a:solidFill>
              </a:rPr>
              <a:t>Ключевые члены ваше команды (</a:t>
            </a:r>
            <a:r>
              <a:rPr lang="en" sz="2800">
                <a:solidFill>
                  <a:schemeClr val="bg2">
                    <a:lumMod val="25000"/>
                  </a:schemeClr>
                </a:solidFill>
              </a:rPr>
              <a:t>CEO, CTO </a:t>
            </a:r>
            <a:r>
              <a:rPr lang="ru-RU" sz="2800">
                <a:solidFill>
                  <a:schemeClr val="bg2">
                    <a:lumMod val="25000"/>
                  </a:schemeClr>
                </a:solidFill>
              </a:rPr>
              <a:t>и С</a:t>
            </a:r>
            <a:r>
              <a:rPr lang="en" sz="2800">
                <a:solidFill>
                  <a:schemeClr val="bg2">
                    <a:lumMod val="25000"/>
                  </a:schemeClr>
                </a:solidFill>
              </a:rPr>
              <a:t>MO), </a:t>
            </a:r>
            <a:r>
              <a:rPr lang="ru-RU" sz="2800">
                <a:solidFill>
                  <a:schemeClr val="bg2">
                    <a:lumMod val="25000"/>
                  </a:schemeClr>
                </a:solidFill>
              </a:rPr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7250" b="1">
                <a:solidFill>
                  <a:schemeClr val="accent1">
                    <a:lumMod val="76000"/>
                  </a:schemeClr>
                </a:solidFill>
              </a:rPr>
              <a:t>Команда</a:t>
            </a:r>
            <a:endParaRPr lang="ru-RU" sz="7250">
              <a:solidFill>
                <a:schemeClr val="accent1">
                  <a:lumMod val="76000"/>
                </a:schemeClr>
              </a:solidFill>
            </a:endParaRP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>
                <a:solidFill>
                  <a:schemeClr val="bg2">
                    <a:lumMod val="25000"/>
                  </a:schemeClr>
                </a:solidFill>
              </a:rPr>
              <a:t>Капитан команды, занимается оформлением сайта; ведением бухгалтерии</a:t>
            </a:r>
          </a:p>
          <a:p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>
                <a:solidFill>
                  <a:schemeClr val="bg2">
                    <a:lumMod val="25000"/>
                  </a:schemeClr>
                </a:solidFill>
              </a:rPr>
              <a:t>Ганус Юлия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>
                <a:solidFill>
                  <a:schemeClr val="bg2">
                    <a:lumMod val="25000"/>
                  </a:schemeClr>
                </a:solidFill>
              </a:rPr>
              <a:t>инженер - конструктор нашего проекта, занимается логистикой</a:t>
            </a:r>
          </a:p>
          <a:p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>
                <a:solidFill>
                  <a:schemeClr val="bg2">
                    <a:lumMod val="25000"/>
                  </a:schemeClr>
                </a:solidFill>
              </a:rPr>
              <a:t>Дьяков Кирилл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>
                <a:solidFill>
                  <a:schemeClr val="bg2">
                    <a:lumMod val="25000"/>
                  </a:schemeClr>
                </a:solidFill>
              </a:rPr>
              <a:t>маркетолог, занимается привлечением клиентов, заключением договоров</a:t>
            </a:r>
          </a:p>
          <a:p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>
                <a:solidFill>
                  <a:schemeClr val="bg2">
                    <a:lumMod val="25000"/>
                  </a:schemeClr>
                </a:solidFill>
              </a:rPr>
              <a:t>Сова Ирина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xmlns="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>
                <a:solidFill>
                  <a:schemeClr val="bg2">
                    <a:lumMod val="25000"/>
                  </a:schemeClr>
                </a:solidFill>
              </a:rPr>
              <a:t> помощник капитана, занимается прямыми переговорами с клиентами, конструирует наши брудеры</a:t>
            </a:r>
          </a:p>
          <a:p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>
                <a:solidFill>
                  <a:schemeClr val="bg2">
                    <a:lumMod val="25000"/>
                  </a:schemeClr>
                </a:solidFill>
              </a:rPr>
              <a:t>Валиев Ринат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/>
          <a:srcRect l="33396" t="9613" r="33451" b="10496"/>
          <a:stretch>
            <a:fillRect/>
          </a:stretch>
        </p:blipFill>
        <p:spPr bwMode="auto">
          <a:xfrm>
            <a:off x="1411724" y="2871151"/>
            <a:ext cx="2646414" cy="3585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55919" y="2804346"/>
            <a:ext cx="2789183" cy="3719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/>
          <a:srcRect b="7843"/>
          <a:stretch>
            <a:fillRect/>
          </a:stretch>
        </p:blipFill>
        <p:spPr bwMode="auto">
          <a:xfrm>
            <a:off x="11095284" y="2753831"/>
            <a:ext cx="2969381" cy="3702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2" t="32316" r="22207" b="32313"/>
          <a:stretch/>
        </p:blipFill>
        <p:spPr bwMode="auto">
          <a:xfrm>
            <a:off x="15503735" y="2753832"/>
            <a:ext cx="3008334" cy="3605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>
                <a:solidFill>
                  <a:schemeClr val="bg2">
                    <a:lumMod val="25000"/>
                  </a:schemeClr>
                </a:solidFill>
              </a:rPr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>
                <a:solidFill>
                  <a:schemeClr val="bg2">
                    <a:lumMod val="25000"/>
                  </a:schemeClr>
                </a:solidFill>
              </a:rPr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>
                <a:solidFill>
                  <a:schemeClr val="bg2">
                    <a:lumMod val="25000"/>
                  </a:schemeClr>
                </a:solidFill>
              </a:rPr>
              <a:t>email</a:t>
            </a:r>
            <a:endParaRPr lang="ru-RU" sz="1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>
                <a:solidFill>
                  <a:schemeClr val="bg2">
                    <a:lumMod val="25000"/>
                  </a:schemeClr>
                </a:solidFill>
              </a:rPr>
              <a:t>Контакты</a:t>
            </a:r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>
                <a:solidFill>
                  <a:schemeClr val="bg2">
                    <a:lumMod val="25000"/>
                  </a:schemeClr>
                </a:solidFill>
              </a:rPr>
              <a:t>Website.ru</a:t>
            </a:r>
            <a:r>
              <a:rPr lang="ru-RU" sz="280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>
                <a:solidFill>
                  <a:schemeClr val="bg2">
                    <a:lumMod val="25000"/>
                  </a:schemeClr>
                </a:solidFill>
              </a:rPr>
              <a:t>+7 (988</a:t>
            </a:r>
            <a:r>
              <a:rPr lang="ru-RU" sz="2800">
                <a:solidFill>
                  <a:schemeClr val="bg2">
                    <a:lumMod val="25000"/>
                  </a:schemeClr>
                </a:solidFill>
              </a:rPr>
              <a:t>) 963-46-31</a:t>
            </a:r>
            <a:endParaRPr lang="ru-RU" sz="2800">
              <a:solidFill>
                <a:schemeClr val="bg2">
                  <a:lumMod val="25000"/>
                </a:schemeClr>
              </a:solidFill>
              <a:cs typeface="Arial"/>
            </a:endParaRPr>
          </a:p>
          <a:p>
            <a:pPr>
              <a:lnSpc>
                <a:spcPts val="4360"/>
              </a:lnSpc>
              <a:buClrTx/>
            </a:pPr>
            <a:r>
              <a:rPr lang="en-US" sz="2800">
                <a:solidFill>
                  <a:schemeClr val="bg2">
                    <a:lumMod val="25000"/>
                  </a:schemeClr>
                </a:solidFill>
                <a:cs typeface="Arial"/>
              </a:rPr>
              <a:t>juliaganus34@gmail.com</a:t>
            </a: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3E4F19A7-A959-40BB-972C-4880BAF8EB09}"/>
    </a:ext>
  </a:extLst>
</a:theme>
</file>

<file path=ppt/theme/theme4.xml><?xml version="1.0" encoding="utf-8"?>
<a:theme xmlns:a="http://schemas.openxmlformats.org/drawingml/2006/main" name="1_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3E4F19A7-A959-40BB-972C-4880BAF8EB09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dae585fd-f7dc-4d5a-b1b8-e5742ef77c8f"/>
    <ds:schemaRef ds:uri="http://schemas.microsoft.com/office/2006/documentManagement/types"/>
    <ds:schemaRef ds:uri="http://purl.org/dc/elements/1.1/"/>
    <ds:schemaRef ds:uri="f3f21cfc-4d3e-42b1-8a95-d7209818f9d6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741</Words>
  <Application>Microsoft Office PowerPoint</Application>
  <PresentationFormat>Произвольный</PresentationFormat>
  <Paragraphs>102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ОБЛОЖКИ</vt:lpstr>
      <vt:lpstr>РАЗДЕЛИТЕЛИ</vt:lpstr>
      <vt:lpstr>Office Theme</vt:lpstr>
      <vt:lpstr>1_Office Theme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Бизнес-модель</vt:lpstr>
      <vt:lpstr>Финансы проекта</vt:lpstr>
      <vt:lpstr>Текущие результаты</vt:lpstr>
      <vt:lpstr>Планы развития</vt:lpstr>
      <vt:lpstr>Команда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User</cp:lastModifiedBy>
  <cp:revision>124</cp:revision>
  <dcterms:created xsi:type="dcterms:W3CDTF">2021-03-01T12:07:13Z</dcterms:created>
  <dcterms:modified xsi:type="dcterms:W3CDTF">2024-11-27T05:27:01Z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