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7" r:id="rId2"/>
  </p:sldMasterIdLst>
  <p:notesMasterIdLst>
    <p:notesMasterId r:id="rId14"/>
  </p:notesMasterIdLst>
  <p:sldIdLst>
    <p:sldId id="268" r:id="rId3"/>
    <p:sldId id="297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267" r:id="rId13"/>
  </p:sldIdLst>
  <p:sldSz cx="12192000" cy="6858000"/>
  <p:notesSz cx="12192000" cy="6858000"/>
  <p:embeddedFontLst>
    <p:embeddedFont>
      <p:font typeface="Trebuchet MS" pitchFamily="34" charset="0"/>
      <p:regular r:id="rId15"/>
      <p:bold r:id="rId16"/>
      <p:italic r:id="rId17"/>
      <p:boldItalic r:id="rId18"/>
    </p:embeddedFont>
    <p:embeddedFont>
      <p:font typeface="Gilroy" charset="-52"/>
      <p:regular r:id="rId19"/>
      <p:bold r:id="rId20"/>
      <p:bold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Calibri Light" pitchFamily="34" charset="0"/>
      <p:regular r:id="rId26"/>
      <p:italic r:id="rId27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82" userDrawn="1">
          <p15:clr>
            <a:srgbClr val="A4A3A4"/>
          </p15:clr>
        </p15:guide>
        <p15:guide id="2" pos="28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 showGuides="1">
      <p:cViewPr varScale="1">
        <p:scale>
          <a:sx n="69" d="100"/>
          <a:sy n="69" d="100"/>
        </p:scale>
        <p:origin x="-560" y="-68"/>
      </p:cViewPr>
      <p:guideLst>
        <p:guide orient="horz" pos="2782"/>
        <p:guide pos="28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91C38-D000-4A1B-A17D-0CB3C6240FD4}" type="doc">
      <dgm:prSet loTypeId="urn:microsoft.com/office/officeart/2005/8/layout/vList2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97B85887-F4A8-4D1F-BC0F-0DF63531D9EB}">
      <dgm:prSet phldrT="[Текст]" custT="1"/>
      <dgm:spPr/>
      <dgm:t>
        <a:bodyPr/>
        <a:lstStyle/>
        <a:p>
          <a:pPr algn="ctr"/>
          <a:r>
            <a:rPr lang="ru-RU" sz="2000" dirty="0" smtClean="0"/>
            <a:t>отсутствие времени и сил на поиск источников информации</a:t>
          </a:r>
          <a:endParaRPr lang="ru-RU" sz="2000" dirty="0"/>
        </a:p>
      </dgm:t>
    </dgm:pt>
    <dgm:pt modelId="{EE37BF90-DD14-47CB-A6EF-FE1816CCDB08}" type="parTrans" cxnId="{0C9A8604-9737-4B82-8E8A-FE4DA39A8C12}">
      <dgm:prSet/>
      <dgm:spPr/>
      <dgm:t>
        <a:bodyPr/>
        <a:lstStyle/>
        <a:p>
          <a:endParaRPr lang="ru-RU"/>
        </a:p>
      </dgm:t>
    </dgm:pt>
    <dgm:pt modelId="{27F68B8B-7D6A-468D-BA38-7AC6C1581048}" type="sibTrans" cxnId="{0C9A8604-9737-4B82-8E8A-FE4DA39A8C12}">
      <dgm:prSet/>
      <dgm:spPr/>
      <dgm:t>
        <a:bodyPr/>
        <a:lstStyle/>
        <a:p>
          <a:endParaRPr lang="ru-RU"/>
        </a:p>
      </dgm:t>
    </dgm:pt>
    <dgm:pt modelId="{4249E763-95C2-4F24-BAFA-E8F480B2BFC7}">
      <dgm:prSet phldrT="[Текст]" custT="1"/>
      <dgm:spPr/>
      <dgm:t>
        <a:bodyPr/>
        <a:lstStyle/>
        <a:p>
          <a:pPr algn="ctr"/>
          <a:r>
            <a:rPr lang="ru-RU" sz="2000" dirty="0" smtClean="0"/>
            <a:t>недостаток сна и нестабильный эмоциональный фон из-за большого объёма работы/заданий</a:t>
          </a:r>
          <a:endParaRPr lang="ru-RU" sz="2000" dirty="0"/>
        </a:p>
      </dgm:t>
    </dgm:pt>
    <dgm:pt modelId="{276BFBBD-DE23-4BBB-AE50-373B83406BD0}" type="parTrans" cxnId="{CB6294AB-B972-4B93-9FEF-00B7D4B48F1B}">
      <dgm:prSet/>
      <dgm:spPr/>
      <dgm:t>
        <a:bodyPr/>
        <a:lstStyle/>
        <a:p>
          <a:endParaRPr lang="ru-RU"/>
        </a:p>
      </dgm:t>
    </dgm:pt>
    <dgm:pt modelId="{396F14FC-FBA1-4B59-BFAD-F95E47A8E2C4}" type="sibTrans" cxnId="{CB6294AB-B972-4B93-9FEF-00B7D4B48F1B}">
      <dgm:prSet/>
      <dgm:spPr/>
      <dgm:t>
        <a:bodyPr/>
        <a:lstStyle/>
        <a:p>
          <a:endParaRPr lang="ru-RU"/>
        </a:p>
      </dgm:t>
    </dgm:pt>
    <dgm:pt modelId="{568370D4-528A-4D88-9229-A2AC47B5D9DD}">
      <dgm:prSet phldrT="[Текст]" custT="1"/>
      <dgm:spPr/>
      <dgm:t>
        <a:bodyPr/>
        <a:lstStyle/>
        <a:p>
          <a:pPr algn="ctr"/>
          <a:r>
            <a:rPr lang="ru-RU" sz="2000" dirty="0" smtClean="0"/>
            <a:t>избыточность информации в интернете и сложность в её структурировании</a:t>
          </a:r>
          <a:endParaRPr lang="ru-RU" sz="2000" dirty="0"/>
        </a:p>
      </dgm:t>
    </dgm:pt>
    <dgm:pt modelId="{39BA12E5-24D8-425B-8ABA-7EDF67D050E0}" type="parTrans" cxnId="{592945AA-6066-4D5A-B0FC-A604AE75E933}">
      <dgm:prSet/>
      <dgm:spPr/>
      <dgm:t>
        <a:bodyPr/>
        <a:lstStyle/>
        <a:p>
          <a:endParaRPr lang="ru-RU"/>
        </a:p>
      </dgm:t>
    </dgm:pt>
    <dgm:pt modelId="{35C09ABF-BB25-46DD-8828-C2214F59F43C}" type="sibTrans" cxnId="{592945AA-6066-4D5A-B0FC-A604AE75E933}">
      <dgm:prSet/>
      <dgm:spPr/>
      <dgm:t>
        <a:bodyPr/>
        <a:lstStyle/>
        <a:p>
          <a:endParaRPr lang="ru-RU"/>
        </a:p>
      </dgm:t>
    </dgm:pt>
    <dgm:pt modelId="{A32A5F26-3B49-4543-821F-015BF756F5C6}">
      <dgm:prSet phldrT="[Текст]"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r>
            <a:rPr lang="ru-RU" sz="2000" dirty="0">
              <a:sym typeface="+mn-ea"/>
            </a:rPr>
            <a:t>недостаток времени, ресурсов и сил на поиск информации или генерирование идей, текстов, изображений, видео </a:t>
          </a:r>
          <a:endParaRPr sz="500"/>
        </a:p>
      </dgm:t>
    </dgm:pt>
    <dgm:pt modelId="{9C70B619-896F-4217-9AD3-A280F824C0DC}" type="parTrans" cxnId="{70C95731-0D26-4AB2-AC82-682F1678FB8F}">
      <dgm:prSet/>
      <dgm:spPr/>
      <dgm:t>
        <a:bodyPr/>
        <a:lstStyle/>
        <a:p>
          <a:endParaRPr lang="ru-RU"/>
        </a:p>
      </dgm:t>
    </dgm:pt>
    <dgm:pt modelId="{A48DD59D-1104-45D8-94C8-8F4707C13A39}" type="sibTrans" cxnId="{70C95731-0D26-4AB2-AC82-682F1678FB8F}">
      <dgm:prSet/>
      <dgm:spPr/>
      <dgm:t>
        <a:bodyPr/>
        <a:lstStyle/>
        <a:p>
          <a:endParaRPr lang="ru-RU"/>
        </a:p>
      </dgm:t>
    </dgm:pt>
    <dgm:pt modelId="{440849F0-4303-4A34-A2A0-C2F151578B41}">
      <dgm:prSet custT="1"/>
      <dgm:spPr/>
      <dgm:t>
        <a:bodyPr/>
        <a:lstStyle/>
        <a:p>
          <a:pPr algn="ctr"/>
          <a:r>
            <a:rPr lang="ru-RU" sz="2000" dirty="0" smtClean="0"/>
            <a:t>сложности в генерации запроса для </a:t>
          </a:r>
          <a:r>
            <a:rPr lang="ru-RU" sz="2000" dirty="0" err="1" smtClean="0"/>
            <a:t>нейросетей</a:t>
          </a:r>
          <a:endParaRPr lang="ru-RU" sz="2000" dirty="0"/>
        </a:p>
      </dgm:t>
    </dgm:pt>
    <dgm:pt modelId="{F8AD00DC-66E4-4E4D-9FCD-8BA58893A032}" type="parTrans" cxnId="{6FEE2E8D-CB64-4C40-8CCE-6AC91C085A83}">
      <dgm:prSet/>
      <dgm:spPr/>
      <dgm:t>
        <a:bodyPr/>
        <a:lstStyle/>
        <a:p>
          <a:endParaRPr lang="ru-RU"/>
        </a:p>
      </dgm:t>
    </dgm:pt>
    <dgm:pt modelId="{4638DCC2-A6E2-4DC5-8E21-75DE3621601E}" type="sibTrans" cxnId="{6FEE2E8D-CB64-4C40-8CCE-6AC91C085A83}">
      <dgm:prSet/>
      <dgm:spPr/>
      <dgm:t>
        <a:bodyPr/>
        <a:lstStyle/>
        <a:p>
          <a:endParaRPr lang="ru-RU"/>
        </a:p>
      </dgm:t>
    </dgm:pt>
    <dgm:pt modelId="{F3457305-9381-405F-A63B-BE518A215D56}">
      <dgm:prSet custT="1"/>
      <dgm:spPr/>
      <dgm:t>
        <a:bodyPr/>
        <a:lstStyle/>
        <a:p>
          <a:pPr algn="ctr"/>
          <a:r>
            <a:rPr lang="ru-RU" sz="2000" dirty="0" smtClean="0"/>
            <a:t>дефицит свежих идей</a:t>
          </a:r>
          <a:endParaRPr lang="ru-RU" sz="2000" dirty="0"/>
        </a:p>
      </dgm:t>
    </dgm:pt>
    <dgm:pt modelId="{82F52FAB-48C2-42D9-8989-9F7F4C7CB1CF}" type="parTrans" cxnId="{87BA8B91-E699-4180-9599-6D1882BD167A}">
      <dgm:prSet/>
      <dgm:spPr/>
      <dgm:t>
        <a:bodyPr/>
        <a:lstStyle/>
        <a:p>
          <a:endParaRPr lang="ru-RU"/>
        </a:p>
      </dgm:t>
    </dgm:pt>
    <dgm:pt modelId="{E62625FC-FF05-4AC3-847E-C4B9C30366BA}" type="sibTrans" cxnId="{87BA8B91-E699-4180-9599-6D1882BD167A}">
      <dgm:prSet/>
      <dgm:spPr/>
      <dgm:t>
        <a:bodyPr/>
        <a:lstStyle/>
        <a:p>
          <a:endParaRPr lang="ru-RU"/>
        </a:p>
      </dgm:t>
    </dgm:pt>
    <dgm:pt modelId="{9463991D-251A-482B-9E0F-57F340D6932E}" type="pres">
      <dgm:prSet presAssocID="{7B991C38-D000-4A1B-A17D-0CB3C6240F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DAFD64-0D17-4014-B7CF-487B1B215A92}" type="pres">
      <dgm:prSet presAssocID="{97B85887-F4A8-4D1F-BC0F-0DF63531D9E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DA0CCE-6A0B-4877-AE45-DCC02DF4BD79}" type="pres">
      <dgm:prSet presAssocID="{97B85887-F4A8-4D1F-BC0F-0DF63531D9EB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D417B2-ED61-4145-8E9D-025A9739D2D3}" type="pres">
      <dgm:prSet presAssocID="{568370D4-528A-4D88-9229-A2AC47B5D9D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20F142-9CF2-4596-A052-C39FD97389A5}" type="pres">
      <dgm:prSet presAssocID="{568370D4-528A-4D88-9229-A2AC47B5D9DD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D79556-5E48-43B6-8D03-1908265E5496}" type="pres">
      <dgm:prSet presAssocID="{440849F0-4303-4A34-A2A0-C2F151578B4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594E9-F0B9-427B-8CED-355063108CA4}" type="pres">
      <dgm:prSet presAssocID="{440849F0-4303-4A34-A2A0-C2F151578B4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9A8604-9737-4B82-8E8A-FE4DA39A8C12}" srcId="{7B991C38-D000-4A1B-A17D-0CB3C6240FD4}" destId="{97B85887-F4A8-4D1F-BC0F-0DF63531D9EB}" srcOrd="0" destOrd="0" parTransId="{EE37BF90-DD14-47CB-A6EF-FE1816CCDB08}" sibTransId="{27F68B8B-7D6A-468D-BA38-7AC6C1581048}"/>
    <dgm:cxn modelId="{AB9EF60C-956D-469A-A269-A5017DFA3C15}" type="presOf" srcId="{A32A5F26-3B49-4543-821F-015BF756F5C6}" destId="{E320F142-9CF2-4596-A052-C39FD97389A5}" srcOrd="0" destOrd="0" presId="urn:microsoft.com/office/officeart/2005/8/layout/vList2#1"/>
    <dgm:cxn modelId="{CB6294AB-B972-4B93-9FEF-00B7D4B48F1B}" srcId="{97B85887-F4A8-4D1F-BC0F-0DF63531D9EB}" destId="{4249E763-95C2-4F24-BAFA-E8F480B2BFC7}" srcOrd="0" destOrd="0" parTransId="{276BFBBD-DE23-4BBB-AE50-373B83406BD0}" sibTransId="{396F14FC-FBA1-4B59-BFAD-F95E47A8E2C4}"/>
    <dgm:cxn modelId="{ABFC76B2-D748-4E62-8682-B9D382E69963}" type="presOf" srcId="{F3457305-9381-405F-A63B-BE518A215D56}" destId="{F5C594E9-F0B9-427B-8CED-355063108CA4}" srcOrd="0" destOrd="0" presId="urn:microsoft.com/office/officeart/2005/8/layout/vList2#1"/>
    <dgm:cxn modelId="{6FEE2E8D-CB64-4C40-8CCE-6AC91C085A83}" srcId="{7B991C38-D000-4A1B-A17D-0CB3C6240FD4}" destId="{440849F0-4303-4A34-A2A0-C2F151578B41}" srcOrd="2" destOrd="0" parTransId="{F8AD00DC-66E4-4E4D-9FCD-8BA58893A032}" sibTransId="{4638DCC2-A6E2-4DC5-8E21-75DE3621601E}"/>
    <dgm:cxn modelId="{70C95731-0D26-4AB2-AC82-682F1678FB8F}" srcId="{568370D4-528A-4D88-9229-A2AC47B5D9DD}" destId="{A32A5F26-3B49-4543-821F-015BF756F5C6}" srcOrd="0" destOrd="0" parTransId="{9C70B619-896F-4217-9AD3-A280F824C0DC}" sibTransId="{A48DD59D-1104-45D8-94C8-8F4707C13A39}"/>
    <dgm:cxn modelId="{87BA8B91-E699-4180-9599-6D1882BD167A}" srcId="{440849F0-4303-4A34-A2A0-C2F151578B41}" destId="{F3457305-9381-405F-A63B-BE518A215D56}" srcOrd="0" destOrd="0" parTransId="{82F52FAB-48C2-42D9-8989-9F7F4C7CB1CF}" sibTransId="{E62625FC-FF05-4AC3-847E-C4B9C30366BA}"/>
    <dgm:cxn modelId="{23C58983-CFAD-438A-924C-D9523B9D97CD}" type="presOf" srcId="{568370D4-528A-4D88-9229-A2AC47B5D9DD}" destId="{DBD417B2-ED61-4145-8E9D-025A9739D2D3}" srcOrd="0" destOrd="0" presId="urn:microsoft.com/office/officeart/2005/8/layout/vList2#1"/>
    <dgm:cxn modelId="{3C9649BB-705F-47E2-802E-2C0D5BE89713}" type="presOf" srcId="{7B991C38-D000-4A1B-A17D-0CB3C6240FD4}" destId="{9463991D-251A-482B-9E0F-57F340D6932E}" srcOrd="0" destOrd="0" presId="urn:microsoft.com/office/officeart/2005/8/layout/vList2#1"/>
    <dgm:cxn modelId="{D0BC0A6D-ABA5-4CF0-AB42-9273D90D8755}" type="presOf" srcId="{440849F0-4303-4A34-A2A0-C2F151578B41}" destId="{03D79556-5E48-43B6-8D03-1908265E5496}" srcOrd="0" destOrd="0" presId="urn:microsoft.com/office/officeart/2005/8/layout/vList2#1"/>
    <dgm:cxn modelId="{21FF160A-9177-4101-9466-BF61CBB0732A}" type="presOf" srcId="{97B85887-F4A8-4D1F-BC0F-0DF63531D9EB}" destId="{77DAFD64-0D17-4014-B7CF-487B1B215A92}" srcOrd="0" destOrd="0" presId="urn:microsoft.com/office/officeart/2005/8/layout/vList2#1"/>
    <dgm:cxn modelId="{592945AA-6066-4D5A-B0FC-A604AE75E933}" srcId="{7B991C38-D000-4A1B-A17D-0CB3C6240FD4}" destId="{568370D4-528A-4D88-9229-A2AC47B5D9DD}" srcOrd="1" destOrd="0" parTransId="{39BA12E5-24D8-425B-8ABA-7EDF67D050E0}" sibTransId="{35C09ABF-BB25-46DD-8828-C2214F59F43C}"/>
    <dgm:cxn modelId="{06E17217-3EC2-48DA-9BC5-D650BE40FA4B}" type="presOf" srcId="{4249E763-95C2-4F24-BAFA-E8F480B2BFC7}" destId="{21DA0CCE-6A0B-4877-AE45-DCC02DF4BD79}" srcOrd="0" destOrd="0" presId="urn:microsoft.com/office/officeart/2005/8/layout/vList2#1"/>
    <dgm:cxn modelId="{876CE4A3-1ED1-42BC-A113-5FB9C1569A0D}" type="presParOf" srcId="{9463991D-251A-482B-9E0F-57F340D6932E}" destId="{77DAFD64-0D17-4014-B7CF-487B1B215A92}" srcOrd="0" destOrd="0" presId="urn:microsoft.com/office/officeart/2005/8/layout/vList2#1"/>
    <dgm:cxn modelId="{28CAEB36-B0D4-46C7-9508-0129980E2CC9}" type="presParOf" srcId="{9463991D-251A-482B-9E0F-57F340D6932E}" destId="{21DA0CCE-6A0B-4877-AE45-DCC02DF4BD79}" srcOrd="1" destOrd="0" presId="urn:microsoft.com/office/officeart/2005/8/layout/vList2#1"/>
    <dgm:cxn modelId="{5B4B1186-E207-40E9-BF03-CD07CE62B01E}" type="presParOf" srcId="{9463991D-251A-482B-9E0F-57F340D6932E}" destId="{DBD417B2-ED61-4145-8E9D-025A9739D2D3}" srcOrd="2" destOrd="0" presId="urn:microsoft.com/office/officeart/2005/8/layout/vList2#1"/>
    <dgm:cxn modelId="{467077FD-5661-4577-BFD5-A9C9766B234F}" type="presParOf" srcId="{9463991D-251A-482B-9E0F-57F340D6932E}" destId="{E320F142-9CF2-4596-A052-C39FD97389A5}" srcOrd="3" destOrd="0" presId="urn:microsoft.com/office/officeart/2005/8/layout/vList2#1"/>
    <dgm:cxn modelId="{149997A2-BE56-4F19-BDC7-8D41AD5F8A34}" type="presParOf" srcId="{9463991D-251A-482B-9E0F-57F340D6932E}" destId="{03D79556-5E48-43B6-8D03-1908265E5496}" srcOrd="4" destOrd="0" presId="urn:microsoft.com/office/officeart/2005/8/layout/vList2#1"/>
    <dgm:cxn modelId="{15A789F6-C621-4A9D-97E2-5A597C219989}" type="presParOf" srcId="{9463991D-251A-482B-9E0F-57F340D6932E}" destId="{F5C594E9-F0B9-427B-8CED-355063108CA4}" srcOrd="5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558AF1-0EC6-4D1C-8E90-C05FEAF92E8D}" type="doc">
      <dgm:prSet loTypeId="urn:microsoft.com/office/officeart/2008/layout/SquareAccentList" loCatId="list" qsTypeId="urn:microsoft.com/office/officeart/2005/8/quickstyle/simple1#2" qsCatId="simple" csTypeId="urn:microsoft.com/office/officeart/2005/8/colors/accent1_2#2" csCatId="accent1" phldr="0"/>
      <dgm:spPr/>
      <dgm:t>
        <a:bodyPr/>
        <a:lstStyle/>
        <a:p>
          <a:endParaRPr lang="zh-CN" altLang="en-US"/>
        </a:p>
      </dgm:t>
    </dgm:pt>
    <dgm:pt modelId="{DC6E1F64-28AC-4FBA-BF71-E4FE67A82554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altLang="zh-CN" sz="2400"/>
        </a:p>
      </dgm:t>
    </dgm:pt>
    <dgm:pt modelId="{DE25C55C-752C-4362-BF61-CB44F864000F}" type="parTrans" cxnId="{1506E05F-75D8-45F0-B7A9-52CB4945E072}">
      <dgm:prSet/>
      <dgm:spPr/>
      <dgm:t>
        <a:bodyPr/>
        <a:lstStyle/>
        <a:p>
          <a:endParaRPr lang="zh-CN" altLang="en-US"/>
        </a:p>
      </dgm:t>
    </dgm:pt>
    <dgm:pt modelId="{0DED925F-D899-478B-8059-E861EF746843}" type="sibTrans" cxnId="{1506E05F-75D8-45F0-B7A9-52CB4945E072}">
      <dgm:prSet/>
      <dgm:spPr/>
      <dgm:t>
        <a:bodyPr/>
        <a:lstStyle/>
        <a:p>
          <a:endParaRPr lang="zh-CN" altLang="en-US"/>
        </a:p>
      </dgm:t>
    </dgm:pt>
    <dgm:pt modelId="{50100B2D-FD03-4254-BB61-EB17139864F2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Дошик-GPText</a:t>
          </a:r>
        </a:p>
      </dgm:t>
    </dgm:pt>
    <dgm:pt modelId="{8504DA07-4D85-4E24-8B6B-CA57A43435EF}" type="parTrans" cxnId="{A2D6886F-00CE-4729-B772-7D48E1581668}">
      <dgm:prSet/>
      <dgm:spPr/>
      <dgm:t>
        <a:bodyPr/>
        <a:lstStyle/>
        <a:p>
          <a:endParaRPr lang="zh-CN" altLang="en-US"/>
        </a:p>
      </dgm:t>
    </dgm:pt>
    <dgm:pt modelId="{ECEAA7F9-203F-407C-A7DF-76C9E1ECD158}" type="sibTrans" cxnId="{A2D6886F-00CE-4729-B772-7D48E1581668}">
      <dgm:prSet/>
      <dgm:spPr/>
      <dgm:t>
        <a:bodyPr/>
        <a:lstStyle/>
        <a:p>
          <a:endParaRPr lang="zh-CN" altLang="en-US"/>
        </a:p>
      </dgm:t>
    </dgm:pt>
    <dgm:pt modelId="{91257B91-677F-4091-86A9-DA2E1F096A57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ym typeface="+mn-ea"/>
            </a:rPr>
            <a:t>Дошик-Pic</a:t>
          </a:r>
        </a:p>
      </dgm:t>
    </dgm:pt>
    <dgm:pt modelId="{185DE02B-F7F9-42DD-B0D2-49A497F29579}" type="parTrans" cxnId="{E72AC5F8-A623-41C4-B452-3FD30E72D88B}">
      <dgm:prSet/>
      <dgm:spPr/>
      <dgm:t>
        <a:bodyPr/>
        <a:lstStyle/>
        <a:p>
          <a:endParaRPr lang="zh-CN" altLang="en-US"/>
        </a:p>
      </dgm:t>
    </dgm:pt>
    <dgm:pt modelId="{BAAC09E0-365B-4A44-B632-9E71760EE119}" type="sibTrans" cxnId="{E72AC5F8-A623-41C4-B452-3FD30E72D88B}">
      <dgm:prSet/>
      <dgm:spPr/>
      <dgm:t>
        <a:bodyPr/>
        <a:lstStyle/>
        <a:p>
          <a:endParaRPr lang="zh-CN" altLang="en-US"/>
        </a:p>
      </dgm:t>
    </dgm:pt>
    <dgm:pt modelId="{AB71FD9A-F73D-4B51-B3E7-DE053418F91A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altLang="zh-CN" sz="2400"/>
        </a:p>
      </dgm:t>
    </dgm:pt>
    <dgm:pt modelId="{49832EFD-2DF4-4658-B3AB-26D15C75B3EF}" type="parTrans" cxnId="{D6202FF1-FFF9-4166-91EE-565B19C5FFB2}">
      <dgm:prSet/>
      <dgm:spPr/>
      <dgm:t>
        <a:bodyPr/>
        <a:lstStyle/>
        <a:p>
          <a:endParaRPr lang="zh-CN" altLang="en-US"/>
        </a:p>
      </dgm:t>
    </dgm:pt>
    <dgm:pt modelId="{779C825E-56F5-4ECD-9642-4749E96E4A44}" type="sibTrans" cxnId="{D6202FF1-FFF9-4166-91EE-565B19C5FFB2}">
      <dgm:prSet/>
      <dgm:spPr/>
      <dgm:t>
        <a:bodyPr/>
        <a:lstStyle/>
        <a:p>
          <a:endParaRPr lang="zh-CN" altLang="en-US"/>
        </a:p>
      </dgm:t>
    </dgm:pt>
    <dgm:pt modelId="{C84205E0-9980-447F-B9E7-472B808E5842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ym typeface="+mn-ea"/>
            </a:rPr>
            <a:t>VIP-GPText</a:t>
          </a:r>
        </a:p>
      </dgm:t>
    </dgm:pt>
    <dgm:pt modelId="{4530E0F5-C47F-4C11-8926-3025DF970690}" type="parTrans" cxnId="{C237254A-D8E8-4785-B18B-D5728B4A40F0}">
      <dgm:prSet/>
      <dgm:spPr/>
      <dgm:t>
        <a:bodyPr/>
        <a:lstStyle/>
        <a:p>
          <a:endParaRPr lang="zh-CN" altLang="en-US"/>
        </a:p>
      </dgm:t>
    </dgm:pt>
    <dgm:pt modelId="{2215A685-DDA7-40C3-8A3D-C3B272248D38}" type="sibTrans" cxnId="{C237254A-D8E8-4785-B18B-D5728B4A40F0}">
      <dgm:prSet/>
      <dgm:spPr/>
      <dgm:t>
        <a:bodyPr/>
        <a:lstStyle/>
        <a:p>
          <a:endParaRPr lang="zh-CN" altLang="en-US"/>
        </a:p>
      </dgm:t>
    </dgm:pt>
    <dgm:pt modelId="{0656BC49-1812-45CB-9879-F3A4E116D8B7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ym typeface="+mn-ea"/>
            </a:rPr>
            <a:t>VIPic- курс</a:t>
          </a:r>
        </a:p>
      </dgm:t>
    </dgm:pt>
    <dgm:pt modelId="{43CD9DDC-F958-4452-9962-D96CCEC3043C}" type="parTrans" cxnId="{996DDFB8-9012-4476-AF03-1761F92276F3}">
      <dgm:prSet/>
      <dgm:spPr/>
      <dgm:t>
        <a:bodyPr/>
        <a:lstStyle/>
        <a:p>
          <a:endParaRPr lang="zh-CN" altLang="en-US"/>
        </a:p>
      </dgm:t>
    </dgm:pt>
    <dgm:pt modelId="{31D559F3-6381-4735-8105-C3F03E1FC28B}" type="sibTrans" cxnId="{996DDFB8-9012-4476-AF03-1761F92276F3}">
      <dgm:prSet/>
      <dgm:spPr/>
      <dgm:t>
        <a:bodyPr/>
        <a:lstStyle/>
        <a:p>
          <a:endParaRPr lang="zh-CN" altLang="en-US"/>
        </a:p>
      </dgm:t>
    </dgm:pt>
    <dgm:pt modelId="{E8B683B4-CC9A-4EAF-8AD1-8E9040E4B842}" type="pres">
      <dgm:prSet presAssocID="{35558AF1-0EC6-4D1C-8E90-C05FEAF92E8D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ABB63BC-F73A-4675-BF75-863390199BDA}" type="pres">
      <dgm:prSet presAssocID="{DC6E1F64-28AC-4FBA-BF71-E4FE67A82554}" presName="root" presStyleCnt="0">
        <dgm:presLayoutVars>
          <dgm:chMax/>
          <dgm:chPref/>
        </dgm:presLayoutVars>
      </dgm:prSet>
      <dgm:spPr/>
    </dgm:pt>
    <dgm:pt modelId="{E7B329B0-EF90-424C-B358-35857FB7AF7B}" type="pres">
      <dgm:prSet presAssocID="{DC6E1F64-28AC-4FBA-BF71-E4FE67A82554}" presName="rootComposite" presStyleCnt="0">
        <dgm:presLayoutVars/>
      </dgm:prSet>
      <dgm:spPr/>
      <dgm:t>
        <a:bodyPr/>
        <a:lstStyle/>
        <a:p>
          <a:endParaRPr lang="ru-RU"/>
        </a:p>
      </dgm:t>
    </dgm:pt>
    <dgm:pt modelId="{B238326A-CFE6-4521-930F-E91E4BFCC0A1}" type="pres">
      <dgm:prSet presAssocID="{DC6E1F64-28AC-4FBA-BF71-E4FE67A82554}" presName="ParentAccent" presStyleLbl="alignNode1" presStyleIdx="0" presStyleCnt="2"/>
      <dgm:spPr/>
    </dgm:pt>
    <dgm:pt modelId="{64FEA07D-D576-4DAA-B4E9-022B3756F7BB}" type="pres">
      <dgm:prSet presAssocID="{DC6E1F64-28AC-4FBA-BF71-E4FE67A82554}" presName="ParentSmallAccent" presStyleLbl="fgAcc1" presStyleIdx="0" presStyleCnt="2"/>
      <dgm:spPr/>
    </dgm:pt>
    <dgm:pt modelId="{E2515008-CBA9-4AF7-A24C-6922EA5D96FB}" type="pres">
      <dgm:prSet presAssocID="{DC6E1F64-28AC-4FBA-BF71-E4FE67A82554}" presName="Parent" presStyleLbl="revTx" presStyleIdx="0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66652-052E-403E-9CC2-018F13CD2741}" type="pres">
      <dgm:prSet presAssocID="{DC6E1F64-28AC-4FBA-BF71-E4FE67A82554}" presName="childShape" presStyleCnt="0">
        <dgm:presLayoutVars>
          <dgm:chMax val="0"/>
          <dgm:chPref val="0"/>
        </dgm:presLayoutVars>
      </dgm:prSet>
      <dgm:spPr/>
    </dgm:pt>
    <dgm:pt modelId="{B523B4DF-04A5-4C3F-8739-9FBD04515E87}" type="pres">
      <dgm:prSet presAssocID="{50100B2D-FD03-4254-BB61-EB17139864F2}" presName="childComposite" presStyleCnt="0">
        <dgm:presLayoutVars>
          <dgm:chMax val="0"/>
          <dgm:chPref val="0"/>
        </dgm:presLayoutVars>
      </dgm:prSet>
      <dgm:spPr/>
    </dgm:pt>
    <dgm:pt modelId="{AD84E9CD-AD92-4902-A1EF-4DCCBE5FAD33}" type="pres">
      <dgm:prSet presAssocID="{50100B2D-FD03-4254-BB61-EB17139864F2}" presName="ChildAccent" presStyleLbl="solidFgAcc1" presStyleIdx="0" presStyleCnt="4"/>
      <dgm:spPr/>
    </dgm:pt>
    <dgm:pt modelId="{9AA504EC-521E-4CA2-A0F6-4F147FF601DE}" type="pres">
      <dgm:prSet presAssocID="{50100B2D-FD03-4254-BB61-EB17139864F2}" presName="Child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524DD-DA69-4234-B276-26C557022C5B}" type="pres">
      <dgm:prSet presAssocID="{91257B91-677F-4091-86A9-DA2E1F096A57}" presName="childComposite" presStyleCnt="0">
        <dgm:presLayoutVars>
          <dgm:chMax val="0"/>
          <dgm:chPref val="0"/>
        </dgm:presLayoutVars>
      </dgm:prSet>
      <dgm:spPr/>
    </dgm:pt>
    <dgm:pt modelId="{9309CEC0-599A-42DF-8AF7-247C32AB562F}" type="pres">
      <dgm:prSet presAssocID="{91257B91-677F-4091-86A9-DA2E1F096A57}" presName="ChildAccent" presStyleLbl="solidFgAcc1" presStyleIdx="1" presStyleCnt="4"/>
      <dgm:spPr/>
    </dgm:pt>
    <dgm:pt modelId="{8C7EE341-F956-4B32-9FDC-51A19A54C5B7}" type="pres">
      <dgm:prSet presAssocID="{91257B91-677F-4091-86A9-DA2E1F096A57}" presName="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1A045-8AB1-4DC0-A80E-EBD7CAFE66CE}" type="pres">
      <dgm:prSet presAssocID="{AB71FD9A-F73D-4B51-B3E7-DE053418F91A}" presName="root" presStyleCnt="0">
        <dgm:presLayoutVars>
          <dgm:chMax/>
          <dgm:chPref/>
        </dgm:presLayoutVars>
      </dgm:prSet>
      <dgm:spPr/>
    </dgm:pt>
    <dgm:pt modelId="{F8D12FC8-36F1-4B14-A8D0-B41534B6D825}" type="pres">
      <dgm:prSet presAssocID="{AB71FD9A-F73D-4B51-B3E7-DE053418F91A}" presName="rootComposite" presStyleCnt="0">
        <dgm:presLayoutVars/>
      </dgm:prSet>
      <dgm:spPr/>
      <dgm:t>
        <a:bodyPr/>
        <a:lstStyle/>
        <a:p>
          <a:endParaRPr lang="ru-RU"/>
        </a:p>
      </dgm:t>
    </dgm:pt>
    <dgm:pt modelId="{4883A32C-FB6D-4470-834B-A0D0B519B6E8}" type="pres">
      <dgm:prSet presAssocID="{AB71FD9A-F73D-4B51-B3E7-DE053418F91A}" presName="ParentAccent" presStyleLbl="alignNode1" presStyleIdx="1" presStyleCnt="2"/>
      <dgm:spPr/>
    </dgm:pt>
    <dgm:pt modelId="{16272331-F376-4F78-9E72-6620FFE1EEC3}" type="pres">
      <dgm:prSet presAssocID="{AB71FD9A-F73D-4B51-B3E7-DE053418F91A}" presName="ParentSmallAccent" presStyleLbl="fgAcc1" presStyleIdx="1" presStyleCnt="2"/>
      <dgm:spPr/>
    </dgm:pt>
    <dgm:pt modelId="{D42EB80D-978D-4E33-A14B-3612F1F0EC16}" type="pres">
      <dgm:prSet presAssocID="{AB71FD9A-F73D-4B51-B3E7-DE053418F91A}" presName="Parent" presStyleLbl="revTx" presStyleIdx="3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214DC-1BB7-4BA1-A6D6-E846C9C25F6B}" type="pres">
      <dgm:prSet presAssocID="{AB71FD9A-F73D-4B51-B3E7-DE053418F91A}" presName="childShape" presStyleCnt="0">
        <dgm:presLayoutVars>
          <dgm:chMax val="0"/>
          <dgm:chPref val="0"/>
        </dgm:presLayoutVars>
      </dgm:prSet>
      <dgm:spPr/>
    </dgm:pt>
    <dgm:pt modelId="{10DED540-3595-43ED-9E4B-5934EBBE357C}" type="pres">
      <dgm:prSet presAssocID="{C84205E0-9980-447F-B9E7-472B808E5842}" presName="childComposite" presStyleCnt="0">
        <dgm:presLayoutVars>
          <dgm:chMax val="0"/>
          <dgm:chPref val="0"/>
        </dgm:presLayoutVars>
      </dgm:prSet>
      <dgm:spPr/>
    </dgm:pt>
    <dgm:pt modelId="{6B4C860A-DBDB-4F25-AEE7-078D55D197F8}" type="pres">
      <dgm:prSet presAssocID="{C84205E0-9980-447F-B9E7-472B808E5842}" presName="ChildAccent" presStyleLbl="solidFgAcc1" presStyleIdx="2" presStyleCnt="4"/>
      <dgm:spPr/>
    </dgm:pt>
    <dgm:pt modelId="{54539F7E-C594-4A33-A548-FC053A5E74C0}" type="pres">
      <dgm:prSet presAssocID="{C84205E0-9980-447F-B9E7-472B808E5842}" presName="Child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5F0F5-1EFB-46C8-9A7D-A0E002016A95}" type="pres">
      <dgm:prSet presAssocID="{0656BC49-1812-45CB-9879-F3A4E116D8B7}" presName="childComposite" presStyleCnt="0">
        <dgm:presLayoutVars>
          <dgm:chMax val="0"/>
          <dgm:chPref val="0"/>
        </dgm:presLayoutVars>
      </dgm:prSet>
      <dgm:spPr/>
    </dgm:pt>
    <dgm:pt modelId="{E2D49713-C487-4217-897C-F1AC5452D8AE}" type="pres">
      <dgm:prSet presAssocID="{0656BC49-1812-45CB-9879-F3A4E116D8B7}" presName="ChildAccent" presStyleLbl="solidFgAcc1" presStyleIdx="3" presStyleCnt="4"/>
      <dgm:spPr/>
    </dgm:pt>
    <dgm:pt modelId="{C8B4A2BD-9153-4BF1-97C2-56D067BD9B4D}" type="pres">
      <dgm:prSet presAssocID="{0656BC49-1812-45CB-9879-F3A4E116D8B7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D6886F-00CE-4729-B772-7D48E1581668}" srcId="{DC6E1F64-28AC-4FBA-BF71-E4FE67A82554}" destId="{50100B2D-FD03-4254-BB61-EB17139864F2}" srcOrd="0" destOrd="0" parTransId="{8504DA07-4D85-4E24-8B6B-CA57A43435EF}" sibTransId="{ECEAA7F9-203F-407C-A7DF-76C9E1ECD158}"/>
    <dgm:cxn modelId="{25993916-4E1D-44FD-9684-2B116BB6B2E2}" type="presOf" srcId="{AB71FD9A-F73D-4B51-B3E7-DE053418F91A}" destId="{D42EB80D-978D-4E33-A14B-3612F1F0EC16}" srcOrd="0" destOrd="0" presId="urn:microsoft.com/office/officeart/2008/layout/SquareAccentList"/>
    <dgm:cxn modelId="{E22A5BAE-3DDE-427C-9706-E2074C1B368B}" type="presOf" srcId="{35558AF1-0EC6-4D1C-8E90-C05FEAF92E8D}" destId="{E8B683B4-CC9A-4EAF-8AD1-8E9040E4B842}" srcOrd="0" destOrd="0" presId="urn:microsoft.com/office/officeart/2008/layout/SquareAccentList"/>
    <dgm:cxn modelId="{92E7B880-81E5-4531-BBD4-CDCAFE2C6B27}" type="presOf" srcId="{C84205E0-9980-447F-B9E7-472B808E5842}" destId="{54539F7E-C594-4A33-A548-FC053A5E74C0}" srcOrd="0" destOrd="0" presId="urn:microsoft.com/office/officeart/2008/layout/SquareAccentList"/>
    <dgm:cxn modelId="{996DDFB8-9012-4476-AF03-1761F92276F3}" srcId="{AB71FD9A-F73D-4B51-B3E7-DE053418F91A}" destId="{0656BC49-1812-45CB-9879-F3A4E116D8B7}" srcOrd="1" destOrd="0" parTransId="{43CD9DDC-F958-4452-9962-D96CCEC3043C}" sibTransId="{31D559F3-6381-4735-8105-C3F03E1FC28B}"/>
    <dgm:cxn modelId="{98DC67DE-DE7A-4129-B797-3080A1E51CD1}" type="presOf" srcId="{50100B2D-FD03-4254-BB61-EB17139864F2}" destId="{9AA504EC-521E-4CA2-A0F6-4F147FF601DE}" srcOrd="0" destOrd="0" presId="urn:microsoft.com/office/officeart/2008/layout/SquareAccentList"/>
    <dgm:cxn modelId="{7CA60F43-BA83-4901-8809-D218A320999E}" type="presOf" srcId="{91257B91-677F-4091-86A9-DA2E1F096A57}" destId="{8C7EE341-F956-4B32-9FDC-51A19A54C5B7}" srcOrd="0" destOrd="0" presId="urn:microsoft.com/office/officeart/2008/layout/SquareAccentList"/>
    <dgm:cxn modelId="{3160F1B9-F0F6-4786-8BBA-03426E87057F}" type="presOf" srcId="{0656BC49-1812-45CB-9879-F3A4E116D8B7}" destId="{C8B4A2BD-9153-4BF1-97C2-56D067BD9B4D}" srcOrd="0" destOrd="0" presId="urn:microsoft.com/office/officeart/2008/layout/SquareAccentList"/>
    <dgm:cxn modelId="{E72AC5F8-A623-41C4-B452-3FD30E72D88B}" srcId="{DC6E1F64-28AC-4FBA-BF71-E4FE67A82554}" destId="{91257B91-677F-4091-86A9-DA2E1F096A57}" srcOrd="1" destOrd="0" parTransId="{185DE02B-F7F9-42DD-B0D2-49A497F29579}" sibTransId="{BAAC09E0-365B-4A44-B632-9E71760EE119}"/>
    <dgm:cxn modelId="{C237254A-D8E8-4785-B18B-D5728B4A40F0}" srcId="{AB71FD9A-F73D-4B51-B3E7-DE053418F91A}" destId="{C84205E0-9980-447F-B9E7-472B808E5842}" srcOrd="0" destOrd="0" parTransId="{4530E0F5-C47F-4C11-8926-3025DF970690}" sibTransId="{2215A685-DDA7-40C3-8A3D-C3B272248D38}"/>
    <dgm:cxn modelId="{1506E05F-75D8-45F0-B7A9-52CB4945E072}" srcId="{35558AF1-0EC6-4D1C-8E90-C05FEAF92E8D}" destId="{DC6E1F64-28AC-4FBA-BF71-E4FE67A82554}" srcOrd="0" destOrd="0" parTransId="{DE25C55C-752C-4362-BF61-CB44F864000F}" sibTransId="{0DED925F-D899-478B-8059-E861EF746843}"/>
    <dgm:cxn modelId="{6A858DC3-A564-48CE-8250-71742F4AFACF}" type="presOf" srcId="{DC6E1F64-28AC-4FBA-BF71-E4FE67A82554}" destId="{E2515008-CBA9-4AF7-A24C-6922EA5D96FB}" srcOrd="0" destOrd="0" presId="urn:microsoft.com/office/officeart/2008/layout/SquareAccentList"/>
    <dgm:cxn modelId="{D6202FF1-FFF9-4166-91EE-565B19C5FFB2}" srcId="{35558AF1-0EC6-4D1C-8E90-C05FEAF92E8D}" destId="{AB71FD9A-F73D-4B51-B3E7-DE053418F91A}" srcOrd="1" destOrd="0" parTransId="{49832EFD-2DF4-4658-B3AB-26D15C75B3EF}" sibTransId="{779C825E-56F5-4ECD-9642-4749E96E4A44}"/>
    <dgm:cxn modelId="{FA3ABC23-B4F1-4D80-AC56-74BB5E8ADFC8}" type="presParOf" srcId="{E8B683B4-CC9A-4EAF-8AD1-8E9040E4B842}" destId="{AABB63BC-F73A-4675-BF75-863390199BDA}" srcOrd="0" destOrd="0" presId="urn:microsoft.com/office/officeart/2008/layout/SquareAccentList"/>
    <dgm:cxn modelId="{E005257B-EE6D-4E5F-8D8B-52193AA230AF}" type="presParOf" srcId="{AABB63BC-F73A-4675-BF75-863390199BDA}" destId="{E7B329B0-EF90-424C-B358-35857FB7AF7B}" srcOrd="0" destOrd="0" presId="urn:microsoft.com/office/officeart/2008/layout/SquareAccentList"/>
    <dgm:cxn modelId="{EA148008-E82E-401D-AD86-918AEF0F5167}" type="presParOf" srcId="{E7B329B0-EF90-424C-B358-35857FB7AF7B}" destId="{B238326A-CFE6-4521-930F-E91E4BFCC0A1}" srcOrd="0" destOrd="0" presId="urn:microsoft.com/office/officeart/2008/layout/SquareAccentList"/>
    <dgm:cxn modelId="{D2AAE8E2-08EB-4C42-8331-F6C04FE154A0}" type="presParOf" srcId="{E7B329B0-EF90-424C-B358-35857FB7AF7B}" destId="{64FEA07D-D576-4DAA-B4E9-022B3756F7BB}" srcOrd="1" destOrd="0" presId="urn:microsoft.com/office/officeart/2008/layout/SquareAccentList"/>
    <dgm:cxn modelId="{668A0F22-96E0-4BF3-A684-3FFC02031675}" type="presParOf" srcId="{E7B329B0-EF90-424C-B358-35857FB7AF7B}" destId="{E2515008-CBA9-4AF7-A24C-6922EA5D96FB}" srcOrd="2" destOrd="0" presId="urn:microsoft.com/office/officeart/2008/layout/SquareAccentList"/>
    <dgm:cxn modelId="{4E475BCE-927F-4DFB-83C2-B42CD29F360E}" type="presParOf" srcId="{AABB63BC-F73A-4675-BF75-863390199BDA}" destId="{78B66652-052E-403E-9CC2-018F13CD2741}" srcOrd="1" destOrd="0" presId="urn:microsoft.com/office/officeart/2008/layout/SquareAccentList"/>
    <dgm:cxn modelId="{DB207051-C2A8-4992-BF1F-66A056AE2A87}" type="presParOf" srcId="{78B66652-052E-403E-9CC2-018F13CD2741}" destId="{B523B4DF-04A5-4C3F-8739-9FBD04515E87}" srcOrd="0" destOrd="0" presId="urn:microsoft.com/office/officeart/2008/layout/SquareAccentList"/>
    <dgm:cxn modelId="{DE819C1B-E38F-4C3C-BBAE-692C87A286C4}" type="presParOf" srcId="{B523B4DF-04A5-4C3F-8739-9FBD04515E87}" destId="{AD84E9CD-AD92-4902-A1EF-4DCCBE5FAD33}" srcOrd="0" destOrd="0" presId="urn:microsoft.com/office/officeart/2008/layout/SquareAccentList"/>
    <dgm:cxn modelId="{1E2B7E5B-4129-47A7-8E9D-7227A0AAFE04}" type="presParOf" srcId="{B523B4DF-04A5-4C3F-8739-9FBD04515E87}" destId="{9AA504EC-521E-4CA2-A0F6-4F147FF601DE}" srcOrd="1" destOrd="0" presId="urn:microsoft.com/office/officeart/2008/layout/SquareAccentList"/>
    <dgm:cxn modelId="{D5AFF4F6-1328-4EB0-A3AA-F723FBFB87DC}" type="presParOf" srcId="{78B66652-052E-403E-9CC2-018F13CD2741}" destId="{9C8524DD-DA69-4234-B276-26C557022C5B}" srcOrd="1" destOrd="0" presId="urn:microsoft.com/office/officeart/2008/layout/SquareAccentList"/>
    <dgm:cxn modelId="{6279C6F5-E67E-4E5F-87A2-5E7177335850}" type="presParOf" srcId="{9C8524DD-DA69-4234-B276-26C557022C5B}" destId="{9309CEC0-599A-42DF-8AF7-247C32AB562F}" srcOrd="0" destOrd="0" presId="urn:microsoft.com/office/officeart/2008/layout/SquareAccentList"/>
    <dgm:cxn modelId="{1DC1E5F6-FFFE-4092-A8A7-8A8755032129}" type="presParOf" srcId="{9C8524DD-DA69-4234-B276-26C557022C5B}" destId="{8C7EE341-F956-4B32-9FDC-51A19A54C5B7}" srcOrd="1" destOrd="0" presId="urn:microsoft.com/office/officeart/2008/layout/SquareAccentList"/>
    <dgm:cxn modelId="{25214B0E-64BD-409A-95EB-82BA23438BB6}" type="presParOf" srcId="{E8B683B4-CC9A-4EAF-8AD1-8E9040E4B842}" destId="{FFC1A045-8AB1-4DC0-A80E-EBD7CAFE66CE}" srcOrd="1" destOrd="0" presId="urn:microsoft.com/office/officeart/2008/layout/SquareAccentList"/>
    <dgm:cxn modelId="{4F93BD63-2B53-40C2-BE9D-9A1DE7AC852D}" type="presParOf" srcId="{FFC1A045-8AB1-4DC0-A80E-EBD7CAFE66CE}" destId="{F8D12FC8-36F1-4B14-A8D0-B41534B6D825}" srcOrd="0" destOrd="0" presId="urn:microsoft.com/office/officeart/2008/layout/SquareAccentList"/>
    <dgm:cxn modelId="{909548F7-2144-403D-B63A-25A0B7DCB59B}" type="presParOf" srcId="{F8D12FC8-36F1-4B14-A8D0-B41534B6D825}" destId="{4883A32C-FB6D-4470-834B-A0D0B519B6E8}" srcOrd="0" destOrd="0" presId="urn:microsoft.com/office/officeart/2008/layout/SquareAccentList"/>
    <dgm:cxn modelId="{D81D8B02-7260-4A01-AEC5-50BBE9DB487F}" type="presParOf" srcId="{F8D12FC8-36F1-4B14-A8D0-B41534B6D825}" destId="{16272331-F376-4F78-9E72-6620FFE1EEC3}" srcOrd="1" destOrd="0" presId="urn:microsoft.com/office/officeart/2008/layout/SquareAccentList"/>
    <dgm:cxn modelId="{AE5C72B9-4927-4E23-B296-C77DF6FEC8A6}" type="presParOf" srcId="{F8D12FC8-36F1-4B14-A8D0-B41534B6D825}" destId="{D42EB80D-978D-4E33-A14B-3612F1F0EC16}" srcOrd="2" destOrd="0" presId="urn:microsoft.com/office/officeart/2008/layout/SquareAccentList"/>
    <dgm:cxn modelId="{05ACEEB3-4CFE-4564-98D4-39260007BA41}" type="presParOf" srcId="{FFC1A045-8AB1-4DC0-A80E-EBD7CAFE66CE}" destId="{578214DC-1BB7-4BA1-A6D6-E846C9C25F6B}" srcOrd="1" destOrd="0" presId="urn:microsoft.com/office/officeart/2008/layout/SquareAccentList"/>
    <dgm:cxn modelId="{F65E4EB7-2B11-4E07-9FFB-F8DB82485897}" type="presParOf" srcId="{578214DC-1BB7-4BA1-A6D6-E846C9C25F6B}" destId="{10DED540-3595-43ED-9E4B-5934EBBE357C}" srcOrd="0" destOrd="0" presId="urn:microsoft.com/office/officeart/2008/layout/SquareAccentList"/>
    <dgm:cxn modelId="{5CD07689-916E-479D-B6A4-6BF03DDB69EE}" type="presParOf" srcId="{10DED540-3595-43ED-9E4B-5934EBBE357C}" destId="{6B4C860A-DBDB-4F25-AEE7-078D55D197F8}" srcOrd="0" destOrd="0" presId="urn:microsoft.com/office/officeart/2008/layout/SquareAccentList"/>
    <dgm:cxn modelId="{A9926FDC-4945-42DE-BB88-C917BBC024B8}" type="presParOf" srcId="{10DED540-3595-43ED-9E4B-5934EBBE357C}" destId="{54539F7E-C594-4A33-A548-FC053A5E74C0}" srcOrd="1" destOrd="0" presId="urn:microsoft.com/office/officeart/2008/layout/SquareAccentList"/>
    <dgm:cxn modelId="{C6D7EDDF-6748-46D9-AFC2-296468BEEDAC}" type="presParOf" srcId="{578214DC-1BB7-4BA1-A6D6-E846C9C25F6B}" destId="{3015F0F5-1EFB-46C8-9A7D-A0E002016A95}" srcOrd="1" destOrd="0" presId="urn:microsoft.com/office/officeart/2008/layout/SquareAccentList"/>
    <dgm:cxn modelId="{21DFEA78-8BF9-49D8-A253-C2D5C58E0941}" type="presParOf" srcId="{3015F0F5-1EFB-46C8-9A7D-A0E002016A95}" destId="{E2D49713-C487-4217-897C-F1AC5452D8AE}" srcOrd="0" destOrd="0" presId="urn:microsoft.com/office/officeart/2008/layout/SquareAccentList"/>
    <dgm:cxn modelId="{786E7049-1FA8-4AF0-A915-6C01213D14BB}" type="presParOf" srcId="{3015F0F5-1EFB-46C8-9A7D-A0E002016A95}" destId="{C8B4A2BD-9153-4BF1-97C2-56D067BD9B4D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B2E4C7-2DBC-45BC-B933-FAAF417E8C6B}" type="doc">
      <dgm:prSet loTypeId="urn:microsoft.com/office/officeart/2005/8/layout/hList6" loCatId="list" qsTypeId="urn:microsoft.com/office/officeart/2005/8/quickstyle/simple1#3" qsCatId="simple" csTypeId="urn:microsoft.com/office/officeart/2005/8/colors/accent1_2#3" csCatId="accent1" phldr="0"/>
      <dgm:spPr/>
      <dgm:t>
        <a:bodyPr/>
        <a:lstStyle/>
        <a:p>
          <a:endParaRPr lang="zh-CN" altLang="en-US"/>
        </a:p>
      </dgm:t>
    </dgm:pt>
    <dgm:pt modelId="{DA8A2D07-F387-4404-9FCB-397A6A028210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400" dirty="0">
              <a:sym typeface="+mn-ea"/>
            </a:rPr>
            <a:t>«Нейростадика» предоставляет пользователю удобный способ изучения и применения нейросетей</a:t>
          </a:r>
          <a:endParaRPr lang="ru-RU" altLang="en-US" sz="2400" dirty="0">
            <a:sym typeface="+mn-ea"/>
          </a:endParaRPr>
        </a:p>
      </dgm:t>
    </dgm:pt>
    <dgm:pt modelId="{6834AA20-CCB2-4B69-B573-CB4D31C014E6}" type="parTrans" cxnId="{D7C0199A-AE85-4277-BD3A-1615AA89103F}">
      <dgm:prSet/>
      <dgm:spPr/>
      <dgm:t>
        <a:bodyPr/>
        <a:lstStyle/>
        <a:p>
          <a:endParaRPr lang="zh-CN" altLang="en-US"/>
        </a:p>
      </dgm:t>
    </dgm:pt>
    <dgm:pt modelId="{8755279E-20A5-4AEE-BDD2-C54EFA6328A6}" type="sibTrans" cxnId="{D7C0199A-AE85-4277-BD3A-1615AA89103F}">
      <dgm:prSet/>
      <dgm:spPr/>
      <dgm:t>
        <a:bodyPr/>
        <a:lstStyle/>
        <a:p>
          <a:endParaRPr lang="zh-CN" altLang="en-US"/>
        </a:p>
      </dgm:t>
    </dgm:pt>
    <dgm:pt modelId="{D7AF1C1D-144B-4B25-A777-792381B7ED5B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dirty="0">
              <a:sym typeface="+mn-ea"/>
            </a:rPr>
            <a:t>«</a:t>
          </a:r>
          <a:r>
            <a:rPr lang="ru-RU" sz="2400" dirty="0" err="1">
              <a:sym typeface="+mn-ea"/>
            </a:rPr>
            <a:t>Нейростадика</a:t>
          </a:r>
          <a:r>
            <a:rPr lang="ru-RU" sz="2400" dirty="0">
              <a:sym typeface="+mn-ea"/>
            </a:rPr>
            <a:t>» даёт возможность осуществлять персонализированное обучение двумя способами</a:t>
          </a:r>
          <a:r>
            <a:rPr lang="ru-RU" sz="1600" dirty="0">
              <a:sym typeface="+mn-ea"/>
            </a:rPr>
            <a:t> 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600"/>
        </a:p>
      </dgm:t>
    </dgm:pt>
    <dgm:pt modelId="{24B9E243-8415-4A77-8486-6B84ADEA7DB0}" type="parTrans" cxnId="{8A4AD750-69F9-4380-8414-948921172D32}">
      <dgm:prSet/>
      <dgm:spPr/>
      <dgm:t>
        <a:bodyPr/>
        <a:lstStyle/>
        <a:p>
          <a:endParaRPr lang="zh-CN" altLang="en-US"/>
        </a:p>
      </dgm:t>
    </dgm:pt>
    <dgm:pt modelId="{B5AE4F68-C44C-4384-AF42-66197C13C64E}" type="sibTrans" cxnId="{8A4AD750-69F9-4380-8414-948921172D32}">
      <dgm:prSet/>
      <dgm:spPr/>
      <dgm:t>
        <a:bodyPr/>
        <a:lstStyle/>
        <a:p>
          <a:endParaRPr lang="zh-CN" altLang="en-US"/>
        </a:p>
      </dgm:t>
    </dgm:pt>
    <dgm:pt modelId="{DE36D10E-86CD-4C6D-B150-31E525EF527D}" type="pres">
      <dgm:prSet presAssocID="{ACB2E4C7-2DBC-45BC-B933-FAAF417E8C6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61ED5B-86C5-4F33-9AFB-CF29287F5ADA}" type="pres">
      <dgm:prSet presAssocID="{DA8A2D07-F387-4404-9FCB-397A6A028210}" presName="node" presStyleLbl="node1" presStyleIdx="0" presStyleCnt="2" custLinFactNeighborX="10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1D4D4-A63C-4622-84B0-74ED38324CB1}" type="pres">
      <dgm:prSet presAssocID="{8755279E-20A5-4AEE-BDD2-C54EFA6328A6}" presName="sibTrans" presStyleCnt="0"/>
      <dgm:spPr/>
    </dgm:pt>
    <dgm:pt modelId="{CB90536C-45AA-4FBE-BCAF-99890DDD97C8}" type="pres">
      <dgm:prSet presAssocID="{D7AF1C1D-144B-4B25-A777-792381B7ED5B}" presName="node" presStyleLbl="node1" presStyleIdx="1" presStyleCnt="2" custScaleX="1006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525C5A-1285-443E-9ABE-233CF7034A1E}" type="presOf" srcId="{DA8A2D07-F387-4404-9FCB-397A6A028210}" destId="{E561ED5B-86C5-4F33-9AFB-CF29287F5ADA}" srcOrd="0" destOrd="0" presId="urn:microsoft.com/office/officeart/2005/8/layout/hList6"/>
    <dgm:cxn modelId="{803586C7-43E0-47DB-9D49-D4E5AD163397}" type="presOf" srcId="{D7AF1C1D-144B-4B25-A777-792381B7ED5B}" destId="{CB90536C-45AA-4FBE-BCAF-99890DDD97C8}" srcOrd="0" destOrd="0" presId="urn:microsoft.com/office/officeart/2005/8/layout/hList6"/>
    <dgm:cxn modelId="{8A4AD750-69F9-4380-8414-948921172D32}" srcId="{ACB2E4C7-2DBC-45BC-B933-FAAF417E8C6B}" destId="{D7AF1C1D-144B-4B25-A777-792381B7ED5B}" srcOrd="1" destOrd="0" parTransId="{24B9E243-8415-4A77-8486-6B84ADEA7DB0}" sibTransId="{B5AE4F68-C44C-4384-AF42-66197C13C64E}"/>
    <dgm:cxn modelId="{D7C0199A-AE85-4277-BD3A-1615AA89103F}" srcId="{ACB2E4C7-2DBC-45BC-B933-FAAF417E8C6B}" destId="{DA8A2D07-F387-4404-9FCB-397A6A028210}" srcOrd="0" destOrd="0" parTransId="{6834AA20-CCB2-4B69-B573-CB4D31C014E6}" sibTransId="{8755279E-20A5-4AEE-BDD2-C54EFA6328A6}"/>
    <dgm:cxn modelId="{1A5466D2-5376-4884-AAA8-7A7656F9E310}" type="presOf" srcId="{ACB2E4C7-2DBC-45BC-B933-FAAF417E8C6B}" destId="{DE36D10E-86CD-4C6D-B150-31E525EF527D}" srcOrd="0" destOrd="0" presId="urn:microsoft.com/office/officeart/2005/8/layout/hList6"/>
    <dgm:cxn modelId="{0BF309A7-3F44-4E30-980C-0A37F6744B9B}" type="presParOf" srcId="{DE36D10E-86CD-4C6D-B150-31E525EF527D}" destId="{E561ED5B-86C5-4F33-9AFB-CF29287F5ADA}" srcOrd="0" destOrd="0" presId="urn:microsoft.com/office/officeart/2005/8/layout/hList6"/>
    <dgm:cxn modelId="{104B67C3-4011-4635-A18D-AFF8DAB8C74D}" type="presParOf" srcId="{DE36D10E-86CD-4C6D-B150-31E525EF527D}" destId="{2AE1D4D4-A63C-4622-84B0-74ED38324CB1}" srcOrd="1" destOrd="0" presId="urn:microsoft.com/office/officeart/2005/8/layout/hList6"/>
    <dgm:cxn modelId="{6FBFA565-3B91-4005-9546-31B9CA4A570E}" type="presParOf" srcId="{DE36D10E-86CD-4C6D-B150-31E525EF527D}" destId="{CB90536C-45AA-4FBE-BCAF-99890DDD97C8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217290-8056-4E8D-A2EF-BFFC9C149A2B}" type="doc">
      <dgm:prSet loTypeId="urn:microsoft.com/office/officeart/2005/8/layout/process1" loCatId="process" qsTypeId="urn:microsoft.com/office/officeart/2005/8/quickstyle/simple1#1" qsCatId="simple" csTypeId="urn:microsoft.com/office/officeart/2005/8/colors/accent1_2#1" csCatId="accent1" phldr="1"/>
      <dgm:spPr/>
    </dgm:pt>
    <dgm:pt modelId="{4EE4F495-F497-4659-BA83-EA6655BF838C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Стартовые затраты 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182 000 </a:t>
          </a:r>
          <a:r>
            <a:rPr lang="ru-RU" altLang="en-US"/>
            <a:t>рублей</a:t>
          </a:r>
        </a:p>
      </dgm:t>
    </dgm:pt>
    <dgm:pt modelId="{4BDDC15E-61FB-4AB7-B2AB-F392D15F13DA}" type="parTrans" cxnId="{E890FDEA-EF3E-420F-A451-945D37D19272}">
      <dgm:prSet/>
      <dgm:spPr/>
      <dgm:t>
        <a:bodyPr/>
        <a:lstStyle/>
        <a:p>
          <a:endParaRPr lang="ru-RU"/>
        </a:p>
      </dgm:t>
    </dgm:pt>
    <dgm:pt modelId="{8554F91D-211B-463D-9B07-734FB2BDB53F}" type="sibTrans" cxnId="{E890FDEA-EF3E-420F-A451-945D37D19272}">
      <dgm:prSet/>
      <dgm:spPr/>
      <dgm:t>
        <a:bodyPr/>
        <a:lstStyle/>
        <a:p>
          <a:endParaRPr lang="ru-RU"/>
        </a:p>
      </dgm:t>
    </dgm:pt>
    <dgm:pt modelId="{FC7D35E2-5967-4879-84C5-72D2516A1A20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Период окупаемости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3</a:t>
          </a:r>
          <a:r>
            <a:rPr lang="ru-RU" dirty="0" smtClean="0"/>
            <a:t>-</a:t>
          </a:r>
          <a:r>
            <a:rPr lang="en-US" dirty="0" smtClean="0"/>
            <a:t>4 </a:t>
          </a:r>
          <a:r>
            <a:rPr lang="ru-RU" dirty="0"/>
            <a:t>месяца</a:t>
          </a:r>
        </a:p>
      </dgm:t>
    </dgm:pt>
    <dgm:pt modelId="{0493D484-1A8E-44EF-8C4F-8EB46ACAAC15}" type="parTrans" cxnId="{2926C26E-0B52-4324-A23E-A58BEBED8392}">
      <dgm:prSet/>
      <dgm:spPr/>
      <dgm:t>
        <a:bodyPr/>
        <a:lstStyle/>
        <a:p>
          <a:endParaRPr lang="ru-RU"/>
        </a:p>
      </dgm:t>
    </dgm:pt>
    <dgm:pt modelId="{2769D2EB-F715-47BF-855C-37EEDB7DC8BB}" type="sibTrans" cxnId="{2926C26E-0B52-4324-A23E-A58BEBED8392}">
      <dgm:prSet/>
      <dgm:spPr/>
      <dgm:t>
        <a:bodyPr/>
        <a:lstStyle/>
        <a:p>
          <a:endParaRPr lang="ru-RU"/>
        </a:p>
      </dgm:t>
    </dgm:pt>
    <dgm:pt modelId="{E35A88B9-09C7-49CC-9074-91655464DE0C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Потенциальная прибыль за 12 месяцев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/>
            <a:t>1 179 702</a:t>
          </a:r>
        </a:p>
      </dgm:t>
    </dgm:pt>
    <dgm:pt modelId="{ECAB04B9-F44B-458B-B88C-6C1CB7FE0B5C}" type="parTrans" cxnId="{23786C37-48B6-4DE7-8F69-62913EC02294}">
      <dgm:prSet/>
      <dgm:spPr/>
      <dgm:t>
        <a:bodyPr/>
        <a:lstStyle/>
        <a:p>
          <a:endParaRPr lang="ru-RU"/>
        </a:p>
      </dgm:t>
    </dgm:pt>
    <dgm:pt modelId="{82EA9CBE-0F85-460E-9296-85406F5E9C13}" type="sibTrans" cxnId="{23786C37-48B6-4DE7-8F69-62913EC02294}">
      <dgm:prSet/>
      <dgm:spPr/>
      <dgm:t>
        <a:bodyPr/>
        <a:lstStyle/>
        <a:p>
          <a:endParaRPr lang="ru-RU"/>
        </a:p>
      </dgm:t>
    </dgm:pt>
    <dgm:pt modelId="{938D4828-6030-476F-B801-8DC043693472}" type="pres">
      <dgm:prSet presAssocID="{A4217290-8056-4E8D-A2EF-BFFC9C149A2B}" presName="Name0" presStyleCnt="0">
        <dgm:presLayoutVars>
          <dgm:dir/>
          <dgm:resizeHandles val="exact"/>
        </dgm:presLayoutVars>
      </dgm:prSet>
      <dgm:spPr/>
    </dgm:pt>
    <dgm:pt modelId="{4FD1C272-7353-4DDD-A2D2-67DA50DFAE4B}" type="pres">
      <dgm:prSet presAssocID="{4EE4F495-F497-4659-BA83-EA6655BF838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9E7313-E36A-4CAD-8382-66670A69967A}" type="pres">
      <dgm:prSet presAssocID="{8554F91D-211B-463D-9B07-734FB2BDB53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8824CE9F-9630-4834-8FF6-DAEA93418FE8}" type="pres">
      <dgm:prSet presAssocID="{8554F91D-211B-463D-9B07-734FB2BDB53F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83AF785-CB57-4ABB-9A00-530058F429A3}" type="pres">
      <dgm:prSet presAssocID="{FC7D35E2-5967-4879-84C5-72D2516A1A2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F2C15-88A7-4307-BF8B-9A931E321AEC}" type="pres">
      <dgm:prSet presAssocID="{2769D2EB-F715-47BF-855C-37EEDB7DC8BB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62E2085-060C-44AD-9551-DB231A6DB737}" type="pres">
      <dgm:prSet presAssocID="{2769D2EB-F715-47BF-855C-37EEDB7DC8BB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D20EC45-27CF-4D32-87AE-05747B3B9C94}" type="pres">
      <dgm:prSet presAssocID="{E35A88B9-09C7-49CC-9074-91655464DE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B2B21-F532-4807-B14C-D3CFBF54D8CF}" type="presOf" srcId="{8554F91D-211B-463D-9B07-734FB2BDB53F}" destId="{8824CE9F-9630-4834-8FF6-DAEA93418FE8}" srcOrd="1" destOrd="0" presId="urn:microsoft.com/office/officeart/2005/8/layout/process1"/>
    <dgm:cxn modelId="{C812FBDA-7913-4695-9EF0-F79A910E4234}" type="presOf" srcId="{2769D2EB-F715-47BF-855C-37EEDB7DC8BB}" destId="{9CCF2C15-88A7-4307-BF8B-9A931E321AEC}" srcOrd="0" destOrd="0" presId="urn:microsoft.com/office/officeart/2005/8/layout/process1"/>
    <dgm:cxn modelId="{2926C26E-0B52-4324-A23E-A58BEBED8392}" srcId="{A4217290-8056-4E8D-A2EF-BFFC9C149A2B}" destId="{FC7D35E2-5967-4879-84C5-72D2516A1A20}" srcOrd="1" destOrd="0" parTransId="{0493D484-1A8E-44EF-8C4F-8EB46ACAAC15}" sibTransId="{2769D2EB-F715-47BF-855C-37EEDB7DC8BB}"/>
    <dgm:cxn modelId="{DCCF5961-9095-46A1-AB42-3EE777AA9C3D}" type="presOf" srcId="{4EE4F495-F497-4659-BA83-EA6655BF838C}" destId="{4FD1C272-7353-4DDD-A2D2-67DA50DFAE4B}" srcOrd="0" destOrd="0" presId="urn:microsoft.com/office/officeart/2005/8/layout/process1"/>
    <dgm:cxn modelId="{FE531921-ECBA-4759-87D4-A7CE274AC5F0}" type="presOf" srcId="{A4217290-8056-4E8D-A2EF-BFFC9C149A2B}" destId="{938D4828-6030-476F-B801-8DC043693472}" srcOrd="0" destOrd="0" presId="urn:microsoft.com/office/officeart/2005/8/layout/process1"/>
    <dgm:cxn modelId="{BB7D7891-E319-44C5-8EB8-3B3DF42B5563}" type="presOf" srcId="{E35A88B9-09C7-49CC-9074-91655464DE0C}" destId="{5D20EC45-27CF-4D32-87AE-05747B3B9C94}" srcOrd="0" destOrd="0" presId="urn:microsoft.com/office/officeart/2005/8/layout/process1"/>
    <dgm:cxn modelId="{23786C37-48B6-4DE7-8F69-62913EC02294}" srcId="{A4217290-8056-4E8D-A2EF-BFFC9C149A2B}" destId="{E35A88B9-09C7-49CC-9074-91655464DE0C}" srcOrd="2" destOrd="0" parTransId="{ECAB04B9-F44B-458B-B88C-6C1CB7FE0B5C}" sibTransId="{82EA9CBE-0F85-460E-9296-85406F5E9C13}"/>
    <dgm:cxn modelId="{9E5BB558-9A2F-4C93-9992-40ACD3079C46}" type="presOf" srcId="{8554F91D-211B-463D-9B07-734FB2BDB53F}" destId="{459E7313-E36A-4CAD-8382-66670A69967A}" srcOrd="0" destOrd="0" presId="urn:microsoft.com/office/officeart/2005/8/layout/process1"/>
    <dgm:cxn modelId="{0A4BB6CA-D947-447B-8444-31CADD1ED611}" type="presOf" srcId="{FC7D35E2-5967-4879-84C5-72D2516A1A20}" destId="{683AF785-CB57-4ABB-9A00-530058F429A3}" srcOrd="0" destOrd="0" presId="urn:microsoft.com/office/officeart/2005/8/layout/process1"/>
    <dgm:cxn modelId="{FF9CA42B-2FA9-4883-A77A-914A3A626C42}" type="presOf" srcId="{2769D2EB-F715-47BF-855C-37EEDB7DC8BB}" destId="{E62E2085-060C-44AD-9551-DB231A6DB737}" srcOrd="1" destOrd="0" presId="urn:microsoft.com/office/officeart/2005/8/layout/process1"/>
    <dgm:cxn modelId="{E890FDEA-EF3E-420F-A451-945D37D19272}" srcId="{A4217290-8056-4E8D-A2EF-BFFC9C149A2B}" destId="{4EE4F495-F497-4659-BA83-EA6655BF838C}" srcOrd="0" destOrd="0" parTransId="{4BDDC15E-61FB-4AB7-B2AB-F392D15F13DA}" sibTransId="{8554F91D-211B-463D-9B07-734FB2BDB53F}"/>
    <dgm:cxn modelId="{BA948B48-FDF2-4A87-817D-70DD819990CC}" type="presParOf" srcId="{938D4828-6030-476F-B801-8DC043693472}" destId="{4FD1C272-7353-4DDD-A2D2-67DA50DFAE4B}" srcOrd="0" destOrd="0" presId="urn:microsoft.com/office/officeart/2005/8/layout/process1"/>
    <dgm:cxn modelId="{F6AF785B-F07F-4209-BE6D-F2BFB01C9933}" type="presParOf" srcId="{938D4828-6030-476F-B801-8DC043693472}" destId="{459E7313-E36A-4CAD-8382-66670A69967A}" srcOrd="1" destOrd="0" presId="urn:microsoft.com/office/officeart/2005/8/layout/process1"/>
    <dgm:cxn modelId="{DF30A636-AFD5-4DCE-9B15-F01E72A9A7CB}" type="presParOf" srcId="{459E7313-E36A-4CAD-8382-66670A69967A}" destId="{8824CE9F-9630-4834-8FF6-DAEA93418FE8}" srcOrd="0" destOrd="0" presId="urn:microsoft.com/office/officeart/2005/8/layout/process1"/>
    <dgm:cxn modelId="{7535F45C-D9BD-42C4-B778-B83E2C81AD5C}" type="presParOf" srcId="{938D4828-6030-476F-B801-8DC043693472}" destId="{683AF785-CB57-4ABB-9A00-530058F429A3}" srcOrd="2" destOrd="0" presId="urn:microsoft.com/office/officeart/2005/8/layout/process1"/>
    <dgm:cxn modelId="{FA2A43AB-E2F7-4C68-BF13-7E0F0D262896}" type="presParOf" srcId="{938D4828-6030-476F-B801-8DC043693472}" destId="{9CCF2C15-88A7-4307-BF8B-9A931E321AEC}" srcOrd="3" destOrd="0" presId="urn:microsoft.com/office/officeart/2005/8/layout/process1"/>
    <dgm:cxn modelId="{1411A26D-679A-4891-B540-21AF579F51B0}" type="presParOf" srcId="{9CCF2C15-88A7-4307-BF8B-9A931E321AEC}" destId="{E62E2085-060C-44AD-9551-DB231A6DB737}" srcOrd="0" destOrd="0" presId="urn:microsoft.com/office/officeart/2005/8/layout/process1"/>
    <dgm:cxn modelId="{A9617664-3BB9-4506-BECF-9953C543D614}" type="presParOf" srcId="{938D4828-6030-476F-B801-8DC043693472}" destId="{5D20EC45-27CF-4D32-87AE-05747B3B9C9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5BFC72-2E51-43ED-884F-5AEA515E496A}" type="doc">
      <dgm:prSet loTypeId="urn:microsoft.com/office/officeart/2008/layout/BendingPictureCaption" loCatId="picture" qsTypeId="urn:microsoft.com/office/officeart/2005/8/quickstyle/simple1#4" qsCatId="simple" csTypeId="urn:microsoft.com/office/officeart/2005/8/colors/accent1_2#4" csCatId="accent1" phldr="0"/>
      <dgm:spPr/>
      <dgm:t>
        <a:bodyPr/>
        <a:lstStyle/>
        <a:p>
          <a:endParaRPr lang="zh-CN" altLang="en-US"/>
        </a:p>
      </dgm:t>
    </dgm:pt>
    <dgm:pt modelId="{E0A5C3A9-B645-48A0-A483-AD60AE1E47C7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ru-RU" sz="2000" smtClean="0">
              <a:solidFill>
                <a:schemeClr val="bg1"/>
              </a:solidFill>
              <a:sym typeface="+mn-ea"/>
            </a:rPr>
            <a:t>Смоляков </a:t>
          </a:r>
          <a:r>
            <a:rPr lang="ru-RU" sz="2000" dirty="0">
              <a:solidFill>
                <a:schemeClr val="bg1"/>
              </a:solidFill>
              <a:sym typeface="+mn-ea"/>
            </a:rPr>
            <a:t>Данил</a:t>
          </a:r>
          <a:r>
            <a:rPr lang="ru-RU" sz="1400" dirty="0">
              <a:solidFill>
                <a:schemeClr val="bg1"/>
              </a:solidFill>
              <a:sym typeface="+mn-ea"/>
            </a:rPr>
            <a:t> </a:t>
          </a:r>
          <a:endParaRPr lang="ru-RU" altLang="en-US" sz="1400" dirty="0">
            <a:solidFill>
              <a:schemeClr val="bg1"/>
            </a:solidFill>
            <a:sym typeface="+mn-ea"/>
          </a:endParaRPr>
        </a:p>
      </dgm:t>
    </dgm:pt>
    <dgm:pt modelId="{BCCDA7E8-8D42-4577-A392-58A62B4E1698}" type="parTrans" cxnId="{3C82F460-217B-48CD-B256-015CA6778AA7}">
      <dgm:prSet/>
      <dgm:spPr/>
      <dgm:t>
        <a:bodyPr/>
        <a:lstStyle/>
        <a:p>
          <a:endParaRPr lang="zh-CN" altLang="en-US"/>
        </a:p>
      </dgm:t>
    </dgm:pt>
    <dgm:pt modelId="{17D1CE92-3E2C-4609-A18D-3DD15B2E602B}" type="sibTrans" cxnId="{3C82F460-217B-48CD-B256-015CA6778AA7}">
      <dgm:prSet/>
      <dgm:spPr/>
      <dgm:t>
        <a:bodyPr/>
        <a:lstStyle/>
        <a:p>
          <a:endParaRPr lang="zh-CN" altLang="en-US"/>
        </a:p>
      </dgm:t>
    </dgm:pt>
    <dgm:pt modelId="{5FFC7B6C-88F2-478C-B104-BB6C80D91ABE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>
              <a:solidFill>
                <a:schemeClr val="bg1"/>
              </a:solidFill>
              <a:sym typeface="+mn-ea"/>
            </a:rPr>
            <a:t>К</a:t>
          </a:r>
          <a:r>
            <a:rPr lang="ru-RU" sz="2000" dirty="0">
              <a:solidFill>
                <a:schemeClr val="bg1"/>
              </a:solidFill>
              <a:sym typeface="+mn-ea"/>
            </a:rPr>
            <a:t>урманов </a:t>
          </a:r>
          <a:r>
            <a:rPr sz="2000">
              <a:solidFill>
                <a:schemeClr val="bg1"/>
              </a:solidFill>
              <a:sym typeface="+mn-ea"/>
            </a:rPr>
            <a:t>Д</a:t>
          </a:r>
          <a:r>
            <a:rPr lang="ru-RU" sz="2000" dirty="0" err="1">
              <a:solidFill>
                <a:schemeClr val="bg1"/>
              </a:solidFill>
              <a:sym typeface="+mn-ea"/>
            </a:rPr>
            <a:t>жаримас</a:t>
          </a:r>
          <a:r>
            <a:rPr sz="1600">
              <a:solidFill>
                <a:schemeClr val="bg1"/>
              </a:solidFill>
              <a:sym typeface="+mn-ea"/>
            </a:rPr>
            <a:t> </a:t>
          </a:r>
          <a:endParaRPr lang="ru-RU" sz="1600" dirty="0" err="1">
            <a:solidFill>
              <a:schemeClr val="bg1"/>
            </a:solidFill>
            <a:sym typeface="+mn-ea"/>
          </a:endParaRPr>
        </a:p>
      </dgm:t>
    </dgm:pt>
    <dgm:pt modelId="{74007B51-AC89-49CD-968F-32CBB9315A34}" type="parTrans" cxnId="{590F5905-428D-4F58-A6BE-0A19AF3357AE}">
      <dgm:prSet/>
      <dgm:spPr/>
      <dgm:t>
        <a:bodyPr/>
        <a:lstStyle/>
        <a:p>
          <a:endParaRPr lang="zh-CN" altLang="en-US"/>
        </a:p>
      </dgm:t>
    </dgm:pt>
    <dgm:pt modelId="{D41B602E-59A6-4435-B19C-2DC73C82E88A}" type="sibTrans" cxnId="{590F5905-428D-4F58-A6BE-0A19AF3357AE}">
      <dgm:prSet/>
      <dgm:spPr/>
      <dgm:t>
        <a:bodyPr/>
        <a:lstStyle/>
        <a:p>
          <a:endParaRPr lang="zh-CN" altLang="en-US"/>
        </a:p>
      </dgm:t>
    </dgm:pt>
    <dgm:pt modelId="{E13E9D96-7E9D-4ADA-8BDF-B4CE1BAC4579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>
              <a:solidFill>
                <a:schemeClr val="bg1"/>
              </a:solidFill>
              <a:sym typeface="+mn-ea"/>
            </a:rPr>
            <a:t>Я</a:t>
          </a:r>
          <a:r>
            <a:rPr lang="ru-RU" sz="2000" dirty="0">
              <a:solidFill>
                <a:schemeClr val="bg1"/>
              </a:solidFill>
              <a:sym typeface="+mn-ea"/>
            </a:rPr>
            <a:t>ковлева Марина</a:t>
          </a:r>
          <a:r>
            <a:rPr lang="ru-RU" sz="1600" dirty="0">
              <a:solidFill>
                <a:schemeClr val="bg1"/>
              </a:solidFill>
              <a:sym typeface="+mn-ea"/>
            </a:rPr>
            <a:t> </a:t>
          </a:r>
          <a:endParaRPr lang="ru-RU" sz="1600" dirty="0" err="1">
            <a:solidFill>
              <a:schemeClr val="bg1"/>
            </a:solidFill>
            <a:sym typeface="+mn-ea"/>
          </a:endParaRPr>
        </a:p>
      </dgm:t>
    </dgm:pt>
    <dgm:pt modelId="{D4816827-8EBF-4C87-9AAA-F33E1DE4B435}" type="parTrans" cxnId="{DD72D7A9-23C1-4353-8CF5-297117B3FF7D}">
      <dgm:prSet/>
      <dgm:spPr/>
    </dgm:pt>
    <dgm:pt modelId="{742734B7-4C89-4FF9-9441-54705D873142}" type="sibTrans" cxnId="{DD72D7A9-23C1-4353-8CF5-297117B3FF7D}">
      <dgm:prSet/>
      <dgm:spPr/>
    </dgm:pt>
    <dgm:pt modelId="{3619814D-2818-4BD4-9268-2E233C1376C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>
              <a:solidFill>
                <a:schemeClr val="bg1"/>
              </a:solidFill>
              <a:sym typeface="+mn-ea"/>
            </a:rPr>
            <a:t>З</a:t>
          </a:r>
          <a:r>
            <a:rPr lang="ru-RU" sz="2000" dirty="0">
              <a:solidFill>
                <a:schemeClr val="bg1"/>
              </a:solidFill>
              <a:sym typeface="+mn-ea"/>
            </a:rPr>
            <a:t>олотарева Юлия</a:t>
          </a:r>
          <a:r>
            <a:rPr lang="ru-RU" sz="1600" dirty="0">
              <a:solidFill>
                <a:schemeClr val="bg1"/>
              </a:solidFill>
              <a:sym typeface="+mn-ea"/>
            </a:rPr>
            <a:t> </a:t>
          </a:r>
        </a:p>
      </dgm:t>
    </dgm:pt>
    <dgm:pt modelId="{7F88C818-AC1D-479E-975A-1CE040C58D57}" type="parTrans" cxnId="{3BD6999A-DBBF-4548-BCB8-5E38B0AF8D23}">
      <dgm:prSet/>
      <dgm:spPr/>
    </dgm:pt>
    <dgm:pt modelId="{36B0319A-5D42-4854-9DE9-8D3F76FCF994}" type="sibTrans" cxnId="{3BD6999A-DBBF-4548-BCB8-5E38B0AF8D23}">
      <dgm:prSet/>
      <dgm:spPr/>
    </dgm:pt>
    <dgm:pt modelId="{283F1E15-4713-466E-8B30-88EBFC1F61B4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>
              <a:solidFill>
                <a:schemeClr val="bg1"/>
              </a:solidFill>
              <a:sym typeface="+mn-ea"/>
            </a:rPr>
            <a:t>Т</a:t>
          </a:r>
          <a:r>
            <a:rPr lang="ru-RU" sz="2000" dirty="0" err="1">
              <a:solidFill>
                <a:schemeClr val="bg1"/>
              </a:solidFill>
              <a:sym typeface="+mn-ea"/>
            </a:rPr>
            <a:t>еунаева</a:t>
          </a:r>
          <a:r>
            <a:rPr sz="2000">
              <a:solidFill>
                <a:schemeClr val="bg1"/>
              </a:solidFill>
              <a:sym typeface="+mn-ea"/>
            </a:rPr>
            <a:t> А</a:t>
          </a:r>
          <a:r>
            <a:rPr lang="ru-RU" sz="2000" dirty="0" err="1">
              <a:solidFill>
                <a:schemeClr val="bg1"/>
              </a:solidFill>
              <a:sym typeface="+mn-ea"/>
            </a:rPr>
            <a:t>сият</a:t>
          </a:r>
          <a:endParaRPr lang="ru-RU" sz="2000" dirty="0" err="1"/>
        </a:p>
      </dgm:t>
    </dgm:pt>
    <dgm:pt modelId="{F70C593F-8F0A-4CA2-8814-F6F3982F999B}" type="parTrans" cxnId="{11DB905C-3962-45A9-9C76-72BD19A4A8A8}">
      <dgm:prSet/>
      <dgm:spPr/>
    </dgm:pt>
    <dgm:pt modelId="{5657D70E-B1F9-47EE-8478-9D740F437CD9}" type="sibTrans" cxnId="{11DB905C-3962-45A9-9C76-72BD19A4A8A8}">
      <dgm:prSet/>
      <dgm:spPr/>
    </dgm:pt>
    <dgm:pt modelId="{64228750-F262-4EF9-A89B-E10A464715F5}" type="pres">
      <dgm:prSet presAssocID="{CF5BFC72-2E51-43ED-884F-5AEA515E496A}" presName="diagram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03D646E0-6568-409D-99BD-1EBEF82AC6BE}" type="pres">
      <dgm:prSet presAssocID="{E0A5C3A9-B645-48A0-A483-AD60AE1E47C7}" presName="composite" presStyleCnt="0"/>
      <dgm:spPr/>
    </dgm:pt>
    <dgm:pt modelId="{4FCF15C0-64EB-43F7-99F2-8072C23E807E}" type="pres">
      <dgm:prSet presAssocID="{E0A5C3A9-B645-48A0-A483-AD60AE1E47C7}" presName="Image" presStyleLbl="bgShp" presStyleIdx="0" presStyleCnt="5"/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3F4B1727-E103-4A8C-94D8-94E0973582CD}" type="pres">
      <dgm:prSet presAssocID="{E0A5C3A9-B645-48A0-A483-AD60AE1E47C7}" presName="Parent" presStyleLbl="node0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2B406-0C97-4263-B3AA-E2C08A685D66}" type="pres">
      <dgm:prSet presAssocID="{17D1CE92-3E2C-4609-A18D-3DD15B2E602B}" presName="sibTrans" presStyleCnt="0"/>
      <dgm:spPr/>
    </dgm:pt>
    <dgm:pt modelId="{EF9C1BBA-5BA2-406C-B0C2-1DF982C3DC31}" type="pres">
      <dgm:prSet presAssocID="{5FFC7B6C-88F2-478C-B104-BB6C80D91ABE}" presName="composite" presStyleCnt="0"/>
      <dgm:spPr/>
    </dgm:pt>
    <dgm:pt modelId="{E10BC0C1-BAD4-4FB2-A965-183C04AC4AC4}" type="pres">
      <dgm:prSet presAssocID="{5FFC7B6C-88F2-478C-B104-BB6C80D91ABE}" presName="Image" presStyleLbl="bgShp" presStyleIdx="1" presStyleCnt="5"/>
      <dgm:spPr>
        <a:blipFill>
          <a:blip xmlns:r="http://schemas.openxmlformats.org/officeDocument/2006/relationships" r:embed="rId2"/>
          <a:stretch>
            <a:fillRect/>
          </a:stretch>
        </a:blipFill>
      </dgm:spPr>
    </dgm:pt>
    <dgm:pt modelId="{F536D5BB-CA3A-4345-9F13-F5B4A8B9D61B}" type="pres">
      <dgm:prSet presAssocID="{5FFC7B6C-88F2-478C-B104-BB6C80D91ABE}" presName="Parent" presStyleLbl="node0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4FA8B-5053-4440-9757-330C84218FC5}" type="pres">
      <dgm:prSet presAssocID="{D41B602E-59A6-4435-B19C-2DC73C82E88A}" presName="sibTrans" presStyleCnt="0"/>
      <dgm:spPr/>
    </dgm:pt>
    <dgm:pt modelId="{FA53B8D4-9E5A-419B-9CB0-438CA0F67108}" type="pres">
      <dgm:prSet presAssocID="{E13E9D96-7E9D-4ADA-8BDF-B4CE1BAC4579}" presName="composite" presStyleCnt="0"/>
      <dgm:spPr/>
    </dgm:pt>
    <dgm:pt modelId="{371DFF77-BA4C-403C-A00E-F505982A92AE}" type="pres">
      <dgm:prSet presAssocID="{E13E9D96-7E9D-4ADA-8BDF-B4CE1BAC4579}" presName="Image" presStyleLbl="bgShp" presStyleIdx="2" presStyleCnt="5"/>
      <dgm:spPr>
        <a:blipFill>
          <a:blip xmlns:r="http://schemas.openxmlformats.org/officeDocument/2006/relationships" r:embed="rId3"/>
          <a:stretch>
            <a:fillRect/>
          </a:stretch>
        </a:blipFill>
      </dgm:spPr>
    </dgm:pt>
    <dgm:pt modelId="{8B489079-559D-4D09-BE77-D02B8CF2DD00}" type="pres">
      <dgm:prSet presAssocID="{E13E9D96-7E9D-4ADA-8BDF-B4CE1BAC4579}" presName="Parent" presStyleLbl="node0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887FF-9A3C-4C8D-B118-E3D75C419705}" type="pres">
      <dgm:prSet presAssocID="{742734B7-4C89-4FF9-9441-54705D873142}" presName="sibTrans" presStyleCnt="0"/>
      <dgm:spPr/>
    </dgm:pt>
    <dgm:pt modelId="{E6552BBB-3EF0-45C0-9D4A-FD24E964BE8A}" type="pres">
      <dgm:prSet presAssocID="{3619814D-2818-4BD4-9268-2E233C1376C8}" presName="composite" presStyleCnt="0"/>
      <dgm:spPr/>
    </dgm:pt>
    <dgm:pt modelId="{D53DE1DD-2F0F-4328-BCCB-F3DC67014750}" type="pres">
      <dgm:prSet presAssocID="{3619814D-2818-4BD4-9268-2E233C1376C8}" presName="Image" presStyleLbl="bgShp" presStyleIdx="3" presStyleCnt="5"/>
      <dgm:spPr>
        <a:blipFill>
          <a:blip xmlns:r="http://schemas.openxmlformats.org/officeDocument/2006/relationships" r:embed="rId4"/>
          <a:stretch>
            <a:fillRect/>
          </a:stretch>
        </a:blipFill>
      </dgm:spPr>
    </dgm:pt>
    <dgm:pt modelId="{D9782867-7366-474B-8B99-F09DEDDE36EF}" type="pres">
      <dgm:prSet presAssocID="{3619814D-2818-4BD4-9268-2E233C1376C8}" presName="Parent" presStyleLbl="node0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9C3399-9374-4D72-9B51-E7EB3091A335}" type="pres">
      <dgm:prSet presAssocID="{36B0319A-5D42-4854-9DE9-8D3F76FCF994}" presName="sibTrans" presStyleCnt="0"/>
      <dgm:spPr/>
    </dgm:pt>
    <dgm:pt modelId="{777D2946-7616-42DC-A068-5C067B6F1F21}" type="pres">
      <dgm:prSet presAssocID="{283F1E15-4713-466E-8B30-88EBFC1F61B4}" presName="composite" presStyleCnt="0"/>
      <dgm:spPr/>
    </dgm:pt>
    <dgm:pt modelId="{8BCCDE0E-231D-470F-A375-EBCCF53390B9}" type="pres">
      <dgm:prSet presAssocID="{283F1E15-4713-466E-8B30-88EBFC1F61B4}" presName="Image" presStyleLbl="bgShp" presStyleIdx="4" presStyleCnt="5"/>
      <dgm:spPr>
        <a:blipFill>
          <a:blip xmlns:r="http://schemas.openxmlformats.org/officeDocument/2006/relationships" r:embed="rId5"/>
          <a:stretch>
            <a:fillRect/>
          </a:stretch>
        </a:blipFill>
      </dgm:spPr>
    </dgm:pt>
    <dgm:pt modelId="{2C4DB11D-2C80-4974-9CC3-697398C5D1A3}" type="pres">
      <dgm:prSet presAssocID="{283F1E15-4713-466E-8B30-88EBFC1F61B4}" presName="Parent" presStyleLbl="node0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152D5E-39A7-4CEF-8E70-0DC9274DE363}" type="presOf" srcId="{3619814D-2818-4BD4-9268-2E233C1376C8}" destId="{D9782867-7366-474B-8B99-F09DEDDE36EF}" srcOrd="0" destOrd="0" presId="urn:microsoft.com/office/officeart/2008/layout/BendingPictureCaption"/>
    <dgm:cxn modelId="{E7F1C554-8CA5-494F-B7BE-7A4871AC624F}" type="presOf" srcId="{5FFC7B6C-88F2-478C-B104-BB6C80D91ABE}" destId="{F536D5BB-CA3A-4345-9F13-F5B4A8B9D61B}" srcOrd="0" destOrd="0" presId="urn:microsoft.com/office/officeart/2008/layout/BendingPictureCaption"/>
    <dgm:cxn modelId="{3BD6999A-DBBF-4548-BCB8-5E38B0AF8D23}" srcId="{CF5BFC72-2E51-43ED-884F-5AEA515E496A}" destId="{3619814D-2818-4BD4-9268-2E233C1376C8}" srcOrd="3" destOrd="0" parTransId="{7F88C818-AC1D-479E-975A-1CE040C58D57}" sibTransId="{36B0319A-5D42-4854-9DE9-8D3F76FCF994}"/>
    <dgm:cxn modelId="{590F5905-428D-4F58-A6BE-0A19AF3357AE}" srcId="{CF5BFC72-2E51-43ED-884F-5AEA515E496A}" destId="{5FFC7B6C-88F2-478C-B104-BB6C80D91ABE}" srcOrd="1" destOrd="0" parTransId="{74007B51-AC89-49CD-968F-32CBB9315A34}" sibTransId="{D41B602E-59A6-4435-B19C-2DC73C82E88A}"/>
    <dgm:cxn modelId="{11DB905C-3962-45A9-9C76-72BD19A4A8A8}" srcId="{CF5BFC72-2E51-43ED-884F-5AEA515E496A}" destId="{283F1E15-4713-466E-8B30-88EBFC1F61B4}" srcOrd="4" destOrd="0" parTransId="{F70C593F-8F0A-4CA2-8814-F6F3982F999B}" sibTransId="{5657D70E-B1F9-47EE-8478-9D740F437CD9}"/>
    <dgm:cxn modelId="{C5166274-5718-443D-9DC7-245E54769267}" type="presOf" srcId="{E0A5C3A9-B645-48A0-A483-AD60AE1E47C7}" destId="{3F4B1727-E103-4A8C-94D8-94E0973582CD}" srcOrd="0" destOrd="0" presId="urn:microsoft.com/office/officeart/2008/layout/BendingPictureCaption"/>
    <dgm:cxn modelId="{D3DC82E8-8284-4058-9B5C-BE1D90B2273A}" type="presOf" srcId="{283F1E15-4713-466E-8B30-88EBFC1F61B4}" destId="{2C4DB11D-2C80-4974-9CC3-697398C5D1A3}" srcOrd="0" destOrd="0" presId="urn:microsoft.com/office/officeart/2008/layout/BendingPictureCaption"/>
    <dgm:cxn modelId="{5ADA06CE-9401-4F9B-892A-9941D32ABACB}" type="presOf" srcId="{CF5BFC72-2E51-43ED-884F-5AEA515E496A}" destId="{64228750-F262-4EF9-A89B-E10A464715F5}" srcOrd="0" destOrd="0" presId="urn:microsoft.com/office/officeart/2008/layout/BendingPictureCaption"/>
    <dgm:cxn modelId="{3C82F460-217B-48CD-B256-015CA6778AA7}" srcId="{CF5BFC72-2E51-43ED-884F-5AEA515E496A}" destId="{E0A5C3A9-B645-48A0-A483-AD60AE1E47C7}" srcOrd="0" destOrd="0" parTransId="{BCCDA7E8-8D42-4577-A392-58A62B4E1698}" sibTransId="{17D1CE92-3E2C-4609-A18D-3DD15B2E602B}"/>
    <dgm:cxn modelId="{7C97EC12-1C01-4D9A-8C03-F18A9C720729}" type="presOf" srcId="{E13E9D96-7E9D-4ADA-8BDF-B4CE1BAC4579}" destId="{8B489079-559D-4D09-BE77-D02B8CF2DD00}" srcOrd="0" destOrd="0" presId="urn:microsoft.com/office/officeart/2008/layout/BendingPictureCaption"/>
    <dgm:cxn modelId="{DD72D7A9-23C1-4353-8CF5-297117B3FF7D}" srcId="{CF5BFC72-2E51-43ED-884F-5AEA515E496A}" destId="{E13E9D96-7E9D-4ADA-8BDF-B4CE1BAC4579}" srcOrd="2" destOrd="0" parTransId="{D4816827-8EBF-4C87-9AAA-F33E1DE4B435}" sibTransId="{742734B7-4C89-4FF9-9441-54705D873142}"/>
    <dgm:cxn modelId="{2B62856F-F843-474C-8037-9CD015881E16}" type="presParOf" srcId="{64228750-F262-4EF9-A89B-E10A464715F5}" destId="{03D646E0-6568-409D-99BD-1EBEF82AC6BE}" srcOrd="0" destOrd="0" presId="urn:microsoft.com/office/officeart/2008/layout/BendingPictureCaption"/>
    <dgm:cxn modelId="{C54097F0-948F-4964-BA2D-0435474DE6C3}" type="presParOf" srcId="{03D646E0-6568-409D-99BD-1EBEF82AC6BE}" destId="{4FCF15C0-64EB-43F7-99F2-8072C23E807E}" srcOrd="0" destOrd="0" presId="urn:microsoft.com/office/officeart/2008/layout/BendingPictureCaption"/>
    <dgm:cxn modelId="{3C34F4E5-898D-4FCC-ADAB-369860D72550}" type="presParOf" srcId="{03D646E0-6568-409D-99BD-1EBEF82AC6BE}" destId="{3F4B1727-E103-4A8C-94D8-94E0973582CD}" srcOrd="1" destOrd="0" presId="urn:microsoft.com/office/officeart/2008/layout/BendingPictureCaption"/>
    <dgm:cxn modelId="{965E3A4C-95EA-4B9D-894E-B41BA60B3D5D}" type="presParOf" srcId="{64228750-F262-4EF9-A89B-E10A464715F5}" destId="{83F2B406-0C97-4263-B3AA-E2C08A685D66}" srcOrd="1" destOrd="0" presId="urn:microsoft.com/office/officeart/2008/layout/BendingPictureCaption"/>
    <dgm:cxn modelId="{5265F43A-FF0D-49FD-B35D-156215825DD1}" type="presParOf" srcId="{64228750-F262-4EF9-A89B-E10A464715F5}" destId="{EF9C1BBA-5BA2-406C-B0C2-1DF982C3DC31}" srcOrd="2" destOrd="0" presId="urn:microsoft.com/office/officeart/2008/layout/BendingPictureCaption"/>
    <dgm:cxn modelId="{A2A9F279-ED33-4C60-9CDA-E6D7CB74F743}" type="presParOf" srcId="{EF9C1BBA-5BA2-406C-B0C2-1DF982C3DC31}" destId="{E10BC0C1-BAD4-4FB2-A965-183C04AC4AC4}" srcOrd="0" destOrd="0" presId="urn:microsoft.com/office/officeart/2008/layout/BendingPictureCaption"/>
    <dgm:cxn modelId="{EE76BE43-74AB-431B-B4B1-0628CA8040BC}" type="presParOf" srcId="{EF9C1BBA-5BA2-406C-B0C2-1DF982C3DC31}" destId="{F536D5BB-CA3A-4345-9F13-F5B4A8B9D61B}" srcOrd="1" destOrd="0" presId="urn:microsoft.com/office/officeart/2008/layout/BendingPictureCaption"/>
    <dgm:cxn modelId="{2AAB8E1E-BC6A-4F02-AEA0-A3AE3B4B49B0}" type="presParOf" srcId="{64228750-F262-4EF9-A89B-E10A464715F5}" destId="{80D4FA8B-5053-4440-9757-330C84218FC5}" srcOrd="3" destOrd="0" presId="urn:microsoft.com/office/officeart/2008/layout/BendingPictureCaption"/>
    <dgm:cxn modelId="{727B41E1-74BE-4865-A6AF-1E3E521E8487}" type="presParOf" srcId="{64228750-F262-4EF9-A89B-E10A464715F5}" destId="{FA53B8D4-9E5A-419B-9CB0-438CA0F67108}" srcOrd="4" destOrd="0" presId="urn:microsoft.com/office/officeart/2008/layout/BendingPictureCaption"/>
    <dgm:cxn modelId="{C961F797-5201-4AEC-B77F-41F4A9E867CC}" type="presParOf" srcId="{FA53B8D4-9E5A-419B-9CB0-438CA0F67108}" destId="{371DFF77-BA4C-403C-A00E-F505982A92AE}" srcOrd="0" destOrd="0" presId="urn:microsoft.com/office/officeart/2008/layout/BendingPictureCaption"/>
    <dgm:cxn modelId="{DE4FF33F-5AF9-46E5-B3F7-F7F1AB3764A9}" type="presParOf" srcId="{FA53B8D4-9E5A-419B-9CB0-438CA0F67108}" destId="{8B489079-559D-4D09-BE77-D02B8CF2DD00}" srcOrd="1" destOrd="0" presId="urn:microsoft.com/office/officeart/2008/layout/BendingPictureCaption"/>
    <dgm:cxn modelId="{FEBD26A5-0F54-4E87-ACCC-C9511A98B391}" type="presParOf" srcId="{64228750-F262-4EF9-A89B-E10A464715F5}" destId="{21B887FF-9A3C-4C8D-B118-E3D75C419705}" srcOrd="5" destOrd="0" presId="urn:microsoft.com/office/officeart/2008/layout/BendingPictureCaption"/>
    <dgm:cxn modelId="{23D0029A-E033-4636-9DDD-D4DDBF44E9B0}" type="presParOf" srcId="{64228750-F262-4EF9-A89B-E10A464715F5}" destId="{E6552BBB-3EF0-45C0-9D4A-FD24E964BE8A}" srcOrd="6" destOrd="0" presId="urn:microsoft.com/office/officeart/2008/layout/BendingPictureCaption"/>
    <dgm:cxn modelId="{12C2E0A5-3B92-4BC2-B06D-15049AA149E0}" type="presParOf" srcId="{E6552BBB-3EF0-45C0-9D4A-FD24E964BE8A}" destId="{D53DE1DD-2F0F-4328-BCCB-F3DC67014750}" srcOrd="0" destOrd="0" presId="urn:microsoft.com/office/officeart/2008/layout/BendingPictureCaption"/>
    <dgm:cxn modelId="{59CD5EF1-408C-4C2F-B0BA-640BAA4D61A1}" type="presParOf" srcId="{E6552BBB-3EF0-45C0-9D4A-FD24E964BE8A}" destId="{D9782867-7366-474B-8B99-F09DEDDE36EF}" srcOrd="1" destOrd="0" presId="urn:microsoft.com/office/officeart/2008/layout/BendingPictureCaption"/>
    <dgm:cxn modelId="{DC15C9E0-52AF-448E-AD5B-2AEBB33D23B9}" type="presParOf" srcId="{64228750-F262-4EF9-A89B-E10A464715F5}" destId="{AF9C3399-9374-4D72-9B51-E7EB3091A335}" srcOrd="7" destOrd="0" presId="urn:microsoft.com/office/officeart/2008/layout/BendingPictureCaption"/>
    <dgm:cxn modelId="{3B651EFD-BF10-4C9E-8EB7-A48690685A2C}" type="presParOf" srcId="{64228750-F262-4EF9-A89B-E10A464715F5}" destId="{777D2946-7616-42DC-A068-5C067B6F1F21}" srcOrd="8" destOrd="0" presId="urn:microsoft.com/office/officeart/2008/layout/BendingPictureCaption"/>
    <dgm:cxn modelId="{898185B0-306C-425F-9E9C-FA628CDF58C1}" type="presParOf" srcId="{777D2946-7616-42DC-A068-5C067B6F1F21}" destId="{8BCCDE0E-231D-470F-A375-EBCCF53390B9}" srcOrd="0" destOrd="0" presId="urn:microsoft.com/office/officeart/2008/layout/BendingPictureCaption"/>
    <dgm:cxn modelId="{64DCC5B4-B97B-463F-92CD-6883B3AFD2D4}" type="presParOf" srcId="{777D2946-7616-42DC-A068-5C067B6F1F21}" destId="{2C4DB11D-2C80-4974-9CC3-697398C5D1A3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DAFD64-0D17-4014-B7CF-487B1B215A92}">
      <dsp:nvSpPr>
        <dsp:cNvPr id="0" name=""/>
        <dsp:cNvSpPr/>
      </dsp:nvSpPr>
      <dsp:spPr>
        <a:xfrm>
          <a:off x="0" y="16783"/>
          <a:ext cx="648081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отсутствие времени и сил на поиск источников информации</a:t>
          </a:r>
          <a:endParaRPr lang="ru-RU" sz="2000" kern="1200" dirty="0"/>
        </a:p>
      </dsp:txBody>
      <dsp:txXfrm>
        <a:off x="0" y="16783"/>
        <a:ext cx="6480810" cy="767520"/>
      </dsp:txXfrm>
    </dsp:sp>
    <dsp:sp modelId="{21DA0CCE-6A0B-4877-AE45-DCC02DF4BD79}">
      <dsp:nvSpPr>
        <dsp:cNvPr id="0" name=""/>
        <dsp:cNvSpPr/>
      </dsp:nvSpPr>
      <dsp:spPr>
        <a:xfrm>
          <a:off x="0" y="784303"/>
          <a:ext cx="6480810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66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недостаток сна и нестабильный эмоциональный фон из-за большого объёма работы/заданий</a:t>
          </a:r>
          <a:endParaRPr lang="ru-RU" sz="2000" kern="1200" dirty="0"/>
        </a:p>
      </dsp:txBody>
      <dsp:txXfrm>
        <a:off x="0" y="784303"/>
        <a:ext cx="6480810" cy="678960"/>
      </dsp:txXfrm>
    </dsp:sp>
    <dsp:sp modelId="{DBD417B2-ED61-4145-8E9D-025A9739D2D3}">
      <dsp:nvSpPr>
        <dsp:cNvPr id="0" name=""/>
        <dsp:cNvSpPr/>
      </dsp:nvSpPr>
      <dsp:spPr>
        <a:xfrm>
          <a:off x="0" y="1463263"/>
          <a:ext cx="648081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избыточность информации в интернете и сложность в её структурировании</a:t>
          </a:r>
          <a:endParaRPr lang="ru-RU" sz="2000" kern="1200" dirty="0"/>
        </a:p>
      </dsp:txBody>
      <dsp:txXfrm>
        <a:off x="0" y="1463263"/>
        <a:ext cx="6480810" cy="767520"/>
      </dsp:txXfrm>
    </dsp:sp>
    <dsp:sp modelId="{E320F142-9CF2-4596-A052-C39FD97389A5}">
      <dsp:nvSpPr>
        <dsp:cNvPr id="0" name=""/>
        <dsp:cNvSpPr/>
      </dsp:nvSpPr>
      <dsp:spPr>
        <a:xfrm>
          <a:off x="0" y="2230783"/>
          <a:ext cx="6480810" cy="954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66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>
              <a:sym typeface="+mn-ea"/>
            </a:rPr>
            <a:t>недостаток времени, ресурсов и сил на поиск информации или генерирование идей, текстов, изображений, видео </a:t>
          </a:r>
          <a:endParaRPr sz="500" kern="1200"/>
        </a:p>
      </dsp:txBody>
      <dsp:txXfrm>
        <a:off x="0" y="2230783"/>
        <a:ext cx="6480810" cy="954787"/>
      </dsp:txXfrm>
    </dsp:sp>
    <dsp:sp modelId="{03D79556-5E48-43B6-8D03-1908265E5496}">
      <dsp:nvSpPr>
        <dsp:cNvPr id="0" name=""/>
        <dsp:cNvSpPr/>
      </dsp:nvSpPr>
      <dsp:spPr>
        <a:xfrm>
          <a:off x="0" y="3185571"/>
          <a:ext cx="648081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сложности в генерации запроса для </a:t>
          </a:r>
          <a:r>
            <a:rPr lang="ru-RU" sz="2000" kern="1200" dirty="0" err="1" smtClean="0"/>
            <a:t>нейросетей</a:t>
          </a:r>
          <a:endParaRPr lang="ru-RU" sz="2000" kern="1200" dirty="0"/>
        </a:p>
      </dsp:txBody>
      <dsp:txXfrm>
        <a:off x="0" y="3185571"/>
        <a:ext cx="6480810" cy="767520"/>
      </dsp:txXfrm>
    </dsp:sp>
    <dsp:sp modelId="{F5C594E9-F0B9-427B-8CED-355063108CA4}">
      <dsp:nvSpPr>
        <dsp:cNvPr id="0" name=""/>
        <dsp:cNvSpPr/>
      </dsp:nvSpPr>
      <dsp:spPr>
        <a:xfrm>
          <a:off x="0" y="3953091"/>
          <a:ext cx="6480810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66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дефицит свежих идей</a:t>
          </a:r>
          <a:endParaRPr lang="ru-RU" sz="2000" kern="1200" dirty="0"/>
        </a:p>
      </dsp:txBody>
      <dsp:txXfrm>
        <a:off x="0" y="3953091"/>
        <a:ext cx="6480810" cy="6789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38326A-CFE6-4521-930F-E91E4BFCC0A1}">
      <dsp:nvSpPr>
        <dsp:cNvPr id="0" name=""/>
        <dsp:cNvSpPr/>
      </dsp:nvSpPr>
      <dsp:spPr>
        <a:xfrm>
          <a:off x="839854" y="887036"/>
          <a:ext cx="4197129" cy="493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EA07D-D576-4DAA-B4E9-022B3756F7BB}">
      <dsp:nvSpPr>
        <dsp:cNvPr id="0" name=""/>
        <dsp:cNvSpPr/>
      </dsp:nvSpPr>
      <dsp:spPr>
        <a:xfrm>
          <a:off x="839854" y="1072480"/>
          <a:ext cx="308336" cy="3083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15008-CBA9-4AF7-A24C-6922EA5D96FB}">
      <dsp:nvSpPr>
        <dsp:cNvPr id="0" name=""/>
        <dsp:cNvSpPr/>
      </dsp:nvSpPr>
      <dsp:spPr>
        <a:xfrm>
          <a:off x="839854" y="0"/>
          <a:ext cx="4197129" cy="8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altLang="zh-CN" sz="2400" kern="1200"/>
        </a:p>
      </dsp:txBody>
      <dsp:txXfrm>
        <a:off x="839854" y="0"/>
        <a:ext cx="4197129" cy="887036"/>
      </dsp:txXfrm>
    </dsp:sp>
    <dsp:sp modelId="{AD84E9CD-AD92-4902-A1EF-4DCCBE5FAD33}">
      <dsp:nvSpPr>
        <dsp:cNvPr id="0" name=""/>
        <dsp:cNvSpPr/>
      </dsp:nvSpPr>
      <dsp:spPr>
        <a:xfrm>
          <a:off x="839854" y="1791202"/>
          <a:ext cx="308328" cy="3083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504EC-521E-4CA2-A0F6-4F147FF601DE}">
      <dsp:nvSpPr>
        <dsp:cNvPr id="0" name=""/>
        <dsp:cNvSpPr/>
      </dsp:nvSpPr>
      <dsp:spPr>
        <a:xfrm>
          <a:off x="1133653" y="1586009"/>
          <a:ext cx="3903330" cy="71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/>
            <a:t>Дошик-GPText</a:t>
          </a:r>
        </a:p>
      </dsp:txBody>
      <dsp:txXfrm>
        <a:off x="1133653" y="1586009"/>
        <a:ext cx="3903330" cy="718714"/>
      </dsp:txXfrm>
    </dsp:sp>
    <dsp:sp modelId="{9309CEC0-599A-42DF-8AF7-247C32AB562F}">
      <dsp:nvSpPr>
        <dsp:cNvPr id="0" name=""/>
        <dsp:cNvSpPr/>
      </dsp:nvSpPr>
      <dsp:spPr>
        <a:xfrm>
          <a:off x="839854" y="2509917"/>
          <a:ext cx="308328" cy="3083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EE341-F956-4B32-9FDC-51A19A54C5B7}">
      <dsp:nvSpPr>
        <dsp:cNvPr id="0" name=""/>
        <dsp:cNvSpPr/>
      </dsp:nvSpPr>
      <dsp:spPr>
        <a:xfrm>
          <a:off x="1133653" y="2304724"/>
          <a:ext cx="3903330" cy="71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ym typeface="+mn-ea"/>
            </a:rPr>
            <a:t>Дошик-Pic</a:t>
          </a:r>
        </a:p>
      </dsp:txBody>
      <dsp:txXfrm>
        <a:off x="1133653" y="2304724"/>
        <a:ext cx="3903330" cy="718714"/>
      </dsp:txXfrm>
    </dsp:sp>
    <dsp:sp modelId="{4883A32C-FB6D-4470-834B-A0D0B519B6E8}">
      <dsp:nvSpPr>
        <dsp:cNvPr id="0" name=""/>
        <dsp:cNvSpPr/>
      </dsp:nvSpPr>
      <dsp:spPr>
        <a:xfrm>
          <a:off x="5246840" y="887036"/>
          <a:ext cx="4197129" cy="493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272331-F376-4F78-9E72-6620FFE1EEC3}">
      <dsp:nvSpPr>
        <dsp:cNvPr id="0" name=""/>
        <dsp:cNvSpPr/>
      </dsp:nvSpPr>
      <dsp:spPr>
        <a:xfrm>
          <a:off x="5246840" y="1072480"/>
          <a:ext cx="308336" cy="3083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2EB80D-978D-4E33-A14B-3612F1F0EC16}">
      <dsp:nvSpPr>
        <dsp:cNvPr id="0" name=""/>
        <dsp:cNvSpPr/>
      </dsp:nvSpPr>
      <dsp:spPr>
        <a:xfrm>
          <a:off x="5246840" y="0"/>
          <a:ext cx="4197129" cy="8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altLang="zh-CN" sz="2400" kern="1200"/>
        </a:p>
      </dsp:txBody>
      <dsp:txXfrm>
        <a:off x="5246840" y="0"/>
        <a:ext cx="4197129" cy="887036"/>
      </dsp:txXfrm>
    </dsp:sp>
    <dsp:sp modelId="{6B4C860A-DBDB-4F25-AEE7-078D55D197F8}">
      <dsp:nvSpPr>
        <dsp:cNvPr id="0" name=""/>
        <dsp:cNvSpPr/>
      </dsp:nvSpPr>
      <dsp:spPr>
        <a:xfrm>
          <a:off x="5246840" y="1791202"/>
          <a:ext cx="308328" cy="3083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539F7E-C594-4A33-A548-FC053A5E74C0}">
      <dsp:nvSpPr>
        <dsp:cNvPr id="0" name=""/>
        <dsp:cNvSpPr/>
      </dsp:nvSpPr>
      <dsp:spPr>
        <a:xfrm>
          <a:off x="5540639" y="1586009"/>
          <a:ext cx="3903330" cy="71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ym typeface="+mn-ea"/>
            </a:rPr>
            <a:t>VIP-GPText</a:t>
          </a:r>
        </a:p>
      </dsp:txBody>
      <dsp:txXfrm>
        <a:off x="5540639" y="1586009"/>
        <a:ext cx="3903330" cy="718714"/>
      </dsp:txXfrm>
    </dsp:sp>
    <dsp:sp modelId="{E2D49713-C487-4217-897C-F1AC5452D8AE}">
      <dsp:nvSpPr>
        <dsp:cNvPr id="0" name=""/>
        <dsp:cNvSpPr/>
      </dsp:nvSpPr>
      <dsp:spPr>
        <a:xfrm>
          <a:off x="5246840" y="2509917"/>
          <a:ext cx="308328" cy="3083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4A2BD-9153-4BF1-97C2-56D067BD9B4D}">
      <dsp:nvSpPr>
        <dsp:cNvPr id="0" name=""/>
        <dsp:cNvSpPr/>
      </dsp:nvSpPr>
      <dsp:spPr>
        <a:xfrm>
          <a:off x="5540639" y="2304724"/>
          <a:ext cx="3903330" cy="71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ym typeface="+mn-ea"/>
            </a:rPr>
            <a:t>VIPic- курс</a:t>
          </a:r>
        </a:p>
      </dsp:txBody>
      <dsp:txXfrm>
        <a:off x="5540639" y="2304724"/>
        <a:ext cx="3903330" cy="71871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61ED5B-86C5-4F33-9AFB-CF29287F5ADA}">
      <dsp:nvSpPr>
        <dsp:cNvPr id="0" name=""/>
        <dsp:cNvSpPr/>
      </dsp:nvSpPr>
      <dsp:spPr>
        <a:xfrm rot="16200000">
          <a:off x="-397310" y="422056"/>
          <a:ext cx="3973195" cy="312908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400" kern="1200" dirty="0">
              <a:sym typeface="+mn-ea"/>
            </a:rPr>
            <a:t>«Нейростадика» предоставляет пользователю удобный способ изучения и применения нейросетей</a:t>
          </a:r>
          <a:endParaRPr lang="ru-RU" altLang="en-US" sz="2400" kern="1200" dirty="0">
            <a:sym typeface="+mn-ea"/>
          </a:endParaRPr>
        </a:p>
      </dsp:txBody>
      <dsp:txXfrm rot="16200000">
        <a:off x="-397310" y="422056"/>
        <a:ext cx="3973195" cy="3129081"/>
      </dsp:txXfrm>
    </dsp:sp>
    <dsp:sp modelId="{CB90536C-45AA-4FBE-BCAF-99890DDD97C8}">
      <dsp:nvSpPr>
        <dsp:cNvPr id="0" name=""/>
        <dsp:cNvSpPr/>
      </dsp:nvSpPr>
      <dsp:spPr>
        <a:xfrm rot="16200000">
          <a:off x="2951563" y="412200"/>
          <a:ext cx="3973195" cy="314879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ym typeface="+mn-ea"/>
            </a:rPr>
            <a:t>«</a:t>
          </a:r>
          <a:r>
            <a:rPr lang="ru-RU" sz="2400" kern="1200" dirty="0" err="1">
              <a:sym typeface="+mn-ea"/>
            </a:rPr>
            <a:t>Нейростадика</a:t>
          </a:r>
          <a:r>
            <a:rPr lang="ru-RU" sz="2400" kern="1200" dirty="0">
              <a:sym typeface="+mn-ea"/>
            </a:rPr>
            <a:t>» даёт возможность осуществлять персонализированное обучение двумя способами</a:t>
          </a:r>
          <a:r>
            <a:rPr lang="ru-RU" sz="1600" kern="1200" dirty="0">
              <a:sym typeface="+mn-ea"/>
            </a:rPr>
            <a:t>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/>
        </a:p>
      </dsp:txBody>
      <dsp:txXfrm rot="16200000">
        <a:off x="2951563" y="412200"/>
        <a:ext cx="3973195" cy="314879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D1C272-7353-4DDD-A2D2-67DA50DFAE4B}">
      <dsp:nvSpPr>
        <dsp:cNvPr id="0" name=""/>
        <dsp:cNvSpPr/>
      </dsp:nvSpPr>
      <dsp:spPr>
        <a:xfrm>
          <a:off x="9585" y="1258863"/>
          <a:ext cx="2864987" cy="1718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Стартовые затраты 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182 000 </a:t>
          </a:r>
          <a:r>
            <a:rPr lang="ru-RU" altLang="en-US" sz="2200" kern="1200"/>
            <a:t>рублей</a:t>
          </a:r>
        </a:p>
      </dsp:txBody>
      <dsp:txXfrm>
        <a:off x="9585" y="1258863"/>
        <a:ext cx="2864987" cy="1718992"/>
      </dsp:txXfrm>
    </dsp:sp>
    <dsp:sp modelId="{459E7313-E36A-4CAD-8382-66670A69967A}">
      <dsp:nvSpPr>
        <dsp:cNvPr id="0" name=""/>
        <dsp:cNvSpPr/>
      </dsp:nvSpPr>
      <dsp:spPr>
        <a:xfrm>
          <a:off x="3161072" y="1763101"/>
          <a:ext cx="607377" cy="7105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161072" y="1763101"/>
        <a:ext cx="607377" cy="710517"/>
      </dsp:txXfrm>
    </dsp:sp>
    <dsp:sp modelId="{683AF785-CB57-4ABB-9A00-530058F429A3}">
      <dsp:nvSpPr>
        <dsp:cNvPr id="0" name=""/>
        <dsp:cNvSpPr/>
      </dsp:nvSpPr>
      <dsp:spPr>
        <a:xfrm>
          <a:off x="4020568" y="1258863"/>
          <a:ext cx="2864987" cy="1718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Период окупаемости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3</a:t>
          </a:r>
          <a:r>
            <a:rPr lang="ru-RU" sz="2200" kern="1200" dirty="0" smtClean="0"/>
            <a:t>-</a:t>
          </a:r>
          <a:r>
            <a:rPr lang="en-US" sz="2200" kern="1200" dirty="0" smtClean="0"/>
            <a:t>4 </a:t>
          </a:r>
          <a:r>
            <a:rPr lang="ru-RU" sz="2200" kern="1200" dirty="0"/>
            <a:t>месяца</a:t>
          </a:r>
        </a:p>
      </dsp:txBody>
      <dsp:txXfrm>
        <a:off x="4020568" y="1258863"/>
        <a:ext cx="2864987" cy="1718992"/>
      </dsp:txXfrm>
    </dsp:sp>
    <dsp:sp modelId="{9CCF2C15-88A7-4307-BF8B-9A931E321AEC}">
      <dsp:nvSpPr>
        <dsp:cNvPr id="0" name=""/>
        <dsp:cNvSpPr/>
      </dsp:nvSpPr>
      <dsp:spPr>
        <a:xfrm>
          <a:off x="7172055" y="1763101"/>
          <a:ext cx="607377" cy="7105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7172055" y="1763101"/>
        <a:ext cx="607377" cy="710517"/>
      </dsp:txXfrm>
    </dsp:sp>
    <dsp:sp modelId="{5D20EC45-27CF-4D32-87AE-05747B3B9C94}">
      <dsp:nvSpPr>
        <dsp:cNvPr id="0" name=""/>
        <dsp:cNvSpPr/>
      </dsp:nvSpPr>
      <dsp:spPr>
        <a:xfrm>
          <a:off x="8031551" y="1258863"/>
          <a:ext cx="2864987" cy="1718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Потенциальная прибыль за 12 месяцев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2200" kern="1200"/>
            <a:t>1 179 702</a:t>
          </a:r>
        </a:p>
      </dsp:txBody>
      <dsp:txXfrm>
        <a:off x="8031551" y="1258863"/>
        <a:ext cx="2864987" cy="171899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CF15C0-64EB-43F7-99F2-8072C23E807E}">
      <dsp:nvSpPr>
        <dsp:cNvPr id="0" name=""/>
        <dsp:cNvSpPr/>
      </dsp:nvSpPr>
      <dsp:spPr>
        <a:xfrm>
          <a:off x="164498" y="90977"/>
          <a:ext cx="3047564" cy="2252138"/>
        </a:xfrm>
        <a:prstGeom prst="rect">
          <a:avLst/>
        </a:prstGeom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4B1727-E103-4A8C-94D8-94E0973582CD}">
      <dsp:nvSpPr>
        <dsp:cNvPr id="0" name=""/>
        <dsp:cNvSpPr/>
      </dsp:nvSpPr>
      <dsp:spPr>
        <a:xfrm>
          <a:off x="780495" y="1934761"/>
          <a:ext cx="2626092" cy="631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ru-RU" sz="2000" kern="1200" smtClean="0">
              <a:solidFill>
                <a:schemeClr val="bg1"/>
              </a:solidFill>
              <a:sym typeface="+mn-ea"/>
            </a:rPr>
            <a:t>Смоляков </a:t>
          </a:r>
          <a:r>
            <a:rPr lang="ru-RU" sz="2000" kern="1200" dirty="0">
              <a:solidFill>
                <a:schemeClr val="bg1"/>
              </a:solidFill>
              <a:sym typeface="+mn-ea"/>
            </a:rPr>
            <a:t>Данил</a:t>
          </a:r>
          <a:r>
            <a:rPr lang="ru-RU" sz="1400" kern="1200" dirty="0">
              <a:solidFill>
                <a:schemeClr val="bg1"/>
              </a:solidFill>
              <a:sym typeface="+mn-ea"/>
            </a:rPr>
            <a:t> </a:t>
          </a:r>
          <a:endParaRPr lang="ru-RU" altLang="en-US" sz="1400" kern="1200" dirty="0">
            <a:solidFill>
              <a:schemeClr val="bg1"/>
            </a:solidFill>
            <a:sym typeface="+mn-ea"/>
          </a:endParaRPr>
        </a:p>
      </dsp:txBody>
      <dsp:txXfrm>
        <a:off x="780495" y="1934761"/>
        <a:ext cx="2626092" cy="631093"/>
      </dsp:txXfrm>
    </dsp:sp>
    <dsp:sp modelId="{E10BC0C1-BAD4-4FB2-A965-183C04AC4AC4}">
      <dsp:nvSpPr>
        <dsp:cNvPr id="0" name=""/>
        <dsp:cNvSpPr/>
      </dsp:nvSpPr>
      <dsp:spPr>
        <a:xfrm>
          <a:off x="3908217" y="90977"/>
          <a:ext cx="3047564" cy="2252138"/>
        </a:xfrm>
        <a:prstGeom prst="rect">
          <a:avLst/>
        </a:prstGeom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36D5BB-CA3A-4345-9F13-F5B4A8B9D61B}">
      <dsp:nvSpPr>
        <dsp:cNvPr id="0" name=""/>
        <dsp:cNvSpPr/>
      </dsp:nvSpPr>
      <dsp:spPr>
        <a:xfrm>
          <a:off x="4524214" y="1934761"/>
          <a:ext cx="2626092" cy="631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 kern="1200">
              <a:solidFill>
                <a:schemeClr val="bg1"/>
              </a:solidFill>
              <a:sym typeface="+mn-ea"/>
            </a:rPr>
            <a:t>К</a:t>
          </a:r>
          <a:r>
            <a:rPr lang="ru-RU" sz="2000" kern="1200" dirty="0">
              <a:solidFill>
                <a:schemeClr val="bg1"/>
              </a:solidFill>
              <a:sym typeface="+mn-ea"/>
            </a:rPr>
            <a:t>урманов </a:t>
          </a:r>
          <a:r>
            <a:rPr sz="2000" kern="1200">
              <a:solidFill>
                <a:schemeClr val="bg1"/>
              </a:solidFill>
              <a:sym typeface="+mn-ea"/>
            </a:rPr>
            <a:t>Д</a:t>
          </a:r>
          <a:r>
            <a:rPr lang="ru-RU" sz="2000" kern="1200" dirty="0" err="1">
              <a:solidFill>
                <a:schemeClr val="bg1"/>
              </a:solidFill>
              <a:sym typeface="+mn-ea"/>
            </a:rPr>
            <a:t>жаримас</a:t>
          </a:r>
          <a:r>
            <a:rPr sz="1600" kern="1200">
              <a:solidFill>
                <a:schemeClr val="bg1"/>
              </a:solidFill>
              <a:sym typeface="+mn-ea"/>
            </a:rPr>
            <a:t> </a:t>
          </a:r>
          <a:endParaRPr lang="ru-RU" sz="1600" kern="1200" dirty="0" err="1">
            <a:solidFill>
              <a:schemeClr val="bg1"/>
            </a:solidFill>
            <a:sym typeface="+mn-ea"/>
          </a:endParaRPr>
        </a:p>
      </dsp:txBody>
      <dsp:txXfrm>
        <a:off x="4524214" y="1934761"/>
        <a:ext cx="2626092" cy="631093"/>
      </dsp:txXfrm>
    </dsp:sp>
    <dsp:sp modelId="{371DFF77-BA4C-403C-A00E-F505982A92AE}">
      <dsp:nvSpPr>
        <dsp:cNvPr id="0" name=""/>
        <dsp:cNvSpPr/>
      </dsp:nvSpPr>
      <dsp:spPr>
        <a:xfrm>
          <a:off x="7651936" y="90977"/>
          <a:ext cx="3047564" cy="2252138"/>
        </a:xfrm>
        <a:prstGeom prst="rect">
          <a:avLst/>
        </a:prstGeom>
        <a:blipFill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89079-559D-4D09-BE77-D02B8CF2DD00}">
      <dsp:nvSpPr>
        <dsp:cNvPr id="0" name=""/>
        <dsp:cNvSpPr/>
      </dsp:nvSpPr>
      <dsp:spPr>
        <a:xfrm>
          <a:off x="8267933" y="1934761"/>
          <a:ext cx="2626092" cy="631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 kern="1200">
              <a:solidFill>
                <a:schemeClr val="bg1"/>
              </a:solidFill>
              <a:sym typeface="+mn-ea"/>
            </a:rPr>
            <a:t>Я</a:t>
          </a:r>
          <a:r>
            <a:rPr lang="ru-RU" sz="2000" kern="1200" dirty="0">
              <a:solidFill>
                <a:schemeClr val="bg1"/>
              </a:solidFill>
              <a:sym typeface="+mn-ea"/>
            </a:rPr>
            <a:t>ковлева Марина</a:t>
          </a:r>
          <a:r>
            <a:rPr lang="ru-RU" sz="1600" kern="1200" dirty="0">
              <a:solidFill>
                <a:schemeClr val="bg1"/>
              </a:solidFill>
              <a:sym typeface="+mn-ea"/>
            </a:rPr>
            <a:t> </a:t>
          </a:r>
          <a:endParaRPr lang="ru-RU" sz="1600" kern="1200" dirty="0" err="1">
            <a:solidFill>
              <a:schemeClr val="bg1"/>
            </a:solidFill>
            <a:sym typeface="+mn-ea"/>
          </a:endParaRPr>
        </a:p>
      </dsp:txBody>
      <dsp:txXfrm>
        <a:off x="8267933" y="1934761"/>
        <a:ext cx="2626092" cy="631093"/>
      </dsp:txXfrm>
    </dsp:sp>
    <dsp:sp modelId="{D53DE1DD-2F0F-4328-BCCB-F3DC67014750}">
      <dsp:nvSpPr>
        <dsp:cNvPr id="0" name=""/>
        <dsp:cNvSpPr/>
      </dsp:nvSpPr>
      <dsp:spPr>
        <a:xfrm>
          <a:off x="2036357" y="2890064"/>
          <a:ext cx="3047564" cy="2252138"/>
        </a:xfrm>
        <a:prstGeom prst="rect">
          <a:avLst/>
        </a:prstGeom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82867-7366-474B-8B99-F09DEDDE36EF}">
      <dsp:nvSpPr>
        <dsp:cNvPr id="0" name=""/>
        <dsp:cNvSpPr/>
      </dsp:nvSpPr>
      <dsp:spPr>
        <a:xfrm>
          <a:off x="2652355" y="4733848"/>
          <a:ext cx="2626092" cy="631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 kern="1200">
              <a:solidFill>
                <a:schemeClr val="bg1"/>
              </a:solidFill>
              <a:sym typeface="+mn-ea"/>
            </a:rPr>
            <a:t>З</a:t>
          </a:r>
          <a:r>
            <a:rPr lang="ru-RU" sz="2000" kern="1200" dirty="0">
              <a:solidFill>
                <a:schemeClr val="bg1"/>
              </a:solidFill>
              <a:sym typeface="+mn-ea"/>
            </a:rPr>
            <a:t>олотарева Юлия</a:t>
          </a:r>
          <a:r>
            <a:rPr lang="ru-RU" sz="1600" kern="1200" dirty="0">
              <a:solidFill>
                <a:schemeClr val="bg1"/>
              </a:solidFill>
              <a:sym typeface="+mn-ea"/>
            </a:rPr>
            <a:t> </a:t>
          </a:r>
        </a:p>
      </dsp:txBody>
      <dsp:txXfrm>
        <a:off x="2652355" y="4733848"/>
        <a:ext cx="2626092" cy="631093"/>
      </dsp:txXfrm>
    </dsp:sp>
    <dsp:sp modelId="{8BCCDE0E-231D-470F-A375-EBCCF53390B9}">
      <dsp:nvSpPr>
        <dsp:cNvPr id="0" name=""/>
        <dsp:cNvSpPr/>
      </dsp:nvSpPr>
      <dsp:spPr>
        <a:xfrm>
          <a:off x="5780077" y="2890064"/>
          <a:ext cx="3047564" cy="2252138"/>
        </a:xfrm>
        <a:prstGeom prst="rect">
          <a:avLst/>
        </a:prstGeom>
        <a:blipFill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DB11D-2C80-4974-9CC3-697398C5D1A3}">
      <dsp:nvSpPr>
        <dsp:cNvPr id="0" name=""/>
        <dsp:cNvSpPr/>
      </dsp:nvSpPr>
      <dsp:spPr>
        <a:xfrm>
          <a:off x="6396074" y="4733848"/>
          <a:ext cx="2626092" cy="631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sz="2000" kern="1200">
              <a:solidFill>
                <a:schemeClr val="bg1"/>
              </a:solidFill>
              <a:sym typeface="+mn-ea"/>
            </a:rPr>
            <a:t>Т</a:t>
          </a:r>
          <a:r>
            <a:rPr lang="ru-RU" sz="2000" kern="1200" dirty="0" err="1">
              <a:solidFill>
                <a:schemeClr val="bg1"/>
              </a:solidFill>
              <a:sym typeface="+mn-ea"/>
            </a:rPr>
            <a:t>еунаева</a:t>
          </a:r>
          <a:r>
            <a:rPr sz="2000" kern="1200">
              <a:solidFill>
                <a:schemeClr val="bg1"/>
              </a:solidFill>
              <a:sym typeface="+mn-ea"/>
            </a:rPr>
            <a:t> А</a:t>
          </a:r>
          <a:r>
            <a:rPr lang="ru-RU" sz="2000" kern="1200" dirty="0" err="1">
              <a:solidFill>
                <a:schemeClr val="bg1"/>
              </a:solidFill>
              <a:sym typeface="+mn-ea"/>
            </a:rPr>
            <a:t>сият</a:t>
          </a:r>
          <a:endParaRPr lang="ru-RU" sz="2000" kern="1200" dirty="0" err="1"/>
        </a:p>
      </dsp:txBody>
      <dsp:txXfrm>
        <a:off x="6396074" y="4733848"/>
        <a:ext cx="2626092" cy="631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horzAlign" val="ctr"/>
          <dgm:param type="vertAlign" val="t"/>
          <dgm:param type="nodeVertAlign" val="t"/>
          <dgm:param type="fallback" val="1D"/>
        </dgm:alg>
      </dgm:if>
      <dgm:else name="Name2">
        <dgm:alg type="hierChild">
          <dgm:param type="linDir" val="fromR"/>
          <dgm:param type="horzAlign" val="ctr"/>
          <dgm:param type="vertAlign" val="t"/>
          <dgm:param type="nodeVertAlign" val="t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parTxLTRAlign" val="l"/>
                    <dgm:param type="txAnchorVertCh" val="mid"/>
                  </dgm:alg>
                </dgm:if>
                <dgm:else name="Name10">
                  <dgm:alg type="tx">
                    <dgm:param type="parTxLTRAlign" val="r"/>
                    <dgm:param type="txAnchorVertCh" val="mid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linDir" val="fromT"/>
              <dgm:param type="chAlign" val="r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parTxLTRAlign" val="l"/>
                          <dgm:param type="txAnchorVertCh" val="mid"/>
                        </dgm:alg>
                      </dgm:if>
                      <dgm:else name="Name18">
                        <dgm:alg type="tx">
                          <dgm:param type="parTxLTRAlign" val="r"/>
                          <dgm:param type="txAnchorVertCh" val="mid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lnSpAfParP" val="5"/>
            <dgm:param type="shpTxRTLAlignCh" val="r"/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4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355" rtl="0">
              <a:buClrTx/>
            </a:pPr>
            <a:fld id="{B0489526-BA99-4733-AEC4-101D6143F289}" type="slidenum">
              <a:rPr lang="ru-RU" altLang="ru-RU" sz="1090" kern="1200" smtClean="0">
                <a:solidFill>
                  <a:prstClr val="black"/>
                </a:solidFill>
                <a:latin typeface="Gilroy" panose="00000500000000000000"/>
                <a:ea typeface="+mn-ea"/>
                <a:cs typeface="+mn-cs"/>
              </a:rPr>
              <a:pPr defTabSz="554355" rtl="0">
                <a:buClrTx/>
              </a:pPr>
              <a:t>‹#›</a:t>
            </a:fld>
            <a:endParaRPr lang="ru-RU" altLang="ru-RU" sz="1090" kern="1200" dirty="0">
              <a:solidFill>
                <a:prstClr val="black"/>
              </a:solidFill>
              <a:latin typeface="Gilroy" panose="0000050000000000000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4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355" rtl="0">
              <a:buClrTx/>
            </a:pPr>
            <a:fld id="{B0489526-BA99-4733-AEC4-101D6143F289}" type="slidenum">
              <a:rPr lang="ru-RU" altLang="ru-RU" sz="1090" kern="1200" smtClean="0">
                <a:solidFill>
                  <a:prstClr val="black"/>
                </a:solidFill>
                <a:latin typeface="Gilroy" panose="00000500000000000000"/>
                <a:ea typeface="+mn-ea"/>
                <a:cs typeface="+mn-cs"/>
              </a:rPr>
              <a:pPr defTabSz="554355" rtl="0">
                <a:buClrTx/>
              </a:pPr>
              <a:t>‹#›</a:t>
            </a:fld>
            <a:endParaRPr lang="ru-RU" altLang="ru-RU" sz="1090" kern="1200" dirty="0">
              <a:solidFill>
                <a:prstClr val="black"/>
              </a:solidFill>
              <a:latin typeface="Gilroy" panose="0000050000000000000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0A8F-1235-47D6-BFB2-D6A52D589146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1E-8C5E-4125-B445-1A91C23B802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2.svg"/><Relationship Id="rId26" Type="http://schemas.openxmlformats.org/officeDocument/2006/relationships/image" Target="../media/image40.svg"/><Relationship Id="rId39" Type="http://schemas.openxmlformats.org/officeDocument/2006/relationships/image" Target="../media/image42.png"/><Relationship Id="rId21" Type="http://schemas.openxmlformats.org/officeDocument/2006/relationships/image" Target="../media/image33.png"/><Relationship Id="rId34" Type="http://schemas.openxmlformats.org/officeDocument/2006/relationships/image" Target="../media/image48.svg"/><Relationship Id="rId42" Type="http://schemas.openxmlformats.org/officeDocument/2006/relationships/image" Target="../media/image56.svg"/><Relationship Id="rId47" Type="http://schemas.openxmlformats.org/officeDocument/2006/relationships/image" Target="../media/image46.png"/><Relationship Id="rId50" Type="http://schemas.openxmlformats.org/officeDocument/2006/relationships/image" Target="../media/image64.svg"/><Relationship Id="rId55" Type="http://schemas.openxmlformats.org/officeDocument/2006/relationships/image" Target="../media/image50.png"/><Relationship Id="rId63" Type="http://schemas.openxmlformats.org/officeDocument/2006/relationships/image" Target="../media/image54.png"/><Relationship Id="rId68" Type="http://schemas.openxmlformats.org/officeDocument/2006/relationships/image" Target="../media/image82.svg"/><Relationship Id="rId76" Type="http://schemas.openxmlformats.org/officeDocument/2006/relationships/image" Target="../media/image90.svg"/><Relationship Id="rId84" Type="http://schemas.openxmlformats.org/officeDocument/2006/relationships/image" Target="../media/image98.svg"/><Relationship Id="rId89" Type="http://schemas.openxmlformats.org/officeDocument/2006/relationships/image" Target="../media/image67.png"/><Relationship Id="rId7" Type="http://schemas.openxmlformats.org/officeDocument/2006/relationships/image" Target="../media/image26.png"/><Relationship Id="rId71" Type="http://schemas.openxmlformats.org/officeDocument/2006/relationships/image" Target="../media/image58.png"/><Relationship Id="rId2" Type="http://schemas.openxmlformats.org/officeDocument/2006/relationships/image" Target="../media/image23.png"/><Relationship Id="rId16" Type="http://schemas.openxmlformats.org/officeDocument/2006/relationships/image" Target="../media/image30.svg"/><Relationship Id="rId29" Type="http://schemas.openxmlformats.org/officeDocument/2006/relationships/image" Target="../media/image37.png"/><Relationship Id="rId11" Type="http://schemas.openxmlformats.org/officeDocument/2006/relationships/image" Target="../media/image28.png"/><Relationship Id="rId24" Type="http://schemas.openxmlformats.org/officeDocument/2006/relationships/image" Target="../media/image38.svg"/><Relationship Id="rId32" Type="http://schemas.openxmlformats.org/officeDocument/2006/relationships/image" Target="../media/image46.svg"/><Relationship Id="rId37" Type="http://schemas.openxmlformats.org/officeDocument/2006/relationships/image" Target="../media/image41.png"/><Relationship Id="rId40" Type="http://schemas.openxmlformats.org/officeDocument/2006/relationships/image" Target="../media/image54.svg"/><Relationship Id="rId45" Type="http://schemas.openxmlformats.org/officeDocument/2006/relationships/image" Target="../media/image45.png"/><Relationship Id="rId53" Type="http://schemas.openxmlformats.org/officeDocument/2006/relationships/image" Target="../media/image49.png"/><Relationship Id="rId58" Type="http://schemas.openxmlformats.org/officeDocument/2006/relationships/image" Target="../media/image72.svg"/><Relationship Id="rId66" Type="http://schemas.openxmlformats.org/officeDocument/2006/relationships/image" Target="../media/image80.svg"/><Relationship Id="rId74" Type="http://schemas.openxmlformats.org/officeDocument/2006/relationships/image" Target="../media/image88.svg"/><Relationship Id="rId79" Type="http://schemas.openxmlformats.org/officeDocument/2006/relationships/image" Target="../media/image62.png"/><Relationship Id="rId87" Type="http://schemas.openxmlformats.org/officeDocument/2006/relationships/image" Target="../media/image66.png"/><Relationship Id="rId5" Type="http://schemas.openxmlformats.org/officeDocument/2006/relationships/image" Target="../media/image25.png"/><Relationship Id="rId61" Type="http://schemas.openxmlformats.org/officeDocument/2006/relationships/image" Target="../media/image53.png"/><Relationship Id="rId82" Type="http://schemas.openxmlformats.org/officeDocument/2006/relationships/image" Target="../media/image96.svg"/><Relationship Id="rId90" Type="http://schemas.openxmlformats.org/officeDocument/2006/relationships/image" Target="../media/image104.svg"/><Relationship Id="rId19" Type="http://schemas.openxmlformats.org/officeDocument/2006/relationships/image" Target="../media/image32.png"/><Relationship Id="rId4" Type="http://schemas.openxmlformats.org/officeDocument/2006/relationships/image" Target="../media/image18.svg"/><Relationship Id="rId9" Type="http://schemas.openxmlformats.org/officeDocument/2006/relationships/image" Target="../media/image27.png"/><Relationship Id="rId14" Type="http://schemas.openxmlformats.org/officeDocument/2006/relationships/image" Target="../media/image28.svg"/><Relationship Id="rId22" Type="http://schemas.openxmlformats.org/officeDocument/2006/relationships/image" Target="../media/image36.svg"/><Relationship Id="rId27" Type="http://schemas.openxmlformats.org/officeDocument/2006/relationships/image" Target="../media/image36.png"/><Relationship Id="rId30" Type="http://schemas.openxmlformats.org/officeDocument/2006/relationships/image" Target="../media/image44.svg"/><Relationship Id="rId35" Type="http://schemas.openxmlformats.org/officeDocument/2006/relationships/image" Target="../media/image40.png"/><Relationship Id="rId43" Type="http://schemas.openxmlformats.org/officeDocument/2006/relationships/image" Target="../media/image44.png"/><Relationship Id="rId48" Type="http://schemas.openxmlformats.org/officeDocument/2006/relationships/image" Target="../media/image62.svg"/><Relationship Id="rId56" Type="http://schemas.openxmlformats.org/officeDocument/2006/relationships/image" Target="../media/image70.svg"/><Relationship Id="rId64" Type="http://schemas.openxmlformats.org/officeDocument/2006/relationships/image" Target="../media/image78.svg"/><Relationship Id="rId69" Type="http://schemas.openxmlformats.org/officeDocument/2006/relationships/image" Target="../media/image57.png"/><Relationship Id="rId77" Type="http://schemas.openxmlformats.org/officeDocument/2006/relationships/image" Target="../media/image61.png"/><Relationship Id="rId8" Type="http://schemas.openxmlformats.org/officeDocument/2006/relationships/image" Target="../media/image22.svg"/><Relationship Id="rId51" Type="http://schemas.openxmlformats.org/officeDocument/2006/relationships/image" Target="../media/image48.png"/><Relationship Id="rId72" Type="http://schemas.openxmlformats.org/officeDocument/2006/relationships/image" Target="../media/image86.svg"/><Relationship Id="rId80" Type="http://schemas.openxmlformats.org/officeDocument/2006/relationships/image" Target="../media/image94.svg"/><Relationship Id="rId85" Type="http://schemas.openxmlformats.org/officeDocument/2006/relationships/image" Target="../media/image65.png"/><Relationship Id="rId3" Type="http://schemas.openxmlformats.org/officeDocument/2006/relationships/image" Target="../media/image24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5" Type="http://schemas.openxmlformats.org/officeDocument/2006/relationships/image" Target="../media/image35.png"/><Relationship Id="rId33" Type="http://schemas.openxmlformats.org/officeDocument/2006/relationships/image" Target="../media/image39.png"/><Relationship Id="rId38" Type="http://schemas.openxmlformats.org/officeDocument/2006/relationships/image" Target="../media/image52.svg"/><Relationship Id="rId46" Type="http://schemas.openxmlformats.org/officeDocument/2006/relationships/image" Target="../media/image60.svg"/><Relationship Id="rId59" Type="http://schemas.openxmlformats.org/officeDocument/2006/relationships/image" Target="../media/image52.png"/><Relationship Id="rId67" Type="http://schemas.openxmlformats.org/officeDocument/2006/relationships/image" Target="../media/image56.png"/><Relationship Id="rId20" Type="http://schemas.openxmlformats.org/officeDocument/2006/relationships/image" Target="../media/image34.svg"/><Relationship Id="rId41" Type="http://schemas.openxmlformats.org/officeDocument/2006/relationships/image" Target="../media/image43.png"/><Relationship Id="rId54" Type="http://schemas.openxmlformats.org/officeDocument/2006/relationships/image" Target="../media/image68.svg"/><Relationship Id="rId62" Type="http://schemas.openxmlformats.org/officeDocument/2006/relationships/image" Target="../media/image76.svg"/><Relationship Id="rId70" Type="http://schemas.openxmlformats.org/officeDocument/2006/relationships/image" Target="../media/image84.svg"/><Relationship Id="rId75" Type="http://schemas.openxmlformats.org/officeDocument/2006/relationships/image" Target="../media/image60.png"/><Relationship Id="rId83" Type="http://schemas.openxmlformats.org/officeDocument/2006/relationships/image" Target="../media/image64.png"/><Relationship Id="rId88" Type="http://schemas.openxmlformats.org/officeDocument/2006/relationships/image" Target="../media/image102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svg"/><Relationship Id="rId15" Type="http://schemas.openxmlformats.org/officeDocument/2006/relationships/image" Target="../media/image30.png"/><Relationship Id="rId23" Type="http://schemas.openxmlformats.org/officeDocument/2006/relationships/image" Target="../media/image34.png"/><Relationship Id="rId28" Type="http://schemas.openxmlformats.org/officeDocument/2006/relationships/image" Target="../media/image42.svg"/><Relationship Id="rId36" Type="http://schemas.openxmlformats.org/officeDocument/2006/relationships/image" Target="../media/image50.svg"/><Relationship Id="rId49" Type="http://schemas.openxmlformats.org/officeDocument/2006/relationships/image" Target="../media/image47.png"/><Relationship Id="rId57" Type="http://schemas.openxmlformats.org/officeDocument/2006/relationships/image" Target="../media/image51.png"/><Relationship Id="rId10" Type="http://schemas.openxmlformats.org/officeDocument/2006/relationships/image" Target="../media/image24.svg"/><Relationship Id="rId31" Type="http://schemas.openxmlformats.org/officeDocument/2006/relationships/image" Target="../media/image38.png"/><Relationship Id="rId44" Type="http://schemas.openxmlformats.org/officeDocument/2006/relationships/image" Target="../media/image58.svg"/><Relationship Id="rId52" Type="http://schemas.openxmlformats.org/officeDocument/2006/relationships/image" Target="../media/image66.svg"/><Relationship Id="rId60" Type="http://schemas.openxmlformats.org/officeDocument/2006/relationships/image" Target="../media/image74.svg"/><Relationship Id="rId65" Type="http://schemas.openxmlformats.org/officeDocument/2006/relationships/image" Target="../media/image55.png"/><Relationship Id="rId73" Type="http://schemas.openxmlformats.org/officeDocument/2006/relationships/image" Target="../media/image59.png"/><Relationship Id="rId78" Type="http://schemas.openxmlformats.org/officeDocument/2006/relationships/image" Target="../media/image92.svg"/><Relationship Id="rId81" Type="http://schemas.openxmlformats.org/officeDocument/2006/relationships/image" Target="../media/image63.png"/><Relationship Id="rId86" Type="http://schemas.openxmlformats.org/officeDocument/2006/relationships/image" Target="../media/image10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9672" y="3455485"/>
            <a:ext cx="2437805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96688" y="2641526"/>
            <a:ext cx="12385376" cy="152862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7620" algn="ctr" defTabSz="554355" rtl="0">
              <a:lnSpc>
                <a:spcPts val="3710"/>
              </a:lnSpc>
              <a:spcBef>
                <a:spcPts val="55"/>
              </a:spcBef>
              <a:buClrTx/>
            </a:pP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Акселератор ПГУ «НЕЙРОБУМ»  </a:t>
            </a:r>
          </a:p>
          <a:p>
            <a:pPr marL="7620" algn="ctr" defTabSz="554355" rtl="0">
              <a:lnSpc>
                <a:spcPts val="3710"/>
              </a:lnSpc>
              <a:spcBef>
                <a:spcPts val="55"/>
              </a:spcBef>
              <a:buClrTx/>
            </a:pP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«Чат-бот</a:t>
            </a:r>
            <a:r>
              <a:rPr lang="en-US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 </a:t>
            </a: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по применению нейросетей </a:t>
            </a:r>
            <a:r>
              <a:rPr lang="en-US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“</a:t>
            </a: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нейростадика</a:t>
            </a:r>
            <a:r>
              <a:rPr lang="en-US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”</a:t>
            </a: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»»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539" y="4403883"/>
            <a:ext cx="2500602" cy="24928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00" y="1"/>
            <a:ext cx="2534541" cy="253844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40" y="1052736"/>
            <a:ext cx="10992544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cs typeface="+mn-lt"/>
              </a:rPr>
              <a:t>В современном мире </a:t>
            </a:r>
            <a:r>
              <a:rPr lang="ru-RU" sz="1600" dirty="0" err="1">
                <a:latin typeface="+mn-lt"/>
                <a:cs typeface="+mn-lt"/>
              </a:rPr>
              <a:t>нейросети</a:t>
            </a:r>
            <a:r>
              <a:rPr lang="ru-RU" sz="1600" dirty="0">
                <a:latin typeface="+mn-lt"/>
                <a:cs typeface="+mn-lt"/>
              </a:rPr>
              <a:t> становятся все более востребованными и широко применяемыми в различных областях.</a:t>
            </a:r>
            <a:endParaRPr lang="en-GB" sz="1600" dirty="0">
              <a:latin typeface="+mn-lt"/>
              <a:cs typeface="+mn-lt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cs typeface="+mn-lt"/>
              </a:rPr>
              <a:t>Наблюдается рост интереса к </a:t>
            </a:r>
            <a:r>
              <a:rPr lang="ru-RU" sz="1600" dirty="0" err="1">
                <a:latin typeface="+mn-lt"/>
                <a:cs typeface="+mn-lt"/>
              </a:rPr>
              <a:t>нейросетям</a:t>
            </a:r>
            <a:r>
              <a:rPr lang="ru-RU" sz="1600" dirty="0">
                <a:latin typeface="+mn-lt"/>
                <a:cs typeface="+mn-lt"/>
              </a:rPr>
              <a:t> и к получению необходимых навыков для их применения на практике.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485" y="2996891"/>
            <a:ext cx="5321461" cy="26592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2533" b="33274"/>
          <a:stretch>
            <a:fillRect/>
          </a:stretch>
        </p:blipFill>
        <p:spPr>
          <a:xfrm>
            <a:off x="360040" y="2349045"/>
            <a:ext cx="5058611" cy="37431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ЦЕЛЕВАЯ АУДИТОРИЯ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28210" y="1628775"/>
            <a:ext cx="6480810" cy="4798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/>
                </a:solidFill>
                <a:latin typeface="+mn-lt"/>
                <a:cs typeface="+mn-lt"/>
              </a:rPr>
              <a:t> Студенты (лица от 18 до 25 лет)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ru-RU" sz="2000" dirty="0">
              <a:latin typeface="+mn-lt"/>
              <a:cs typeface="+mn-lt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  <a:cs typeface="+mn-lt"/>
              </a:rPr>
              <a:t> Школьники (с 5 класса по 11 класс)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ru-RU" sz="2000" dirty="0">
              <a:latin typeface="+mn-lt"/>
              <a:cs typeface="+mn-lt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cs typeface="+mn-lt"/>
              </a:rPr>
              <a:t> Молодые преподаватели школ и вузов (до 45 лет) </a:t>
            </a:r>
          </a:p>
          <a:p>
            <a:pPr algn="ctr"/>
            <a:endParaRPr lang="ru-RU" sz="2000" dirty="0">
              <a:latin typeface="+mn-lt"/>
              <a:cs typeface="+mn-lt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/>
                </a:solidFill>
                <a:latin typeface="+mn-lt"/>
                <a:cs typeface="+mn-lt"/>
              </a:rPr>
              <a:t> Трудоспособное население, включая родителей и офисных работников (от 25 до 55 лет)</a:t>
            </a:r>
          </a:p>
          <a:p>
            <a:pPr algn="ctr"/>
            <a:endParaRPr lang="ru-RU" sz="2000" dirty="0">
              <a:latin typeface="+mn-lt"/>
              <a:cs typeface="+mn-lt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cs typeface="+mn-lt"/>
              </a:rPr>
              <a:t> Люди преклонного возраста и приближающееся к нему (от 55 лет и старше)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>
              <a:latin typeface="+mn-lt"/>
              <a:cs typeface="+mn-lt"/>
            </a:endParaRPr>
          </a:p>
        </p:txBody>
      </p:sp>
      <p:sp>
        <p:nvSpPr>
          <p:cNvPr id="9220" name="AutoShape 4" descr="https://www.asiainsight.com/wp-content/uploads/2016/02/bigstock-Marketing-Segmentation-8482845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222" name="Picture 6" descr="https://ru.epicstars.com/wp-content/uploads/2022/06/target-audience-cover-1024x5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525" y="1772920"/>
            <a:ext cx="4256405" cy="29184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53280" y="654685"/>
            <a:ext cx="6555105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  <a:p>
            <a:endParaRPr lang="ru-RU" dirty="0"/>
          </a:p>
          <a:p>
            <a:pPr algn="ctr"/>
            <a:r>
              <a:rPr lang="ru-RU" sz="1800" dirty="0">
                <a:latin typeface="+mj-ea"/>
                <a:cs typeface="+mj-ea"/>
              </a:rPr>
              <a:t>Результаты интервью показали, что респонденты сталкиваются с такими трудностями как:</a:t>
            </a:r>
          </a:p>
          <a:p>
            <a:pPr algn="ctr"/>
            <a:endParaRPr lang="ru-RU" sz="18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9376" y="2276872"/>
            <a:ext cx="374441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n-lt"/>
                <a:cs typeface="+mn-lt"/>
              </a:rPr>
              <a:t>Наш продукт –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lt"/>
              </a:rPr>
              <a:t>чат-бот 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lt"/>
              </a:rPr>
              <a:t>Нейростадика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lt"/>
              </a:rPr>
              <a:t>» </a:t>
            </a:r>
            <a:r>
              <a:rPr lang="ru-RU" sz="2000" dirty="0">
                <a:latin typeface="+mn-lt"/>
                <a:cs typeface="+mn-lt"/>
              </a:rPr>
              <a:t>-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cs typeface="+mn-lt"/>
              </a:rPr>
              <a:t>решает проблему незнания механизма применения нейросетей, но желания ими пользоваться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</a:p>
          <a:p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4799965" y="1844675"/>
          <a:ext cx="6480810" cy="4648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ПРЕДЛАГАЕМОЕ РЕШЕНИЕ И</a:t>
            </a:r>
          </a:p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ОСНОВНОЙ ФУНКЦИОНАЛ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79425" y="3284855"/>
          <a:ext cx="10283825" cy="3024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1343660" y="4149090"/>
            <a:ext cx="4352925" cy="534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3200">
                <a:solidFill>
                  <a:schemeClr val="bg1"/>
                </a:solidFill>
                <a:latin typeface="+mj-lt"/>
                <a:cs typeface="+mj-lt"/>
              </a:rPr>
              <a:t>Пакет «База»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735955" y="4149090"/>
            <a:ext cx="4387850" cy="600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3200">
                <a:solidFill>
                  <a:schemeClr val="bg1"/>
                </a:solidFill>
                <a:latin typeface="+mj-lt"/>
                <a:cs typeface="+mj-lt"/>
              </a:rPr>
              <a:t>Пакет «</a:t>
            </a:r>
            <a:r>
              <a:rPr lang="en-US" altLang="en-US" sz="3200">
                <a:solidFill>
                  <a:schemeClr val="bg1"/>
                </a:solidFill>
                <a:latin typeface="+mj-lt"/>
                <a:cs typeface="+mj-lt"/>
              </a:rPr>
              <a:t>VIP</a:t>
            </a:r>
            <a:r>
              <a:rPr lang="ru-RU" altLang="en-US" sz="3200">
                <a:solidFill>
                  <a:schemeClr val="bg1"/>
                </a:solidFill>
                <a:latin typeface="+mj-lt"/>
                <a:cs typeface="+mj-lt"/>
              </a:rPr>
              <a:t>»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791585" y="3284855"/>
            <a:ext cx="4064000" cy="563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40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Функционал</a:t>
            </a:r>
            <a:endParaRPr lang="ru-RU" altLang="en-US">
              <a:ln w="22225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335280" y="994410"/>
            <a:ext cx="10711815" cy="3429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en-US" sz="20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sym typeface="+mn-ea"/>
              </a:rPr>
              <a:t> </a:t>
            </a:r>
          </a:p>
          <a:p>
            <a:pPr lvl="0" algn="l">
              <a:lnSpc>
                <a:spcPct val="125000"/>
              </a:lnSpc>
              <a:spcAft>
                <a:spcPts val="35"/>
              </a:spcAft>
            </a:pPr>
            <a:r>
              <a:rPr lang="ru-RU" altLang="en-US" sz="18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/>
                <a:sym typeface="+mn-ea"/>
              </a:rPr>
              <a:t>-</a:t>
            </a:r>
            <a:r>
              <a: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 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Calibri" panose="020F0502020204030204"/>
                <a:cs typeface="+mn-lt"/>
                <a:sym typeface="Calibri" panose="020F0502020204030204"/>
              </a:rPr>
              <a:t>предоставляет алгоритм </a:t>
            </a:r>
            <a:r>
              <a:rPr sz="1800" dirty="0">
                <a:solidFill>
                  <a:schemeClr val="tx1"/>
                </a:solidFill>
                <a:latin typeface="+mn-lt"/>
                <a:ea typeface="Calibri" panose="020F0502020204030204"/>
                <a:cs typeface="+mn-lt"/>
                <a:sym typeface="Calibri" panose="020F0502020204030204"/>
              </a:rPr>
              <a:t>эффективно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Calibri" panose="020F0502020204030204"/>
                <a:cs typeface="+mn-lt"/>
                <a:sym typeface="Calibri" panose="020F0502020204030204"/>
              </a:rPr>
              <a:t>го</a:t>
            </a:r>
            <a:r>
              <a:rPr sz="1800" dirty="0">
                <a:solidFill>
                  <a:schemeClr val="tx1"/>
                </a:solidFill>
                <a:latin typeface="+mn-lt"/>
                <a:ea typeface="Calibri" panose="020F0502020204030204"/>
                <a:cs typeface="+mn-lt"/>
                <a:sym typeface="Calibri" panose="020F0502020204030204"/>
              </a:rPr>
              <a:t> применени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Calibri" panose="020F0502020204030204"/>
                <a:cs typeface="+mn-lt"/>
                <a:sym typeface="Calibri" panose="020F0502020204030204"/>
              </a:rPr>
              <a:t>я </a:t>
            </a:r>
            <a:r>
              <a:rPr sz="1800" dirty="0">
                <a:solidFill>
                  <a:schemeClr val="tx1"/>
                </a:solidFill>
                <a:latin typeface="+mn-lt"/>
                <a:ea typeface="Calibri" panose="020F0502020204030204"/>
                <a:cs typeface="+mn-lt"/>
                <a:sym typeface="Calibri" panose="020F0502020204030204"/>
              </a:rPr>
              <a:t>нейросетей</a:t>
            </a:r>
          </a:p>
          <a:p>
            <a:pPr lvl="0" algn="l">
              <a:lnSpc>
                <a:spcPct val="125000"/>
              </a:lnSpc>
              <a:spcAft>
                <a:spcPts val="35"/>
              </a:spcAft>
            </a:pPr>
            <a:r>
              <a:rPr lang="ru-RU" altLang="en-US" sz="18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/>
                <a:latin typeface="+mn-lt"/>
                <a:cs typeface="+mn-lt"/>
                <a:sym typeface="+mn-ea"/>
              </a:rPr>
              <a:t>-</a:t>
            </a:r>
            <a:r>
              <a:rPr lang="ru-RU" altLang="en-US" sz="18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+mn-lt"/>
                <a:cs typeface="+mn-lt"/>
                <a:sym typeface="+mn-ea"/>
              </a:rPr>
              <a:t> </a:t>
            </a:r>
            <a:r>
              <a:rPr sz="1800">
                <a:solidFill>
                  <a:schemeClr val="accent1"/>
                </a:solidFill>
                <a:latin typeface="+mn-lt"/>
                <a:cs typeface="+mn-lt"/>
                <a:sym typeface="+mn-ea"/>
              </a:rPr>
              <a:t>по</a:t>
            </a:r>
            <a:r>
              <a:rPr lang="ru-RU" sz="1800" dirty="0">
                <a:solidFill>
                  <a:schemeClr val="accent1"/>
                </a:solidFill>
                <a:latin typeface="+mn-lt"/>
                <a:cs typeface="+mn-lt"/>
                <a:sym typeface="+mn-ea"/>
              </a:rPr>
              <a:t>зволяет сократить время и силы, затраченные на поиски решений задач</a:t>
            </a:r>
            <a:endParaRPr lang="ru-RU" sz="1800" dirty="0">
              <a:solidFill>
                <a:schemeClr val="tx1"/>
              </a:solidFill>
              <a:latin typeface="+mn-lt"/>
              <a:cs typeface="+mn-lt"/>
              <a:sym typeface="+mn-ea"/>
            </a:endParaRPr>
          </a:p>
          <a:p>
            <a:pPr lvl="0" algn="l">
              <a:lnSpc>
                <a:spcPct val="125000"/>
              </a:lnSpc>
              <a:spcAft>
                <a:spcPts val="35"/>
              </a:spcAft>
            </a:pPr>
            <a:r>
              <a:rPr lang="ru-RU" altLang="en-US" sz="18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/>
                <a:latin typeface="+mn-lt"/>
                <a:cs typeface="+mn-lt"/>
                <a:sym typeface="+mn-ea"/>
              </a:rPr>
              <a:t>- </a:t>
            </a:r>
            <a:r>
              <a:rPr lang="ru-RU" sz="180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обучает</a:t>
            </a:r>
            <a:r>
              <a:rPr lang="ru-RU" sz="1800" dirty="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, как правильно генерировать запросы для нейросетей и быстро находить нужную информацию</a:t>
            </a:r>
          </a:p>
          <a:p>
            <a:pPr lvl="0" algn="l">
              <a:lnSpc>
                <a:spcPct val="125000"/>
              </a:lnSpc>
              <a:spcAft>
                <a:spcPts val="35"/>
              </a:spcAft>
            </a:pPr>
            <a:r>
              <a:rPr lang="ru-RU" altLang="en-US" sz="180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/>
                <a:latin typeface="+mn-lt"/>
                <a:cs typeface="+mn-lt"/>
                <a:sym typeface="+mn-ea"/>
              </a:rPr>
              <a:t>- </a:t>
            </a:r>
            <a:r>
              <a:rPr lang="ru-RU" sz="1800">
                <a:solidFill>
                  <a:schemeClr val="accent1"/>
                </a:solidFill>
                <a:latin typeface="+mn-lt"/>
                <a:cs typeface="+mn-lt"/>
                <a:sym typeface="+mn-ea"/>
              </a:rPr>
              <a:t>обучает</a:t>
            </a:r>
            <a:r>
              <a:rPr lang="ru-RU" sz="1800" dirty="0">
                <a:solidFill>
                  <a:schemeClr val="accent1"/>
                </a:solidFill>
                <a:latin typeface="+mn-lt"/>
                <a:cs typeface="+mn-lt"/>
                <a:sym typeface="+mn-ea"/>
              </a:rPr>
              <a:t> генерировать изображения и/или видео с минимальной затратой ресурсов</a:t>
            </a:r>
            <a:endParaRPr lang="ru-RU" altLang="en-US" sz="1800" dirty="0">
              <a:solidFill>
                <a:schemeClr val="accent1"/>
              </a:solidFill>
              <a:latin typeface="+mn-lt"/>
              <a:cs typeface="+mn-lt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ЦЕННОСТНОЕ ПРЕДЛОЖЕНИЕ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63525" y="1412875"/>
          <a:ext cx="6512560" cy="3973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6888480" y="2348865"/>
            <a:ext cx="1008380" cy="7829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888480" y="3573145"/>
            <a:ext cx="880745" cy="962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Текстовое поле 7"/>
          <p:cNvSpPr txBox="1"/>
          <p:nvPr/>
        </p:nvSpPr>
        <p:spPr>
          <a:xfrm>
            <a:off x="9398635" y="160337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7752080" y="1484630"/>
            <a:ext cx="3531870" cy="1465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2000">
                <a:latin typeface="+mn-lt"/>
                <a:cs typeface="+mn-lt"/>
              </a:rPr>
              <a:t>путём выбора степени предлагаемого функционала и возможности его расширения (курс для новичков и продвинутых</a:t>
            </a:r>
            <a:r>
              <a:rPr lang="ru-RU" altLang="en-US" sz="1800"/>
              <a:t>)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7680325" y="4149090"/>
            <a:ext cx="3764915" cy="1934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2000">
                <a:latin typeface="+mn-lt"/>
                <a:cs typeface="+mn-lt"/>
              </a:rPr>
              <a:t> путём выбора направления, в котором пользователи хотят изучать нейросети (текстовый формат, работа с изображениями и видео)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ПРОТОТИП</a:t>
            </a:r>
          </a:p>
        </p:txBody>
      </p:sp>
      <p:pic>
        <p:nvPicPr>
          <p:cNvPr id="100" name="Изображение 99"/>
          <p:cNvPicPr/>
          <p:nvPr/>
        </p:nvPicPr>
        <p:blipFill>
          <a:blip r:embed="rId2"/>
          <a:stretch>
            <a:fillRect/>
          </a:stretch>
        </p:blipFill>
        <p:spPr>
          <a:xfrm>
            <a:off x="95208" y="1571612"/>
            <a:ext cx="3786214" cy="385765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04" y="285728"/>
            <a:ext cx="2786082" cy="6191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9984" y="357166"/>
            <a:ext cx="2764651" cy="614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98813" y="285728"/>
            <a:ext cx="2693187" cy="598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БИЗНЕС-МОДЕЛЬ ПРОЕКТА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335275" y="834088"/>
            <a:ext cx="11017309" cy="5758363"/>
            <a:chOff x="2013617" y="1864384"/>
            <a:chExt cx="16192867" cy="8537991"/>
          </a:xfrm>
          <a:noFill/>
        </p:grpSpPr>
        <p:grpSp>
          <p:nvGrpSpPr>
            <p:cNvPr id="25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35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6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7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9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0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1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3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26" name="Google Shape;111;p4"/>
            <p:cNvSpPr txBox="1"/>
            <p:nvPr/>
          </p:nvSpPr>
          <p:spPr>
            <a:xfrm>
              <a:off x="2056548" y="1974542"/>
              <a:ext cx="2894168" cy="603044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Проблема и существующие альтернативы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Проблемой является </a:t>
              </a: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незнание механизма применения нейросетей, но желание ими пользоваться</a:t>
              </a: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Существующие альтернативы, например, онлайн-курсы, не всегда доступны на русском языке и по разумной цене.</a:t>
              </a:r>
            </a:p>
          </p:txBody>
        </p:sp>
        <p:sp>
          <p:nvSpPr>
            <p:cNvPr id="27" name="Google Shape;112;p4"/>
            <p:cNvSpPr txBox="1"/>
            <p:nvPr/>
          </p:nvSpPr>
          <p:spPr>
            <a:xfrm>
              <a:off x="4872319" y="1864384"/>
              <a:ext cx="3807870" cy="330568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Решение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Чат- бот "Нейростадика" </a:t>
              </a: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предоставляет алгоритм </a:t>
              </a: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эффективно</a:t>
              </a: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го</a:t>
              </a: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применени</a:t>
              </a: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я </a:t>
              </a: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нейросетей</a:t>
              </a: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, генерации запросов, поиска информации с минимальными затратами времени и ресурсов</a:t>
              </a:r>
            </a:p>
          </p:txBody>
        </p:sp>
        <p:sp>
          <p:nvSpPr>
            <p:cNvPr id="28" name="Google Shape;113;p4"/>
            <p:cNvSpPr txBox="1"/>
            <p:nvPr/>
          </p:nvSpPr>
          <p:spPr>
            <a:xfrm>
              <a:off x="4976849" y="5295290"/>
              <a:ext cx="3729473" cy="306559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Ключевые метрики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</a:t>
              </a: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количество пользователей</a:t>
              </a:r>
              <a:r>
                <a:rPr lang="ru-RU"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, </a:t>
              </a: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оформивших подписку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</a:t>
              </a: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отзывы пользователей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количество пользователей</a:t>
              </a:r>
              <a:r>
                <a:rPr lang="ru-RU"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,</a:t>
              </a: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перешедших по рекламе в ТГ боте 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</a:t>
              </a:r>
              <a:r>
                <a:rPr lang="ru-RU"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</a:t>
              </a: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доход от рекламы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доход от продажи курсов в разрезе курсов </a:t>
              </a:r>
            </a:p>
          </p:txBody>
        </p:sp>
        <p:sp>
          <p:nvSpPr>
            <p:cNvPr id="29" name="Google Shape;114;p4"/>
            <p:cNvSpPr txBox="1"/>
            <p:nvPr/>
          </p:nvSpPr>
          <p:spPr>
            <a:xfrm>
              <a:off x="8755617" y="2044773"/>
              <a:ext cx="2892492" cy="588357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Уникальная ценность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Наш продукт предоставляет пользователю удобный способ изучения и применения нейросетей</a:t>
              </a:r>
              <a:r>
                <a:rPr lang="ru-RU"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и</a:t>
              </a: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даёт возможность осуществлять персонализированное обучение: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а) путём выбора степени предлагаемого функционала и возможности его расширения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б) путём выбора направления, в котором пользователи хотят изучать нейросети </a:t>
              </a:r>
            </a:p>
          </p:txBody>
        </p:sp>
        <p:sp>
          <p:nvSpPr>
            <p:cNvPr id="30" name="Google Shape;115;p4"/>
            <p:cNvSpPr txBox="1"/>
            <p:nvPr/>
          </p:nvSpPr>
          <p:spPr>
            <a:xfrm>
              <a:off x="11728449" y="2073276"/>
              <a:ext cx="3013464" cy="328214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Скрытое преимущество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</a:t>
              </a: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Выбор направлений изучения нейросетей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</a:t>
              </a: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Доступн</a:t>
              </a:r>
              <a:r>
                <a:rPr lang="ru-RU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ость</a:t>
              </a: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по стоимости для ЦА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</a:t>
              </a: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Настройки приватности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- </a:t>
              </a: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Доступный язык </a:t>
              </a:r>
            </a:p>
          </p:txBody>
        </p:sp>
        <p:sp>
          <p:nvSpPr>
            <p:cNvPr id="31" name="Google Shape;116;p4"/>
            <p:cNvSpPr txBox="1"/>
            <p:nvPr/>
          </p:nvSpPr>
          <p:spPr>
            <a:xfrm>
              <a:off x="11652249" y="5341419"/>
              <a:ext cx="3089664" cy="255152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Каналы распространения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Паблики ПГУ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Студенческие чаты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Услуги рекламы - партнерская реклама в других чатах </a:t>
              </a:r>
            </a:p>
          </p:txBody>
        </p:sp>
        <p:sp>
          <p:nvSpPr>
            <p:cNvPr id="32" name="Google Shape;117;p4"/>
            <p:cNvSpPr txBox="1"/>
            <p:nvPr/>
          </p:nvSpPr>
          <p:spPr>
            <a:xfrm>
              <a:off x="14853045" y="1997138"/>
              <a:ext cx="3340286" cy="638540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1. Сегмент потребителей</a:t>
              </a:r>
              <a:endParaRPr dirty="0"/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Студенты (лица от 18 до 25 лет)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Школьники (с 5 класса по 11 класс)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Молодые преподаватели школ и вузов (до 45 лет) 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Трудоспособное население, включая родителей и офисных работников (от 25 до 55 лет)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Люди преклонного возраста и приближающееся к нему (от 55 лет и старше)</a:t>
              </a:r>
            </a:p>
          </p:txBody>
        </p:sp>
        <p:sp>
          <p:nvSpPr>
            <p:cNvPr id="33" name="Google Shape;118;p4"/>
            <p:cNvSpPr txBox="1"/>
            <p:nvPr/>
          </p:nvSpPr>
          <p:spPr>
            <a:xfrm>
              <a:off x="2013617" y="8397875"/>
              <a:ext cx="8077199" cy="2004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7. Структура расходов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Затраты на разработку прототипа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Налог</a:t>
              </a:r>
              <a:endParaRPr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Стартовая аренда сервера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Реклама в ТГ, ВК, Яндекс таргет</a:t>
              </a:r>
            </a:p>
          </p:txBody>
        </p:sp>
        <p:sp>
          <p:nvSpPr>
            <p:cNvPr id="34" name="Google Shape;119;p4"/>
            <p:cNvSpPr txBox="1"/>
            <p:nvPr/>
          </p:nvSpPr>
          <p:spPr>
            <a:xfrm>
              <a:off x="10129607" y="8380657"/>
              <a:ext cx="7986260" cy="177571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Потоки доходов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8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Стоимость продукта база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8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Стоимость продукта vip</a:t>
              </a: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доход от партнёрской рекламы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ФИНАНСОВЫЕ ПОКАЗАТЕЛИ ПРОЕКТА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263525" y="1052830"/>
          <a:ext cx="10906125" cy="4236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21305" y="188511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НАША КОМАНДА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21310" y="1161415"/>
          <a:ext cx="11058525" cy="545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407670" y="803910"/>
            <a:ext cx="3181350" cy="3575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lang="ru-RU" sz="2000" dirty="0">
                <a:solidFill>
                  <a:schemeClr val="accent1"/>
                </a:solidFill>
                <a:sym typeface="+mn-ea"/>
              </a:rPr>
              <a:t>разработчик прототипа</a:t>
            </a:r>
            <a:endParaRPr lang="ru-RU" altLang="en-US" sz="2000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079875" y="762635"/>
            <a:ext cx="33508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sz="2000">
                <a:solidFill>
                  <a:schemeClr val="accent1"/>
                </a:solidFill>
                <a:sym typeface="+mn-ea"/>
              </a:rPr>
              <a:t>р</a:t>
            </a:r>
            <a:r>
              <a:rPr lang="ru-RU" sz="2000" dirty="0" err="1">
                <a:solidFill>
                  <a:schemeClr val="accent1"/>
                </a:solidFill>
                <a:sym typeface="+mn-ea"/>
              </a:rPr>
              <a:t>азработчик-тестировщик</a:t>
            </a:r>
            <a:endParaRPr lang="ru-RU" altLang="en-US" sz="2000" dirty="0" err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040370" y="762635"/>
            <a:ext cx="29857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sz="2000">
                <a:solidFill>
                  <a:schemeClr val="accent1"/>
                </a:solidFill>
                <a:sym typeface="+mn-ea"/>
              </a:rPr>
              <a:t>к</a:t>
            </a:r>
            <a:r>
              <a:rPr lang="ru-RU" sz="2000" dirty="0" err="1">
                <a:solidFill>
                  <a:schemeClr val="accent1"/>
                </a:solidFill>
                <a:sym typeface="+mn-ea"/>
              </a:rPr>
              <a:t>опирайтер</a:t>
            </a:r>
            <a:endParaRPr lang="ru-RU" altLang="en-US" sz="2000" dirty="0" err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2351405" y="3789045"/>
            <a:ext cx="311340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lang="ru-RU" sz="2000" dirty="0">
                <a:solidFill>
                  <a:schemeClr val="accent1"/>
                </a:solidFill>
                <a:sym typeface="+mn-ea"/>
              </a:rPr>
              <a:t>аналитик</a:t>
            </a:r>
            <a:endParaRPr lang="ru-RU" altLang="en-US" sz="2000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6096000" y="3789045"/>
            <a:ext cx="308165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lang="ru-RU" sz="1600" dirty="0">
                <a:solidFill>
                  <a:schemeClr val="accent1"/>
                </a:solidFill>
                <a:sym typeface="+mn-ea"/>
              </a:rPr>
              <a:t> </a:t>
            </a:r>
            <a:r>
              <a:rPr lang="ru-RU" sz="2000" dirty="0">
                <a:solidFill>
                  <a:schemeClr val="accent1"/>
                </a:solidFill>
                <a:sym typeface="+mn-ea"/>
              </a:rPr>
              <a:t>маркетолог</a:t>
            </a:r>
            <a:endParaRPr lang="ru-RU" altLang="en-US" sz="2000" dirty="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Будем на связи!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/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/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/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/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/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0040" y="908591"/>
            <a:ext cx="10992544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ru-RU" altLang="ru-RU" sz="1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Смоляков Данил, 8-919-746-72-99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на демо-день</Template>
  <TotalTime>22</TotalTime>
  <Words>658</Words>
  <Application>Microsoft Office PowerPoint</Application>
  <PresentationFormat>Произвольный</PresentationFormat>
  <Paragraphs>106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Trebuchet MS</vt:lpstr>
      <vt:lpstr>Gilroy</vt:lpstr>
      <vt:lpstr>Gilroy-Black</vt:lpstr>
      <vt:lpstr>Calibri</vt:lpstr>
      <vt:lpstr>Gilroy-ExtraBold</vt:lpstr>
      <vt:lpstr>Calibri Light</vt:lpstr>
      <vt:lpstr>Тема Office</vt:lpstr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User Windows</cp:lastModifiedBy>
  <cp:revision>28</cp:revision>
  <dcterms:created xsi:type="dcterms:W3CDTF">2023-10-22T07:00:00Z</dcterms:created>
  <dcterms:modified xsi:type="dcterms:W3CDTF">2023-11-27T07:29:16Z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743FC0E5209F49108694AEF174ABBC58_12</vt:lpwstr>
  </property>
  <property fmtid="{D5CDD505-2E9C-101B-9397-08002B2CF9AE}" pid="3" name="KSOProductBuildVer">
    <vt:lpwstr>1049-12.2.0.13306</vt:lpwstr>
  </property>
</Properties>
</file>