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5119350" cy="10691813"/>
  <p:notesSz cx="9928225" cy="14357350"/>
  <p:defaultTextStyle>
    <a:defPPr>
      <a:defRPr lang="ru-RU"/>
    </a:defPPr>
    <a:lvl1pPr marL="0" algn="l" defTabSz="147483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418" algn="l" defTabSz="147483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836" algn="l" defTabSz="147483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254" algn="l" defTabSz="147483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9672" algn="l" defTabSz="147483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089" algn="l" defTabSz="147483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4507" algn="l" defTabSz="147483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1925" algn="l" defTabSz="147483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9343" algn="l" defTabSz="147483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DBDB1-672C-4E2D-B779-08BD20C2D310}" type="datetimeFigureOut">
              <a:rPr lang="ru-RU" smtClean="0"/>
              <a:t>08.07.2022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0CA30-2639-4803-8C22-B0A21FB03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040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968" y="428168"/>
            <a:ext cx="13607415" cy="1781969"/>
          </a:xfrm>
          <a:prstGeom prst="rect">
            <a:avLst/>
          </a:prstGeom>
        </p:spPr>
        <p:txBody>
          <a:bodyPr vert="horz" lIns="147484" tIns="73742" rIns="147484" bIns="7374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968" y="2494757"/>
            <a:ext cx="13607415" cy="7056102"/>
          </a:xfrm>
          <a:prstGeom prst="rect">
            <a:avLst/>
          </a:prstGeom>
        </p:spPr>
        <p:txBody>
          <a:bodyPr vert="horz" lIns="147484" tIns="73742" rIns="147484" bIns="7374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55968" y="9909727"/>
            <a:ext cx="3527848" cy="569240"/>
          </a:xfrm>
          <a:prstGeom prst="rect">
            <a:avLst/>
          </a:prstGeom>
        </p:spPr>
        <p:txBody>
          <a:bodyPr vert="horz" lIns="147484" tIns="73742" rIns="147484" bIns="7374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DBDB1-672C-4E2D-B779-08BD20C2D310}" type="datetimeFigureOut">
              <a:rPr lang="ru-RU" smtClean="0"/>
              <a:t>08.07.2022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165778" y="9909727"/>
            <a:ext cx="4787794" cy="569240"/>
          </a:xfrm>
          <a:prstGeom prst="rect">
            <a:avLst/>
          </a:prstGeom>
        </p:spPr>
        <p:txBody>
          <a:bodyPr vert="horz" lIns="147484" tIns="73742" rIns="147484" bIns="7374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835534" y="9909727"/>
            <a:ext cx="3527848" cy="569240"/>
          </a:xfrm>
          <a:prstGeom prst="rect">
            <a:avLst/>
          </a:prstGeom>
        </p:spPr>
        <p:txBody>
          <a:bodyPr vert="horz" lIns="147484" tIns="73742" rIns="147484" bIns="7374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0CA30-2639-4803-8C22-B0A21FB03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441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1474836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063" indent="-553063" algn="l" defTabSz="1474836" rtl="0" eaLnBrk="1" latinLnBrk="0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304" indent="-460886" algn="l" defTabSz="1474836" rtl="0" eaLnBrk="1" latinLnBrk="0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545" indent="-368709" algn="l" defTabSz="14748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0963" indent="-368709" algn="l" defTabSz="14748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380" indent="-368709" algn="l" defTabSz="1474836" rtl="0" eaLnBrk="1" latinLnBrk="0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5798" indent="-368709" algn="l" defTabSz="14748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216" indent="-368709" algn="l" defTabSz="14748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634" indent="-368709" algn="l" defTabSz="14748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052" indent="-368709" algn="l" defTabSz="14748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47483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18" algn="l" defTabSz="147483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836" algn="l" defTabSz="147483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254" algn="l" defTabSz="147483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672" algn="l" defTabSz="147483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089" algn="l" defTabSz="147483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507" algn="l" defTabSz="147483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1925" algn="l" defTabSz="147483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343" algn="l" defTabSz="147483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ru-RU" sz="5700" i="0" u="none" strike="noStrike" cap="none" smtClean="0">
                <a:solidFill>
                  <a:srgbClr val="050313"/>
                </a:solidFill>
                <a:latin typeface="Arial Black"/>
                <a:ea typeface="Arial Black"/>
                <a:cs typeface="Arial Black"/>
                <a:sym typeface="Arial Black"/>
              </a:rPr>
              <a:t>Архипелаг 2022: #НастоящееБудущее</a:t>
            </a:r>
            <a:endParaRPr lang="ru-RU" sz="8500" i="0" u="none" strike="noStrike" cap="none" dirty="0">
              <a:solidFill>
                <a:srgbClr val="0503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11935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115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smtClean="0">
                <a:latin typeface="Arial Black"/>
                <a:ea typeface="Arial Black"/>
                <a:cs typeface="Arial Black"/>
                <a:sym typeface="Arial Black"/>
              </a:rPr>
              <a:t>Проблемы</a:t>
            </a:r>
            <a:endParaRPr lang="ru-RU"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11935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308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smtClean="0">
                <a:latin typeface="Arial Black"/>
                <a:ea typeface="Arial Black"/>
                <a:cs typeface="Arial Black"/>
                <a:sym typeface="Arial Black"/>
              </a:rPr>
              <a:t>Решение</a:t>
            </a:r>
            <a:endParaRPr lang="ru-RU"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11935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93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9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</a:t>
            </a:r>
            <a:r>
              <a:rPr lang="ru-RU" sz="32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полосовой химической обработки пропашных культур: качественные показатели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11935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417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zoom dir="in"/>
      </p:transition>
    </mc:Choice>
    <mc:Fallback>
      <p:transition spd="slow">
        <p:zoom dir="in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smtClean="0">
                <a:latin typeface="Arial Black"/>
                <a:ea typeface="Arial Black"/>
                <a:cs typeface="Arial Black"/>
                <a:sym typeface="Arial Black"/>
              </a:rPr>
              <a:t>Продукт</a:t>
            </a:r>
            <a:endParaRPr lang="ru-RU" sz="3500" b="0" dirty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11935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910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smtClean="0">
                <a:latin typeface="Arial Black"/>
                <a:ea typeface="Arial Black"/>
                <a:cs typeface="Arial Black"/>
                <a:sym typeface="Arial Black"/>
              </a:rPr>
              <a:t>Конкуренты</a:t>
            </a:r>
            <a:endParaRPr lang="ru-RU"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11935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86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smtClean="0">
                <a:latin typeface="Arial Black"/>
                <a:ea typeface="Arial Black"/>
                <a:cs typeface="Arial Black"/>
                <a:sym typeface="Arial Black"/>
              </a:rPr>
              <a:t>Рынок</a:t>
            </a:r>
            <a:endParaRPr lang="ru-RU"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11935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451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smtClean="0">
                <a:latin typeface="Arial Black"/>
                <a:ea typeface="Arial Black"/>
                <a:cs typeface="Arial Black"/>
                <a:sym typeface="Arial Black"/>
              </a:rPr>
              <a:t>Бизнес-модель</a:t>
            </a:r>
            <a:endParaRPr lang="ru-RU"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11935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394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smtClean="0">
                <a:latin typeface="Arial Black"/>
                <a:ea typeface="Arial Black"/>
                <a:cs typeface="Arial Black"/>
                <a:sym typeface="Arial Black"/>
              </a:rPr>
              <a:t>Текущие результаты</a:t>
            </a:r>
            <a:endParaRPr lang="ru-RU"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11935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41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smtClean="0">
                <a:latin typeface="Arial Black"/>
                <a:ea typeface="Arial Black"/>
                <a:cs typeface="Arial Black"/>
                <a:sym typeface="Arial Black"/>
              </a:rPr>
              <a:t>Планы развития</a:t>
            </a:r>
            <a:endParaRPr lang="ru-RU"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11935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035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smtClean="0">
                <a:latin typeface="Arial Black"/>
                <a:ea typeface="Arial Black"/>
                <a:cs typeface="Arial Black"/>
                <a:sym typeface="Arial Black"/>
              </a:rPr>
              <a:t>Интеллектуальная собственность</a:t>
            </a:r>
            <a:endParaRPr lang="ru-RU"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11935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98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</a:pPr>
            <a:r>
              <a:rPr lang="ru-RU" sz="3500" b="0" smtClean="0">
                <a:latin typeface="Arial Black"/>
                <a:ea typeface="Arial Black"/>
                <a:cs typeface="Arial Black"/>
                <a:sym typeface="Arial Black"/>
              </a:rPr>
              <a:t>Команда</a:t>
            </a:r>
            <a:endParaRPr lang="ru-RU" sz="3500"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11935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6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ru-RU" b="1" smtClean="0"/>
              <a:t>Контакты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11935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737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Произвольный</PresentationFormat>
  <Paragraphs>13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Архипелаг 2022: #НастоящееБудущее</vt:lpstr>
      <vt:lpstr>Проблемы</vt:lpstr>
      <vt:lpstr>Решение</vt:lpstr>
      <vt:lpstr>Эффективность технологии полосовой химической обработки пропашных культур: качественные показатели</vt:lpstr>
      <vt:lpstr>Продукт</vt:lpstr>
      <vt:lpstr>Конкуренты</vt:lpstr>
      <vt:lpstr>Рынок</vt:lpstr>
      <vt:lpstr>Бизнес-модель</vt:lpstr>
      <vt:lpstr>Текущие результаты</vt:lpstr>
      <vt:lpstr>Планы развития</vt:lpstr>
      <vt:lpstr>Интеллектуальная собственность</vt:lpstr>
      <vt:lpstr>Команда</vt:lpstr>
      <vt:lpstr>Контакты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Архипелаг 2022: #НастоящееБудущее</dc:title>
  <dc:creator>Marina</dc:creator>
  <cp:lastModifiedBy>Marina</cp:lastModifiedBy>
  <cp:revision>1</cp:revision>
  <dcterms:created xsi:type="dcterms:W3CDTF">2022-07-08T08:18:32Z</dcterms:created>
  <dcterms:modified xsi:type="dcterms:W3CDTF">2022-07-08T08:18:32Z</dcterms:modified>
</cp:coreProperties>
</file>