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10287000" cx="18288000"/>
  <p:notesSz cx="18288000" cy="10287000"/>
  <p:embeddedFontLst>
    <p:embeddedFont>
      <p:font typeface="Roboto"/>
      <p:regular r:id="rId18"/>
      <p:bold r:id="rId19"/>
      <p:italic r:id="rId20"/>
      <p:boldItalic r:id="rId21"/>
    </p:embeddedFont>
    <p:embeddedFont>
      <p:font typeface="Tahoma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24" roundtripDataSignature="AMtx7mjpwk/Z86zsHewGIOfRGlKM6q56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schemas.openxmlformats.org/officeDocument/2006/relationships/font" Target="fonts/Tahoma-regular.fnt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Tahoma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2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3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7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9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0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2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2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>
                <a:solidFill>
                  <a:srgbClr val="5CE1E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7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 txBox="1"/>
          <p:nvPr>
            <p:ph type="title"/>
          </p:nvPr>
        </p:nvSpPr>
        <p:spPr>
          <a:xfrm>
            <a:off x="3381379" y="2696939"/>
            <a:ext cx="11525240" cy="10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0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" type="body"/>
          </p:nvPr>
        </p:nvSpPr>
        <p:spPr>
          <a:xfrm>
            <a:off x="3628698" y="2969790"/>
            <a:ext cx="11030603" cy="5971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>
                <a:solidFill>
                  <a:srgbClr val="5CE1E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>
  <p:cSld name="Title Only">
    <p:bg>
      <p:bgPr>
        <a:solidFill>
          <a:schemeClr val="lt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 txBox="1"/>
          <p:nvPr>
            <p:ph type="title"/>
          </p:nvPr>
        </p:nvSpPr>
        <p:spPr>
          <a:xfrm>
            <a:off x="3381379" y="2696939"/>
            <a:ext cx="11525240" cy="10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0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>
                <a:solidFill>
                  <a:srgbClr val="5CE1E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subTitle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0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>
                <a:solidFill>
                  <a:srgbClr val="5CE1E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3381379" y="2696939"/>
            <a:ext cx="11525240" cy="10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0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>
                <a:solidFill>
                  <a:srgbClr val="5CE1E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" name="Google Shape;7;p16"/>
          <p:cNvSpPr txBox="1"/>
          <p:nvPr>
            <p:ph type="title"/>
          </p:nvPr>
        </p:nvSpPr>
        <p:spPr>
          <a:xfrm>
            <a:off x="3381379" y="2696939"/>
            <a:ext cx="11525240" cy="10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000" u="none" cap="none" strike="noStrike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6"/>
          <p:cNvSpPr txBox="1"/>
          <p:nvPr>
            <p:ph idx="1" type="body"/>
          </p:nvPr>
        </p:nvSpPr>
        <p:spPr>
          <a:xfrm>
            <a:off x="3628698" y="2969790"/>
            <a:ext cx="11030603" cy="5971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>
                <a:solidFill>
                  <a:srgbClr val="5CE1E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6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" name="Google Shape;11;p16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indent="0" lvl="1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indent="0" lvl="2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indent="0" lvl="3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indent="0" lvl="4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indent="0" lvl="5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indent="0" lvl="6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indent="0" lvl="7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indent="0" lvl="8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14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20.pn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1"/>
          <p:cNvGrpSpPr/>
          <p:nvPr/>
        </p:nvGrpSpPr>
        <p:grpSpPr>
          <a:xfrm>
            <a:off x="0" y="2516936"/>
            <a:ext cx="7890941" cy="7770495"/>
            <a:chOff x="0" y="2516936"/>
            <a:chExt cx="7890941" cy="7770495"/>
          </a:xfrm>
        </p:grpSpPr>
        <p:sp>
          <p:nvSpPr>
            <p:cNvPr id="45" name="Google Shape;45;p1"/>
            <p:cNvSpPr/>
            <p:nvPr/>
          </p:nvSpPr>
          <p:spPr>
            <a:xfrm>
              <a:off x="0" y="2516936"/>
              <a:ext cx="7572375" cy="7770495"/>
            </a:xfrm>
            <a:custGeom>
              <a:rect b="b" l="l" r="r" t="t"/>
              <a:pathLst>
                <a:path extrusionOk="0" h="7770495" w="7572375">
                  <a:moveTo>
                    <a:pt x="4114787" y="7770063"/>
                  </a:moveTo>
                  <a:lnTo>
                    <a:pt x="4114520" y="7721778"/>
                  </a:lnTo>
                  <a:lnTo>
                    <a:pt x="4113682" y="7673619"/>
                  </a:lnTo>
                  <a:lnTo>
                    <a:pt x="4112310" y="7625601"/>
                  </a:lnTo>
                  <a:lnTo>
                    <a:pt x="4110380" y="7577722"/>
                  </a:lnTo>
                  <a:lnTo>
                    <a:pt x="4107904" y="7529982"/>
                  </a:lnTo>
                  <a:lnTo>
                    <a:pt x="4104894" y="7482395"/>
                  </a:lnTo>
                  <a:lnTo>
                    <a:pt x="4101350" y="7434948"/>
                  </a:lnTo>
                  <a:lnTo>
                    <a:pt x="4097261" y="7387653"/>
                  </a:lnTo>
                  <a:lnTo>
                    <a:pt x="4092638" y="7340511"/>
                  </a:lnTo>
                  <a:lnTo>
                    <a:pt x="4087495" y="7293534"/>
                  </a:lnTo>
                  <a:lnTo>
                    <a:pt x="4081830" y="7246709"/>
                  </a:lnTo>
                  <a:lnTo>
                    <a:pt x="4075633" y="7200049"/>
                  </a:lnTo>
                  <a:lnTo>
                    <a:pt x="4068915" y="7153567"/>
                  </a:lnTo>
                  <a:lnTo>
                    <a:pt x="4061688" y="7107237"/>
                  </a:lnTo>
                  <a:lnTo>
                    <a:pt x="4053941" y="7061086"/>
                  </a:lnTo>
                  <a:lnTo>
                    <a:pt x="4045686" y="7015112"/>
                  </a:lnTo>
                  <a:lnTo>
                    <a:pt x="4036923" y="6969315"/>
                  </a:lnTo>
                  <a:lnTo>
                    <a:pt x="4027665" y="6923697"/>
                  </a:lnTo>
                  <a:lnTo>
                    <a:pt x="4017899" y="6878269"/>
                  </a:lnTo>
                  <a:lnTo>
                    <a:pt x="4007624" y="6833019"/>
                  </a:lnTo>
                  <a:lnTo>
                    <a:pt x="3996867" y="6787959"/>
                  </a:lnTo>
                  <a:lnTo>
                    <a:pt x="3985603" y="6743103"/>
                  </a:lnTo>
                  <a:lnTo>
                    <a:pt x="3973868" y="6698437"/>
                  </a:lnTo>
                  <a:lnTo>
                    <a:pt x="3961638" y="6653974"/>
                  </a:lnTo>
                  <a:lnTo>
                    <a:pt x="3948925" y="6609702"/>
                  </a:lnTo>
                  <a:lnTo>
                    <a:pt x="3935730" y="6565646"/>
                  </a:lnTo>
                  <a:lnTo>
                    <a:pt x="3922052" y="6521805"/>
                  </a:lnTo>
                  <a:lnTo>
                    <a:pt x="3907904" y="6478168"/>
                  </a:lnTo>
                  <a:lnTo>
                    <a:pt x="3893286" y="6434734"/>
                  </a:lnTo>
                  <a:lnTo>
                    <a:pt x="3878199" y="6391529"/>
                  </a:lnTo>
                  <a:lnTo>
                    <a:pt x="3862654" y="6348552"/>
                  </a:lnTo>
                  <a:lnTo>
                    <a:pt x="3846639" y="6305791"/>
                  </a:lnTo>
                  <a:lnTo>
                    <a:pt x="3830167" y="6263246"/>
                  </a:lnTo>
                  <a:lnTo>
                    <a:pt x="3813238" y="6220942"/>
                  </a:lnTo>
                  <a:lnTo>
                    <a:pt x="3795852" y="6178867"/>
                  </a:lnTo>
                  <a:lnTo>
                    <a:pt x="3778021" y="6137033"/>
                  </a:lnTo>
                  <a:lnTo>
                    <a:pt x="3759733" y="6095441"/>
                  </a:lnTo>
                  <a:lnTo>
                    <a:pt x="3741013" y="6054077"/>
                  </a:lnTo>
                  <a:lnTo>
                    <a:pt x="3721849" y="6012967"/>
                  </a:lnTo>
                  <a:lnTo>
                    <a:pt x="3702240" y="5972099"/>
                  </a:lnTo>
                  <a:lnTo>
                    <a:pt x="3682200" y="5931484"/>
                  </a:lnTo>
                  <a:lnTo>
                    <a:pt x="3661740" y="5891123"/>
                  </a:lnTo>
                  <a:lnTo>
                    <a:pt x="3640836" y="5851029"/>
                  </a:lnTo>
                  <a:lnTo>
                    <a:pt x="3619512" y="5811177"/>
                  </a:lnTo>
                  <a:lnTo>
                    <a:pt x="3597757" y="5771604"/>
                  </a:lnTo>
                  <a:lnTo>
                    <a:pt x="3575596" y="5732284"/>
                  </a:lnTo>
                  <a:lnTo>
                    <a:pt x="3553002" y="5693232"/>
                  </a:lnTo>
                  <a:lnTo>
                    <a:pt x="3530003" y="5654459"/>
                  </a:lnTo>
                  <a:lnTo>
                    <a:pt x="3506597" y="5615965"/>
                  </a:lnTo>
                  <a:lnTo>
                    <a:pt x="3482771" y="5577738"/>
                  </a:lnTo>
                  <a:lnTo>
                    <a:pt x="3458553" y="5539803"/>
                  </a:lnTo>
                  <a:lnTo>
                    <a:pt x="3433927" y="5502148"/>
                  </a:lnTo>
                  <a:lnTo>
                    <a:pt x="3408908" y="5464784"/>
                  </a:lnTo>
                  <a:lnTo>
                    <a:pt x="3383483" y="5427700"/>
                  </a:lnTo>
                  <a:lnTo>
                    <a:pt x="3357676" y="5390908"/>
                  </a:lnTo>
                  <a:lnTo>
                    <a:pt x="3331464" y="5354421"/>
                  </a:lnTo>
                  <a:lnTo>
                    <a:pt x="3304883" y="5318226"/>
                  </a:lnTo>
                  <a:lnTo>
                    <a:pt x="3277908" y="5282349"/>
                  </a:lnTo>
                  <a:lnTo>
                    <a:pt x="3250552" y="5246763"/>
                  </a:lnTo>
                  <a:lnTo>
                    <a:pt x="3222815" y="5211483"/>
                  </a:lnTo>
                  <a:lnTo>
                    <a:pt x="3194710" y="5176520"/>
                  </a:lnTo>
                  <a:lnTo>
                    <a:pt x="3166237" y="5141874"/>
                  </a:lnTo>
                  <a:lnTo>
                    <a:pt x="3137395" y="5107533"/>
                  </a:lnTo>
                  <a:lnTo>
                    <a:pt x="3108185" y="5073523"/>
                  </a:lnTo>
                  <a:lnTo>
                    <a:pt x="3078607" y="5039830"/>
                  </a:lnTo>
                  <a:lnTo>
                    <a:pt x="3048673" y="5006467"/>
                  </a:lnTo>
                  <a:lnTo>
                    <a:pt x="3018383" y="4973434"/>
                  </a:lnTo>
                  <a:lnTo>
                    <a:pt x="2987738" y="4940732"/>
                  </a:lnTo>
                  <a:lnTo>
                    <a:pt x="2956737" y="4908372"/>
                  </a:lnTo>
                  <a:lnTo>
                    <a:pt x="2925407" y="4876343"/>
                  </a:lnTo>
                  <a:lnTo>
                    <a:pt x="2893720" y="4844656"/>
                  </a:lnTo>
                  <a:lnTo>
                    <a:pt x="2861691" y="4813312"/>
                  </a:lnTo>
                  <a:lnTo>
                    <a:pt x="2829318" y="4782324"/>
                  </a:lnTo>
                  <a:lnTo>
                    <a:pt x="2796616" y="4751679"/>
                  </a:lnTo>
                  <a:lnTo>
                    <a:pt x="2763583" y="4721390"/>
                  </a:lnTo>
                  <a:lnTo>
                    <a:pt x="2730220" y="4691456"/>
                  </a:lnTo>
                  <a:lnTo>
                    <a:pt x="2696527" y="4661878"/>
                  </a:lnTo>
                  <a:lnTo>
                    <a:pt x="2662517" y="4632668"/>
                  </a:lnTo>
                  <a:lnTo>
                    <a:pt x="2628188" y="4603826"/>
                  </a:lnTo>
                  <a:lnTo>
                    <a:pt x="2593543" y="4575340"/>
                  </a:lnTo>
                  <a:lnTo>
                    <a:pt x="2558567" y="4547235"/>
                  </a:lnTo>
                  <a:lnTo>
                    <a:pt x="2523299" y="4519511"/>
                  </a:lnTo>
                  <a:lnTo>
                    <a:pt x="2487714" y="4492155"/>
                  </a:lnTo>
                  <a:lnTo>
                    <a:pt x="2451824" y="4465180"/>
                  </a:lnTo>
                  <a:lnTo>
                    <a:pt x="2415629" y="4438586"/>
                  </a:lnTo>
                  <a:lnTo>
                    <a:pt x="2379141" y="4412386"/>
                  </a:lnTo>
                  <a:lnTo>
                    <a:pt x="2342362" y="4386580"/>
                  </a:lnTo>
                  <a:lnTo>
                    <a:pt x="2305278" y="4361154"/>
                  </a:lnTo>
                  <a:lnTo>
                    <a:pt x="2267902" y="4336135"/>
                  </a:lnTo>
                  <a:lnTo>
                    <a:pt x="2230247" y="4311510"/>
                  </a:lnTo>
                  <a:lnTo>
                    <a:pt x="2192312" y="4287278"/>
                  </a:lnTo>
                  <a:lnTo>
                    <a:pt x="2154085" y="4263466"/>
                  </a:lnTo>
                  <a:lnTo>
                    <a:pt x="2115591" y="4240060"/>
                  </a:lnTo>
                  <a:lnTo>
                    <a:pt x="2076818" y="4217060"/>
                  </a:lnTo>
                  <a:lnTo>
                    <a:pt x="2037765" y="4194467"/>
                  </a:lnTo>
                  <a:lnTo>
                    <a:pt x="1998459" y="4172305"/>
                  </a:lnTo>
                  <a:lnTo>
                    <a:pt x="1958873" y="4150550"/>
                  </a:lnTo>
                  <a:lnTo>
                    <a:pt x="1919033" y="4129227"/>
                  </a:lnTo>
                  <a:lnTo>
                    <a:pt x="1878926" y="4108323"/>
                  </a:lnTo>
                  <a:lnTo>
                    <a:pt x="1838566" y="4087850"/>
                  </a:lnTo>
                  <a:lnTo>
                    <a:pt x="1797951" y="4067822"/>
                  </a:lnTo>
                  <a:lnTo>
                    <a:pt x="1757083" y="4048214"/>
                  </a:lnTo>
                  <a:lnTo>
                    <a:pt x="1715973" y="4029049"/>
                  </a:lnTo>
                  <a:lnTo>
                    <a:pt x="1674622" y="4010329"/>
                  </a:lnTo>
                  <a:lnTo>
                    <a:pt x="1633016" y="3992041"/>
                  </a:lnTo>
                  <a:lnTo>
                    <a:pt x="1591183" y="3974211"/>
                  </a:lnTo>
                  <a:lnTo>
                    <a:pt x="1549107" y="3956824"/>
                  </a:lnTo>
                  <a:lnTo>
                    <a:pt x="1506804" y="3939895"/>
                  </a:lnTo>
                  <a:lnTo>
                    <a:pt x="1464271" y="3923423"/>
                  </a:lnTo>
                  <a:lnTo>
                    <a:pt x="1421511" y="3907409"/>
                  </a:lnTo>
                  <a:lnTo>
                    <a:pt x="1378521" y="3891864"/>
                  </a:lnTo>
                  <a:lnTo>
                    <a:pt x="1335316" y="3876776"/>
                  </a:lnTo>
                  <a:lnTo>
                    <a:pt x="1291894" y="3862159"/>
                  </a:lnTo>
                  <a:lnTo>
                    <a:pt x="1248257" y="3848011"/>
                  </a:lnTo>
                  <a:lnTo>
                    <a:pt x="1204404" y="3834333"/>
                  </a:lnTo>
                  <a:lnTo>
                    <a:pt x="1160348" y="3821138"/>
                  </a:lnTo>
                  <a:lnTo>
                    <a:pt x="1116076" y="3808425"/>
                  </a:lnTo>
                  <a:lnTo>
                    <a:pt x="1071613" y="3796195"/>
                  </a:lnTo>
                  <a:lnTo>
                    <a:pt x="1026947" y="3784447"/>
                  </a:lnTo>
                  <a:lnTo>
                    <a:pt x="982091" y="3773195"/>
                  </a:lnTo>
                  <a:lnTo>
                    <a:pt x="937031" y="3762438"/>
                  </a:lnTo>
                  <a:lnTo>
                    <a:pt x="891794" y="3752164"/>
                  </a:lnTo>
                  <a:lnTo>
                    <a:pt x="846353" y="3742398"/>
                  </a:lnTo>
                  <a:lnTo>
                    <a:pt x="800735" y="3733139"/>
                  </a:lnTo>
                  <a:lnTo>
                    <a:pt x="754938" y="3724376"/>
                  </a:lnTo>
                  <a:lnTo>
                    <a:pt x="708964" y="3716121"/>
                  </a:lnTo>
                  <a:lnTo>
                    <a:pt x="662813" y="3708374"/>
                  </a:lnTo>
                  <a:lnTo>
                    <a:pt x="616496" y="3701148"/>
                  </a:lnTo>
                  <a:lnTo>
                    <a:pt x="570001" y="3694430"/>
                  </a:lnTo>
                  <a:lnTo>
                    <a:pt x="523341" y="3688232"/>
                  </a:lnTo>
                  <a:lnTo>
                    <a:pt x="476516" y="3682568"/>
                  </a:lnTo>
                  <a:lnTo>
                    <a:pt x="429539" y="3677424"/>
                  </a:lnTo>
                  <a:lnTo>
                    <a:pt x="382397" y="3672802"/>
                  </a:lnTo>
                  <a:lnTo>
                    <a:pt x="335102" y="3668712"/>
                  </a:lnTo>
                  <a:lnTo>
                    <a:pt x="287655" y="3665169"/>
                  </a:lnTo>
                  <a:lnTo>
                    <a:pt x="240068" y="3662159"/>
                  </a:lnTo>
                  <a:lnTo>
                    <a:pt x="192328" y="3659682"/>
                  </a:lnTo>
                  <a:lnTo>
                    <a:pt x="144449" y="3657752"/>
                  </a:lnTo>
                  <a:lnTo>
                    <a:pt x="96431" y="3656380"/>
                  </a:lnTo>
                  <a:lnTo>
                    <a:pt x="48285" y="3655542"/>
                  </a:lnTo>
                  <a:lnTo>
                    <a:pt x="0" y="3655263"/>
                  </a:lnTo>
                  <a:lnTo>
                    <a:pt x="0" y="5487568"/>
                  </a:lnTo>
                  <a:lnTo>
                    <a:pt x="48361" y="5488076"/>
                  </a:lnTo>
                  <a:lnTo>
                    <a:pt x="96481" y="5489575"/>
                  </a:lnTo>
                  <a:lnTo>
                    <a:pt x="144335" y="5492064"/>
                  </a:lnTo>
                  <a:lnTo>
                    <a:pt x="191935" y="5495531"/>
                  </a:lnTo>
                  <a:lnTo>
                    <a:pt x="239268" y="5499963"/>
                  </a:lnTo>
                  <a:lnTo>
                    <a:pt x="286296" y="5505348"/>
                  </a:lnTo>
                  <a:lnTo>
                    <a:pt x="333044" y="5511698"/>
                  </a:lnTo>
                  <a:lnTo>
                    <a:pt x="379488" y="5518975"/>
                  </a:lnTo>
                  <a:lnTo>
                    <a:pt x="425615" y="5527179"/>
                  </a:lnTo>
                  <a:lnTo>
                    <a:pt x="471411" y="5536311"/>
                  </a:lnTo>
                  <a:lnTo>
                    <a:pt x="516877" y="5546344"/>
                  </a:lnTo>
                  <a:lnTo>
                    <a:pt x="562000" y="5557278"/>
                  </a:lnTo>
                  <a:lnTo>
                    <a:pt x="606767" y="5569102"/>
                  </a:lnTo>
                  <a:lnTo>
                    <a:pt x="651167" y="5581802"/>
                  </a:lnTo>
                  <a:lnTo>
                    <a:pt x="695198" y="5595378"/>
                  </a:lnTo>
                  <a:lnTo>
                    <a:pt x="738835" y="5609806"/>
                  </a:lnTo>
                  <a:lnTo>
                    <a:pt x="782091" y="5625084"/>
                  </a:lnTo>
                  <a:lnTo>
                    <a:pt x="824941" y="5641213"/>
                  </a:lnTo>
                  <a:lnTo>
                    <a:pt x="867371" y="5658155"/>
                  </a:lnTo>
                  <a:lnTo>
                    <a:pt x="909383" y="5675922"/>
                  </a:lnTo>
                  <a:lnTo>
                    <a:pt x="950963" y="5694502"/>
                  </a:lnTo>
                  <a:lnTo>
                    <a:pt x="992098" y="5713882"/>
                  </a:lnTo>
                  <a:lnTo>
                    <a:pt x="1032776" y="5734050"/>
                  </a:lnTo>
                  <a:lnTo>
                    <a:pt x="1072997" y="5755005"/>
                  </a:lnTo>
                  <a:lnTo>
                    <a:pt x="1112735" y="5776722"/>
                  </a:lnTo>
                  <a:lnTo>
                    <a:pt x="1152004" y="5799201"/>
                  </a:lnTo>
                  <a:lnTo>
                    <a:pt x="1190764" y="5822429"/>
                  </a:lnTo>
                  <a:lnTo>
                    <a:pt x="1229029" y="5846394"/>
                  </a:lnTo>
                  <a:lnTo>
                    <a:pt x="1266786" y="5871095"/>
                  </a:lnTo>
                  <a:lnTo>
                    <a:pt x="1304023" y="5896521"/>
                  </a:lnTo>
                  <a:lnTo>
                    <a:pt x="1340713" y="5922645"/>
                  </a:lnTo>
                  <a:lnTo>
                    <a:pt x="1376870" y="5949480"/>
                  </a:lnTo>
                  <a:lnTo>
                    <a:pt x="1412481" y="5977001"/>
                  </a:lnTo>
                  <a:lnTo>
                    <a:pt x="1447520" y="6005207"/>
                  </a:lnTo>
                  <a:lnTo>
                    <a:pt x="1481988" y="6034087"/>
                  </a:lnTo>
                  <a:lnTo>
                    <a:pt x="1515872" y="6063615"/>
                  </a:lnTo>
                  <a:lnTo>
                    <a:pt x="1549171" y="6093803"/>
                  </a:lnTo>
                  <a:lnTo>
                    <a:pt x="1581861" y="6124638"/>
                  </a:lnTo>
                  <a:lnTo>
                    <a:pt x="1613941" y="6156096"/>
                  </a:lnTo>
                  <a:lnTo>
                    <a:pt x="1645412" y="6188176"/>
                  </a:lnTo>
                  <a:lnTo>
                    <a:pt x="1676234" y="6220879"/>
                  </a:lnTo>
                  <a:lnTo>
                    <a:pt x="1706422" y="6254166"/>
                  </a:lnTo>
                  <a:lnTo>
                    <a:pt x="1735963" y="6288062"/>
                  </a:lnTo>
                  <a:lnTo>
                    <a:pt x="1764830" y="6322530"/>
                  </a:lnTo>
                  <a:lnTo>
                    <a:pt x="1793036" y="6357569"/>
                  </a:lnTo>
                  <a:lnTo>
                    <a:pt x="1820557" y="6393167"/>
                  </a:lnTo>
                  <a:lnTo>
                    <a:pt x="1847392" y="6429324"/>
                  </a:lnTo>
                  <a:lnTo>
                    <a:pt x="1873529" y="6466027"/>
                  </a:lnTo>
                  <a:lnTo>
                    <a:pt x="1898942" y="6503251"/>
                  </a:lnTo>
                  <a:lnTo>
                    <a:pt x="1923643" y="6541008"/>
                  </a:lnTo>
                  <a:lnTo>
                    <a:pt x="1947621" y="6579273"/>
                  </a:lnTo>
                  <a:lnTo>
                    <a:pt x="1970849" y="6618046"/>
                  </a:lnTo>
                  <a:lnTo>
                    <a:pt x="1993328" y="6657302"/>
                  </a:lnTo>
                  <a:lnTo>
                    <a:pt x="2015045" y="6697053"/>
                  </a:lnTo>
                  <a:lnTo>
                    <a:pt x="2035987" y="6737274"/>
                  </a:lnTo>
                  <a:lnTo>
                    <a:pt x="2056155" y="6777952"/>
                  </a:lnTo>
                  <a:lnTo>
                    <a:pt x="2075535" y="6819087"/>
                  </a:lnTo>
                  <a:lnTo>
                    <a:pt x="2094115" y="6860667"/>
                  </a:lnTo>
                  <a:lnTo>
                    <a:pt x="2111883" y="6902678"/>
                  </a:lnTo>
                  <a:lnTo>
                    <a:pt x="2128837" y="6945109"/>
                  </a:lnTo>
                  <a:lnTo>
                    <a:pt x="2144953" y="6987959"/>
                  </a:lnTo>
                  <a:lnTo>
                    <a:pt x="2160232" y="7031202"/>
                  </a:lnTo>
                  <a:lnTo>
                    <a:pt x="2174671" y="7074852"/>
                  </a:lnTo>
                  <a:lnTo>
                    <a:pt x="2188235" y="7118883"/>
                  </a:lnTo>
                  <a:lnTo>
                    <a:pt x="2200935" y="7163282"/>
                  </a:lnTo>
                  <a:lnTo>
                    <a:pt x="2212759" y="7208050"/>
                  </a:lnTo>
                  <a:lnTo>
                    <a:pt x="2223693" y="7253173"/>
                  </a:lnTo>
                  <a:lnTo>
                    <a:pt x="2233739" y="7298639"/>
                  </a:lnTo>
                  <a:lnTo>
                    <a:pt x="2242858" y="7344435"/>
                  </a:lnTo>
                  <a:lnTo>
                    <a:pt x="2251062" y="7390562"/>
                  </a:lnTo>
                  <a:lnTo>
                    <a:pt x="2258352" y="7437006"/>
                  </a:lnTo>
                  <a:lnTo>
                    <a:pt x="2264689" y="7483754"/>
                  </a:lnTo>
                  <a:lnTo>
                    <a:pt x="2270087" y="7530782"/>
                  </a:lnTo>
                  <a:lnTo>
                    <a:pt x="2274519" y="7578115"/>
                  </a:lnTo>
                  <a:lnTo>
                    <a:pt x="2277986" y="7625715"/>
                  </a:lnTo>
                  <a:lnTo>
                    <a:pt x="2280475" y="7673581"/>
                  </a:lnTo>
                  <a:lnTo>
                    <a:pt x="2281974" y="7721689"/>
                  </a:lnTo>
                  <a:lnTo>
                    <a:pt x="2282469" y="7770063"/>
                  </a:lnTo>
                  <a:lnTo>
                    <a:pt x="4114787" y="7770063"/>
                  </a:lnTo>
                  <a:close/>
                </a:path>
                <a:path extrusionOk="0" h="7770495" w="7572375">
                  <a:moveTo>
                    <a:pt x="7572362" y="2057400"/>
                  </a:moveTo>
                  <a:lnTo>
                    <a:pt x="7571740" y="2006904"/>
                  </a:lnTo>
                  <a:lnTo>
                    <a:pt x="7569886" y="1956447"/>
                  </a:lnTo>
                  <a:lnTo>
                    <a:pt x="7566787" y="1906041"/>
                  </a:lnTo>
                  <a:lnTo>
                    <a:pt x="7562456" y="1855736"/>
                  </a:lnTo>
                  <a:lnTo>
                    <a:pt x="7556881" y="1805546"/>
                  </a:lnTo>
                  <a:lnTo>
                    <a:pt x="7550086" y="1755521"/>
                  </a:lnTo>
                  <a:lnTo>
                    <a:pt x="7542073" y="1705660"/>
                  </a:lnTo>
                  <a:lnTo>
                    <a:pt x="7532827" y="1656016"/>
                  </a:lnTo>
                  <a:lnTo>
                    <a:pt x="7522375" y="1606613"/>
                  </a:lnTo>
                  <a:lnTo>
                    <a:pt x="7510704" y="1557489"/>
                  </a:lnTo>
                  <a:lnTo>
                    <a:pt x="7497826" y="1508658"/>
                  </a:lnTo>
                  <a:lnTo>
                    <a:pt x="7483767" y="1460169"/>
                  </a:lnTo>
                  <a:lnTo>
                    <a:pt x="7468514" y="1412024"/>
                  </a:lnTo>
                  <a:lnTo>
                    <a:pt x="7452093" y="1364284"/>
                  </a:lnTo>
                  <a:lnTo>
                    <a:pt x="7434504" y="1316951"/>
                  </a:lnTo>
                  <a:lnTo>
                    <a:pt x="7415746" y="1270063"/>
                  </a:lnTo>
                  <a:lnTo>
                    <a:pt x="7395858" y="1223657"/>
                  </a:lnTo>
                  <a:lnTo>
                    <a:pt x="7374826" y="1177747"/>
                  </a:lnTo>
                  <a:lnTo>
                    <a:pt x="7352678" y="1132370"/>
                  </a:lnTo>
                  <a:lnTo>
                    <a:pt x="7329424" y="1087551"/>
                  </a:lnTo>
                  <a:lnTo>
                    <a:pt x="7305078" y="1043305"/>
                  </a:lnTo>
                  <a:lnTo>
                    <a:pt x="7279653" y="999680"/>
                  </a:lnTo>
                  <a:lnTo>
                    <a:pt x="7253160" y="956691"/>
                  </a:lnTo>
                  <a:lnTo>
                    <a:pt x="7225627" y="914361"/>
                  </a:lnTo>
                  <a:lnTo>
                    <a:pt x="7197052" y="872731"/>
                  </a:lnTo>
                  <a:lnTo>
                    <a:pt x="7167473" y="831811"/>
                  </a:lnTo>
                  <a:lnTo>
                    <a:pt x="7136905" y="791616"/>
                  </a:lnTo>
                  <a:lnTo>
                    <a:pt x="7105345" y="752195"/>
                  </a:lnTo>
                  <a:lnTo>
                    <a:pt x="7072846" y="713562"/>
                  </a:lnTo>
                  <a:lnTo>
                    <a:pt x="7039394" y="675728"/>
                  </a:lnTo>
                  <a:lnTo>
                    <a:pt x="7005028" y="638733"/>
                  </a:lnTo>
                  <a:lnTo>
                    <a:pt x="6969760" y="602602"/>
                  </a:lnTo>
                  <a:lnTo>
                    <a:pt x="6933616" y="567334"/>
                  </a:lnTo>
                  <a:lnTo>
                    <a:pt x="6896621" y="532968"/>
                  </a:lnTo>
                  <a:lnTo>
                    <a:pt x="6858800" y="499516"/>
                  </a:lnTo>
                  <a:lnTo>
                    <a:pt x="6820154" y="467004"/>
                  </a:lnTo>
                  <a:lnTo>
                    <a:pt x="6780733" y="435457"/>
                  </a:lnTo>
                  <a:lnTo>
                    <a:pt x="6740550" y="404876"/>
                  </a:lnTo>
                  <a:lnTo>
                    <a:pt x="6699631" y="375297"/>
                  </a:lnTo>
                  <a:lnTo>
                    <a:pt x="6657988" y="346735"/>
                  </a:lnTo>
                  <a:lnTo>
                    <a:pt x="6615658" y="319201"/>
                  </a:lnTo>
                  <a:lnTo>
                    <a:pt x="6572669" y="292709"/>
                  </a:lnTo>
                  <a:lnTo>
                    <a:pt x="6529044" y="267284"/>
                  </a:lnTo>
                  <a:lnTo>
                    <a:pt x="6484810" y="242938"/>
                  </a:lnTo>
                  <a:lnTo>
                    <a:pt x="6439992" y="219684"/>
                  </a:lnTo>
                  <a:lnTo>
                    <a:pt x="6394615" y="197535"/>
                  </a:lnTo>
                  <a:lnTo>
                    <a:pt x="6348704" y="176504"/>
                  </a:lnTo>
                  <a:lnTo>
                    <a:pt x="6302286" y="156603"/>
                  </a:lnTo>
                  <a:lnTo>
                    <a:pt x="6255410" y="137858"/>
                  </a:lnTo>
                  <a:lnTo>
                    <a:pt x="6208077" y="120269"/>
                  </a:lnTo>
                  <a:lnTo>
                    <a:pt x="6160325" y="103835"/>
                  </a:lnTo>
                  <a:lnTo>
                    <a:pt x="6112192" y="88595"/>
                  </a:lnTo>
                  <a:lnTo>
                    <a:pt x="6063691" y="74523"/>
                  </a:lnTo>
                  <a:lnTo>
                    <a:pt x="6014872" y="61658"/>
                  </a:lnTo>
                  <a:lnTo>
                    <a:pt x="5965736" y="49987"/>
                  </a:lnTo>
                  <a:lnTo>
                    <a:pt x="5916333" y="39535"/>
                  </a:lnTo>
                  <a:lnTo>
                    <a:pt x="5866701" y="30289"/>
                  </a:lnTo>
                  <a:lnTo>
                    <a:pt x="5816841" y="22263"/>
                  </a:lnTo>
                  <a:lnTo>
                    <a:pt x="5766803" y="15468"/>
                  </a:lnTo>
                  <a:lnTo>
                    <a:pt x="5716625" y="9906"/>
                  </a:lnTo>
                  <a:lnTo>
                    <a:pt x="5666308" y="5575"/>
                  </a:lnTo>
                  <a:lnTo>
                    <a:pt x="5615914" y="2476"/>
                  </a:lnTo>
                  <a:lnTo>
                    <a:pt x="5565445" y="622"/>
                  </a:lnTo>
                  <a:lnTo>
                    <a:pt x="5514962" y="0"/>
                  </a:lnTo>
                  <a:lnTo>
                    <a:pt x="5489714" y="152"/>
                  </a:lnTo>
                  <a:lnTo>
                    <a:pt x="5439232" y="1397"/>
                  </a:lnTo>
                  <a:lnTo>
                    <a:pt x="5388800" y="3873"/>
                  </a:lnTo>
                  <a:lnTo>
                    <a:pt x="5338445" y="7581"/>
                  </a:lnTo>
                  <a:lnTo>
                    <a:pt x="5288191" y="12534"/>
                  </a:lnTo>
                  <a:lnTo>
                    <a:pt x="5238077" y="18719"/>
                  </a:lnTo>
                  <a:lnTo>
                    <a:pt x="5188128" y="26123"/>
                  </a:lnTo>
                  <a:lnTo>
                    <a:pt x="5138369" y="34759"/>
                  </a:lnTo>
                  <a:lnTo>
                    <a:pt x="5088852" y="44602"/>
                  </a:lnTo>
                  <a:lnTo>
                    <a:pt x="5039576" y="55676"/>
                  </a:lnTo>
                  <a:lnTo>
                    <a:pt x="4990592" y="67945"/>
                  </a:lnTo>
                  <a:lnTo>
                    <a:pt x="4941938" y="81407"/>
                  </a:lnTo>
                  <a:lnTo>
                    <a:pt x="4893615" y="96062"/>
                  </a:lnTo>
                  <a:lnTo>
                    <a:pt x="4845672" y="111899"/>
                  </a:lnTo>
                  <a:lnTo>
                    <a:pt x="4798123" y="128917"/>
                  </a:lnTo>
                  <a:lnTo>
                    <a:pt x="4751019" y="147091"/>
                  </a:lnTo>
                  <a:lnTo>
                    <a:pt x="4704359" y="166408"/>
                  </a:lnTo>
                  <a:lnTo>
                    <a:pt x="4658195" y="186880"/>
                  </a:lnTo>
                  <a:lnTo>
                    <a:pt x="4612551" y="208470"/>
                  </a:lnTo>
                  <a:lnTo>
                    <a:pt x="4567453" y="231165"/>
                  </a:lnTo>
                  <a:lnTo>
                    <a:pt x="4522914" y="254977"/>
                  </a:lnTo>
                  <a:lnTo>
                    <a:pt x="4478985" y="279857"/>
                  </a:lnTo>
                  <a:lnTo>
                    <a:pt x="4435665" y="305816"/>
                  </a:lnTo>
                  <a:lnTo>
                    <a:pt x="4393006" y="332828"/>
                  </a:lnTo>
                  <a:lnTo>
                    <a:pt x="4351020" y="360883"/>
                  </a:lnTo>
                  <a:lnTo>
                    <a:pt x="4309745" y="389966"/>
                  </a:lnTo>
                  <a:lnTo>
                    <a:pt x="4269181" y="420039"/>
                  </a:lnTo>
                  <a:lnTo>
                    <a:pt x="4229379" y="451104"/>
                  </a:lnTo>
                  <a:lnTo>
                    <a:pt x="4190339" y="483146"/>
                  </a:lnTo>
                  <a:lnTo>
                    <a:pt x="4152112" y="516128"/>
                  </a:lnTo>
                  <a:lnTo>
                    <a:pt x="4114685" y="550037"/>
                  </a:lnTo>
                  <a:lnTo>
                    <a:pt x="4078122" y="584847"/>
                  </a:lnTo>
                  <a:lnTo>
                    <a:pt x="4042410" y="620560"/>
                  </a:lnTo>
                  <a:lnTo>
                    <a:pt x="4007599" y="657123"/>
                  </a:lnTo>
                  <a:lnTo>
                    <a:pt x="3973690" y="694550"/>
                  </a:lnTo>
                  <a:lnTo>
                    <a:pt x="3940708" y="732777"/>
                  </a:lnTo>
                  <a:lnTo>
                    <a:pt x="3908666" y="771817"/>
                  </a:lnTo>
                  <a:lnTo>
                    <a:pt x="3877602" y="811618"/>
                  </a:lnTo>
                  <a:lnTo>
                    <a:pt x="3847528" y="852182"/>
                  </a:lnTo>
                  <a:lnTo>
                    <a:pt x="3818445" y="893457"/>
                  </a:lnTo>
                  <a:lnTo>
                    <a:pt x="3790391" y="935443"/>
                  </a:lnTo>
                  <a:lnTo>
                    <a:pt x="3763378" y="978103"/>
                  </a:lnTo>
                  <a:lnTo>
                    <a:pt x="3737419" y="1021422"/>
                  </a:lnTo>
                  <a:lnTo>
                    <a:pt x="3712527" y="1065352"/>
                  </a:lnTo>
                  <a:lnTo>
                    <a:pt x="3688727" y="1109891"/>
                  </a:lnTo>
                  <a:lnTo>
                    <a:pt x="3666032" y="1154988"/>
                  </a:lnTo>
                  <a:lnTo>
                    <a:pt x="3644430" y="1200632"/>
                  </a:lnTo>
                  <a:lnTo>
                    <a:pt x="3623970" y="1246797"/>
                  </a:lnTo>
                  <a:lnTo>
                    <a:pt x="3604653" y="1293456"/>
                  </a:lnTo>
                  <a:lnTo>
                    <a:pt x="3586480" y="1340561"/>
                  </a:lnTo>
                  <a:lnTo>
                    <a:pt x="3569462" y="1388110"/>
                  </a:lnTo>
                  <a:lnTo>
                    <a:pt x="3553625" y="1436052"/>
                  </a:lnTo>
                  <a:lnTo>
                    <a:pt x="3538969" y="1484376"/>
                  </a:lnTo>
                  <a:lnTo>
                    <a:pt x="3525507" y="1533029"/>
                  </a:lnTo>
                  <a:lnTo>
                    <a:pt x="3513226" y="1582026"/>
                  </a:lnTo>
                  <a:lnTo>
                    <a:pt x="3502164" y="1631289"/>
                  </a:lnTo>
                  <a:lnTo>
                    <a:pt x="3492322" y="1680819"/>
                  </a:lnTo>
                  <a:lnTo>
                    <a:pt x="3483686" y="1730565"/>
                  </a:lnTo>
                  <a:lnTo>
                    <a:pt x="3476282" y="1780514"/>
                  </a:lnTo>
                  <a:lnTo>
                    <a:pt x="3470097" y="1830628"/>
                  </a:lnTo>
                  <a:lnTo>
                    <a:pt x="3465144" y="1880882"/>
                  </a:lnTo>
                  <a:lnTo>
                    <a:pt x="3461435" y="1931238"/>
                  </a:lnTo>
                  <a:lnTo>
                    <a:pt x="3458959" y="1981669"/>
                  </a:lnTo>
                  <a:lnTo>
                    <a:pt x="3457714" y="2032152"/>
                  </a:lnTo>
                  <a:lnTo>
                    <a:pt x="3457562" y="2057400"/>
                  </a:lnTo>
                  <a:lnTo>
                    <a:pt x="3457714" y="2082647"/>
                  </a:lnTo>
                  <a:lnTo>
                    <a:pt x="3458959" y="2133117"/>
                  </a:lnTo>
                  <a:lnTo>
                    <a:pt x="3461435" y="2183561"/>
                  </a:lnTo>
                  <a:lnTo>
                    <a:pt x="3465144" y="2233917"/>
                  </a:lnTo>
                  <a:lnTo>
                    <a:pt x="3470097" y="2284171"/>
                  </a:lnTo>
                  <a:lnTo>
                    <a:pt x="3476282" y="2334285"/>
                  </a:lnTo>
                  <a:lnTo>
                    <a:pt x="3483686" y="2384234"/>
                  </a:lnTo>
                  <a:lnTo>
                    <a:pt x="3492322" y="2433980"/>
                  </a:lnTo>
                  <a:lnTo>
                    <a:pt x="3502164" y="2483510"/>
                  </a:lnTo>
                  <a:lnTo>
                    <a:pt x="3513226" y="2532773"/>
                  </a:lnTo>
                  <a:lnTo>
                    <a:pt x="3525507" y="2581757"/>
                  </a:lnTo>
                  <a:lnTo>
                    <a:pt x="3538969" y="2630424"/>
                  </a:lnTo>
                  <a:lnTo>
                    <a:pt x="3553625" y="2678747"/>
                  </a:lnTo>
                  <a:lnTo>
                    <a:pt x="3569462" y="2726690"/>
                  </a:lnTo>
                  <a:lnTo>
                    <a:pt x="3586480" y="2774238"/>
                  </a:lnTo>
                  <a:lnTo>
                    <a:pt x="3604653" y="2821343"/>
                  </a:lnTo>
                  <a:lnTo>
                    <a:pt x="3623970" y="2868003"/>
                  </a:lnTo>
                  <a:lnTo>
                    <a:pt x="3644430" y="2914154"/>
                  </a:lnTo>
                  <a:lnTo>
                    <a:pt x="3666032" y="2959811"/>
                  </a:lnTo>
                  <a:lnTo>
                    <a:pt x="3688727" y="3004909"/>
                  </a:lnTo>
                  <a:lnTo>
                    <a:pt x="3712527" y="3049447"/>
                  </a:lnTo>
                  <a:lnTo>
                    <a:pt x="3737419" y="3093377"/>
                  </a:lnTo>
                  <a:lnTo>
                    <a:pt x="3763378" y="3136684"/>
                  </a:lnTo>
                  <a:lnTo>
                    <a:pt x="3790391" y="3179343"/>
                  </a:lnTo>
                  <a:lnTo>
                    <a:pt x="3818445" y="3221342"/>
                  </a:lnTo>
                  <a:lnTo>
                    <a:pt x="3847528" y="3262617"/>
                  </a:lnTo>
                  <a:lnTo>
                    <a:pt x="3877602" y="3303181"/>
                  </a:lnTo>
                  <a:lnTo>
                    <a:pt x="3908666" y="3342983"/>
                  </a:lnTo>
                  <a:lnTo>
                    <a:pt x="3940708" y="3382022"/>
                  </a:lnTo>
                  <a:lnTo>
                    <a:pt x="3973690" y="3420249"/>
                  </a:lnTo>
                  <a:lnTo>
                    <a:pt x="4007599" y="3457664"/>
                  </a:lnTo>
                  <a:lnTo>
                    <a:pt x="4042410" y="3494240"/>
                  </a:lnTo>
                  <a:lnTo>
                    <a:pt x="4078122" y="3529939"/>
                  </a:lnTo>
                  <a:lnTo>
                    <a:pt x="4114685" y="3564763"/>
                  </a:lnTo>
                  <a:lnTo>
                    <a:pt x="4152112" y="3598672"/>
                  </a:lnTo>
                  <a:lnTo>
                    <a:pt x="4190339" y="3631654"/>
                  </a:lnTo>
                  <a:lnTo>
                    <a:pt x="4229379" y="3663683"/>
                  </a:lnTo>
                  <a:lnTo>
                    <a:pt x="4269181" y="3694747"/>
                  </a:lnTo>
                  <a:lnTo>
                    <a:pt x="4309745" y="3724833"/>
                  </a:lnTo>
                  <a:lnTo>
                    <a:pt x="4351020" y="3753904"/>
                  </a:lnTo>
                  <a:lnTo>
                    <a:pt x="4393006" y="3781958"/>
                  </a:lnTo>
                  <a:lnTo>
                    <a:pt x="4435665" y="3808971"/>
                  </a:lnTo>
                  <a:lnTo>
                    <a:pt x="4478985" y="3834930"/>
                  </a:lnTo>
                  <a:lnTo>
                    <a:pt x="4522914" y="3859822"/>
                  </a:lnTo>
                  <a:lnTo>
                    <a:pt x="4567453" y="3883634"/>
                  </a:lnTo>
                  <a:lnTo>
                    <a:pt x="4612551" y="3906329"/>
                  </a:lnTo>
                  <a:lnTo>
                    <a:pt x="4658195" y="3927919"/>
                  </a:lnTo>
                  <a:lnTo>
                    <a:pt x="4704359" y="3948379"/>
                  </a:lnTo>
                  <a:lnTo>
                    <a:pt x="4751006" y="3967708"/>
                  </a:lnTo>
                  <a:lnTo>
                    <a:pt x="4798123" y="3985882"/>
                  </a:lnTo>
                  <a:lnTo>
                    <a:pt x="4845672" y="4002887"/>
                  </a:lnTo>
                  <a:lnTo>
                    <a:pt x="4893615" y="4018724"/>
                  </a:lnTo>
                  <a:lnTo>
                    <a:pt x="4941938" y="4033393"/>
                  </a:lnTo>
                  <a:lnTo>
                    <a:pt x="4990592" y="4046855"/>
                  </a:lnTo>
                  <a:lnTo>
                    <a:pt x="5039576" y="4059123"/>
                  </a:lnTo>
                  <a:lnTo>
                    <a:pt x="5088852" y="4070185"/>
                  </a:lnTo>
                  <a:lnTo>
                    <a:pt x="5138369" y="4080040"/>
                  </a:lnTo>
                  <a:lnTo>
                    <a:pt x="5188128" y="4088676"/>
                  </a:lnTo>
                  <a:lnTo>
                    <a:pt x="5238077" y="4096080"/>
                  </a:lnTo>
                  <a:lnTo>
                    <a:pt x="5288191" y="4102265"/>
                  </a:lnTo>
                  <a:lnTo>
                    <a:pt x="5338445" y="4107218"/>
                  </a:lnTo>
                  <a:lnTo>
                    <a:pt x="5388800" y="4110926"/>
                  </a:lnTo>
                  <a:lnTo>
                    <a:pt x="5439232" y="4113403"/>
                  </a:lnTo>
                  <a:lnTo>
                    <a:pt x="5489714" y="4114647"/>
                  </a:lnTo>
                  <a:lnTo>
                    <a:pt x="5514962" y="4114800"/>
                  </a:lnTo>
                  <a:lnTo>
                    <a:pt x="5540210" y="4114647"/>
                  </a:lnTo>
                  <a:lnTo>
                    <a:pt x="5590679" y="4113403"/>
                  </a:lnTo>
                  <a:lnTo>
                    <a:pt x="5641124" y="4110926"/>
                  </a:lnTo>
                  <a:lnTo>
                    <a:pt x="5691479" y="4107205"/>
                  </a:lnTo>
                  <a:lnTo>
                    <a:pt x="5741733" y="4102265"/>
                  </a:lnTo>
                  <a:lnTo>
                    <a:pt x="5791847" y="4096080"/>
                  </a:lnTo>
                  <a:lnTo>
                    <a:pt x="5841797" y="4088676"/>
                  </a:lnTo>
                  <a:lnTo>
                    <a:pt x="5891542" y="4080040"/>
                  </a:lnTo>
                  <a:lnTo>
                    <a:pt x="5941072" y="4070185"/>
                  </a:lnTo>
                  <a:lnTo>
                    <a:pt x="5990336" y="4059123"/>
                  </a:lnTo>
                  <a:lnTo>
                    <a:pt x="6039320" y="4046855"/>
                  </a:lnTo>
                  <a:lnTo>
                    <a:pt x="6087986" y="4033393"/>
                  </a:lnTo>
                  <a:lnTo>
                    <a:pt x="6136310" y="4018724"/>
                  </a:lnTo>
                  <a:lnTo>
                    <a:pt x="6184252" y="4002887"/>
                  </a:lnTo>
                  <a:lnTo>
                    <a:pt x="6231801" y="3985882"/>
                  </a:lnTo>
                  <a:lnTo>
                    <a:pt x="6278905" y="3967708"/>
                  </a:lnTo>
                  <a:lnTo>
                    <a:pt x="6325565" y="3948379"/>
                  </a:lnTo>
                  <a:lnTo>
                    <a:pt x="6371717" y="3927919"/>
                  </a:lnTo>
                  <a:lnTo>
                    <a:pt x="6417373" y="3906329"/>
                  </a:lnTo>
                  <a:lnTo>
                    <a:pt x="6462471" y="3883622"/>
                  </a:lnTo>
                  <a:lnTo>
                    <a:pt x="6507010" y="3859822"/>
                  </a:lnTo>
                  <a:lnTo>
                    <a:pt x="6550939" y="3834930"/>
                  </a:lnTo>
                  <a:lnTo>
                    <a:pt x="6594246" y="3808971"/>
                  </a:lnTo>
                  <a:lnTo>
                    <a:pt x="6636906" y="3781958"/>
                  </a:lnTo>
                  <a:lnTo>
                    <a:pt x="6678892" y="3753904"/>
                  </a:lnTo>
                  <a:lnTo>
                    <a:pt x="6720179" y="3724833"/>
                  </a:lnTo>
                  <a:lnTo>
                    <a:pt x="6760743" y="3694747"/>
                  </a:lnTo>
                  <a:lnTo>
                    <a:pt x="6800545" y="3663683"/>
                  </a:lnTo>
                  <a:lnTo>
                    <a:pt x="6839585" y="3631654"/>
                  </a:lnTo>
                  <a:lnTo>
                    <a:pt x="6877812" y="3598672"/>
                  </a:lnTo>
                  <a:lnTo>
                    <a:pt x="6915226" y="3564763"/>
                  </a:lnTo>
                  <a:lnTo>
                    <a:pt x="6951802" y="3529939"/>
                  </a:lnTo>
                  <a:lnTo>
                    <a:pt x="6987502" y="3494240"/>
                  </a:lnTo>
                  <a:lnTo>
                    <a:pt x="7022325" y="3457664"/>
                  </a:lnTo>
                  <a:lnTo>
                    <a:pt x="7056234" y="3420249"/>
                  </a:lnTo>
                  <a:lnTo>
                    <a:pt x="7089216" y="3382022"/>
                  </a:lnTo>
                  <a:lnTo>
                    <a:pt x="7121245" y="3342983"/>
                  </a:lnTo>
                  <a:lnTo>
                    <a:pt x="7152310" y="3303181"/>
                  </a:lnTo>
                  <a:lnTo>
                    <a:pt x="7182396" y="3262617"/>
                  </a:lnTo>
                  <a:lnTo>
                    <a:pt x="7211466" y="3221342"/>
                  </a:lnTo>
                  <a:lnTo>
                    <a:pt x="7239521" y="3179343"/>
                  </a:lnTo>
                  <a:lnTo>
                    <a:pt x="7266533" y="3136684"/>
                  </a:lnTo>
                  <a:lnTo>
                    <a:pt x="7292492" y="3093377"/>
                  </a:lnTo>
                  <a:lnTo>
                    <a:pt x="7317384" y="3049447"/>
                  </a:lnTo>
                  <a:lnTo>
                    <a:pt x="7341184" y="3004909"/>
                  </a:lnTo>
                  <a:lnTo>
                    <a:pt x="7363892" y="2959811"/>
                  </a:lnTo>
                  <a:lnTo>
                    <a:pt x="7385482" y="2914154"/>
                  </a:lnTo>
                  <a:lnTo>
                    <a:pt x="7405941" y="2868003"/>
                  </a:lnTo>
                  <a:lnTo>
                    <a:pt x="7425271" y="2821343"/>
                  </a:lnTo>
                  <a:lnTo>
                    <a:pt x="7443444" y="2774238"/>
                  </a:lnTo>
                  <a:lnTo>
                    <a:pt x="7460450" y="2726690"/>
                  </a:lnTo>
                  <a:lnTo>
                    <a:pt x="7476287" y="2678747"/>
                  </a:lnTo>
                  <a:lnTo>
                    <a:pt x="7490942" y="2630424"/>
                  </a:lnTo>
                  <a:lnTo>
                    <a:pt x="7504417" y="2581757"/>
                  </a:lnTo>
                  <a:lnTo>
                    <a:pt x="7516685" y="2532773"/>
                  </a:lnTo>
                  <a:lnTo>
                    <a:pt x="7527747" y="2483510"/>
                  </a:lnTo>
                  <a:lnTo>
                    <a:pt x="7537602" y="2433980"/>
                  </a:lnTo>
                  <a:lnTo>
                    <a:pt x="7546238" y="2384234"/>
                  </a:lnTo>
                  <a:lnTo>
                    <a:pt x="7553642" y="2334285"/>
                  </a:lnTo>
                  <a:lnTo>
                    <a:pt x="7559827" y="2284171"/>
                  </a:lnTo>
                  <a:lnTo>
                    <a:pt x="7564768" y="2233917"/>
                  </a:lnTo>
                  <a:lnTo>
                    <a:pt x="7568489" y="2183561"/>
                  </a:lnTo>
                  <a:lnTo>
                    <a:pt x="7570965" y="2133117"/>
                  </a:lnTo>
                  <a:lnTo>
                    <a:pt x="7572210" y="2082647"/>
                  </a:lnTo>
                  <a:lnTo>
                    <a:pt x="7572362" y="2057400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7520101" y="7022279"/>
              <a:ext cx="370840" cy="370840"/>
            </a:xfrm>
            <a:custGeom>
              <a:rect b="b" l="l" r="r" t="t"/>
              <a:pathLst>
                <a:path extrusionOk="0" h="370840" w="370840">
                  <a:moveTo>
                    <a:pt x="349023" y="370449"/>
                  </a:moveTo>
                  <a:lnTo>
                    <a:pt x="334287" y="370449"/>
                  </a:lnTo>
                  <a:lnTo>
                    <a:pt x="326921" y="367637"/>
                  </a:lnTo>
                  <a:lnTo>
                    <a:pt x="185223" y="225940"/>
                  </a:lnTo>
                  <a:lnTo>
                    <a:pt x="43526" y="367637"/>
                  </a:lnTo>
                  <a:lnTo>
                    <a:pt x="36160" y="370449"/>
                  </a:lnTo>
                  <a:lnTo>
                    <a:pt x="21421" y="370449"/>
                  </a:lnTo>
                  <a:lnTo>
                    <a:pt x="14055" y="367637"/>
                  </a:lnTo>
                  <a:lnTo>
                    <a:pt x="8432" y="362014"/>
                  </a:lnTo>
                  <a:lnTo>
                    <a:pt x="2108" y="352492"/>
                  </a:lnTo>
                  <a:lnTo>
                    <a:pt x="0" y="341658"/>
                  </a:lnTo>
                  <a:lnTo>
                    <a:pt x="2108" y="330825"/>
                  </a:lnTo>
                  <a:lnTo>
                    <a:pt x="8432" y="321303"/>
                  </a:lnTo>
                  <a:lnTo>
                    <a:pt x="144508" y="185225"/>
                  </a:lnTo>
                  <a:lnTo>
                    <a:pt x="8432" y="49148"/>
                  </a:lnTo>
                  <a:lnTo>
                    <a:pt x="2108" y="39624"/>
                  </a:lnTo>
                  <a:lnTo>
                    <a:pt x="0" y="28789"/>
                  </a:lnTo>
                  <a:lnTo>
                    <a:pt x="2108" y="17955"/>
                  </a:lnTo>
                  <a:lnTo>
                    <a:pt x="8432" y="8431"/>
                  </a:lnTo>
                  <a:lnTo>
                    <a:pt x="17959" y="2107"/>
                  </a:lnTo>
                  <a:lnTo>
                    <a:pt x="28793" y="1"/>
                  </a:lnTo>
                  <a:lnTo>
                    <a:pt x="39626" y="2109"/>
                  </a:lnTo>
                  <a:lnTo>
                    <a:pt x="49150" y="8431"/>
                  </a:lnTo>
                  <a:lnTo>
                    <a:pt x="185223" y="144507"/>
                  </a:lnTo>
                  <a:lnTo>
                    <a:pt x="321297" y="8430"/>
                  </a:lnTo>
                  <a:lnTo>
                    <a:pt x="330823" y="2107"/>
                  </a:lnTo>
                  <a:lnTo>
                    <a:pt x="341656" y="0"/>
                  </a:lnTo>
                  <a:lnTo>
                    <a:pt x="352490" y="2107"/>
                  </a:lnTo>
                  <a:lnTo>
                    <a:pt x="362015" y="8430"/>
                  </a:lnTo>
                  <a:lnTo>
                    <a:pt x="368339" y="17954"/>
                  </a:lnTo>
                  <a:lnTo>
                    <a:pt x="370447" y="28789"/>
                  </a:lnTo>
                  <a:lnTo>
                    <a:pt x="368339" y="39623"/>
                  </a:lnTo>
                  <a:lnTo>
                    <a:pt x="362015" y="49148"/>
                  </a:lnTo>
                  <a:lnTo>
                    <a:pt x="225940" y="185224"/>
                  </a:lnTo>
                  <a:lnTo>
                    <a:pt x="362015" y="321303"/>
                  </a:lnTo>
                  <a:lnTo>
                    <a:pt x="368339" y="330825"/>
                  </a:lnTo>
                  <a:lnTo>
                    <a:pt x="370447" y="341658"/>
                  </a:lnTo>
                  <a:lnTo>
                    <a:pt x="368339" y="352492"/>
                  </a:lnTo>
                  <a:lnTo>
                    <a:pt x="362015" y="362014"/>
                  </a:lnTo>
                  <a:lnTo>
                    <a:pt x="356392" y="367637"/>
                  </a:lnTo>
                  <a:lnTo>
                    <a:pt x="349023" y="370449"/>
                  </a:ln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47" name="Google Shape;47;p1"/>
          <p:cNvSpPr/>
          <p:nvPr/>
        </p:nvSpPr>
        <p:spPr>
          <a:xfrm>
            <a:off x="8419045" y="7022279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4" y="370450"/>
                </a:moveTo>
                <a:lnTo>
                  <a:pt x="334287" y="370450"/>
                </a:lnTo>
                <a:lnTo>
                  <a:pt x="326922" y="367638"/>
                </a:lnTo>
                <a:lnTo>
                  <a:pt x="185224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4" y="144507"/>
                </a:lnTo>
                <a:lnTo>
                  <a:pt x="321298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6" y="321303"/>
                </a:lnTo>
                <a:lnTo>
                  <a:pt x="368340" y="330826"/>
                </a:lnTo>
                <a:lnTo>
                  <a:pt x="370449" y="341659"/>
                </a:lnTo>
                <a:lnTo>
                  <a:pt x="368340" y="352493"/>
                </a:lnTo>
                <a:lnTo>
                  <a:pt x="362016" y="362015"/>
                </a:lnTo>
                <a:lnTo>
                  <a:pt x="356393" y="367638"/>
                </a:lnTo>
                <a:lnTo>
                  <a:pt x="349024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8" name="Google Shape;48;p1"/>
          <p:cNvSpPr/>
          <p:nvPr/>
        </p:nvSpPr>
        <p:spPr>
          <a:xfrm>
            <a:off x="9252291" y="7022279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3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6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40" y="330826"/>
                </a:lnTo>
                <a:lnTo>
                  <a:pt x="370448" y="341659"/>
                </a:lnTo>
                <a:lnTo>
                  <a:pt x="368340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3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9" name="Google Shape;49;p1"/>
          <p:cNvSpPr/>
          <p:nvPr/>
        </p:nvSpPr>
        <p:spPr>
          <a:xfrm>
            <a:off x="10151236" y="7022279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2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5" y="144506"/>
                </a:lnTo>
                <a:lnTo>
                  <a:pt x="321299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6"/>
                </a:lnTo>
                <a:lnTo>
                  <a:pt x="370447" y="341659"/>
                </a:lnTo>
                <a:lnTo>
                  <a:pt x="368339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2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50" name="Google Shape;5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831411" cy="22267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"/>
          <p:cNvGrpSpPr/>
          <p:nvPr/>
        </p:nvGrpSpPr>
        <p:grpSpPr>
          <a:xfrm>
            <a:off x="3156940" y="0"/>
            <a:ext cx="15130006" cy="10286999"/>
            <a:chOff x="3156940" y="0"/>
            <a:chExt cx="15130006" cy="10286999"/>
          </a:xfrm>
        </p:grpSpPr>
        <p:pic>
          <p:nvPicPr>
            <p:cNvPr id="52" name="Google Shape;52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267272" y="0"/>
              <a:ext cx="5019674" cy="102869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" name="Google Shape;53;p1"/>
            <p:cNvSpPr/>
            <p:nvPr/>
          </p:nvSpPr>
          <p:spPr>
            <a:xfrm>
              <a:off x="3156940" y="2324099"/>
              <a:ext cx="11708130" cy="4474210"/>
            </a:xfrm>
            <a:custGeom>
              <a:rect b="b" l="l" r="r" t="t"/>
              <a:pathLst>
                <a:path extrusionOk="0" h="4474209" w="11708130">
                  <a:moveTo>
                    <a:pt x="11707710" y="0"/>
                  </a:moveTo>
                  <a:lnTo>
                    <a:pt x="0" y="0"/>
                  </a:lnTo>
                  <a:lnTo>
                    <a:pt x="0" y="4474070"/>
                  </a:lnTo>
                  <a:lnTo>
                    <a:pt x="11707710" y="4474070"/>
                  </a:lnTo>
                  <a:lnTo>
                    <a:pt x="117077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54" name="Google Shape;54;p1"/>
          <p:cNvSpPr txBox="1"/>
          <p:nvPr/>
        </p:nvSpPr>
        <p:spPr>
          <a:xfrm>
            <a:off x="3481844" y="2223706"/>
            <a:ext cx="10805795" cy="4187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8425">
            <a:spAutoFit/>
          </a:bodyPr>
          <a:lstStyle/>
          <a:p>
            <a:pPr indent="0" lvl="0" marL="12065" marR="5080" rtl="0" algn="ctr">
              <a:lnSpc>
                <a:spcPct val="1118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latin typeface="Arial"/>
                <a:ea typeface="Arial"/>
                <a:cs typeface="Arial"/>
                <a:sym typeface="Arial"/>
              </a:rPr>
              <a:t>Приложение «Life-Line»  для оперативного  вызова медицинского  работника</a:t>
            </a:r>
            <a:endParaRPr sz="72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"/>
          <p:cNvSpPr/>
          <p:nvPr/>
        </p:nvSpPr>
        <p:spPr>
          <a:xfrm>
            <a:off x="1695050" y="2647825"/>
            <a:ext cx="2732430" cy="4991734"/>
          </a:xfrm>
          <a:custGeom>
            <a:rect b="b" l="l" r="r" t="t"/>
            <a:pathLst>
              <a:path extrusionOk="0" h="4991734" w="2296160">
                <a:moveTo>
                  <a:pt x="1962349" y="4991350"/>
                </a:moveTo>
                <a:lnTo>
                  <a:pt x="333374" y="4991350"/>
                </a:lnTo>
                <a:lnTo>
                  <a:pt x="284111" y="4987736"/>
                </a:lnTo>
                <a:lnTo>
                  <a:pt x="237091" y="4977236"/>
                </a:lnTo>
                <a:lnTo>
                  <a:pt x="192832" y="4960366"/>
                </a:lnTo>
                <a:lnTo>
                  <a:pt x="151848" y="4937642"/>
                </a:lnTo>
                <a:lnTo>
                  <a:pt x="114656" y="4909579"/>
                </a:lnTo>
                <a:lnTo>
                  <a:pt x="81771" y="4876694"/>
                </a:lnTo>
                <a:lnTo>
                  <a:pt x="53708" y="4839502"/>
                </a:lnTo>
                <a:lnTo>
                  <a:pt x="30984" y="4798518"/>
                </a:lnTo>
                <a:lnTo>
                  <a:pt x="14114" y="4754259"/>
                </a:lnTo>
                <a:lnTo>
                  <a:pt x="3614" y="4707239"/>
                </a:lnTo>
                <a:lnTo>
                  <a:pt x="0" y="4657979"/>
                </a:lnTo>
                <a:lnTo>
                  <a:pt x="0" y="333371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1" y="0"/>
                </a:lnTo>
                <a:lnTo>
                  <a:pt x="1962352" y="0"/>
                </a:lnTo>
                <a:lnTo>
                  <a:pt x="2011613" y="3614"/>
                </a:lnTo>
                <a:lnTo>
                  <a:pt x="2058632" y="14114"/>
                </a:lnTo>
                <a:lnTo>
                  <a:pt x="2102891" y="30984"/>
                </a:lnTo>
                <a:lnTo>
                  <a:pt x="2143875" y="53708"/>
                </a:lnTo>
                <a:lnTo>
                  <a:pt x="2181067" y="81771"/>
                </a:lnTo>
                <a:lnTo>
                  <a:pt x="2213953" y="114656"/>
                </a:lnTo>
                <a:lnTo>
                  <a:pt x="2242015" y="151848"/>
                </a:lnTo>
                <a:lnTo>
                  <a:pt x="2264739" y="192832"/>
                </a:lnTo>
                <a:lnTo>
                  <a:pt x="2281609" y="237091"/>
                </a:lnTo>
                <a:lnTo>
                  <a:pt x="2292109" y="284111"/>
                </a:lnTo>
                <a:lnTo>
                  <a:pt x="2295724" y="333371"/>
                </a:lnTo>
                <a:lnTo>
                  <a:pt x="2295724" y="4657979"/>
                </a:lnTo>
                <a:lnTo>
                  <a:pt x="2292109" y="4707239"/>
                </a:lnTo>
                <a:lnTo>
                  <a:pt x="2281609" y="4754259"/>
                </a:lnTo>
                <a:lnTo>
                  <a:pt x="2264739" y="4798518"/>
                </a:lnTo>
                <a:lnTo>
                  <a:pt x="2242015" y="4839502"/>
                </a:lnTo>
                <a:lnTo>
                  <a:pt x="2213953" y="4876694"/>
                </a:lnTo>
                <a:lnTo>
                  <a:pt x="2181067" y="4909579"/>
                </a:lnTo>
                <a:lnTo>
                  <a:pt x="2143875" y="4937642"/>
                </a:lnTo>
                <a:lnTo>
                  <a:pt x="2102891" y="4960366"/>
                </a:lnTo>
                <a:lnTo>
                  <a:pt x="2058632" y="4977236"/>
                </a:lnTo>
                <a:lnTo>
                  <a:pt x="2011613" y="4987736"/>
                </a:lnTo>
                <a:lnTo>
                  <a:pt x="1962349" y="499135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0" name="Google Shape;60;p2"/>
          <p:cNvSpPr txBox="1"/>
          <p:nvPr/>
        </p:nvSpPr>
        <p:spPr>
          <a:xfrm>
            <a:off x="1969172" y="2995400"/>
            <a:ext cx="2458200" cy="15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0">
                <a:solidFill>
                  <a:srgbClr val="FBFBFB"/>
                </a:solidFill>
                <a:latin typeface="Verdana"/>
                <a:ea typeface="Verdana"/>
                <a:cs typeface="Verdana"/>
                <a:sym typeface="Verdana"/>
              </a:rPr>
              <a:t>02</a:t>
            </a:r>
            <a:endParaRPr sz="100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61" name="Google Shape;6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51112" y="1780614"/>
            <a:ext cx="6725769" cy="672577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2"/>
          <p:cNvSpPr txBox="1"/>
          <p:nvPr/>
        </p:nvSpPr>
        <p:spPr>
          <a:xfrm>
            <a:off x="4798975" y="2709600"/>
            <a:ext cx="5113200" cy="44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47561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ГЛАВНАЯ  МИССИЯ</a:t>
            </a:r>
            <a:endParaRPr sz="6000">
              <a:latin typeface="Verdana"/>
              <a:ea typeface="Verdana"/>
              <a:cs typeface="Verdana"/>
              <a:sym typeface="Verdana"/>
            </a:endParaRPr>
          </a:p>
          <a:p>
            <a:pPr indent="0" lvl="0" marL="62864" marR="5080" rtl="0" algn="l">
              <a:lnSpc>
                <a:spcPct val="114100"/>
              </a:lnSpc>
              <a:spcBef>
                <a:spcPts val="176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Главная миссия нашей  команды - помогать людям  и в перспективе системе  здравоохранения. Мы  создаем что-то подобное  Uber, но в сфере  медицины.</a:t>
            </a:r>
            <a:endParaRPr sz="2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17576806" y="9589689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4" name="Google Shape;64;p2"/>
          <p:cNvSpPr/>
          <p:nvPr/>
        </p:nvSpPr>
        <p:spPr>
          <a:xfrm>
            <a:off x="17071854" y="9589689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5" name="Google Shape;65;p2"/>
          <p:cNvSpPr/>
          <p:nvPr/>
        </p:nvSpPr>
        <p:spPr>
          <a:xfrm>
            <a:off x="16567935" y="9589689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6" name="Google Shape;66;p2"/>
          <p:cNvSpPr/>
          <p:nvPr/>
        </p:nvSpPr>
        <p:spPr>
          <a:xfrm>
            <a:off x="14947619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3" y="370449"/>
                </a:moveTo>
                <a:lnTo>
                  <a:pt x="334287" y="370449"/>
                </a:lnTo>
                <a:lnTo>
                  <a:pt x="326921" y="367637"/>
                </a:lnTo>
                <a:lnTo>
                  <a:pt x="185223" y="225940"/>
                </a:lnTo>
                <a:lnTo>
                  <a:pt x="43526" y="367637"/>
                </a:lnTo>
                <a:lnTo>
                  <a:pt x="36160" y="370449"/>
                </a:lnTo>
                <a:lnTo>
                  <a:pt x="21421" y="370449"/>
                </a:lnTo>
                <a:lnTo>
                  <a:pt x="14055" y="367637"/>
                </a:lnTo>
                <a:lnTo>
                  <a:pt x="8432" y="362014"/>
                </a:lnTo>
                <a:lnTo>
                  <a:pt x="2108" y="352492"/>
                </a:lnTo>
                <a:lnTo>
                  <a:pt x="0" y="341658"/>
                </a:lnTo>
                <a:lnTo>
                  <a:pt x="2108" y="330825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7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39" y="17954"/>
                </a:lnTo>
                <a:lnTo>
                  <a:pt x="370447" y="28789"/>
                </a:lnTo>
                <a:lnTo>
                  <a:pt x="368339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5"/>
                </a:lnTo>
                <a:lnTo>
                  <a:pt x="370447" y="341658"/>
                </a:lnTo>
                <a:lnTo>
                  <a:pt x="368339" y="352492"/>
                </a:lnTo>
                <a:lnTo>
                  <a:pt x="362015" y="362014"/>
                </a:lnTo>
                <a:lnTo>
                  <a:pt x="356392" y="367637"/>
                </a:lnTo>
                <a:lnTo>
                  <a:pt x="349023" y="370449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7" name="Google Shape;67;p2"/>
          <p:cNvSpPr/>
          <p:nvPr/>
        </p:nvSpPr>
        <p:spPr>
          <a:xfrm>
            <a:off x="15846564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4" y="370450"/>
                </a:moveTo>
                <a:lnTo>
                  <a:pt x="334287" y="370450"/>
                </a:lnTo>
                <a:lnTo>
                  <a:pt x="326922" y="367638"/>
                </a:lnTo>
                <a:lnTo>
                  <a:pt x="185224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4" y="144507"/>
                </a:lnTo>
                <a:lnTo>
                  <a:pt x="321298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6" y="321303"/>
                </a:lnTo>
                <a:lnTo>
                  <a:pt x="368340" y="330826"/>
                </a:lnTo>
                <a:lnTo>
                  <a:pt x="370449" y="341659"/>
                </a:lnTo>
                <a:lnTo>
                  <a:pt x="368340" y="352493"/>
                </a:lnTo>
                <a:lnTo>
                  <a:pt x="362016" y="362015"/>
                </a:lnTo>
                <a:lnTo>
                  <a:pt x="356393" y="367638"/>
                </a:lnTo>
                <a:lnTo>
                  <a:pt x="349024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8" name="Google Shape;68;p2"/>
          <p:cNvSpPr/>
          <p:nvPr/>
        </p:nvSpPr>
        <p:spPr>
          <a:xfrm>
            <a:off x="16679809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3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6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40" y="330826"/>
                </a:lnTo>
                <a:lnTo>
                  <a:pt x="370448" y="341659"/>
                </a:lnTo>
                <a:lnTo>
                  <a:pt x="368340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3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9" name="Google Shape;69;p2"/>
          <p:cNvSpPr/>
          <p:nvPr/>
        </p:nvSpPr>
        <p:spPr>
          <a:xfrm>
            <a:off x="17578754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2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5" y="144506"/>
                </a:lnTo>
                <a:lnTo>
                  <a:pt x="321299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6"/>
                </a:lnTo>
                <a:lnTo>
                  <a:pt x="370447" y="341659"/>
                </a:lnTo>
                <a:lnTo>
                  <a:pt x="368339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2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70" name="Google Shape;7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3831411" cy="2226793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LIFE LINE </a:t>
            </a:r>
            <a:r>
              <a:rPr lang="en-US">
                <a:solidFill>
                  <a:srgbClr val="1B1B1B"/>
                </a:solidFill>
              </a:rPr>
              <a:t>TEAM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/>
          <p:nvPr/>
        </p:nvSpPr>
        <p:spPr>
          <a:xfrm>
            <a:off x="17576806" y="9589689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7" name="Google Shape;77;p3"/>
          <p:cNvSpPr/>
          <p:nvPr/>
        </p:nvSpPr>
        <p:spPr>
          <a:xfrm>
            <a:off x="17071854" y="9589689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8" name="Google Shape;78;p3"/>
          <p:cNvSpPr/>
          <p:nvPr/>
        </p:nvSpPr>
        <p:spPr>
          <a:xfrm>
            <a:off x="16567935" y="9589689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9" name="Google Shape;79;p3"/>
          <p:cNvSpPr/>
          <p:nvPr/>
        </p:nvSpPr>
        <p:spPr>
          <a:xfrm>
            <a:off x="338527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3" y="370449"/>
                </a:moveTo>
                <a:lnTo>
                  <a:pt x="334287" y="370449"/>
                </a:lnTo>
                <a:lnTo>
                  <a:pt x="326921" y="367637"/>
                </a:lnTo>
                <a:lnTo>
                  <a:pt x="185223" y="225940"/>
                </a:lnTo>
                <a:lnTo>
                  <a:pt x="43526" y="367637"/>
                </a:lnTo>
                <a:lnTo>
                  <a:pt x="36160" y="370449"/>
                </a:lnTo>
                <a:lnTo>
                  <a:pt x="21421" y="370449"/>
                </a:lnTo>
                <a:lnTo>
                  <a:pt x="14055" y="367637"/>
                </a:lnTo>
                <a:lnTo>
                  <a:pt x="8432" y="362014"/>
                </a:lnTo>
                <a:lnTo>
                  <a:pt x="2108" y="352492"/>
                </a:lnTo>
                <a:lnTo>
                  <a:pt x="0" y="341658"/>
                </a:lnTo>
                <a:lnTo>
                  <a:pt x="2108" y="330825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7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39" y="17954"/>
                </a:lnTo>
                <a:lnTo>
                  <a:pt x="370447" y="28789"/>
                </a:lnTo>
                <a:lnTo>
                  <a:pt x="368339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5"/>
                </a:lnTo>
                <a:lnTo>
                  <a:pt x="370447" y="341658"/>
                </a:lnTo>
                <a:lnTo>
                  <a:pt x="368339" y="352492"/>
                </a:lnTo>
                <a:lnTo>
                  <a:pt x="362015" y="362014"/>
                </a:lnTo>
                <a:lnTo>
                  <a:pt x="356392" y="367637"/>
                </a:lnTo>
                <a:lnTo>
                  <a:pt x="349023" y="370449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0" name="Google Shape;80;p3"/>
          <p:cNvSpPr/>
          <p:nvPr/>
        </p:nvSpPr>
        <p:spPr>
          <a:xfrm>
            <a:off x="1237472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4" y="370450"/>
                </a:moveTo>
                <a:lnTo>
                  <a:pt x="334287" y="370450"/>
                </a:lnTo>
                <a:lnTo>
                  <a:pt x="326922" y="367638"/>
                </a:lnTo>
                <a:lnTo>
                  <a:pt x="185224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4" y="144507"/>
                </a:lnTo>
                <a:lnTo>
                  <a:pt x="321298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6" y="321303"/>
                </a:lnTo>
                <a:lnTo>
                  <a:pt x="368340" y="330826"/>
                </a:lnTo>
                <a:lnTo>
                  <a:pt x="370449" y="341659"/>
                </a:lnTo>
                <a:lnTo>
                  <a:pt x="368340" y="352493"/>
                </a:lnTo>
                <a:lnTo>
                  <a:pt x="362016" y="362015"/>
                </a:lnTo>
                <a:lnTo>
                  <a:pt x="356393" y="367638"/>
                </a:lnTo>
                <a:lnTo>
                  <a:pt x="349024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1" name="Google Shape;81;p3"/>
          <p:cNvSpPr/>
          <p:nvPr/>
        </p:nvSpPr>
        <p:spPr>
          <a:xfrm>
            <a:off x="2070717" y="330737"/>
            <a:ext cx="370840" cy="370840"/>
          </a:xfrm>
          <a:custGeom>
            <a:rect b="b" l="l" r="r" t="t"/>
            <a:pathLst>
              <a:path extrusionOk="0" h="370840" w="370839">
                <a:moveTo>
                  <a:pt x="349023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6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40" y="330826"/>
                </a:lnTo>
                <a:lnTo>
                  <a:pt x="370448" y="341659"/>
                </a:lnTo>
                <a:lnTo>
                  <a:pt x="368340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3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2" name="Google Shape;82;p3"/>
          <p:cNvSpPr/>
          <p:nvPr/>
        </p:nvSpPr>
        <p:spPr>
          <a:xfrm>
            <a:off x="2969662" y="330737"/>
            <a:ext cx="370840" cy="370840"/>
          </a:xfrm>
          <a:custGeom>
            <a:rect b="b" l="l" r="r" t="t"/>
            <a:pathLst>
              <a:path extrusionOk="0" h="370840" w="370839">
                <a:moveTo>
                  <a:pt x="349022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5" y="144506"/>
                </a:lnTo>
                <a:lnTo>
                  <a:pt x="321299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6"/>
                </a:lnTo>
                <a:lnTo>
                  <a:pt x="370447" y="341659"/>
                </a:lnTo>
                <a:lnTo>
                  <a:pt x="368339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2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3" name="Google Shape;83;p3"/>
          <p:cNvSpPr/>
          <p:nvPr/>
        </p:nvSpPr>
        <p:spPr>
          <a:xfrm>
            <a:off x="1388428" y="2544707"/>
            <a:ext cx="2296160" cy="5111115"/>
          </a:xfrm>
          <a:custGeom>
            <a:rect b="b" l="l" r="r" t="t"/>
            <a:pathLst>
              <a:path extrusionOk="0" h="5111115" w="2296160">
                <a:moveTo>
                  <a:pt x="1962351" y="5111009"/>
                </a:moveTo>
                <a:lnTo>
                  <a:pt x="333373" y="5111009"/>
                </a:lnTo>
                <a:lnTo>
                  <a:pt x="284111" y="5107394"/>
                </a:lnTo>
                <a:lnTo>
                  <a:pt x="237091" y="5096894"/>
                </a:lnTo>
                <a:lnTo>
                  <a:pt x="192832" y="5080024"/>
                </a:lnTo>
                <a:lnTo>
                  <a:pt x="151848" y="5057300"/>
                </a:lnTo>
                <a:lnTo>
                  <a:pt x="114656" y="5029238"/>
                </a:lnTo>
                <a:lnTo>
                  <a:pt x="81771" y="4996352"/>
                </a:lnTo>
                <a:lnTo>
                  <a:pt x="53708" y="4959160"/>
                </a:lnTo>
                <a:lnTo>
                  <a:pt x="30984" y="4918176"/>
                </a:lnTo>
                <a:lnTo>
                  <a:pt x="14114" y="4873917"/>
                </a:lnTo>
                <a:lnTo>
                  <a:pt x="3614" y="4826898"/>
                </a:lnTo>
                <a:lnTo>
                  <a:pt x="0" y="4777635"/>
                </a:lnTo>
                <a:lnTo>
                  <a:pt x="0" y="333373"/>
                </a:lnTo>
                <a:lnTo>
                  <a:pt x="3614" y="284110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0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0" y="0"/>
                </a:lnTo>
                <a:lnTo>
                  <a:pt x="1962354" y="0"/>
                </a:lnTo>
                <a:lnTo>
                  <a:pt x="2011613" y="3614"/>
                </a:lnTo>
                <a:lnTo>
                  <a:pt x="2058632" y="14114"/>
                </a:lnTo>
                <a:lnTo>
                  <a:pt x="2102892" y="30984"/>
                </a:lnTo>
                <a:lnTo>
                  <a:pt x="2143875" y="53708"/>
                </a:lnTo>
                <a:lnTo>
                  <a:pt x="2181068" y="81770"/>
                </a:lnTo>
                <a:lnTo>
                  <a:pt x="2213953" y="114656"/>
                </a:lnTo>
                <a:lnTo>
                  <a:pt x="2242015" y="151848"/>
                </a:lnTo>
                <a:lnTo>
                  <a:pt x="2264739" y="192832"/>
                </a:lnTo>
                <a:lnTo>
                  <a:pt x="2281609" y="237091"/>
                </a:lnTo>
                <a:lnTo>
                  <a:pt x="2292109" y="284110"/>
                </a:lnTo>
                <a:lnTo>
                  <a:pt x="2295724" y="333373"/>
                </a:lnTo>
                <a:lnTo>
                  <a:pt x="2295724" y="4777635"/>
                </a:lnTo>
                <a:lnTo>
                  <a:pt x="2292109" y="4826898"/>
                </a:lnTo>
                <a:lnTo>
                  <a:pt x="2281609" y="4873917"/>
                </a:lnTo>
                <a:lnTo>
                  <a:pt x="2264739" y="4918176"/>
                </a:lnTo>
                <a:lnTo>
                  <a:pt x="2242015" y="4959160"/>
                </a:lnTo>
                <a:lnTo>
                  <a:pt x="2213953" y="4996352"/>
                </a:lnTo>
                <a:lnTo>
                  <a:pt x="2181068" y="5029238"/>
                </a:lnTo>
                <a:lnTo>
                  <a:pt x="2143875" y="5057300"/>
                </a:lnTo>
                <a:lnTo>
                  <a:pt x="2102892" y="5080024"/>
                </a:lnTo>
                <a:lnTo>
                  <a:pt x="2058632" y="5096894"/>
                </a:lnTo>
                <a:lnTo>
                  <a:pt x="2011613" y="5107394"/>
                </a:lnTo>
                <a:lnTo>
                  <a:pt x="1962351" y="5111009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4" name="Google Shape;84;p3"/>
          <p:cNvSpPr txBox="1"/>
          <p:nvPr/>
        </p:nvSpPr>
        <p:spPr>
          <a:xfrm>
            <a:off x="4016203" y="5111897"/>
            <a:ext cx="4082415" cy="1480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42925" rtl="0" algn="l">
              <a:lnSpc>
                <a:spcPct val="114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Длительное ожидание  скорой мед. помощи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2755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B1B1B"/>
                </a:solidFill>
                <a:latin typeface="Lucida Sans"/>
                <a:ea typeface="Lucida Sans"/>
                <a:cs typeface="Lucida Sans"/>
                <a:sym typeface="Lucida Sans"/>
              </a:rPr>
              <a:t>В	определенных	отдаленных</a:t>
            </a:r>
            <a:endParaRPr sz="20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5" name="Google Shape;85;p3"/>
          <p:cNvSpPr txBox="1"/>
          <p:nvPr/>
        </p:nvSpPr>
        <p:spPr>
          <a:xfrm>
            <a:off x="4016203" y="6919104"/>
            <a:ext cx="4081779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15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B1B1B"/>
                </a:solidFill>
                <a:latin typeface="Lucida Sans"/>
                <a:ea typeface="Lucida Sans"/>
                <a:cs typeface="Lucida Sans"/>
                <a:sym typeface="Lucida Sans"/>
              </a:rPr>
              <a:t>нескольких часов, эту проблему  отмечают 46% Россиян</a:t>
            </a:r>
            <a:endParaRPr sz="20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6" name="Google Shape;86;p3"/>
          <p:cNvSpPr txBox="1"/>
          <p:nvPr/>
        </p:nvSpPr>
        <p:spPr>
          <a:xfrm>
            <a:off x="8425180" y="5111897"/>
            <a:ext cx="4081779" cy="1480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332105" rtl="0" algn="l">
              <a:lnSpc>
                <a:spcPct val="114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Нехватка бригад скорой  помощи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2755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B1B1B"/>
                </a:solidFill>
                <a:latin typeface="Lucida Sans"/>
                <a:ea typeface="Lucida Sans"/>
                <a:cs typeface="Lucida Sans"/>
                <a:sym typeface="Lucida Sans"/>
              </a:rPr>
              <a:t>По	мнению	77%	опрошенных</a:t>
            </a:r>
            <a:endParaRPr sz="20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7" name="Google Shape;87;p3"/>
          <p:cNvSpPr txBox="1"/>
          <p:nvPr/>
        </p:nvSpPr>
        <p:spPr>
          <a:xfrm>
            <a:off x="4016203" y="6566679"/>
            <a:ext cx="8491220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0325">
            <a:spAutoFit/>
          </a:bodyPr>
          <a:lstStyle/>
          <a:p>
            <a:pPr indent="0" lvl="0" marL="0" marR="508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B1B1B"/>
                </a:solidFill>
                <a:latin typeface="Lucida Sans"/>
                <a:ea typeface="Lucida Sans"/>
                <a:cs typeface="Lucida Sans"/>
                <a:sym typeface="Lucida Sans"/>
              </a:rPr>
              <a:t>районах	люди	ждут	скорую	до	россиян,	в	их	населенном</a:t>
            </a:r>
            <a:endParaRPr sz="2000"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5080" rtl="0" algn="r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B1B1B"/>
                </a:solidFill>
                <a:latin typeface="Lucida Sans"/>
                <a:ea typeface="Lucida Sans"/>
                <a:cs typeface="Lucida Sans"/>
                <a:sym typeface="Lucida Sans"/>
              </a:rPr>
              <a:t>пункте	обычно	не	хватает</a:t>
            </a:r>
            <a:endParaRPr sz="20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8" name="Google Shape;88;p3"/>
          <p:cNvSpPr txBox="1"/>
          <p:nvPr/>
        </p:nvSpPr>
        <p:spPr>
          <a:xfrm>
            <a:off x="8425180" y="7319230"/>
            <a:ext cx="296418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B1B1B"/>
                </a:solidFill>
                <a:latin typeface="Lucida Sans"/>
                <a:ea typeface="Lucida Sans"/>
                <a:cs typeface="Lucida Sans"/>
                <a:sym typeface="Lucida Sans"/>
              </a:rPr>
              <a:t>бригад скорой помощи</a:t>
            </a:r>
            <a:endParaRPr sz="200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9" name="Google Shape;89;p3"/>
          <p:cNvSpPr txBox="1"/>
          <p:nvPr/>
        </p:nvSpPr>
        <p:spPr>
          <a:xfrm>
            <a:off x="12907567" y="5111897"/>
            <a:ext cx="4082415" cy="21850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230504" rtl="0" algn="l">
              <a:lnSpc>
                <a:spcPct val="114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Не требующиеся вызовы  скорой мед. помощи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15599"/>
              </a:lnSpc>
              <a:spcBef>
                <a:spcPts val="238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B1B1B"/>
                </a:solidFill>
                <a:latin typeface="Lucida Sans"/>
                <a:ea typeface="Lucida Sans"/>
                <a:cs typeface="Lucida Sans"/>
                <a:sym typeface="Lucida Sans"/>
              </a:rPr>
              <a:t>42% опрошенных не нуждаются  в ней и могут дойти до мед.  учреждения самостоятельно</a:t>
            </a:r>
            <a:endParaRPr sz="2000"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90" name="Google Shape;9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19421" y="0"/>
            <a:ext cx="3368578" cy="208312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3"/>
          <p:cNvSpPr txBox="1"/>
          <p:nvPr>
            <p:ph type="title"/>
          </p:nvPr>
        </p:nvSpPr>
        <p:spPr>
          <a:xfrm>
            <a:off x="1748487" y="2429986"/>
            <a:ext cx="14681835" cy="2219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>
                <a:solidFill>
                  <a:srgbClr val="FBFBFB"/>
                </a:solidFill>
                <a:latin typeface="Arial"/>
                <a:ea typeface="Arial"/>
                <a:cs typeface="Arial"/>
                <a:sym typeface="Arial"/>
              </a:rPr>
              <a:t>03	</a:t>
            </a:r>
            <a:r>
              <a:rPr lang="en-US" sz="14400">
                <a:solidFill>
                  <a:srgbClr val="181818"/>
                </a:solidFill>
                <a:latin typeface="Roboto"/>
                <a:ea typeface="Roboto"/>
                <a:cs typeface="Roboto"/>
                <a:sym typeface="Roboto"/>
              </a:rPr>
              <a:t>46%	77%	42%</a:t>
            </a:r>
            <a:endParaRPr sz="14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3973915" y="4863941"/>
            <a:ext cx="3698240" cy="0"/>
          </a:xfrm>
          <a:custGeom>
            <a:rect b="b" l="l" r="r" t="t"/>
            <a:pathLst>
              <a:path extrusionOk="0" h="120000" w="3698240">
                <a:moveTo>
                  <a:pt x="0" y="0"/>
                </a:moveTo>
                <a:lnTo>
                  <a:pt x="3697733" y="0"/>
                </a:lnTo>
              </a:path>
            </a:pathLst>
          </a:custGeom>
          <a:noFill/>
          <a:ln cap="flat" cmpd="sng" w="76175">
            <a:solidFill>
              <a:srgbClr val="5CE1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3" name="Google Shape;93;p3"/>
          <p:cNvSpPr/>
          <p:nvPr/>
        </p:nvSpPr>
        <p:spPr>
          <a:xfrm>
            <a:off x="8424699" y="4863941"/>
            <a:ext cx="3698240" cy="0"/>
          </a:xfrm>
          <a:custGeom>
            <a:rect b="b" l="l" r="r" t="t"/>
            <a:pathLst>
              <a:path extrusionOk="0" h="120000" w="3698240">
                <a:moveTo>
                  <a:pt x="0" y="0"/>
                </a:moveTo>
                <a:lnTo>
                  <a:pt x="3697733" y="0"/>
                </a:lnTo>
              </a:path>
            </a:pathLst>
          </a:custGeom>
          <a:noFill/>
          <a:ln cap="flat" cmpd="sng" w="76175">
            <a:solidFill>
              <a:srgbClr val="5CE1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4" name="Google Shape;94;p3"/>
          <p:cNvSpPr/>
          <p:nvPr/>
        </p:nvSpPr>
        <p:spPr>
          <a:xfrm>
            <a:off x="12870205" y="4825841"/>
            <a:ext cx="3698240" cy="0"/>
          </a:xfrm>
          <a:custGeom>
            <a:rect b="b" l="l" r="r" t="t"/>
            <a:pathLst>
              <a:path extrusionOk="0" h="120000" w="3698240">
                <a:moveTo>
                  <a:pt x="0" y="0"/>
                </a:moveTo>
                <a:lnTo>
                  <a:pt x="3697733" y="0"/>
                </a:lnTo>
              </a:path>
            </a:pathLst>
          </a:custGeom>
          <a:noFill/>
          <a:ln cap="flat" cmpd="sng" w="76175">
            <a:solidFill>
              <a:srgbClr val="5CE1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5" name="Google Shape;95;p3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LIFE LINE </a:t>
            </a:r>
            <a:r>
              <a:rPr lang="en-US">
                <a:solidFill>
                  <a:srgbClr val="1B1B1B"/>
                </a:solidFill>
              </a:rPr>
              <a:t>TEAM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 txBox="1"/>
          <p:nvPr/>
        </p:nvSpPr>
        <p:spPr>
          <a:xfrm>
            <a:off x="1580551" y="3771656"/>
            <a:ext cx="4848860" cy="3464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85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latin typeface="Verdana"/>
                <a:ea typeface="Verdana"/>
                <a:cs typeface="Verdana"/>
                <a:sym typeface="Verdana"/>
              </a:rPr>
              <a:t>ПРИМЕР</a:t>
            </a:r>
            <a:endParaRPr sz="8000">
              <a:latin typeface="Verdana"/>
              <a:ea typeface="Verdana"/>
              <a:cs typeface="Verdana"/>
              <a:sym typeface="Verdana"/>
            </a:endParaRPr>
          </a:p>
          <a:p>
            <a:pPr indent="0" lvl="0" marL="145415" marR="5080" rtl="0" algn="l">
              <a:lnSpc>
                <a:spcPct val="115599"/>
              </a:lnSpc>
              <a:spcBef>
                <a:spcPts val="975"/>
              </a:spcBef>
              <a:spcAft>
                <a:spcPts val="0"/>
              </a:spcAft>
              <a:buNone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Давайте представим ситуацию,  которая покажет как наше  приложение в перспективе может  помочь людям.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8149191" y="0"/>
            <a:ext cx="10139045" cy="10287000"/>
          </a:xfrm>
          <a:custGeom>
            <a:rect b="b" l="l" r="r" t="t"/>
            <a:pathLst>
              <a:path extrusionOk="0" h="10287000" w="10139044">
                <a:moveTo>
                  <a:pt x="10138808" y="8773587"/>
                </a:moveTo>
                <a:lnTo>
                  <a:pt x="6426650" y="10286998"/>
                </a:lnTo>
                <a:lnTo>
                  <a:pt x="2943239" y="10286998"/>
                </a:lnTo>
                <a:lnTo>
                  <a:pt x="2929046" y="10259041"/>
                </a:lnTo>
                <a:lnTo>
                  <a:pt x="2908634" y="10215309"/>
                </a:lnTo>
                <a:lnTo>
                  <a:pt x="2889543" y="10170610"/>
                </a:lnTo>
                <a:lnTo>
                  <a:pt x="107152" y="3345847"/>
                </a:lnTo>
                <a:lnTo>
                  <a:pt x="89546" y="3300537"/>
                </a:lnTo>
                <a:lnTo>
                  <a:pt x="73565" y="3254999"/>
                </a:lnTo>
                <a:lnTo>
                  <a:pt x="59193" y="3209267"/>
                </a:lnTo>
                <a:lnTo>
                  <a:pt x="46417" y="3163373"/>
                </a:lnTo>
                <a:lnTo>
                  <a:pt x="35223" y="3117351"/>
                </a:lnTo>
                <a:lnTo>
                  <a:pt x="25597" y="3071232"/>
                </a:lnTo>
                <a:lnTo>
                  <a:pt x="17526" y="3025051"/>
                </a:lnTo>
                <a:lnTo>
                  <a:pt x="10995" y="2978840"/>
                </a:lnTo>
                <a:lnTo>
                  <a:pt x="5991" y="2932632"/>
                </a:lnTo>
                <a:lnTo>
                  <a:pt x="2499" y="2886460"/>
                </a:lnTo>
                <a:lnTo>
                  <a:pt x="507" y="2840357"/>
                </a:lnTo>
                <a:lnTo>
                  <a:pt x="0" y="2794356"/>
                </a:lnTo>
                <a:lnTo>
                  <a:pt x="963" y="2748489"/>
                </a:lnTo>
                <a:lnTo>
                  <a:pt x="3385" y="2702790"/>
                </a:lnTo>
                <a:lnTo>
                  <a:pt x="7250" y="2657292"/>
                </a:lnTo>
                <a:lnTo>
                  <a:pt x="12544" y="2612027"/>
                </a:lnTo>
                <a:lnTo>
                  <a:pt x="19255" y="2567028"/>
                </a:lnTo>
                <a:lnTo>
                  <a:pt x="27367" y="2522329"/>
                </a:lnTo>
                <a:lnTo>
                  <a:pt x="36868" y="2477962"/>
                </a:lnTo>
                <a:lnTo>
                  <a:pt x="47743" y="2433959"/>
                </a:lnTo>
                <a:lnTo>
                  <a:pt x="59978" y="2390356"/>
                </a:lnTo>
                <a:lnTo>
                  <a:pt x="73560" y="2347183"/>
                </a:lnTo>
                <a:lnTo>
                  <a:pt x="88475" y="2304474"/>
                </a:lnTo>
                <a:lnTo>
                  <a:pt x="104708" y="2262261"/>
                </a:lnTo>
                <a:lnTo>
                  <a:pt x="122247" y="2220579"/>
                </a:lnTo>
                <a:lnTo>
                  <a:pt x="141077" y="2179459"/>
                </a:lnTo>
                <a:lnTo>
                  <a:pt x="161184" y="2138935"/>
                </a:lnTo>
                <a:lnTo>
                  <a:pt x="182554" y="2099039"/>
                </a:lnTo>
                <a:lnTo>
                  <a:pt x="205175" y="2059805"/>
                </a:lnTo>
                <a:lnTo>
                  <a:pt x="229031" y="2021265"/>
                </a:lnTo>
                <a:lnTo>
                  <a:pt x="254109" y="1983452"/>
                </a:lnTo>
                <a:lnTo>
                  <a:pt x="280395" y="1946399"/>
                </a:lnTo>
                <a:lnTo>
                  <a:pt x="307875" y="1910140"/>
                </a:lnTo>
                <a:lnTo>
                  <a:pt x="336535" y="1874707"/>
                </a:lnTo>
                <a:lnTo>
                  <a:pt x="366362" y="1840132"/>
                </a:lnTo>
                <a:lnTo>
                  <a:pt x="397342" y="1806449"/>
                </a:lnTo>
                <a:lnTo>
                  <a:pt x="429461" y="1773692"/>
                </a:lnTo>
                <a:lnTo>
                  <a:pt x="462704" y="1741891"/>
                </a:lnTo>
                <a:lnTo>
                  <a:pt x="497059" y="1711082"/>
                </a:lnTo>
                <a:lnTo>
                  <a:pt x="532511" y="1681296"/>
                </a:lnTo>
                <a:lnTo>
                  <a:pt x="569046" y="1652567"/>
                </a:lnTo>
                <a:lnTo>
                  <a:pt x="606651" y="1624926"/>
                </a:lnTo>
                <a:lnTo>
                  <a:pt x="645312" y="1598409"/>
                </a:lnTo>
                <a:lnTo>
                  <a:pt x="685015" y="1573046"/>
                </a:lnTo>
                <a:lnTo>
                  <a:pt x="725745" y="1548872"/>
                </a:lnTo>
                <a:lnTo>
                  <a:pt x="767490" y="1525918"/>
                </a:lnTo>
                <a:lnTo>
                  <a:pt x="810235" y="1504219"/>
                </a:lnTo>
                <a:lnTo>
                  <a:pt x="853966" y="1483806"/>
                </a:lnTo>
                <a:lnTo>
                  <a:pt x="898666" y="1464716"/>
                </a:lnTo>
                <a:lnTo>
                  <a:pt x="4491382" y="0"/>
                </a:lnTo>
                <a:lnTo>
                  <a:pt x="8717091" y="0"/>
                </a:lnTo>
                <a:lnTo>
                  <a:pt x="10138808" y="3487244"/>
                </a:lnTo>
                <a:lnTo>
                  <a:pt x="10138808" y="8773587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2" name="Google Shape;102;p4"/>
          <p:cNvSpPr txBox="1"/>
          <p:nvPr/>
        </p:nvSpPr>
        <p:spPr>
          <a:xfrm>
            <a:off x="9525247" y="1654767"/>
            <a:ext cx="1028700" cy="10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0">
                <a:latin typeface="Verdana"/>
                <a:ea typeface="Verdana"/>
                <a:cs typeface="Verdana"/>
                <a:sym typeface="Verdana"/>
              </a:rPr>
              <a:t>01</a:t>
            </a:r>
            <a:endParaRPr sz="7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3" name="Google Shape;103;p4"/>
          <p:cNvSpPr txBox="1"/>
          <p:nvPr/>
        </p:nvSpPr>
        <p:spPr>
          <a:xfrm>
            <a:off x="11203916" y="1349486"/>
            <a:ext cx="3351529" cy="18840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7650">
            <a:spAutoFit/>
          </a:bodyPr>
          <a:lstStyle/>
          <a:p>
            <a:pPr indent="0" lvl="0" marL="476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Verdana"/>
                <a:ea typeface="Verdana"/>
                <a:cs typeface="Verdana"/>
                <a:sym typeface="Verdana"/>
              </a:rPr>
              <a:t>Проблема</a:t>
            </a:r>
            <a:endParaRPr sz="30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5080" rtl="0" algn="l">
              <a:lnSpc>
                <a:spcPct val="115599"/>
              </a:lnSpc>
              <a:spcBef>
                <a:spcPts val="855"/>
              </a:spcBef>
              <a:spcAft>
                <a:spcPts val="0"/>
              </a:spcAft>
              <a:buNone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У мужчины не спадает  температура и появился  кашель.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4" name="Google Shape;104;p4"/>
          <p:cNvSpPr txBox="1"/>
          <p:nvPr/>
        </p:nvSpPr>
        <p:spPr>
          <a:xfrm>
            <a:off x="10686701" y="4365656"/>
            <a:ext cx="1220470" cy="10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0">
                <a:latin typeface="Verdana"/>
                <a:ea typeface="Verdana"/>
                <a:cs typeface="Verdana"/>
                <a:sym typeface="Verdana"/>
              </a:rPr>
              <a:t>02</a:t>
            </a:r>
            <a:endParaRPr sz="7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" name="Google Shape;105;p4"/>
          <p:cNvSpPr txBox="1"/>
          <p:nvPr/>
        </p:nvSpPr>
        <p:spPr>
          <a:xfrm>
            <a:off x="12611709" y="4060382"/>
            <a:ext cx="4869180" cy="18840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7650">
            <a:spAutoFit/>
          </a:bodyPr>
          <a:lstStyle/>
          <a:p>
            <a:pPr indent="0" lvl="0" marL="5206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Verdana"/>
                <a:ea typeface="Verdana"/>
                <a:cs typeface="Verdana"/>
                <a:sym typeface="Verdana"/>
              </a:rPr>
              <a:t>Потребность</a:t>
            </a:r>
            <a:endParaRPr sz="30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5080" rtl="0" algn="l">
              <a:lnSpc>
                <a:spcPct val="115599"/>
              </a:lnSpc>
              <a:spcBef>
                <a:spcPts val="855"/>
              </a:spcBef>
              <a:spcAft>
                <a:spcPts val="0"/>
              </a:spcAft>
              <a:buNone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Но быть в таком состоянии  мужчине крайне не комфортно и он  обращается к нашему сайту.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6" name="Google Shape;106;p4"/>
          <p:cNvSpPr txBox="1"/>
          <p:nvPr/>
        </p:nvSpPr>
        <p:spPr>
          <a:xfrm>
            <a:off x="12101612" y="7428973"/>
            <a:ext cx="1202055" cy="10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0">
                <a:latin typeface="Verdana"/>
                <a:ea typeface="Verdana"/>
                <a:cs typeface="Verdana"/>
                <a:sym typeface="Verdana"/>
              </a:rPr>
              <a:t>03</a:t>
            </a:r>
            <a:endParaRPr sz="7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13737220" y="7123690"/>
            <a:ext cx="3463925" cy="2236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7650">
            <a:spAutoFit/>
          </a:bodyPr>
          <a:lstStyle/>
          <a:p>
            <a:pPr indent="0" lvl="0" marL="4381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Verdana"/>
                <a:ea typeface="Verdana"/>
                <a:cs typeface="Verdana"/>
                <a:sym typeface="Verdana"/>
              </a:rPr>
              <a:t>Решение</a:t>
            </a:r>
            <a:endParaRPr sz="30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5080" rtl="0" algn="l">
              <a:lnSpc>
                <a:spcPct val="115599"/>
              </a:lnSpc>
              <a:spcBef>
                <a:spcPts val="855"/>
              </a:spcBef>
              <a:spcAft>
                <a:spcPts val="0"/>
              </a:spcAft>
              <a:buNone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Благодаря нашему  приложению, врач  приходит к пациенту уже  через 10-15 минут.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08" name="Google Shape;108;p4"/>
          <p:cNvGrpSpPr/>
          <p:nvPr/>
        </p:nvGrpSpPr>
        <p:grpSpPr>
          <a:xfrm>
            <a:off x="14947608" y="330745"/>
            <a:ext cx="3032125" cy="9661538"/>
            <a:chOff x="14947608" y="330745"/>
            <a:chExt cx="3032125" cy="9661538"/>
          </a:xfrm>
        </p:grpSpPr>
        <p:sp>
          <p:nvSpPr>
            <p:cNvPr id="109" name="Google Shape;109;p4"/>
            <p:cNvSpPr/>
            <p:nvPr/>
          </p:nvSpPr>
          <p:spPr>
            <a:xfrm>
              <a:off x="14947608" y="330745"/>
              <a:ext cx="3032125" cy="9661525"/>
            </a:xfrm>
            <a:custGeom>
              <a:rect b="b" l="l" r="r" t="t"/>
              <a:pathLst>
                <a:path extrusionOk="0" h="9661525" w="3032125">
                  <a:moveTo>
                    <a:pt x="370459" y="28790"/>
                  </a:moveTo>
                  <a:lnTo>
                    <a:pt x="368350" y="17957"/>
                  </a:lnTo>
                  <a:lnTo>
                    <a:pt x="362026" y="8432"/>
                  </a:lnTo>
                  <a:lnTo>
                    <a:pt x="352501" y="2108"/>
                  </a:lnTo>
                  <a:lnTo>
                    <a:pt x="341655" y="0"/>
                  </a:lnTo>
                  <a:lnTo>
                    <a:pt x="330822" y="2108"/>
                  </a:lnTo>
                  <a:lnTo>
                    <a:pt x="321297" y="8432"/>
                  </a:lnTo>
                  <a:lnTo>
                    <a:pt x="185229" y="144500"/>
                  </a:lnTo>
                  <a:lnTo>
                    <a:pt x="49149" y="8432"/>
                  </a:lnTo>
                  <a:lnTo>
                    <a:pt x="39636" y="2108"/>
                  </a:lnTo>
                  <a:lnTo>
                    <a:pt x="28803" y="0"/>
                  </a:lnTo>
                  <a:lnTo>
                    <a:pt x="17957" y="2108"/>
                  </a:lnTo>
                  <a:lnTo>
                    <a:pt x="8432" y="8432"/>
                  </a:lnTo>
                  <a:lnTo>
                    <a:pt x="2108" y="17957"/>
                  </a:lnTo>
                  <a:lnTo>
                    <a:pt x="0" y="28790"/>
                  </a:lnTo>
                  <a:lnTo>
                    <a:pt x="2108" y="39624"/>
                  </a:lnTo>
                  <a:lnTo>
                    <a:pt x="8432" y="49149"/>
                  </a:lnTo>
                  <a:lnTo>
                    <a:pt x="144513" y="185216"/>
                  </a:lnTo>
                  <a:lnTo>
                    <a:pt x="8432" y="321297"/>
                  </a:lnTo>
                  <a:lnTo>
                    <a:pt x="2108" y="330822"/>
                  </a:lnTo>
                  <a:lnTo>
                    <a:pt x="0" y="341655"/>
                  </a:lnTo>
                  <a:lnTo>
                    <a:pt x="2108" y="352488"/>
                  </a:lnTo>
                  <a:lnTo>
                    <a:pt x="8432" y="362013"/>
                  </a:lnTo>
                  <a:lnTo>
                    <a:pt x="14058" y="367639"/>
                  </a:lnTo>
                  <a:lnTo>
                    <a:pt x="21424" y="370446"/>
                  </a:lnTo>
                  <a:lnTo>
                    <a:pt x="36169" y="370446"/>
                  </a:lnTo>
                  <a:lnTo>
                    <a:pt x="43535" y="367639"/>
                  </a:lnTo>
                  <a:lnTo>
                    <a:pt x="185229" y="225933"/>
                  </a:lnTo>
                  <a:lnTo>
                    <a:pt x="326923" y="367639"/>
                  </a:lnTo>
                  <a:lnTo>
                    <a:pt x="334289" y="370446"/>
                  </a:lnTo>
                  <a:lnTo>
                    <a:pt x="349034" y="370446"/>
                  </a:lnTo>
                  <a:lnTo>
                    <a:pt x="356400" y="367639"/>
                  </a:lnTo>
                  <a:lnTo>
                    <a:pt x="362026" y="362013"/>
                  </a:lnTo>
                  <a:lnTo>
                    <a:pt x="368350" y="352488"/>
                  </a:lnTo>
                  <a:lnTo>
                    <a:pt x="370459" y="341655"/>
                  </a:lnTo>
                  <a:lnTo>
                    <a:pt x="368350" y="330822"/>
                  </a:lnTo>
                  <a:lnTo>
                    <a:pt x="362026" y="321297"/>
                  </a:lnTo>
                  <a:lnTo>
                    <a:pt x="225945" y="185216"/>
                  </a:lnTo>
                  <a:lnTo>
                    <a:pt x="362026" y="49149"/>
                  </a:lnTo>
                  <a:lnTo>
                    <a:pt x="368350" y="39624"/>
                  </a:lnTo>
                  <a:lnTo>
                    <a:pt x="370459" y="28790"/>
                  </a:lnTo>
                  <a:close/>
                </a:path>
                <a:path extrusionOk="0" h="9661525" w="3032125">
                  <a:moveTo>
                    <a:pt x="1269403" y="28790"/>
                  </a:moveTo>
                  <a:lnTo>
                    <a:pt x="1267294" y="17957"/>
                  </a:lnTo>
                  <a:lnTo>
                    <a:pt x="1260970" y="8432"/>
                  </a:lnTo>
                  <a:lnTo>
                    <a:pt x="1251445" y="2108"/>
                  </a:lnTo>
                  <a:lnTo>
                    <a:pt x="1240612" y="0"/>
                  </a:lnTo>
                  <a:lnTo>
                    <a:pt x="1229779" y="2108"/>
                  </a:lnTo>
                  <a:lnTo>
                    <a:pt x="1220254" y="8432"/>
                  </a:lnTo>
                  <a:lnTo>
                    <a:pt x="1084173" y="144500"/>
                  </a:lnTo>
                  <a:lnTo>
                    <a:pt x="948105" y="8432"/>
                  </a:lnTo>
                  <a:lnTo>
                    <a:pt x="938580" y="2108"/>
                  </a:lnTo>
                  <a:lnTo>
                    <a:pt x="927747" y="0"/>
                  </a:lnTo>
                  <a:lnTo>
                    <a:pt x="916914" y="2108"/>
                  </a:lnTo>
                  <a:lnTo>
                    <a:pt x="907376" y="8432"/>
                  </a:lnTo>
                  <a:lnTo>
                    <a:pt x="901052" y="17957"/>
                  </a:lnTo>
                  <a:lnTo>
                    <a:pt x="898944" y="28790"/>
                  </a:lnTo>
                  <a:lnTo>
                    <a:pt x="901052" y="39624"/>
                  </a:lnTo>
                  <a:lnTo>
                    <a:pt x="907376" y="49149"/>
                  </a:lnTo>
                  <a:lnTo>
                    <a:pt x="1043457" y="185216"/>
                  </a:lnTo>
                  <a:lnTo>
                    <a:pt x="907376" y="321297"/>
                  </a:lnTo>
                  <a:lnTo>
                    <a:pt x="901052" y="330822"/>
                  </a:lnTo>
                  <a:lnTo>
                    <a:pt x="898944" y="341655"/>
                  </a:lnTo>
                  <a:lnTo>
                    <a:pt x="901052" y="352488"/>
                  </a:lnTo>
                  <a:lnTo>
                    <a:pt x="907376" y="362013"/>
                  </a:lnTo>
                  <a:lnTo>
                    <a:pt x="913003" y="367639"/>
                  </a:lnTo>
                  <a:lnTo>
                    <a:pt x="920369" y="370446"/>
                  </a:lnTo>
                  <a:lnTo>
                    <a:pt x="935113" y="370446"/>
                  </a:lnTo>
                  <a:lnTo>
                    <a:pt x="942479" y="367639"/>
                  </a:lnTo>
                  <a:lnTo>
                    <a:pt x="1084173" y="225933"/>
                  </a:lnTo>
                  <a:lnTo>
                    <a:pt x="1225867" y="367639"/>
                  </a:lnTo>
                  <a:lnTo>
                    <a:pt x="1233233" y="370446"/>
                  </a:lnTo>
                  <a:lnTo>
                    <a:pt x="1247978" y="370446"/>
                  </a:lnTo>
                  <a:lnTo>
                    <a:pt x="1255344" y="367639"/>
                  </a:lnTo>
                  <a:lnTo>
                    <a:pt x="1260970" y="362013"/>
                  </a:lnTo>
                  <a:lnTo>
                    <a:pt x="1267294" y="352488"/>
                  </a:lnTo>
                  <a:lnTo>
                    <a:pt x="1269403" y="341655"/>
                  </a:lnTo>
                  <a:lnTo>
                    <a:pt x="1267294" y="330822"/>
                  </a:lnTo>
                  <a:lnTo>
                    <a:pt x="1260970" y="321297"/>
                  </a:lnTo>
                  <a:lnTo>
                    <a:pt x="1124889" y="185216"/>
                  </a:lnTo>
                  <a:lnTo>
                    <a:pt x="1260970" y="49149"/>
                  </a:lnTo>
                  <a:lnTo>
                    <a:pt x="1267294" y="39624"/>
                  </a:lnTo>
                  <a:lnTo>
                    <a:pt x="1269403" y="28790"/>
                  </a:lnTo>
                  <a:close/>
                </a:path>
                <a:path extrusionOk="0" h="9661525" w="3032125">
                  <a:moveTo>
                    <a:pt x="2102637" y="28790"/>
                  </a:moveTo>
                  <a:lnTo>
                    <a:pt x="2100541" y="17957"/>
                  </a:lnTo>
                  <a:lnTo>
                    <a:pt x="2094217" y="8432"/>
                  </a:lnTo>
                  <a:lnTo>
                    <a:pt x="2084692" y="2108"/>
                  </a:lnTo>
                  <a:lnTo>
                    <a:pt x="2073846" y="0"/>
                  </a:lnTo>
                  <a:lnTo>
                    <a:pt x="2063013" y="2108"/>
                  </a:lnTo>
                  <a:lnTo>
                    <a:pt x="2053488" y="8432"/>
                  </a:lnTo>
                  <a:lnTo>
                    <a:pt x="1917420" y="144500"/>
                  </a:lnTo>
                  <a:lnTo>
                    <a:pt x="1781340" y="8432"/>
                  </a:lnTo>
                  <a:lnTo>
                    <a:pt x="1771827" y="2108"/>
                  </a:lnTo>
                  <a:lnTo>
                    <a:pt x="1760994" y="0"/>
                  </a:lnTo>
                  <a:lnTo>
                    <a:pt x="1750148" y="2108"/>
                  </a:lnTo>
                  <a:lnTo>
                    <a:pt x="1740623" y="8432"/>
                  </a:lnTo>
                  <a:lnTo>
                    <a:pt x="1734299" y="17957"/>
                  </a:lnTo>
                  <a:lnTo>
                    <a:pt x="1732191" y="28790"/>
                  </a:lnTo>
                  <a:lnTo>
                    <a:pt x="1734299" y="39624"/>
                  </a:lnTo>
                  <a:lnTo>
                    <a:pt x="1740623" y="49149"/>
                  </a:lnTo>
                  <a:lnTo>
                    <a:pt x="1876704" y="185216"/>
                  </a:lnTo>
                  <a:lnTo>
                    <a:pt x="1740623" y="321297"/>
                  </a:lnTo>
                  <a:lnTo>
                    <a:pt x="1734299" y="330822"/>
                  </a:lnTo>
                  <a:lnTo>
                    <a:pt x="1732191" y="341655"/>
                  </a:lnTo>
                  <a:lnTo>
                    <a:pt x="1734299" y="352488"/>
                  </a:lnTo>
                  <a:lnTo>
                    <a:pt x="1740623" y="362013"/>
                  </a:lnTo>
                  <a:lnTo>
                    <a:pt x="1746250" y="367639"/>
                  </a:lnTo>
                  <a:lnTo>
                    <a:pt x="1753616" y="370446"/>
                  </a:lnTo>
                  <a:lnTo>
                    <a:pt x="1768360" y="370446"/>
                  </a:lnTo>
                  <a:lnTo>
                    <a:pt x="1775726" y="367639"/>
                  </a:lnTo>
                  <a:lnTo>
                    <a:pt x="1917420" y="225933"/>
                  </a:lnTo>
                  <a:lnTo>
                    <a:pt x="2059114" y="367639"/>
                  </a:lnTo>
                  <a:lnTo>
                    <a:pt x="2066480" y="370446"/>
                  </a:lnTo>
                  <a:lnTo>
                    <a:pt x="2081225" y="370446"/>
                  </a:lnTo>
                  <a:lnTo>
                    <a:pt x="2088591" y="367639"/>
                  </a:lnTo>
                  <a:lnTo>
                    <a:pt x="2094217" y="362013"/>
                  </a:lnTo>
                  <a:lnTo>
                    <a:pt x="2100541" y="352488"/>
                  </a:lnTo>
                  <a:lnTo>
                    <a:pt x="2102637" y="341655"/>
                  </a:lnTo>
                  <a:lnTo>
                    <a:pt x="2100541" y="330822"/>
                  </a:lnTo>
                  <a:lnTo>
                    <a:pt x="2094217" y="321297"/>
                  </a:lnTo>
                  <a:lnTo>
                    <a:pt x="1958136" y="185216"/>
                  </a:lnTo>
                  <a:lnTo>
                    <a:pt x="2094217" y="49149"/>
                  </a:lnTo>
                  <a:lnTo>
                    <a:pt x="2100541" y="39624"/>
                  </a:lnTo>
                  <a:lnTo>
                    <a:pt x="2102637" y="28790"/>
                  </a:lnTo>
                  <a:close/>
                </a:path>
                <a:path extrusionOk="0" h="9661525" w="3032125">
                  <a:moveTo>
                    <a:pt x="3001594" y="28790"/>
                  </a:moveTo>
                  <a:lnTo>
                    <a:pt x="2999486" y="17957"/>
                  </a:lnTo>
                  <a:lnTo>
                    <a:pt x="2993161" y="8432"/>
                  </a:lnTo>
                  <a:lnTo>
                    <a:pt x="2983636" y="2108"/>
                  </a:lnTo>
                  <a:lnTo>
                    <a:pt x="2972803" y="0"/>
                  </a:lnTo>
                  <a:lnTo>
                    <a:pt x="2961970" y="2108"/>
                  </a:lnTo>
                  <a:lnTo>
                    <a:pt x="2952445" y="8432"/>
                  </a:lnTo>
                  <a:lnTo>
                    <a:pt x="2816364" y="144500"/>
                  </a:lnTo>
                  <a:lnTo>
                    <a:pt x="2680297" y="8432"/>
                  </a:lnTo>
                  <a:lnTo>
                    <a:pt x="2670772" y="2108"/>
                  </a:lnTo>
                  <a:lnTo>
                    <a:pt x="2659938" y="0"/>
                  </a:lnTo>
                  <a:lnTo>
                    <a:pt x="2649105" y="2108"/>
                  </a:lnTo>
                  <a:lnTo>
                    <a:pt x="2639568" y="8432"/>
                  </a:lnTo>
                  <a:lnTo>
                    <a:pt x="2633243" y="17957"/>
                  </a:lnTo>
                  <a:lnTo>
                    <a:pt x="2631135" y="28790"/>
                  </a:lnTo>
                  <a:lnTo>
                    <a:pt x="2633243" y="39624"/>
                  </a:lnTo>
                  <a:lnTo>
                    <a:pt x="2639568" y="49149"/>
                  </a:lnTo>
                  <a:lnTo>
                    <a:pt x="2775648" y="185216"/>
                  </a:lnTo>
                  <a:lnTo>
                    <a:pt x="2639568" y="321297"/>
                  </a:lnTo>
                  <a:lnTo>
                    <a:pt x="2633243" y="330822"/>
                  </a:lnTo>
                  <a:lnTo>
                    <a:pt x="2631135" y="341655"/>
                  </a:lnTo>
                  <a:lnTo>
                    <a:pt x="2633243" y="352488"/>
                  </a:lnTo>
                  <a:lnTo>
                    <a:pt x="2639568" y="362013"/>
                  </a:lnTo>
                  <a:lnTo>
                    <a:pt x="2645194" y="367639"/>
                  </a:lnTo>
                  <a:lnTo>
                    <a:pt x="2652560" y="370446"/>
                  </a:lnTo>
                  <a:lnTo>
                    <a:pt x="2667304" y="370446"/>
                  </a:lnTo>
                  <a:lnTo>
                    <a:pt x="2674670" y="367639"/>
                  </a:lnTo>
                  <a:lnTo>
                    <a:pt x="2816364" y="225933"/>
                  </a:lnTo>
                  <a:lnTo>
                    <a:pt x="2958058" y="367639"/>
                  </a:lnTo>
                  <a:lnTo>
                    <a:pt x="2965424" y="370446"/>
                  </a:lnTo>
                  <a:lnTo>
                    <a:pt x="2980169" y="370446"/>
                  </a:lnTo>
                  <a:lnTo>
                    <a:pt x="2987535" y="367639"/>
                  </a:lnTo>
                  <a:lnTo>
                    <a:pt x="2993161" y="362013"/>
                  </a:lnTo>
                  <a:lnTo>
                    <a:pt x="2999486" y="352488"/>
                  </a:lnTo>
                  <a:lnTo>
                    <a:pt x="3001594" y="341655"/>
                  </a:lnTo>
                  <a:lnTo>
                    <a:pt x="2999486" y="330822"/>
                  </a:lnTo>
                  <a:lnTo>
                    <a:pt x="2993161" y="321297"/>
                  </a:lnTo>
                  <a:lnTo>
                    <a:pt x="2857081" y="185216"/>
                  </a:lnTo>
                  <a:lnTo>
                    <a:pt x="2993161" y="49149"/>
                  </a:lnTo>
                  <a:lnTo>
                    <a:pt x="2999486" y="39624"/>
                  </a:lnTo>
                  <a:lnTo>
                    <a:pt x="3001594" y="28790"/>
                  </a:lnTo>
                  <a:close/>
                </a:path>
                <a:path extrusionOk="0" h="9661525" w="3032125">
                  <a:moveTo>
                    <a:pt x="3031769" y="9453651"/>
                  </a:moveTo>
                  <a:lnTo>
                    <a:pt x="3026613" y="9414510"/>
                  </a:lnTo>
                  <a:lnTo>
                    <a:pt x="3013926" y="9377121"/>
                  </a:lnTo>
                  <a:lnTo>
                    <a:pt x="2994190" y="9342933"/>
                  </a:lnTo>
                  <a:lnTo>
                    <a:pt x="2968155" y="9313240"/>
                  </a:lnTo>
                  <a:lnTo>
                    <a:pt x="2936837" y="9289212"/>
                  </a:lnTo>
                  <a:lnTo>
                    <a:pt x="2901416" y="9271749"/>
                  </a:lnTo>
                  <a:lnTo>
                    <a:pt x="2863291" y="9261526"/>
                  </a:lnTo>
                  <a:lnTo>
                    <a:pt x="2837078" y="9258948"/>
                  </a:lnTo>
                  <a:lnTo>
                    <a:pt x="2823895" y="9258948"/>
                  </a:lnTo>
                  <a:lnTo>
                    <a:pt x="2784741" y="9264104"/>
                  </a:lnTo>
                  <a:lnTo>
                    <a:pt x="2747365" y="9276791"/>
                  </a:lnTo>
                  <a:lnTo>
                    <a:pt x="2713164" y="9296540"/>
                  </a:lnTo>
                  <a:lnTo>
                    <a:pt x="2683484" y="9322562"/>
                  </a:lnTo>
                  <a:lnTo>
                    <a:pt x="2659456" y="9353893"/>
                  </a:lnTo>
                  <a:lnTo>
                    <a:pt x="2641993" y="9389300"/>
                  </a:lnTo>
                  <a:lnTo>
                    <a:pt x="2631770" y="9427439"/>
                  </a:lnTo>
                  <a:lnTo>
                    <a:pt x="2629192" y="9453651"/>
                  </a:lnTo>
                  <a:lnTo>
                    <a:pt x="2629192" y="9466834"/>
                  </a:lnTo>
                  <a:lnTo>
                    <a:pt x="2634348" y="9505975"/>
                  </a:lnTo>
                  <a:lnTo>
                    <a:pt x="2647035" y="9543364"/>
                  </a:lnTo>
                  <a:lnTo>
                    <a:pt x="2666784" y="9577553"/>
                  </a:lnTo>
                  <a:lnTo>
                    <a:pt x="2692806" y="9607232"/>
                  </a:lnTo>
                  <a:lnTo>
                    <a:pt x="2724137" y="9631274"/>
                  </a:lnTo>
                  <a:lnTo>
                    <a:pt x="2759545" y="9648736"/>
                  </a:lnTo>
                  <a:lnTo>
                    <a:pt x="2797683" y="9658947"/>
                  </a:lnTo>
                  <a:lnTo>
                    <a:pt x="2823895" y="9661525"/>
                  </a:lnTo>
                  <a:lnTo>
                    <a:pt x="2837078" y="9661525"/>
                  </a:lnTo>
                  <a:lnTo>
                    <a:pt x="2876219" y="9656381"/>
                  </a:lnTo>
                  <a:lnTo>
                    <a:pt x="2913608" y="9643681"/>
                  </a:lnTo>
                  <a:lnTo>
                    <a:pt x="2947797" y="9623946"/>
                  </a:lnTo>
                  <a:lnTo>
                    <a:pt x="2977477" y="9597911"/>
                  </a:lnTo>
                  <a:lnTo>
                    <a:pt x="3001505" y="9566592"/>
                  </a:lnTo>
                  <a:lnTo>
                    <a:pt x="3018967" y="9531185"/>
                  </a:lnTo>
                  <a:lnTo>
                    <a:pt x="3029191" y="9493047"/>
                  </a:lnTo>
                  <a:lnTo>
                    <a:pt x="3031769" y="9466834"/>
                  </a:lnTo>
                  <a:lnTo>
                    <a:pt x="3031769" y="9460243"/>
                  </a:lnTo>
                  <a:lnTo>
                    <a:pt x="3031769" y="9453651"/>
                  </a:ln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16567925" y="9589693"/>
              <a:ext cx="906780" cy="402590"/>
            </a:xfrm>
            <a:custGeom>
              <a:rect b="b" l="l" r="r" t="t"/>
              <a:pathLst>
                <a:path extrusionOk="0" h="402590" w="906780">
                  <a:moveTo>
                    <a:pt x="402590" y="194703"/>
                  </a:moveTo>
                  <a:lnTo>
                    <a:pt x="397433" y="155562"/>
                  </a:lnTo>
                  <a:lnTo>
                    <a:pt x="384733" y="118173"/>
                  </a:lnTo>
                  <a:lnTo>
                    <a:pt x="364998" y="83985"/>
                  </a:lnTo>
                  <a:lnTo>
                    <a:pt x="338963" y="54292"/>
                  </a:lnTo>
                  <a:lnTo>
                    <a:pt x="307644" y="30264"/>
                  </a:lnTo>
                  <a:lnTo>
                    <a:pt x="272237" y="12801"/>
                  </a:lnTo>
                  <a:lnTo>
                    <a:pt x="234099" y="2578"/>
                  </a:lnTo>
                  <a:lnTo>
                    <a:pt x="207886" y="0"/>
                  </a:lnTo>
                  <a:lnTo>
                    <a:pt x="194703" y="0"/>
                  </a:lnTo>
                  <a:lnTo>
                    <a:pt x="155562" y="5156"/>
                  </a:lnTo>
                  <a:lnTo>
                    <a:pt x="118173" y="17843"/>
                  </a:lnTo>
                  <a:lnTo>
                    <a:pt x="83985" y="37592"/>
                  </a:lnTo>
                  <a:lnTo>
                    <a:pt x="54305" y="63614"/>
                  </a:lnTo>
                  <a:lnTo>
                    <a:pt x="30264" y="94945"/>
                  </a:lnTo>
                  <a:lnTo>
                    <a:pt x="12801" y="130352"/>
                  </a:lnTo>
                  <a:lnTo>
                    <a:pt x="2590" y="168490"/>
                  </a:lnTo>
                  <a:lnTo>
                    <a:pt x="0" y="194703"/>
                  </a:lnTo>
                  <a:lnTo>
                    <a:pt x="0" y="207886"/>
                  </a:lnTo>
                  <a:lnTo>
                    <a:pt x="5156" y="247027"/>
                  </a:lnTo>
                  <a:lnTo>
                    <a:pt x="17856" y="284416"/>
                  </a:lnTo>
                  <a:lnTo>
                    <a:pt x="37592" y="318604"/>
                  </a:lnTo>
                  <a:lnTo>
                    <a:pt x="63627" y="348284"/>
                  </a:lnTo>
                  <a:lnTo>
                    <a:pt x="94945" y="372325"/>
                  </a:lnTo>
                  <a:lnTo>
                    <a:pt x="130352" y="389788"/>
                  </a:lnTo>
                  <a:lnTo>
                    <a:pt x="168490" y="399999"/>
                  </a:lnTo>
                  <a:lnTo>
                    <a:pt x="194703" y="402577"/>
                  </a:lnTo>
                  <a:lnTo>
                    <a:pt x="207886" y="402577"/>
                  </a:lnTo>
                  <a:lnTo>
                    <a:pt x="247027" y="397433"/>
                  </a:lnTo>
                  <a:lnTo>
                    <a:pt x="284416" y="384733"/>
                  </a:lnTo>
                  <a:lnTo>
                    <a:pt x="318604" y="364998"/>
                  </a:lnTo>
                  <a:lnTo>
                    <a:pt x="348284" y="338963"/>
                  </a:lnTo>
                  <a:lnTo>
                    <a:pt x="372325" y="307644"/>
                  </a:lnTo>
                  <a:lnTo>
                    <a:pt x="389788" y="272237"/>
                  </a:lnTo>
                  <a:lnTo>
                    <a:pt x="399999" y="234099"/>
                  </a:lnTo>
                  <a:lnTo>
                    <a:pt x="402590" y="207886"/>
                  </a:lnTo>
                  <a:lnTo>
                    <a:pt x="402590" y="201295"/>
                  </a:lnTo>
                  <a:lnTo>
                    <a:pt x="402590" y="194703"/>
                  </a:lnTo>
                  <a:close/>
                </a:path>
                <a:path extrusionOk="0" h="402590" w="906780">
                  <a:moveTo>
                    <a:pt x="906500" y="194703"/>
                  </a:moveTo>
                  <a:lnTo>
                    <a:pt x="901344" y="155562"/>
                  </a:lnTo>
                  <a:lnTo>
                    <a:pt x="888657" y="118173"/>
                  </a:lnTo>
                  <a:lnTo>
                    <a:pt x="868921" y="83985"/>
                  </a:lnTo>
                  <a:lnTo>
                    <a:pt x="842886" y="54292"/>
                  </a:lnTo>
                  <a:lnTo>
                    <a:pt x="811568" y="30264"/>
                  </a:lnTo>
                  <a:lnTo>
                    <a:pt x="776147" y="12801"/>
                  </a:lnTo>
                  <a:lnTo>
                    <a:pt x="738022" y="2578"/>
                  </a:lnTo>
                  <a:lnTo>
                    <a:pt x="711809" y="0"/>
                  </a:lnTo>
                  <a:lnTo>
                    <a:pt x="698627" y="0"/>
                  </a:lnTo>
                  <a:lnTo>
                    <a:pt x="659472" y="5156"/>
                  </a:lnTo>
                  <a:lnTo>
                    <a:pt x="622096" y="17843"/>
                  </a:lnTo>
                  <a:lnTo>
                    <a:pt x="587895" y="37592"/>
                  </a:lnTo>
                  <a:lnTo>
                    <a:pt x="558215" y="63614"/>
                  </a:lnTo>
                  <a:lnTo>
                    <a:pt x="534187" y="94945"/>
                  </a:lnTo>
                  <a:lnTo>
                    <a:pt x="516724" y="130352"/>
                  </a:lnTo>
                  <a:lnTo>
                    <a:pt x="506501" y="168490"/>
                  </a:lnTo>
                  <a:lnTo>
                    <a:pt x="503923" y="194703"/>
                  </a:lnTo>
                  <a:lnTo>
                    <a:pt x="503923" y="207886"/>
                  </a:lnTo>
                  <a:lnTo>
                    <a:pt x="509079" y="247027"/>
                  </a:lnTo>
                  <a:lnTo>
                    <a:pt x="521766" y="284416"/>
                  </a:lnTo>
                  <a:lnTo>
                    <a:pt x="541515" y="318604"/>
                  </a:lnTo>
                  <a:lnTo>
                    <a:pt x="567537" y="348284"/>
                  </a:lnTo>
                  <a:lnTo>
                    <a:pt x="598868" y="372325"/>
                  </a:lnTo>
                  <a:lnTo>
                    <a:pt x="634276" y="389788"/>
                  </a:lnTo>
                  <a:lnTo>
                    <a:pt x="672414" y="399999"/>
                  </a:lnTo>
                  <a:lnTo>
                    <a:pt x="698627" y="402577"/>
                  </a:lnTo>
                  <a:lnTo>
                    <a:pt x="711809" y="402577"/>
                  </a:lnTo>
                  <a:lnTo>
                    <a:pt x="750951" y="397433"/>
                  </a:lnTo>
                  <a:lnTo>
                    <a:pt x="788339" y="384733"/>
                  </a:lnTo>
                  <a:lnTo>
                    <a:pt x="822528" y="364998"/>
                  </a:lnTo>
                  <a:lnTo>
                    <a:pt x="852208" y="338963"/>
                  </a:lnTo>
                  <a:lnTo>
                    <a:pt x="876236" y="307644"/>
                  </a:lnTo>
                  <a:lnTo>
                    <a:pt x="893699" y="272237"/>
                  </a:lnTo>
                  <a:lnTo>
                    <a:pt x="903922" y="234099"/>
                  </a:lnTo>
                  <a:lnTo>
                    <a:pt x="906500" y="207886"/>
                  </a:lnTo>
                  <a:lnTo>
                    <a:pt x="906500" y="201295"/>
                  </a:lnTo>
                  <a:lnTo>
                    <a:pt x="906500" y="194703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11" name="Google Shape;111;p4"/>
          <p:cNvSpPr txBox="1"/>
          <p:nvPr/>
        </p:nvSpPr>
        <p:spPr>
          <a:xfrm>
            <a:off x="1826753" y="3228029"/>
            <a:ext cx="2978150" cy="15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>
                <a:latin typeface="Tahoma"/>
                <a:ea typeface="Tahoma"/>
                <a:cs typeface="Tahoma"/>
                <a:sym typeface="Tahoma"/>
              </a:rPr>
              <a:t>life-line</a:t>
            </a:r>
            <a:endParaRPr sz="100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12" name="Google Shape;11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831411" cy="2226793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LIFE LINE </a:t>
            </a:r>
            <a:r>
              <a:rPr lang="en-US">
                <a:solidFill>
                  <a:srgbClr val="1B1B1B"/>
                </a:solidFill>
              </a:rPr>
              <a:t>TEAM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/>
          <p:nvPr/>
        </p:nvSpPr>
        <p:spPr>
          <a:xfrm>
            <a:off x="2019299" y="0"/>
            <a:ext cx="16268700" cy="10287000"/>
          </a:xfrm>
          <a:custGeom>
            <a:rect b="b" l="l" r="r" t="t"/>
            <a:pathLst>
              <a:path extrusionOk="0" h="10287000" w="16268700">
                <a:moveTo>
                  <a:pt x="0" y="10286999"/>
                </a:moveTo>
                <a:lnTo>
                  <a:pt x="16268698" y="10286999"/>
                </a:lnTo>
                <a:lnTo>
                  <a:pt x="16268698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9" name="Google Shape;119;p5"/>
          <p:cNvSpPr/>
          <p:nvPr/>
        </p:nvSpPr>
        <p:spPr>
          <a:xfrm>
            <a:off x="0" y="0"/>
            <a:ext cx="1981200" cy="10287000"/>
          </a:xfrm>
          <a:custGeom>
            <a:rect b="b" l="l" r="r" t="t"/>
            <a:pathLst>
              <a:path extrusionOk="0" h="10287000" w="1981200">
                <a:moveTo>
                  <a:pt x="0" y="10286999"/>
                </a:moveTo>
                <a:lnTo>
                  <a:pt x="1981199" y="10286999"/>
                </a:lnTo>
                <a:lnTo>
                  <a:pt x="1981199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0" name="Google Shape;120;p5"/>
          <p:cNvSpPr/>
          <p:nvPr/>
        </p:nvSpPr>
        <p:spPr>
          <a:xfrm>
            <a:off x="7715250" y="8267700"/>
            <a:ext cx="10572750" cy="38100"/>
          </a:xfrm>
          <a:custGeom>
            <a:rect b="b" l="l" r="r" t="t"/>
            <a:pathLst>
              <a:path extrusionOk="0" h="38100" w="10572750">
                <a:moveTo>
                  <a:pt x="10572749" y="38099"/>
                </a:moveTo>
                <a:lnTo>
                  <a:pt x="0" y="38099"/>
                </a:lnTo>
                <a:lnTo>
                  <a:pt x="0" y="0"/>
                </a:lnTo>
                <a:lnTo>
                  <a:pt x="10572749" y="0"/>
                </a:lnTo>
                <a:lnTo>
                  <a:pt x="10572749" y="380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1" name="Google Shape;121;p5"/>
          <p:cNvSpPr/>
          <p:nvPr/>
        </p:nvSpPr>
        <p:spPr>
          <a:xfrm>
            <a:off x="1981200" y="0"/>
            <a:ext cx="38100" cy="10287000"/>
          </a:xfrm>
          <a:custGeom>
            <a:rect b="b" l="l" r="r" t="t"/>
            <a:pathLst>
              <a:path extrusionOk="0" h="10287000" w="38100">
                <a:moveTo>
                  <a:pt x="3809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38099" y="0"/>
                </a:lnTo>
                <a:lnTo>
                  <a:pt x="38099" y="102869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2" name="Google Shape;122;p5"/>
          <p:cNvSpPr/>
          <p:nvPr/>
        </p:nvSpPr>
        <p:spPr>
          <a:xfrm>
            <a:off x="9261153" y="1028700"/>
            <a:ext cx="8001000" cy="8229600"/>
          </a:xfrm>
          <a:custGeom>
            <a:rect b="b" l="l" r="r" t="t"/>
            <a:pathLst>
              <a:path extrusionOk="0" h="8229600" w="8001000">
                <a:moveTo>
                  <a:pt x="8000999" y="8229599"/>
                </a:moveTo>
                <a:lnTo>
                  <a:pt x="0" y="8229599"/>
                </a:lnTo>
                <a:lnTo>
                  <a:pt x="0" y="0"/>
                </a:lnTo>
                <a:lnTo>
                  <a:pt x="8000999" y="0"/>
                </a:lnTo>
                <a:lnTo>
                  <a:pt x="8000999" y="82295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3" name="Google Shape;123;p5"/>
          <p:cNvSpPr/>
          <p:nvPr/>
        </p:nvSpPr>
        <p:spPr>
          <a:xfrm>
            <a:off x="1028700" y="1028700"/>
            <a:ext cx="8020050" cy="8229600"/>
          </a:xfrm>
          <a:custGeom>
            <a:rect b="b" l="l" r="r" t="t"/>
            <a:pathLst>
              <a:path extrusionOk="0" h="8229600" w="8020050">
                <a:moveTo>
                  <a:pt x="8020049" y="8229599"/>
                </a:moveTo>
                <a:lnTo>
                  <a:pt x="0" y="8229599"/>
                </a:lnTo>
                <a:lnTo>
                  <a:pt x="0" y="0"/>
                </a:lnTo>
                <a:lnTo>
                  <a:pt x="8020049" y="0"/>
                </a:lnTo>
                <a:lnTo>
                  <a:pt x="8020049" y="82295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4" name="Google Shape;124;p5"/>
          <p:cNvSpPr txBox="1"/>
          <p:nvPr>
            <p:ph type="title"/>
          </p:nvPr>
        </p:nvSpPr>
        <p:spPr>
          <a:xfrm>
            <a:off x="3195311" y="4293925"/>
            <a:ext cx="6960000" cy="15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>
                <a:solidFill>
                  <a:srgbClr val="000000"/>
                </a:solidFill>
              </a:rPr>
              <a:t>САЙТ</a:t>
            </a:r>
            <a:endParaRPr sz="10000"/>
          </a:p>
        </p:txBody>
      </p:sp>
      <p:pic>
        <p:nvPicPr>
          <p:cNvPr id="125" name="Google Shape;12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76296" y="2964343"/>
            <a:ext cx="4972049" cy="436244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5"/>
          <p:cNvSpPr/>
          <p:nvPr/>
        </p:nvSpPr>
        <p:spPr>
          <a:xfrm>
            <a:off x="14947619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3" y="370449"/>
                </a:moveTo>
                <a:lnTo>
                  <a:pt x="334287" y="370449"/>
                </a:lnTo>
                <a:lnTo>
                  <a:pt x="326921" y="367637"/>
                </a:lnTo>
                <a:lnTo>
                  <a:pt x="185223" y="225940"/>
                </a:lnTo>
                <a:lnTo>
                  <a:pt x="43526" y="367637"/>
                </a:lnTo>
                <a:lnTo>
                  <a:pt x="36160" y="370449"/>
                </a:lnTo>
                <a:lnTo>
                  <a:pt x="21421" y="370449"/>
                </a:lnTo>
                <a:lnTo>
                  <a:pt x="14055" y="367637"/>
                </a:lnTo>
                <a:lnTo>
                  <a:pt x="8432" y="362014"/>
                </a:lnTo>
                <a:lnTo>
                  <a:pt x="2108" y="352492"/>
                </a:lnTo>
                <a:lnTo>
                  <a:pt x="0" y="341658"/>
                </a:lnTo>
                <a:lnTo>
                  <a:pt x="2108" y="330825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7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39" y="17954"/>
                </a:lnTo>
                <a:lnTo>
                  <a:pt x="370447" y="28789"/>
                </a:lnTo>
                <a:lnTo>
                  <a:pt x="368339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5"/>
                </a:lnTo>
                <a:lnTo>
                  <a:pt x="370447" y="341658"/>
                </a:lnTo>
                <a:lnTo>
                  <a:pt x="368339" y="352492"/>
                </a:lnTo>
                <a:lnTo>
                  <a:pt x="362015" y="362014"/>
                </a:lnTo>
                <a:lnTo>
                  <a:pt x="356392" y="367637"/>
                </a:lnTo>
                <a:lnTo>
                  <a:pt x="349023" y="370449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7" name="Google Shape;127;p5"/>
          <p:cNvSpPr/>
          <p:nvPr/>
        </p:nvSpPr>
        <p:spPr>
          <a:xfrm>
            <a:off x="15846564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4" y="370450"/>
                </a:moveTo>
                <a:lnTo>
                  <a:pt x="334287" y="370450"/>
                </a:lnTo>
                <a:lnTo>
                  <a:pt x="326922" y="367638"/>
                </a:lnTo>
                <a:lnTo>
                  <a:pt x="185224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4" y="144507"/>
                </a:lnTo>
                <a:lnTo>
                  <a:pt x="321298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6" y="321303"/>
                </a:lnTo>
                <a:lnTo>
                  <a:pt x="368340" y="330826"/>
                </a:lnTo>
                <a:lnTo>
                  <a:pt x="370449" y="341659"/>
                </a:lnTo>
                <a:lnTo>
                  <a:pt x="368340" y="352493"/>
                </a:lnTo>
                <a:lnTo>
                  <a:pt x="362016" y="362015"/>
                </a:lnTo>
                <a:lnTo>
                  <a:pt x="356393" y="367638"/>
                </a:lnTo>
                <a:lnTo>
                  <a:pt x="349024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8" name="Google Shape;128;p5"/>
          <p:cNvSpPr/>
          <p:nvPr/>
        </p:nvSpPr>
        <p:spPr>
          <a:xfrm>
            <a:off x="16679809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3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6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40" y="330826"/>
                </a:lnTo>
                <a:lnTo>
                  <a:pt x="370448" y="341659"/>
                </a:lnTo>
                <a:lnTo>
                  <a:pt x="368340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3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9" name="Google Shape;129;p5"/>
          <p:cNvSpPr/>
          <p:nvPr/>
        </p:nvSpPr>
        <p:spPr>
          <a:xfrm>
            <a:off x="17578754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2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5" y="144506"/>
                </a:lnTo>
                <a:lnTo>
                  <a:pt x="321299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6"/>
                </a:lnTo>
                <a:lnTo>
                  <a:pt x="370447" y="341659"/>
                </a:lnTo>
                <a:lnTo>
                  <a:pt x="368339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2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0" name="Google Shape;130;p5"/>
          <p:cNvSpPr/>
          <p:nvPr/>
        </p:nvSpPr>
        <p:spPr>
          <a:xfrm>
            <a:off x="17576806" y="9589686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1" name="Google Shape;131;p5"/>
          <p:cNvSpPr/>
          <p:nvPr/>
        </p:nvSpPr>
        <p:spPr>
          <a:xfrm>
            <a:off x="17071854" y="9589686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2" name="Google Shape;132;p5"/>
          <p:cNvSpPr/>
          <p:nvPr/>
        </p:nvSpPr>
        <p:spPr>
          <a:xfrm>
            <a:off x="16567935" y="9589686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33" name="Google Shape;13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9741" y="701040"/>
            <a:ext cx="4114799" cy="249554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5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LIFE LINE </a:t>
            </a:r>
            <a:r>
              <a:rPr lang="en-US">
                <a:solidFill>
                  <a:srgbClr val="1B1B1B"/>
                </a:solidFill>
              </a:rPr>
              <a:t>TEAM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"/>
          <p:cNvSpPr/>
          <p:nvPr/>
        </p:nvSpPr>
        <p:spPr>
          <a:xfrm>
            <a:off x="17576806" y="9589687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0" name="Google Shape;140;p6"/>
          <p:cNvSpPr/>
          <p:nvPr/>
        </p:nvSpPr>
        <p:spPr>
          <a:xfrm>
            <a:off x="17071854" y="9589687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1" name="Google Shape;141;p6"/>
          <p:cNvSpPr/>
          <p:nvPr/>
        </p:nvSpPr>
        <p:spPr>
          <a:xfrm>
            <a:off x="16567935" y="9589687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2" name="Google Shape;142;p6"/>
          <p:cNvSpPr/>
          <p:nvPr/>
        </p:nvSpPr>
        <p:spPr>
          <a:xfrm>
            <a:off x="338527" y="331013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3" y="370449"/>
                </a:moveTo>
                <a:lnTo>
                  <a:pt x="334287" y="370449"/>
                </a:lnTo>
                <a:lnTo>
                  <a:pt x="326921" y="367637"/>
                </a:lnTo>
                <a:lnTo>
                  <a:pt x="185223" y="225940"/>
                </a:lnTo>
                <a:lnTo>
                  <a:pt x="43526" y="367637"/>
                </a:lnTo>
                <a:lnTo>
                  <a:pt x="36160" y="370449"/>
                </a:lnTo>
                <a:lnTo>
                  <a:pt x="21421" y="370449"/>
                </a:lnTo>
                <a:lnTo>
                  <a:pt x="14055" y="367637"/>
                </a:lnTo>
                <a:lnTo>
                  <a:pt x="8432" y="362014"/>
                </a:lnTo>
                <a:lnTo>
                  <a:pt x="2108" y="352492"/>
                </a:lnTo>
                <a:lnTo>
                  <a:pt x="0" y="341658"/>
                </a:lnTo>
                <a:lnTo>
                  <a:pt x="2108" y="330825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7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39" y="17954"/>
                </a:lnTo>
                <a:lnTo>
                  <a:pt x="370447" y="28789"/>
                </a:lnTo>
                <a:lnTo>
                  <a:pt x="368339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5"/>
                </a:lnTo>
                <a:lnTo>
                  <a:pt x="370447" y="341658"/>
                </a:lnTo>
                <a:lnTo>
                  <a:pt x="368339" y="352492"/>
                </a:lnTo>
                <a:lnTo>
                  <a:pt x="362015" y="362014"/>
                </a:lnTo>
                <a:lnTo>
                  <a:pt x="356392" y="367637"/>
                </a:lnTo>
                <a:lnTo>
                  <a:pt x="349023" y="370449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3" name="Google Shape;143;p6"/>
          <p:cNvSpPr/>
          <p:nvPr/>
        </p:nvSpPr>
        <p:spPr>
          <a:xfrm>
            <a:off x="1237472" y="331013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4" y="370450"/>
                </a:moveTo>
                <a:lnTo>
                  <a:pt x="334287" y="370450"/>
                </a:lnTo>
                <a:lnTo>
                  <a:pt x="326922" y="367638"/>
                </a:lnTo>
                <a:lnTo>
                  <a:pt x="185224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4" y="144507"/>
                </a:lnTo>
                <a:lnTo>
                  <a:pt x="321298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6" y="321303"/>
                </a:lnTo>
                <a:lnTo>
                  <a:pt x="368340" y="330826"/>
                </a:lnTo>
                <a:lnTo>
                  <a:pt x="370449" y="341659"/>
                </a:lnTo>
                <a:lnTo>
                  <a:pt x="368340" y="352493"/>
                </a:lnTo>
                <a:lnTo>
                  <a:pt x="362016" y="362015"/>
                </a:lnTo>
                <a:lnTo>
                  <a:pt x="356393" y="367638"/>
                </a:lnTo>
                <a:lnTo>
                  <a:pt x="349024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4" name="Google Shape;144;p6"/>
          <p:cNvSpPr/>
          <p:nvPr/>
        </p:nvSpPr>
        <p:spPr>
          <a:xfrm>
            <a:off x="2070717" y="331013"/>
            <a:ext cx="370840" cy="370840"/>
          </a:xfrm>
          <a:custGeom>
            <a:rect b="b" l="l" r="r" t="t"/>
            <a:pathLst>
              <a:path extrusionOk="0" h="370840" w="370839">
                <a:moveTo>
                  <a:pt x="349023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6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40" y="330826"/>
                </a:lnTo>
                <a:lnTo>
                  <a:pt x="370448" y="341659"/>
                </a:lnTo>
                <a:lnTo>
                  <a:pt x="368340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3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5" name="Google Shape;145;p6"/>
          <p:cNvSpPr/>
          <p:nvPr/>
        </p:nvSpPr>
        <p:spPr>
          <a:xfrm>
            <a:off x="2969662" y="331013"/>
            <a:ext cx="370840" cy="370840"/>
          </a:xfrm>
          <a:custGeom>
            <a:rect b="b" l="l" r="r" t="t"/>
            <a:pathLst>
              <a:path extrusionOk="0" h="370840" w="370839">
                <a:moveTo>
                  <a:pt x="349022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5" y="144506"/>
                </a:lnTo>
                <a:lnTo>
                  <a:pt x="321299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6"/>
                </a:lnTo>
                <a:lnTo>
                  <a:pt x="370447" y="341659"/>
                </a:lnTo>
                <a:lnTo>
                  <a:pt x="368339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2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146" name="Google Shape;146;p6"/>
          <p:cNvGrpSpPr/>
          <p:nvPr/>
        </p:nvGrpSpPr>
        <p:grpSpPr>
          <a:xfrm>
            <a:off x="2746615" y="1429713"/>
            <a:ext cx="7017022" cy="8071707"/>
            <a:chOff x="2746615" y="1429713"/>
            <a:chExt cx="7017022" cy="8071707"/>
          </a:xfrm>
        </p:grpSpPr>
        <p:sp>
          <p:nvSpPr>
            <p:cNvPr id="147" name="Google Shape;147;p6"/>
            <p:cNvSpPr/>
            <p:nvPr/>
          </p:nvSpPr>
          <p:spPr>
            <a:xfrm>
              <a:off x="2746615" y="3222789"/>
              <a:ext cx="2904490" cy="5803900"/>
            </a:xfrm>
            <a:custGeom>
              <a:rect b="b" l="l" r="r" t="t"/>
              <a:pathLst>
                <a:path extrusionOk="0" h="5803900" w="2904490">
                  <a:moveTo>
                    <a:pt x="0" y="2952899"/>
                  </a:moveTo>
                  <a:lnTo>
                    <a:pt x="0" y="2855860"/>
                  </a:lnTo>
                  <a:lnTo>
                    <a:pt x="3156" y="2759403"/>
                  </a:lnTo>
                  <a:lnTo>
                    <a:pt x="9423" y="2663764"/>
                  </a:lnTo>
                  <a:lnTo>
                    <a:pt x="18750" y="2568993"/>
                  </a:lnTo>
                  <a:lnTo>
                    <a:pt x="31088" y="2475140"/>
                  </a:lnTo>
                  <a:lnTo>
                    <a:pt x="46388" y="2382253"/>
                  </a:lnTo>
                  <a:lnTo>
                    <a:pt x="64601" y="2290382"/>
                  </a:lnTo>
                  <a:lnTo>
                    <a:pt x="85677" y="2199576"/>
                  </a:lnTo>
                  <a:lnTo>
                    <a:pt x="109567" y="2109884"/>
                  </a:lnTo>
                  <a:lnTo>
                    <a:pt x="136222" y="2021356"/>
                  </a:lnTo>
                  <a:lnTo>
                    <a:pt x="165593" y="1934041"/>
                  </a:lnTo>
                  <a:lnTo>
                    <a:pt x="197630" y="1847988"/>
                  </a:lnTo>
                  <a:lnTo>
                    <a:pt x="232284" y="1763247"/>
                  </a:lnTo>
                  <a:lnTo>
                    <a:pt x="269505" y="1679866"/>
                  </a:lnTo>
                  <a:lnTo>
                    <a:pt x="309245" y="1597895"/>
                  </a:lnTo>
                  <a:lnTo>
                    <a:pt x="351455" y="1517383"/>
                  </a:lnTo>
                  <a:lnTo>
                    <a:pt x="396084" y="1438380"/>
                  </a:lnTo>
                  <a:lnTo>
                    <a:pt x="443084" y="1360935"/>
                  </a:lnTo>
                  <a:lnTo>
                    <a:pt x="492405" y="1285097"/>
                  </a:lnTo>
                  <a:lnTo>
                    <a:pt x="543999" y="1210914"/>
                  </a:lnTo>
                  <a:lnTo>
                    <a:pt x="597815" y="1138438"/>
                  </a:lnTo>
                  <a:lnTo>
                    <a:pt x="653805" y="1067716"/>
                  </a:lnTo>
                  <a:lnTo>
                    <a:pt x="711920" y="998799"/>
                  </a:lnTo>
                  <a:lnTo>
                    <a:pt x="772109" y="931735"/>
                  </a:lnTo>
                  <a:lnTo>
                    <a:pt x="834324" y="866573"/>
                  </a:lnTo>
                  <a:lnTo>
                    <a:pt x="898516" y="803363"/>
                  </a:lnTo>
                  <a:lnTo>
                    <a:pt x="964635" y="742155"/>
                  </a:lnTo>
                  <a:lnTo>
                    <a:pt x="1032632" y="682997"/>
                  </a:lnTo>
                  <a:lnTo>
                    <a:pt x="1102458" y="625939"/>
                  </a:lnTo>
                  <a:lnTo>
                    <a:pt x="1174063" y="571029"/>
                  </a:lnTo>
                  <a:lnTo>
                    <a:pt x="1247398" y="518318"/>
                  </a:lnTo>
                  <a:lnTo>
                    <a:pt x="1322415" y="467854"/>
                  </a:lnTo>
                  <a:lnTo>
                    <a:pt x="1399063" y="419688"/>
                  </a:lnTo>
                  <a:lnTo>
                    <a:pt x="1477293" y="373867"/>
                  </a:lnTo>
                  <a:lnTo>
                    <a:pt x="1557057" y="330441"/>
                  </a:lnTo>
                  <a:lnTo>
                    <a:pt x="1638304" y="289461"/>
                  </a:lnTo>
                  <a:lnTo>
                    <a:pt x="1720986" y="250974"/>
                  </a:lnTo>
                  <a:lnTo>
                    <a:pt x="1805054" y="215030"/>
                  </a:lnTo>
                  <a:lnTo>
                    <a:pt x="1890457" y="181678"/>
                  </a:lnTo>
                  <a:lnTo>
                    <a:pt x="1977147" y="150968"/>
                  </a:lnTo>
                  <a:lnTo>
                    <a:pt x="2065075" y="122949"/>
                  </a:lnTo>
                  <a:lnTo>
                    <a:pt x="2154191" y="97671"/>
                  </a:lnTo>
                  <a:lnTo>
                    <a:pt x="2244446" y="75181"/>
                  </a:lnTo>
                  <a:lnTo>
                    <a:pt x="2335790" y="55531"/>
                  </a:lnTo>
                  <a:lnTo>
                    <a:pt x="2428176" y="38768"/>
                  </a:lnTo>
                  <a:lnTo>
                    <a:pt x="2521552" y="24943"/>
                  </a:lnTo>
                  <a:lnTo>
                    <a:pt x="2615870" y="14104"/>
                  </a:lnTo>
                  <a:lnTo>
                    <a:pt x="2711081" y="6301"/>
                  </a:lnTo>
                  <a:lnTo>
                    <a:pt x="2807135" y="1583"/>
                  </a:lnTo>
                  <a:lnTo>
                    <a:pt x="2903983" y="0"/>
                  </a:lnTo>
                  <a:lnTo>
                    <a:pt x="2903983" y="868370"/>
                  </a:lnTo>
                  <a:lnTo>
                    <a:pt x="2855965" y="868927"/>
                  </a:lnTo>
                  <a:lnTo>
                    <a:pt x="2808218" y="870589"/>
                  </a:lnTo>
                  <a:lnTo>
                    <a:pt x="2760753" y="873343"/>
                  </a:lnTo>
                  <a:lnTo>
                    <a:pt x="2713583" y="877178"/>
                  </a:lnTo>
                  <a:lnTo>
                    <a:pt x="2666721" y="882082"/>
                  </a:lnTo>
                  <a:lnTo>
                    <a:pt x="2620179" y="888041"/>
                  </a:lnTo>
                  <a:lnTo>
                    <a:pt x="2573968" y="895044"/>
                  </a:lnTo>
                  <a:lnTo>
                    <a:pt x="2528102" y="903079"/>
                  </a:lnTo>
                  <a:lnTo>
                    <a:pt x="2482592" y="912133"/>
                  </a:lnTo>
                  <a:lnTo>
                    <a:pt x="2437451" y="922194"/>
                  </a:lnTo>
                  <a:lnTo>
                    <a:pt x="2392691" y="933249"/>
                  </a:lnTo>
                  <a:lnTo>
                    <a:pt x="2348324" y="945287"/>
                  </a:lnTo>
                  <a:lnTo>
                    <a:pt x="2304363" y="958295"/>
                  </a:lnTo>
                  <a:lnTo>
                    <a:pt x="2260820" y="972261"/>
                  </a:lnTo>
                  <a:lnTo>
                    <a:pt x="2217707" y="987172"/>
                  </a:lnTo>
                  <a:lnTo>
                    <a:pt x="2175036" y="1003017"/>
                  </a:lnTo>
                  <a:lnTo>
                    <a:pt x="2132820" y="1019782"/>
                  </a:lnTo>
                  <a:lnTo>
                    <a:pt x="2091071" y="1037457"/>
                  </a:lnTo>
                  <a:lnTo>
                    <a:pt x="2049801" y="1056028"/>
                  </a:lnTo>
                  <a:lnTo>
                    <a:pt x="2009023" y="1075483"/>
                  </a:lnTo>
                  <a:lnTo>
                    <a:pt x="1968748" y="1095810"/>
                  </a:lnTo>
                  <a:lnTo>
                    <a:pt x="1928990" y="1116996"/>
                  </a:lnTo>
                  <a:lnTo>
                    <a:pt x="1889759" y="1139030"/>
                  </a:lnTo>
                  <a:lnTo>
                    <a:pt x="1851070" y="1161900"/>
                  </a:lnTo>
                  <a:lnTo>
                    <a:pt x="1812933" y="1185592"/>
                  </a:lnTo>
                  <a:lnTo>
                    <a:pt x="1775361" y="1210094"/>
                  </a:lnTo>
                  <a:lnTo>
                    <a:pt x="1738367" y="1235395"/>
                  </a:lnTo>
                  <a:lnTo>
                    <a:pt x="1666160" y="1288343"/>
                  </a:lnTo>
                  <a:lnTo>
                    <a:pt x="1596409" y="1344336"/>
                  </a:lnTo>
                  <a:lnTo>
                    <a:pt x="1529214" y="1403277"/>
                  </a:lnTo>
                  <a:lnTo>
                    <a:pt x="1464671" y="1465068"/>
                  </a:lnTo>
                  <a:lnTo>
                    <a:pt x="1402881" y="1529611"/>
                  </a:lnTo>
                  <a:lnTo>
                    <a:pt x="1343939" y="1596806"/>
                  </a:lnTo>
                  <a:lnTo>
                    <a:pt x="1287946" y="1666556"/>
                  </a:lnTo>
                  <a:lnTo>
                    <a:pt x="1234998" y="1738764"/>
                  </a:lnTo>
                  <a:lnTo>
                    <a:pt x="1209697" y="1775758"/>
                  </a:lnTo>
                  <a:lnTo>
                    <a:pt x="1185195" y="1813330"/>
                  </a:lnTo>
                  <a:lnTo>
                    <a:pt x="1161503" y="1851467"/>
                  </a:lnTo>
                  <a:lnTo>
                    <a:pt x="1138633" y="1890156"/>
                  </a:lnTo>
                  <a:lnTo>
                    <a:pt x="1116599" y="1929387"/>
                  </a:lnTo>
                  <a:lnTo>
                    <a:pt x="1095413" y="1969145"/>
                  </a:lnTo>
                  <a:lnTo>
                    <a:pt x="1075086" y="2009420"/>
                  </a:lnTo>
                  <a:lnTo>
                    <a:pt x="1055631" y="2050198"/>
                  </a:lnTo>
                  <a:lnTo>
                    <a:pt x="1037060" y="2091468"/>
                  </a:lnTo>
                  <a:lnTo>
                    <a:pt x="1019385" y="2133217"/>
                  </a:lnTo>
                  <a:lnTo>
                    <a:pt x="1002620" y="2175433"/>
                  </a:lnTo>
                  <a:lnTo>
                    <a:pt x="986775" y="2218104"/>
                  </a:lnTo>
                  <a:lnTo>
                    <a:pt x="971864" y="2261217"/>
                  </a:lnTo>
                  <a:lnTo>
                    <a:pt x="957898" y="2304760"/>
                  </a:lnTo>
                  <a:lnTo>
                    <a:pt x="944890" y="2348721"/>
                  </a:lnTo>
                  <a:lnTo>
                    <a:pt x="932852" y="2393088"/>
                  </a:lnTo>
                  <a:lnTo>
                    <a:pt x="921797" y="2437848"/>
                  </a:lnTo>
                  <a:lnTo>
                    <a:pt x="911736" y="2482989"/>
                  </a:lnTo>
                  <a:lnTo>
                    <a:pt x="902682" y="2528499"/>
                  </a:lnTo>
                  <a:lnTo>
                    <a:pt x="894647" y="2574365"/>
                  </a:lnTo>
                  <a:lnTo>
                    <a:pt x="887644" y="2620576"/>
                  </a:lnTo>
                  <a:lnTo>
                    <a:pt x="881685" y="2667118"/>
                  </a:lnTo>
                  <a:lnTo>
                    <a:pt x="876781" y="2713980"/>
                  </a:lnTo>
                  <a:lnTo>
                    <a:pt x="872946" y="2761150"/>
                  </a:lnTo>
                  <a:lnTo>
                    <a:pt x="870192" y="2808615"/>
                  </a:lnTo>
                  <a:lnTo>
                    <a:pt x="868530" y="2856362"/>
                  </a:lnTo>
                  <a:lnTo>
                    <a:pt x="867973" y="2904380"/>
                  </a:lnTo>
                  <a:lnTo>
                    <a:pt x="868530" y="2952399"/>
                  </a:lnTo>
                  <a:lnTo>
                    <a:pt x="870192" y="3000146"/>
                  </a:lnTo>
                  <a:lnTo>
                    <a:pt x="872946" y="3047611"/>
                  </a:lnTo>
                  <a:lnTo>
                    <a:pt x="876781" y="3094780"/>
                  </a:lnTo>
                  <a:lnTo>
                    <a:pt x="881685" y="3141643"/>
                  </a:lnTo>
                  <a:lnTo>
                    <a:pt x="887644" y="3188185"/>
                  </a:lnTo>
                  <a:lnTo>
                    <a:pt x="894647" y="3234396"/>
                  </a:lnTo>
                  <a:lnTo>
                    <a:pt x="902682" y="3280262"/>
                  </a:lnTo>
                  <a:lnTo>
                    <a:pt x="911736" y="3325772"/>
                  </a:lnTo>
                  <a:lnTo>
                    <a:pt x="921797" y="3370913"/>
                  </a:lnTo>
                  <a:lnTo>
                    <a:pt x="932852" y="3415673"/>
                  </a:lnTo>
                  <a:lnTo>
                    <a:pt x="944890" y="3460039"/>
                  </a:lnTo>
                  <a:lnTo>
                    <a:pt x="957898" y="3504000"/>
                  </a:lnTo>
                  <a:lnTo>
                    <a:pt x="971864" y="3547544"/>
                  </a:lnTo>
                  <a:lnTo>
                    <a:pt x="986775" y="3590657"/>
                  </a:lnTo>
                  <a:lnTo>
                    <a:pt x="1002620" y="3633328"/>
                  </a:lnTo>
                  <a:lnTo>
                    <a:pt x="1019385" y="3675544"/>
                  </a:lnTo>
                  <a:lnTo>
                    <a:pt x="1037060" y="3717293"/>
                  </a:lnTo>
                  <a:lnTo>
                    <a:pt x="1055631" y="3758563"/>
                  </a:lnTo>
                  <a:lnTo>
                    <a:pt x="1075086" y="3799341"/>
                  </a:lnTo>
                  <a:lnTo>
                    <a:pt x="1095413" y="3839616"/>
                  </a:lnTo>
                  <a:lnTo>
                    <a:pt x="1116599" y="3879374"/>
                  </a:lnTo>
                  <a:lnTo>
                    <a:pt x="1138633" y="3918604"/>
                  </a:lnTo>
                  <a:lnTo>
                    <a:pt x="1161503" y="3957294"/>
                  </a:lnTo>
                  <a:lnTo>
                    <a:pt x="1185195" y="3995431"/>
                  </a:lnTo>
                  <a:lnTo>
                    <a:pt x="1209697" y="4033003"/>
                  </a:lnTo>
                  <a:lnTo>
                    <a:pt x="1234998" y="4069997"/>
                  </a:lnTo>
                  <a:lnTo>
                    <a:pt x="1287946" y="4142204"/>
                  </a:lnTo>
                  <a:lnTo>
                    <a:pt x="1343939" y="4211955"/>
                  </a:lnTo>
                  <a:lnTo>
                    <a:pt x="1402881" y="4279150"/>
                  </a:lnTo>
                  <a:lnTo>
                    <a:pt x="1464671" y="4343692"/>
                  </a:lnTo>
                  <a:lnTo>
                    <a:pt x="1529214" y="4405483"/>
                  </a:lnTo>
                  <a:lnTo>
                    <a:pt x="1596409" y="4464424"/>
                  </a:lnTo>
                  <a:lnTo>
                    <a:pt x="1666160" y="4520418"/>
                  </a:lnTo>
                  <a:lnTo>
                    <a:pt x="1738367" y="4573366"/>
                  </a:lnTo>
                  <a:lnTo>
                    <a:pt x="1775361" y="4598666"/>
                  </a:lnTo>
                  <a:lnTo>
                    <a:pt x="1812933" y="4623169"/>
                  </a:lnTo>
                  <a:lnTo>
                    <a:pt x="1851070" y="4646861"/>
                  </a:lnTo>
                  <a:lnTo>
                    <a:pt x="1889759" y="4669730"/>
                  </a:lnTo>
                  <a:lnTo>
                    <a:pt x="1928990" y="4691764"/>
                  </a:lnTo>
                  <a:lnTo>
                    <a:pt x="1968748" y="4712951"/>
                  </a:lnTo>
                  <a:lnTo>
                    <a:pt x="2009023" y="4733278"/>
                  </a:lnTo>
                  <a:lnTo>
                    <a:pt x="2049801" y="4752733"/>
                  </a:lnTo>
                  <a:lnTo>
                    <a:pt x="2091071" y="4771304"/>
                  </a:lnTo>
                  <a:lnTo>
                    <a:pt x="2132820" y="4788978"/>
                  </a:lnTo>
                  <a:lnTo>
                    <a:pt x="2175036" y="4805744"/>
                  </a:lnTo>
                  <a:lnTo>
                    <a:pt x="2217707" y="4821589"/>
                  </a:lnTo>
                  <a:lnTo>
                    <a:pt x="2260820" y="4836500"/>
                  </a:lnTo>
                  <a:lnTo>
                    <a:pt x="2304363" y="4850466"/>
                  </a:lnTo>
                  <a:lnTo>
                    <a:pt x="2348324" y="4863474"/>
                  </a:lnTo>
                  <a:lnTo>
                    <a:pt x="2392691" y="4875512"/>
                  </a:lnTo>
                  <a:lnTo>
                    <a:pt x="2437451" y="4886567"/>
                  </a:lnTo>
                  <a:lnTo>
                    <a:pt x="2482592" y="4896628"/>
                  </a:lnTo>
                  <a:lnTo>
                    <a:pt x="2528102" y="4905682"/>
                  </a:lnTo>
                  <a:lnTo>
                    <a:pt x="2573968" y="4913716"/>
                  </a:lnTo>
                  <a:lnTo>
                    <a:pt x="2620179" y="4920720"/>
                  </a:lnTo>
                  <a:lnTo>
                    <a:pt x="2666721" y="4926679"/>
                  </a:lnTo>
                  <a:lnTo>
                    <a:pt x="2713583" y="4931582"/>
                  </a:lnTo>
                  <a:lnTo>
                    <a:pt x="2760753" y="4935418"/>
                  </a:lnTo>
                  <a:lnTo>
                    <a:pt x="2808218" y="4938172"/>
                  </a:lnTo>
                  <a:lnTo>
                    <a:pt x="2855965" y="4939834"/>
                  </a:lnTo>
                  <a:lnTo>
                    <a:pt x="2903983" y="4940391"/>
                  </a:lnTo>
                  <a:lnTo>
                    <a:pt x="2903983" y="5803855"/>
                  </a:lnTo>
                  <a:lnTo>
                    <a:pt x="2807135" y="5802277"/>
                  </a:lnTo>
                  <a:lnTo>
                    <a:pt x="2711081" y="5797577"/>
                  </a:lnTo>
                  <a:lnTo>
                    <a:pt x="2615870" y="5789802"/>
                  </a:lnTo>
                  <a:lnTo>
                    <a:pt x="2521552" y="5779003"/>
                  </a:lnTo>
                  <a:lnTo>
                    <a:pt x="2428176" y="5765226"/>
                  </a:lnTo>
                  <a:lnTo>
                    <a:pt x="2335790" y="5748523"/>
                  </a:lnTo>
                  <a:lnTo>
                    <a:pt x="2244446" y="5728940"/>
                  </a:lnTo>
                  <a:lnTo>
                    <a:pt x="2154191" y="5706527"/>
                  </a:lnTo>
                  <a:lnTo>
                    <a:pt x="2065075" y="5681333"/>
                  </a:lnTo>
                  <a:lnTo>
                    <a:pt x="1977147" y="5653406"/>
                  </a:lnTo>
                  <a:lnTo>
                    <a:pt x="1890457" y="5622796"/>
                  </a:lnTo>
                  <a:lnTo>
                    <a:pt x="1805054" y="5589550"/>
                  </a:lnTo>
                  <a:lnTo>
                    <a:pt x="1720986" y="5553718"/>
                  </a:lnTo>
                  <a:lnTo>
                    <a:pt x="1638304" y="5515349"/>
                  </a:lnTo>
                  <a:lnTo>
                    <a:pt x="1557057" y="5474492"/>
                  </a:lnTo>
                  <a:lnTo>
                    <a:pt x="1477293" y="5431194"/>
                  </a:lnTo>
                  <a:lnTo>
                    <a:pt x="1399063" y="5385505"/>
                  </a:lnTo>
                  <a:lnTo>
                    <a:pt x="1322415" y="5337474"/>
                  </a:lnTo>
                  <a:lnTo>
                    <a:pt x="1247398" y="5287150"/>
                  </a:lnTo>
                  <a:lnTo>
                    <a:pt x="1174063" y="5234581"/>
                  </a:lnTo>
                  <a:lnTo>
                    <a:pt x="1102458" y="5179816"/>
                  </a:lnTo>
                  <a:lnTo>
                    <a:pt x="1032632" y="5122904"/>
                  </a:lnTo>
                  <a:lnTo>
                    <a:pt x="964635" y="5063893"/>
                  </a:lnTo>
                  <a:lnTo>
                    <a:pt x="898516" y="5002833"/>
                  </a:lnTo>
                  <a:lnTo>
                    <a:pt x="834324" y="4939772"/>
                  </a:lnTo>
                  <a:lnTo>
                    <a:pt x="772109" y="4874759"/>
                  </a:lnTo>
                  <a:lnTo>
                    <a:pt x="711920" y="4807842"/>
                  </a:lnTo>
                  <a:lnTo>
                    <a:pt x="653805" y="4739072"/>
                  </a:lnTo>
                  <a:lnTo>
                    <a:pt x="597815" y="4668495"/>
                  </a:lnTo>
                  <a:lnTo>
                    <a:pt x="543999" y="4596162"/>
                  </a:lnTo>
                  <a:lnTo>
                    <a:pt x="492405" y="4522120"/>
                  </a:lnTo>
                  <a:lnTo>
                    <a:pt x="443084" y="4446420"/>
                  </a:lnTo>
                  <a:lnTo>
                    <a:pt x="396084" y="4369108"/>
                  </a:lnTo>
                  <a:lnTo>
                    <a:pt x="351455" y="4290235"/>
                  </a:lnTo>
                  <a:lnTo>
                    <a:pt x="309245" y="4209849"/>
                  </a:lnTo>
                  <a:lnTo>
                    <a:pt x="269505" y="4127999"/>
                  </a:lnTo>
                  <a:lnTo>
                    <a:pt x="232284" y="4044733"/>
                  </a:lnTo>
                  <a:lnTo>
                    <a:pt x="197630" y="3960101"/>
                  </a:lnTo>
                  <a:lnTo>
                    <a:pt x="165593" y="3874151"/>
                  </a:lnTo>
                  <a:lnTo>
                    <a:pt x="136222" y="3786932"/>
                  </a:lnTo>
                  <a:lnTo>
                    <a:pt x="109567" y="3698492"/>
                  </a:lnTo>
                  <a:lnTo>
                    <a:pt x="85677" y="3608881"/>
                  </a:lnTo>
                  <a:lnTo>
                    <a:pt x="64601" y="3518147"/>
                  </a:lnTo>
                  <a:lnTo>
                    <a:pt x="46388" y="3426339"/>
                  </a:lnTo>
                  <a:lnTo>
                    <a:pt x="31088" y="3333507"/>
                  </a:lnTo>
                  <a:lnTo>
                    <a:pt x="18750" y="3239697"/>
                  </a:lnTo>
                  <a:lnTo>
                    <a:pt x="9423" y="3144961"/>
                  </a:lnTo>
                  <a:lnTo>
                    <a:pt x="3156" y="3049345"/>
                  </a:lnTo>
                  <a:lnTo>
                    <a:pt x="0" y="2952899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8" name="Google Shape;148;p6"/>
            <p:cNvSpPr/>
            <p:nvPr/>
          </p:nvSpPr>
          <p:spPr>
            <a:xfrm>
              <a:off x="5253608" y="2922199"/>
              <a:ext cx="3206115" cy="6546215"/>
            </a:xfrm>
            <a:custGeom>
              <a:rect b="b" l="l" r="r" t="t"/>
              <a:pathLst>
                <a:path extrusionOk="0" h="6546215" w="3206115">
                  <a:moveTo>
                    <a:pt x="2753915" y="6546218"/>
                  </a:moveTo>
                  <a:lnTo>
                    <a:pt x="451965" y="6546218"/>
                  </a:lnTo>
                  <a:lnTo>
                    <a:pt x="402743" y="6543565"/>
                  </a:lnTo>
                  <a:lnTo>
                    <a:pt x="355051" y="6535787"/>
                  </a:lnTo>
                  <a:lnTo>
                    <a:pt x="309164" y="6523163"/>
                  </a:lnTo>
                  <a:lnTo>
                    <a:pt x="265359" y="6505969"/>
                  </a:lnTo>
                  <a:lnTo>
                    <a:pt x="223912" y="6484480"/>
                  </a:lnTo>
                  <a:lnTo>
                    <a:pt x="185101" y="6458974"/>
                  </a:lnTo>
                  <a:lnTo>
                    <a:pt x="149202" y="6429727"/>
                  </a:lnTo>
                  <a:lnTo>
                    <a:pt x="116490" y="6397016"/>
                  </a:lnTo>
                  <a:lnTo>
                    <a:pt x="87243" y="6361116"/>
                  </a:lnTo>
                  <a:lnTo>
                    <a:pt x="61738" y="6322305"/>
                  </a:lnTo>
                  <a:lnTo>
                    <a:pt x="40249" y="6280859"/>
                  </a:lnTo>
                  <a:lnTo>
                    <a:pt x="23055" y="6237054"/>
                  </a:lnTo>
                  <a:lnTo>
                    <a:pt x="10431" y="6191167"/>
                  </a:lnTo>
                  <a:lnTo>
                    <a:pt x="2653" y="6143474"/>
                  </a:lnTo>
                  <a:lnTo>
                    <a:pt x="0" y="6094252"/>
                  </a:lnTo>
                  <a:lnTo>
                    <a:pt x="0" y="451966"/>
                  </a:lnTo>
                  <a:lnTo>
                    <a:pt x="2653" y="402744"/>
                  </a:lnTo>
                  <a:lnTo>
                    <a:pt x="10431" y="355051"/>
                  </a:lnTo>
                  <a:lnTo>
                    <a:pt x="23055" y="309164"/>
                  </a:lnTo>
                  <a:lnTo>
                    <a:pt x="40249" y="265359"/>
                  </a:lnTo>
                  <a:lnTo>
                    <a:pt x="61738" y="223913"/>
                  </a:lnTo>
                  <a:lnTo>
                    <a:pt x="87243" y="185101"/>
                  </a:lnTo>
                  <a:lnTo>
                    <a:pt x="116490" y="149202"/>
                  </a:lnTo>
                  <a:lnTo>
                    <a:pt x="149202" y="116490"/>
                  </a:lnTo>
                  <a:lnTo>
                    <a:pt x="185101" y="87244"/>
                  </a:lnTo>
                  <a:lnTo>
                    <a:pt x="223912" y="61738"/>
                  </a:lnTo>
                  <a:lnTo>
                    <a:pt x="265359" y="40249"/>
                  </a:lnTo>
                  <a:lnTo>
                    <a:pt x="309164" y="23055"/>
                  </a:lnTo>
                  <a:lnTo>
                    <a:pt x="355051" y="10431"/>
                  </a:lnTo>
                  <a:lnTo>
                    <a:pt x="402743" y="2653"/>
                  </a:lnTo>
                  <a:lnTo>
                    <a:pt x="451965" y="0"/>
                  </a:lnTo>
                  <a:lnTo>
                    <a:pt x="2753915" y="0"/>
                  </a:lnTo>
                  <a:lnTo>
                    <a:pt x="2803137" y="2653"/>
                  </a:lnTo>
                  <a:lnTo>
                    <a:pt x="2850830" y="10431"/>
                  </a:lnTo>
                  <a:lnTo>
                    <a:pt x="2896717" y="23055"/>
                  </a:lnTo>
                  <a:lnTo>
                    <a:pt x="2940522" y="40249"/>
                  </a:lnTo>
                  <a:lnTo>
                    <a:pt x="2981968" y="61738"/>
                  </a:lnTo>
                  <a:lnTo>
                    <a:pt x="3020779" y="87244"/>
                  </a:lnTo>
                  <a:lnTo>
                    <a:pt x="3056679" y="116490"/>
                  </a:lnTo>
                  <a:lnTo>
                    <a:pt x="3089390" y="149202"/>
                  </a:lnTo>
                  <a:lnTo>
                    <a:pt x="3103771" y="166854"/>
                  </a:lnTo>
                  <a:lnTo>
                    <a:pt x="435766" y="166854"/>
                  </a:lnTo>
                  <a:lnTo>
                    <a:pt x="387774" y="171168"/>
                  </a:lnTo>
                  <a:lnTo>
                    <a:pt x="342582" y="183601"/>
                  </a:lnTo>
                  <a:lnTo>
                    <a:pt x="300950" y="203393"/>
                  </a:lnTo>
                  <a:lnTo>
                    <a:pt x="263638" y="229786"/>
                  </a:lnTo>
                  <a:lnTo>
                    <a:pt x="231406" y="262018"/>
                  </a:lnTo>
                  <a:lnTo>
                    <a:pt x="205013" y="299330"/>
                  </a:lnTo>
                  <a:lnTo>
                    <a:pt x="185221" y="340962"/>
                  </a:lnTo>
                  <a:lnTo>
                    <a:pt x="172788" y="386154"/>
                  </a:lnTo>
                  <a:lnTo>
                    <a:pt x="168474" y="434146"/>
                  </a:lnTo>
                  <a:lnTo>
                    <a:pt x="168474" y="6120171"/>
                  </a:lnTo>
                  <a:lnTo>
                    <a:pt x="172788" y="6168163"/>
                  </a:lnTo>
                  <a:lnTo>
                    <a:pt x="185221" y="6213355"/>
                  </a:lnTo>
                  <a:lnTo>
                    <a:pt x="205013" y="6254987"/>
                  </a:lnTo>
                  <a:lnTo>
                    <a:pt x="231406" y="6292300"/>
                  </a:lnTo>
                  <a:lnTo>
                    <a:pt x="263638" y="6324532"/>
                  </a:lnTo>
                  <a:lnTo>
                    <a:pt x="300950" y="6350925"/>
                  </a:lnTo>
                  <a:lnTo>
                    <a:pt x="342582" y="6370718"/>
                  </a:lnTo>
                  <a:lnTo>
                    <a:pt x="387774" y="6383151"/>
                  </a:lnTo>
                  <a:lnTo>
                    <a:pt x="435766" y="6387464"/>
                  </a:lnTo>
                  <a:lnTo>
                    <a:pt x="3097172" y="6387464"/>
                  </a:lnTo>
                  <a:lnTo>
                    <a:pt x="3089390" y="6397016"/>
                  </a:lnTo>
                  <a:lnTo>
                    <a:pt x="3056679" y="6429727"/>
                  </a:lnTo>
                  <a:lnTo>
                    <a:pt x="3020779" y="6458974"/>
                  </a:lnTo>
                  <a:lnTo>
                    <a:pt x="2981968" y="6484480"/>
                  </a:lnTo>
                  <a:lnTo>
                    <a:pt x="2940522" y="6505969"/>
                  </a:lnTo>
                  <a:lnTo>
                    <a:pt x="2896717" y="6523163"/>
                  </a:lnTo>
                  <a:lnTo>
                    <a:pt x="2850830" y="6535787"/>
                  </a:lnTo>
                  <a:lnTo>
                    <a:pt x="2803137" y="6543565"/>
                  </a:lnTo>
                  <a:lnTo>
                    <a:pt x="2753915" y="6546218"/>
                  </a:lnTo>
                  <a:close/>
                </a:path>
                <a:path extrusionOk="0" h="6546215" w="3206115">
                  <a:moveTo>
                    <a:pt x="2274410" y="390408"/>
                  </a:moveTo>
                  <a:lnTo>
                    <a:pt x="934711" y="390408"/>
                  </a:lnTo>
                  <a:lnTo>
                    <a:pt x="887317" y="382671"/>
                  </a:lnTo>
                  <a:lnTo>
                    <a:pt x="845989" y="361171"/>
                  </a:lnTo>
                  <a:lnTo>
                    <a:pt x="813292" y="328474"/>
                  </a:lnTo>
                  <a:lnTo>
                    <a:pt x="791792" y="287146"/>
                  </a:lnTo>
                  <a:lnTo>
                    <a:pt x="784055" y="239752"/>
                  </a:lnTo>
                  <a:lnTo>
                    <a:pt x="784055" y="166854"/>
                  </a:lnTo>
                  <a:lnTo>
                    <a:pt x="2425065" y="166854"/>
                  </a:lnTo>
                  <a:lnTo>
                    <a:pt x="2425065" y="207353"/>
                  </a:lnTo>
                  <a:lnTo>
                    <a:pt x="1987678" y="207353"/>
                  </a:lnTo>
                  <a:lnTo>
                    <a:pt x="1972466" y="210492"/>
                  </a:lnTo>
                  <a:lnTo>
                    <a:pt x="1959532" y="219098"/>
                  </a:lnTo>
                  <a:lnTo>
                    <a:pt x="1958683" y="220313"/>
                  </a:lnTo>
                  <a:lnTo>
                    <a:pt x="1389917" y="220313"/>
                  </a:lnTo>
                  <a:lnTo>
                    <a:pt x="1379463" y="222338"/>
                  </a:lnTo>
                  <a:lnTo>
                    <a:pt x="1370680" y="228007"/>
                  </a:lnTo>
                  <a:lnTo>
                    <a:pt x="1364631" y="236715"/>
                  </a:lnTo>
                  <a:lnTo>
                    <a:pt x="1362378" y="247852"/>
                  </a:lnTo>
                  <a:lnTo>
                    <a:pt x="1364631" y="258989"/>
                  </a:lnTo>
                  <a:lnTo>
                    <a:pt x="1370680" y="267696"/>
                  </a:lnTo>
                  <a:lnTo>
                    <a:pt x="1379463" y="273366"/>
                  </a:lnTo>
                  <a:lnTo>
                    <a:pt x="1389917" y="275391"/>
                  </a:lnTo>
                  <a:lnTo>
                    <a:pt x="1958111" y="275391"/>
                  </a:lnTo>
                  <a:lnTo>
                    <a:pt x="1958924" y="276606"/>
                  </a:lnTo>
                  <a:lnTo>
                    <a:pt x="1971783" y="285212"/>
                  </a:lnTo>
                  <a:lnTo>
                    <a:pt x="1987678" y="288351"/>
                  </a:lnTo>
                  <a:lnTo>
                    <a:pt x="2416701" y="288351"/>
                  </a:lnTo>
                  <a:lnTo>
                    <a:pt x="2395828" y="328474"/>
                  </a:lnTo>
                  <a:lnTo>
                    <a:pt x="2363131" y="361171"/>
                  </a:lnTo>
                  <a:lnTo>
                    <a:pt x="2321803" y="382671"/>
                  </a:lnTo>
                  <a:lnTo>
                    <a:pt x="2274410" y="390408"/>
                  </a:lnTo>
                  <a:close/>
                </a:path>
                <a:path extrusionOk="0" h="6546215" w="3206115">
                  <a:moveTo>
                    <a:pt x="3097172" y="6387464"/>
                  </a:moveTo>
                  <a:lnTo>
                    <a:pt x="2773355" y="6387464"/>
                  </a:lnTo>
                  <a:lnTo>
                    <a:pt x="2821346" y="6383151"/>
                  </a:lnTo>
                  <a:lnTo>
                    <a:pt x="2866538" y="6370718"/>
                  </a:lnTo>
                  <a:lnTo>
                    <a:pt x="2908170" y="6350925"/>
                  </a:lnTo>
                  <a:lnTo>
                    <a:pt x="2945482" y="6324532"/>
                  </a:lnTo>
                  <a:lnTo>
                    <a:pt x="2977715" y="6292300"/>
                  </a:lnTo>
                  <a:lnTo>
                    <a:pt x="3004107" y="6254987"/>
                  </a:lnTo>
                  <a:lnTo>
                    <a:pt x="3023900" y="6213355"/>
                  </a:lnTo>
                  <a:lnTo>
                    <a:pt x="3036333" y="6168163"/>
                  </a:lnTo>
                  <a:lnTo>
                    <a:pt x="3040646" y="6120171"/>
                  </a:lnTo>
                  <a:lnTo>
                    <a:pt x="3039026" y="6120171"/>
                  </a:lnTo>
                  <a:lnTo>
                    <a:pt x="3039026" y="434146"/>
                  </a:lnTo>
                  <a:lnTo>
                    <a:pt x="3034713" y="386154"/>
                  </a:lnTo>
                  <a:lnTo>
                    <a:pt x="3022280" y="340962"/>
                  </a:lnTo>
                  <a:lnTo>
                    <a:pt x="3002487" y="299330"/>
                  </a:lnTo>
                  <a:lnTo>
                    <a:pt x="2976095" y="262018"/>
                  </a:lnTo>
                  <a:lnTo>
                    <a:pt x="2943862" y="229786"/>
                  </a:lnTo>
                  <a:lnTo>
                    <a:pt x="2906550" y="203393"/>
                  </a:lnTo>
                  <a:lnTo>
                    <a:pt x="2864918" y="183601"/>
                  </a:lnTo>
                  <a:lnTo>
                    <a:pt x="2819726" y="171168"/>
                  </a:lnTo>
                  <a:lnTo>
                    <a:pt x="2771735" y="166854"/>
                  </a:lnTo>
                  <a:lnTo>
                    <a:pt x="3103771" y="166854"/>
                  </a:lnTo>
                  <a:lnTo>
                    <a:pt x="3144143" y="223913"/>
                  </a:lnTo>
                  <a:lnTo>
                    <a:pt x="3165631" y="265359"/>
                  </a:lnTo>
                  <a:lnTo>
                    <a:pt x="3182826" y="309164"/>
                  </a:lnTo>
                  <a:lnTo>
                    <a:pt x="3195450" y="355051"/>
                  </a:lnTo>
                  <a:lnTo>
                    <a:pt x="3203227" y="402744"/>
                  </a:lnTo>
                  <a:lnTo>
                    <a:pt x="3205881" y="451966"/>
                  </a:lnTo>
                  <a:lnTo>
                    <a:pt x="3205881" y="6094252"/>
                  </a:lnTo>
                  <a:lnTo>
                    <a:pt x="3203227" y="6143474"/>
                  </a:lnTo>
                  <a:lnTo>
                    <a:pt x="3195450" y="6191167"/>
                  </a:lnTo>
                  <a:lnTo>
                    <a:pt x="3182826" y="6237054"/>
                  </a:lnTo>
                  <a:lnTo>
                    <a:pt x="3165631" y="6280859"/>
                  </a:lnTo>
                  <a:lnTo>
                    <a:pt x="3144143" y="6322305"/>
                  </a:lnTo>
                  <a:lnTo>
                    <a:pt x="3118637" y="6361116"/>
                  </a:lnTo>
                  <a:lnTo>
                    <a:pt x="3097172" y="6387464"/>
                  </a:lnTo>
                  <a:close/>
                </a:path>
                <a:path extrusionOk="0" h="6546215" w="3206115">
                  <a:moveTo>
                    <a:pt x="2416701" y="288351"/>
                  </a:moveTo>
                  <a:lnTo>
                    <a:pt x="1987678" y="288351"/>
                  </a:lnTo>
                  <a:lnTo>
                    <a:pt x="2003574" y="285212"/>
                  </a:lnTo>
                  <a:lnTo>
                    <a:pt x="2016433" y="276606"/>
                  </a:lnTo>
                  <a:lnTo>
                    <a:pt x="2025039" y="263748"/>
                  </a:lnTo>
                  <a:lnTo>
                    <a:pt x="2028177" y="247852"/>
                  </a:lnTo>
                  <a:lnTo>
                    <a:pt x="2025039" y="231956"/>
                  </a:lnTo>
                  <a:lnTo>
                    <a:pt x="2016433" y="219098"/>
                  </a:lnTo>
                  <a:lnTo>
                    <a:pt x="2003574" y="210492"/>
                  </a:lnTo>
                  <a:lnTo>
                    <a:pt x="1987678" y="207353"/>
                  </a:lnTo>
                  <a:lnTo>
                    <a:pt x="2425065" y="207353"/>
                  </a:lnTo>
                  <a:lnTo>
                    <a:pt x="2425065" y="239752"/>
                  </a:lnTo>
                  <a:lnTo>
                    <a:pt x="2417328" y="287146"/>
                  </a:lnTo>
                  <a:lnTo>
                    <a:pt x="2416701" y="288351"/>
                  </a:lnTo>
                  <a:close/>
                </a:path>
                <a:path extrusionOk="0" h="6546215" w="3206115">
                  <a:moveTo>
                    <a:pt x="1958111" y="275391"/>
                  </a:moveTo>
                  <a:lnTo>
                    <a:pt x="1778705" y="275391"/>
                  </a:lnTo>
                  <a:lnTo>
                    <a:pt x="1789159" y="273366"/>
                  </a:lnTo>
                  <a:lnTo>
                    <a:pt x="1797942" y="267696"/>
                  </a:lnTo>
                  <a:lnTo>
                    <a:pt x="1803992" y="258989"/>
                  </a:lnTo>
                  <a:lnTo>
                    <a:pt x="1806244" y="247852"/>
                  </a:lnTo>
                  <a:lnTo>
                    <a:pt x="1803992" y="236715"/>
                  </a:lnTo>
                  <a:lnTo>
                    <a:pt x="1797942" y="228007"/>
                  </a:lnTo>
                  <a:lnTo>
                    <a:pt x="1789159" y="222338"/>
                  </a:lnTo>
                  <a:lnTo>
                    <a:pt x="1778705" y="220313"/>
                  </a:lnTo>
                  <a:lnTo>
                    <a:pt x="1958683" y="220313"/>
                  </a:lnTo>
                  <a:lnTo>
                    <a:pt x="1950546" y="231956"/>
                  </a:lnTo>
                  <a:lnTo>
                    <a:pt x="1947180" y="247852"/>
                  </a:lnTo>
                  <a:lnTo>
                    <a:pt x="1950319" y="263748"/>
                  </a:lnTo>
                  <a:lnTo>
                    <a:pt x="1958111" y="275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49" name="Google Shape;149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422083" y="3089053"/>
              <a:ext cx="2867311" cy="62206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6"/>
            <p:cNvSpPr/>
            <p:nvPr/>
          </p:nvSpPr>
          <p:spPr>
            <a:xfrm>
              <a:off x="6615987" y="3142512"/>
              <a:ext cx="443865" cy="55244"/>
            </a:xfrm>
            <a:custGeom>
              <a:rect b="b" l="l" r="r" t="t"/>
              <a:pathLst>
                <a:path extrusionOk="0" h="55244" w="443865">
                  <a:moveTo>
                    <a:pt x="416327" y="55078"/>
                  </a:moveTo>
                  <a:lnTo>
                    <a:pt x="27538" y="55078"/>
                  </a:lnTo>
                  <a:lnTo>
                    <a:pt x="17085" y="53053"/>
                  </a:lnTo>
                  <a:lnTo>
                    <a:pt x="8302" y="47383"/>
                  </a:lnTo>
                  <a:lnTo>
                    <a:pt x="2252" y="38676"/>
                  </a:lnTo>
                  <a:lnTo>
                    <a:pt x="0" y="27539"/>
                  </a:lnTo>
                  <a:lnTo>
                    <a:pt x="2252" y="16401"/>
                  </a:lnTo>
                  <a:lnTo>
                    <a:pt x="8302" y="7694"/>
                  </a:lnTo>
                  <a:lnTo>
                    <a:pt x="17085" y="2024"/>
                  </a:lnTo>
                  <a:lnTo>
                    <a:pt x="27538" y="0"/>
                  </a:lnTo>
                  <a:lnTo>
                    <a:pt x="416327" y="0"/>
                  </a:lnTo>
                  <a:lnTo>
                    <a:pt x="426780" y="2024"/>
                  </a:lnTo>
                  <a:lnTo>
                    <a:pt x="435564" y="7694"/>
                  </a:lnTo>
                  <a:lnTo>
                    <a:pt x="441613" y="16401"/>
                  </a:lnTo>
                  <a:lnTo>
                    <a:pt x="443866" y="27539"/>
                  </a:lnTo>
                  <a:lnTo>
                    <a:pt x="441613" y="38676"/>
                  </a:lnTo>
                  <a:lnTo>
                    <a:pt x="435564" y="47383"/>
                  </a:lnTo>
                  <a:lnTo>
                    <a:pt x="426780" y="53053"/>
                  </a:lnTo>
                  <a:lnTo>
                    <a:pt x="416327" y="55078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51" name="Google Shape;151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00788" y="3129552"/>
              <a:ext cx="80997" cy="809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6"/>
            <p:cNvSpPr/>
            <p:nvPr/>
          </p:nvSpPr>
          <p:spPr>
            <a:xfrm>
              <a:off x="5185562" y="3764584"/>
              <a:ext cx="3342004" cy="1565275"/>
            </a:xfrm>
            <a:custGeom>
              <a:rect b="b" l="l" r="r" t="t"/>
              <a:pathLst>
                <a:path extrusionOk="0" h="1565275" w="3342004">
                  <a:moveTo>
                    <a:pt x="35636" y="1072400"/>
                  </a:moveTo>
                  <a:lnTo>
                    <a:pt x="21869" y="1075232"/>
                  </a:lnTo>
                  <a:lnTo>
                    <a:pt x="10528" y="1082929"/>
                  </a:lnTo>
                  <a:lnTo>
                    <a:pt x="2832" y="1094270"/>
                  </a:lnTo>
                  <a:lnTo>
                    <a:pt x="0" y="1108036"/>
                  </a:lnTo>
                  <a:lnTo>
                    <a:pt x="0" y="1529232"/>
                  </a:lnTo>
                  <a:lnTo>
                    <a:pt x="2832" y="1542999"/>
                  </a:lnTo>
                  <a:lnTo>
                    <a:pt x="10528" y="1554340"/>
                  </a:lnTo>
                  <a:lnTo>
                    <a:pt x="21869" y="1562036"/>
                  </a:lnTo>
                  <a:lnTo>
                    <a:pt x="35636" y="1564868"/>
                  </a:lnTo>
                  <a:lnTo>
                    <a:pt x="35636" y="1072400"/>
                  </a:lnTo>
                  <a:close/>
                </a:path>
                <a:path extrusionOk="0" h="1565275" w="3342004">
                  <a:moveTo>
                    <a:pt x="35636" y="474637"/>
                  </a:moveTo>
                  <a:lnTo>
                    <a:pt x="21869" y="477227"/>
                  </a:lnTo>
                  <a:lnTo>
                    <a:pt x="10528" y="484365"/>
                  </a:lnTo>
                  <a:lnTo>
                    <a:pt x="2832" y="495147"/>
                  </a:lnTo>
                  <a:lnTo>
                    <a:pt x="0" y="508660"/>
                  </a:lnTo>
                  <a:lnTo>
                    <a:pt x="0" y="929843"/>
                  </a:lnTo>
                  <a:lnTo>
                    <a:pt x="2832" y="943610"/>
                  </a:lnTo>
                  <a:lnTo>
                    <a:pt x="10528" y="954951"/>
                  </a:lnTo>
                  <a:lnTo>
                    <a:pt x="21869" y="962647"/>
                  </a:lnTo>
                  <a:lnTo>
                    <a:pt x="35636" y="965479"/>
                  </a:lnTo>
                  <a:lnTo>
                    <a:pt x="35636" y="474637"/>
                  </a:lnTo>
                  <a:close/>
                </a:path>
                <a:path extrusionOk="0" h="1565275" w="3342004">
                  <a:moveTo>
                    <a:pt x="35636" y="0"/>
                  </a:moveTo>
                  <a:lnTo>
                    <a:pt x="21869" y="2578"/>
                  </a:lnTo>
                  <a:lnTo>
                    <a:pt x="10528" y="9715"/>
                  </a:lnTo>
                  <a:lnTo>
                    <a:pt x="2832" y="20497"/>
                  </a:lnTo>
                  <a:lnTo>
                    <a:pt x="0" y="34010"/>
                  </a:lnTo>
                  <a:lnTo>
                    <a:pt x="0" y="236512"/>
                  </a:lnTo>
                  <a:lnTo>
                    <a:pt x="2832" y="250278"/>
                  </a:lnTo>
                  <a:lnTo>
                    <a:pt x="10528" y="261620"/>
                  </a:lnTo>
                  <a:lnTo>
                    <a:pt x="21869" y="269316"/>
                  </a:lnTo>
                  <a:lnTo>
                    <a:pt x="35636" y="272148"/>
                  </a:lnTo>
                  <a:lnTo>
                    <a:pt x="35636" y="0"/>
                  </a:lnTo>
                  <a:close/>
                </a:path>
                <a:path extrusionOk="0" h="1565275" w="3342004">
                  <a:moveTo>
                    <a:pt x="3341954" y="672274"/>
                  </a:moveTo>
                  <a:lnTo>
                    <a:pt x="3339122" y="658507"/>
                  </a:lnTo>
                  <a:lnTo>
                    <a:pt x="3331426" y="647166"/>
                  </a:lnTo>
                  <a:lnTo>
                    <a:pt x="3320084" y="639470"/>
                  </a:lnTo>
                  <a:lnTo>
                    <a:pt x="3306318" y="636638"/>
                  </a:lnTo>
                  <a:lnTo>
                    <a:pt x="3306318" y="1425549"/>
                  </a:lnTo>
                  <a:lnTo>
                    <a:pt x="3320084" y="1422717"/>
                  </a:lnTo>
                  <a:lnTo>
                    <a:pt x="3331426" y="1415021"/>
                  </a:lnTo>
                  <a:lnTo>
                    <a:pt x="3339122" y="1403680"/>
                  </a:lnTo>
                  <a:lnTo>
                    <a:pt x="3341954" y="1389913"/>
                  </a:lnTo>
                  <a:lnTo>
                    <a:pt x="3341954" y="672274"/>
                  </a:lnTo>
                  <a:close/>
                </a:path>
              </a:pathLst>
            </a:custGeom>
            <a:solidFill>
              <a:srgbClr val="B8B8B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" name="Google Shape;153;p6"/>
            <p:cNvSpPr/>
            <p:nvPr/>
          </p:nvSpPr>
          <p:spPr>
            <a:xfrm>
              <a:off x="5221209" y="2889800"/>
              <a:ext cx="3270885" cy="6611620"/>
            </a:xfrm>
            <a:custGeom>
              <a:rect b="b" l="l" r="r" t="t"/>
              <a:pathLst>
                <a:path extrusionOk="0" h="6611620" w="3270884">
                  <a:moveTo>
                    <a:pt x="2786315" y="6611017"/>
                  </a:moveTo>
                  <a:lnTo>
                    <a:pt x="484365" y="6611017"/>
                  </a:lnTo>
                  <a:lnTo>
                    <a:pt x="437751" y="6608797"/>
                  </a:lnTo>
                  <a:lnTo>
                    <a:pt x="392383" y="6602275"/>
                  </a:lnTo>
                  <a:lnTo>
                    <a:pt x="348466" y="6591653"/>
                  </a:lnTo>
                  <a:lnTo>
                    <a:pt x="306203" y="6577137"/>
                  </a:lnTo>
                  <a:lnTo>
                    <a:pt x="265797" y="6558928"/>
                  </a:lnTo>
                  <a:lnTo>
                    <a:pt x="227453" y="6537232"/>
                  </a:lnTo>
                  <a:lnTo>
                    <a:pt x="191373" y="6512251"/>
                  </a:lnTo>
                  <a:lnTo>
                    <a:pt x="157763" y="6484190"/>
                  </a:lnTo>
                  <a:lnTo>
                    <a:pt x="126826" y="6453253"/>
                  </a:lnTo>
                  <a:lnTo>
                    <a:pt x="98765" y="6419643"/>
                  </a:lnTo>
                  <a:lnTo>
                    <a:pt x="73785" y="6383564"/>
                  </a:lnTo>
                  <a:lnTo>
                    <a:pt x="52088" y="6345219"/>
                  </a:lnTo>
                  <a:lnTo>
                    <a:pt x="33880" y="6304813"/>
                  </a:lnTo>
                  <a:lnTo>
                    <a:pt x="19363" y="6262550"/>
                  </a:lnTo>
                  <a:lnTo>
                    <a:pt x="8741" y="6218633"/>
                  </a:lnTo>
                  <a:lnTo>
                    <a:pt x="2219" y="6173265"/>
                  </a:lnTo>
                  <a:lnTo>
                    <a:pt x="77" y="6128271"/>
                  </a:lnTo>
                  <a:lnTo>
                    <a:pt x="0" y="484364"/>
                  </a:lnTo>
                  <a:lnTo>
                    <a:pt x="607" y="459838"/>
                  </a:lnTo>
                  <a:lnTo>
                    <a:pt x="5508" y="410556"/>
                  </a:lnTo>
                  <a:lnTo>
                    <a:pt x="14782" y="363678"/>
                  </a:lnTo>
                  <a:lnTo>
                    <a:pt x="27274" y="323205"/>
                  </a:lnTo>
                  <a:lnTo>
                    <a:pt x="48598" y="273771"/>
                  </a:lnTo>
                  <a:lnTo>
                    <a:pt x="71278" y="233272"/>
                  </a:lnTo>
                  <a:lnTo>
                    <a:pt x="107473" y="180118"/>
                  </a:lnTo>
                  <a:lnTo>
                    <a:pt x="142555" y="140935"/>
                  </a:lnTo>
                  <a:lnTo>
                    <a:pt x="151060" y="133392"/>
                  </a:lnTo>
                  <a:lnTo>
                    <a:pt x="168070" y="117699"/>
                  </a:lnTo>
                  <a:lnTo>
                    <a:pt x="213517" y="82631"/>
                  </a:lnTo>
                  <a:lnTo>
                    <a:pt x="253321" y="58563"/>
                  </a:lnTo>
                  <a:lnTo>
                    <a:pt x="295676" y="38236"/>
                  </a:lnTo>
                  <a:lnTo>
                    <a:pt x="340270" y="21933"/>
                  </a:lnTo>
                  <a:lnTo>
                    <a:pt x="386790" y="9936"/>
                  </a:lnTo>
                  <a:lnTo>
                    <a:pt x="434926" y="2531"/>
                  </a:lnTo>
                  <a:lnTo>
                    <a:pt x="484365" y="0"/>
                  </a:lnTo>
                  <a:lnTo>
                    <a:pt x="2787934" y="0"/>
                  </a:lnTo>
                  <a:lnTo>
                    <a:pt x="2837288" y="2446"/>
                  </a:lnTo>
                  <a:lnTo>
                    <a:pt x="2885226" y="9653"/>
                  </a:lnTo>
                  <a:lnTo>
                    <a:pt x="2931519" y="21423"/>
                  </a:lnTo>
                  <a:lnTo>
                    <a:pt x="2961742" y="32398"/>
                  </a:lnTo>
                  <a:lnTo>
                    <a:pt x="484365" y="32398"/>
                  </a:lnTo>
                  <a:lnTo>
                    <a:pt x="435149" y="35053"/>
                  </a:lnTo>
                  <a:lnTo>
                    <a:pt x="387460" y="42833"/>
                  </a:lnTo>
                  <a:lnTo>
                    <a:pt x="341577" y="55467"/>
                  </a:lnTo>
                  <a:lnTo>
                    <a:pt x="297777" y="72679"/>
                  </a:lnTo>
                  <a:lnTo>
                    <a:pt x="256312" y="94197"/>
                  </a:lnTo>
                  <a:lnTo>
                    <a:pt x="217501" y="119746"/>
                  </a:lnTo>
                  <a:lnTo>
                    <a:pt x="181601" y="149054"/>
                  </a:lnTo>
                  <a:lnTo>
                    <a:pt x="148890" y="181847"/>
                  </a:lnTo>
                  <a:lnTo>
                    <a:pt x="119643" y="217850"/>
                  </a:lnTo>
                  <a:lnTo>
                    <a:pt x="94137" y="256791"/>
                  </a:lnTo>
                  <a:lnTo>
                    <a:pt x="72648" y="298397"/>
                  </a:lnTo>
                  <a:lnTo>
                    <a:pt x="55454" y="342392"/>
                  </a:lnTo>
                  <a:lnTo>
                    <a:pt x="42830" y="388504"/>
                  </a:lnTo>
                  <a:lnTo>
                    <a:pt x="35053" y="436460"/>
                  </a:lnTo>
                  <a:lnTo>
                    <a:pt x="32486" y="484364"/>
                  </a:lnTo>
                  <a:lnTo>
                    <a:pt x="32399" y="6128271"/>
                  </a:lnTo>
                  <a:lnTo>
                    <a:pt x="35053" y="6177493"/>
                  </a:lnTo>
                  <a:lnTo>
                    <a:pt x="42830" y="6225186"/>
                  </a:lnTo>
                  <a:lnTo>
                    <a:pt x="55454" y="6271073"/>
                  </a:lnTo>
                  <a:lnTo>
                    <a:pt x="72648" y="6314878"/>
                  </a:lnTo>
                  <a:lnTo>
                    <a:pt x="94137" y="6356324"/>
                  </a:lnTo>
                  <a:lnTo>
                    <a:pt x="119643" y="6395135"/>
                  </a:lnTo>
                  <a:lnTo>
                    <a:pt x="148890" y="6431035"/>
                  </a:lnTo>
                  <a:lnTo>
                    <a:pt x="181601" y="6463746"/>
                  </a:lnTo>
                  <a:lnTo>
                    <a:pt x="217501" y="6492993"/>
                  </a:lnTo>
                  <a:lnTo>
                    <a:pt x="256312" y="6518499"/>
                  </a:lnTo>
                  <a:lnTo>
                    <a:pt x="297758" y="6539988"/>
                  </a:lnTo>
                  <a:lnTo>
                    <a:pt x="341563" y="6557182"/>
                  </a:lnTo>
                  <a:lnTo>
                    <a:pt x="387450" y="6569806"/>
                  </a:lnTo>
                  <a:lnTo>
                    <a:pt x="435143" y="6577584"/>
                  </a:lnTo>
                  <a:lnTo>
                    <a:pt x="484365" y="6580237"/>
                  </a:lnTo>
                  <a:lnTo>
                    <a:pt x="2955449" y="6580237"/>
                  </a:lnTo>
                  <a:lnTo>
                    <a:pt x="2922213" y="6591653"/>
                  </a:lnTo>
                  <a:lnTo>
                    <a:pt x="2878296" y="6602275"/>
                  </a:lnTo>
                  <a:lnTo>
                    <a:pt x="2832929" y="6608797"/>
                  </a:lnTo>
                  <a:lnTo>
                    <a:pt x="2786315" y="6611017"/>
                  </a:lnTo>
                  <a:close/>
                </a:path>
                <a:path extrusionOk="0" h="6611620" w="3270884">
                  <a:moveTo>
                    <a:pt x="2955449" y="6580237"/>
                  </a:moveTo>
                  <a:lnTo>
                    <a:pt x="2786315" y="6580237"/>
                  </a:lnTo>
                  <a:lnTo>
                    <a:pt x="2835537" y="6577584"/>
                  </a:lnTo>
                  <a:lnTo>
                    <a:pt x="2883229" y="6569806"/>
                  </a:lnTo>
                  <a:lnTo>
                    <a:pt x="2929116" y="6557182"/>
                  </a:lnTo>
                  <a:lnTo>
                    <a:pt x="2972921" y="6539988"/>
                  </a:lnTo>
                  <a:lnTo>
                    <a:pt x="3014367" y="6518499"/>
                  </a:lnTo>
                  <a:lnTo>
                    <a:pt x="3053179" y="6492993"/>
                  </a:lnTo>
                  <a:lnTo>
                    <a:pt x="3089078" y="6463746"/>
                  </a:lnTo>
                  <a:lnTo>
                    <a:pt x="3121789" y="6431035"/>
                  </a:lnTo>
                  <a:lnTo>
                    <a:pt x="3151036" y="6395135"/>
                  </a:lnTo>
                  <a:lnTo>
                    <a:pt x="3176542" y="6356324"/>
                  </a:lnTo>
                  <a:lnTo>
                    <a:pt x="3198031" y="6314878"/>
                  </a:lnTo>
                  <a:lnTo>
                    <a:pt x="3215225" y="6271073"/>
                  </a:lnTo>
                  <a:lnTo>
                    <a:pt x="3227849" y="6225186"/>
                  </a:lnTo>
                  <a:lnTo>
                    <a:pt x="3235627" y="6177493"/>
                  </a:lnTo>
                  <a:lnTo>
                    <a:pt x="3238280" y="6128271"/>
                  </a:lnTo>
                  <a:lnTo>
                    <a:pt x="3238280" y="484364"/>
                  </a:lnTo>
                  <a:lnTo>
                    <a:pt x="3235627" y="435142"/>
                  </a:lnTo>
                  <a:lnTo>
                    <a:pt x="3227849" y="387450"/>
                  </a:lnTo>
                  <a:lnTo>
                    <a:pt x="3215225" y="341563"/>
                  </a:lnTo>
                  <a:lnTo>
                    <a:pt x="3198031" y="297758"/>
                  </a:lnTo>
                  <a:lnTo>
                    <a:pt x="3176542" y="256311"/>
                  </a:lnTo>
                  <a:lnTo>
                    <a:pt x="3151036" y="217500"/>
                  </a:lnTo>
                  <a:lnTo>
                    <a:pt x="3121789" y="181601"/>
                  </a:lnTo>
                  <a:lnTo>
                    <a:pt x="3089078" y="148889"/>
                  </a:lnTo>
                  <a:lnTo>
                    <a:pt x="3053179" y="119642"/>
                  </a:lnTo>
                  <a:lnTo>
                    <a:pt x="3014459" y="94197"/>
                  </a:lnTo>
                  <a:lnTo>
                    <a:pt x="2972902" y="72648"/>
                  </a:lnTo>
                  <a:lnTo>
                    <a:pt x="2929102" y="55454"/>
                  </a:lnTo>
                  <a:lnTo>
                    <a:pt x="2883220" y="42829"/>
                  </a:lnTo>
                  <a:lnTo>
                    <a:pt x="2835531" y="35052"/>
                  </a:lnTo>
                  <a:lnTo>
                    <a:pt x="2786315" y="32398"/>
                  </a:lnTo>
                  <a:lnTo>
                    <a:pt x="2961742" y="32398"/>
                  </a:lnTo>
                  <a:lnTo>
                    <a:pt x="3018269" y="57855"/>
                  </a:lnTo>
                  <a:lnTo>
                    <a:pt x="3058272" y="82121"/>
                  </a:lnTo>
                  <a:lnTo>
                    <a:pt x="3095725" y="110156"/>
                  </a:lnTo>
                  <a:lnTo>
                    <a:pt x="3129744" y="140935"/>
                  </a:lnTo>
                  <a:lnTo>
                    <a:pt x="3164143" y="180346"/>
                  </a:lnTo>
                  <a:lnTo>
                    <a:pt x="3188670" y="213833"/>
                  </a:lnTo>
                  <a:lnTo>
                    <a:pt x="3212969" y="252914"/>
                  </a:lnTo>
                  <a:lnTo>
                    <a:pt x="3230940" y="289844"/>
                  </a:lnTo>
                  <a:lnTo>
                    <a:pt x="3249620" y="340189"/>
                  </a:lnTo>
                  <a:lnTo>
                    <a:pt x="3261011" y="387450"/>
                  </a:lnTo>
                  <a:lnTo>
                    <a:pt x="3268249" y="434551"/>
                  </a:lnTo>
                  <a:lnTo>
                    <a:pt x="3270679" y="484364"/>
                  </a:lnTo>
                  <a:lnTo>
                    <a:pt x="3270602" y="6128271"/>
                  </a:lnTo>
                  <a:lnTo>
                    <a:pt x="3268459" y="6173265"/>
                  </a:lnTo>
                  <a:lnTo>
                    <a:pt x="3261937" y="6218633"/>
                  </a:lnTo>
                  <a:lnTo>
                    <a:pt x="3251316" y="6262550"/>
                  </a:lnTo>
                  <a:lnTo>
                    <a:pt x="3236799" y="6304813"/>
                  </a:lnTo>
                  <a:lnTo>
                    <a:pt x="3218590" y="6345219"/>
                  </a:lnTo>
                  <a:lnTo>
                    <a:pt x="3196894" y="6383564"/>
                  </a:lnTo>
                  <a:lnTo>
                    <a:pt x="3171914" y="6419643"/>
                  </a:lnTo>
                  <a:lnTo>
                    <a:pt x="3143853" y="6453253"/>
                  </a:lnTo>
                  <a:lnTo>
                    <a:pt x="3112916" y="6484190"/>
                  </a:lnTo>
                  <a:lnTo>
                    <a:pt x="3079306" y="6512251"/>
                  </a:lnTo>
                  <a:lnTo>
                    <a:pt x="3043227" y="6537232"/>
                  </a:lnTo>
                  <a:lnTo>
                    <a:pt x="3004882" y="6558928"/>
                  </a:lnTo>
                  <a:lnTo>
                    <a:pt x="2964477" y="6577137"/>
                  </a:lnTo>
                  <a:lnTo>
                    <a:pt x="2955449" y="6580237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4" name="Google Shape;154;p6"/>
            <p:cNvSpPr/>
            <p:nvPr/>
          </p:nvSpPr>
          <p:spPr>
            <a:xfrm>
              <a:off x="7291582" y="1429713"/>
              <a:ext cx="2472055" cy="2472055"/>
            </a:xfrm>
            <a:custGeom>
              <a:rect b="b" l="l" r="r" t="t"/>
              <a:pathLst>
                <a:path extrusionOk="0" h="2472054" w="2472054">
                  <a:moveTo>
                    <a:pt x="1235943" y="2471886"/>
                  </a:moveTo>
                  <a:lnTo>
                    <a:pt x="1190452" y="2471048"/>
                  </a:lnTo>
                  <a:lnTo>
                    <a:pt x="1145021" y="2468537"/>
                  </a:lnTo>
                  <a:lnTo>
                    <a:pt x="1099713" y="2464355"/>
                  </a:lnTo>
                  <a:lnTo>
                    <a:pt x="1054592" y="2458508"/>
                  </a:lnTo>
                  <a:lnTo>
                    <a:pt x="1009717" y="2451005"/>
                  </a:lnTo>
                  <a:lnTo>
                    <a:pt x="965146" y="2441854"/>
                  </a:lnTo>
                  <a:lnTo>
                    <a:pt x="920942" y="2431070"/>
                  </a:lnTo>
                  <a:lnTo>
                    <a:pt x="877167" y="2418666"/>
                  </a:lnTo>
                  <a:lnTo>
                    <a:pt x="833879" y="2404659"/>
                  </a:lnTo>
                  <a:lnTo>
                    <a:pt x="791133" y="2389068"/>
                  </a:lnTo>
                  <a:lnTo>
                    <a:pt x="748990" y="2371914"/>
                  </a:lnTo>
                  <a:lnTo>
                    <a:pt x="707509" y="2353222"/>
                  </a:lnTo>
                  <a:lnTo>
                    <a:pt x="666744" y="2333015"/>
                  </a:lnTo>
                  <a:lnTo>
                    <a:pt x="626748" y="2311320"/>
                  </a:lnTo>
                  <a:lnTo>
                    <a:pt x="587578" y="2288168"/>
                  </a:lnTo>
                  <a:lnTo>
                    <a:pt x="549289" y="2263591"/>
                  </a:lnTo>
                  <a:lnTo>
                    <a:pt x="511931" y="2237622"/>
                  </a:lnTo>
                  <a:lnTo>
                    <a:pt x="475551" y="2210294"/>
                  </a:lnTo>
                  <a:lnTo>
                    <a:pt x="440202" y="2181645"/>
                  </a:lnTo>
                  <a:lnTo>
                    <a:pt x="405934" y="2151716"/>
                  </a:lnTo>
                  <a:lnTo>
                    <a:pt x="372790" y="2120546"/>
                  </a:lnTo>
                  <a:lnTo>
                    <a:pt x="340814" y="2088175"/>
                  </a:lnTo>
                  <a:lnTo>
                    <a:pt x="310052" y="2054650"/>
                  </a:lnTo>
                  <a:lnTo>
                    <a:pt x="280546" y="2020016"/>
                  </a:lnTo>
                  <a:lnTo>
                    <a:pt x="252334" y="1984320"/>
                  </a:lnTo>
                  <a:lnTo>
                    <a:pt x="225454" y="1947609"/>
                  </a:lnTo>
                  <a:lnTo>
                    <a:pt x="199944" y="1909932"/>
                  </a:lnTo>
                  <a:lnTo>
                    <a:pt x="175839" y="1871344"/>
                  </a:lnTo>
                  <a:lnTo>
                    <a:pt x="153170" y="1831895"/>
                  </a:lnTo>
                  <a:lnTo>
                    <a:pt x="131968" y="1791636"/>
                  </a:lnTo>
                  <a:lnTo>
                    <a:pt x="112262" y="1750625"/>
                  </a:lnTo>
                  <a:lnTo>
                    <a:pt x="94080" y="1708917"/>
                  </a:lnTo>
                  <a:lnTo>
                    <a:pt x="77445" y="1666569"/>
                  </a:lnTo>
                  <a:lnTo>
                    <a:pt x="62380" y="1623635"/>
                  </a:lnTo>
                  <a:lnTo>
                    <a:pt x="48905" y="1580176"/>
                  </a:lnTo>
                  <a:lnTo>
                    <a:pt x="37039" y="1536252"/>
                  </a:lnTo>
                  <a:lnTo>
                    <a:pt x="26798" y="1491921"/>
                  </a:lnTo>
                  <a:lnTo>
                    <a:pt x="18195" y="1447242"/>
                  </a:lnTo>
                  <a:lnTo>
                    <a:pt x="11243" y="1402276"/>
                  </a:lnTo>
                  <a:lnTo>
                    <a:pt x="5951" y="1357086"/>
                  </a:lnTo>
                  <a:lnTo>
                    <a:pt x="2325" y="1311733"/>
                  </a:lnTo>
                  <a:lnTo>
                    <a:pt x="372" y="1266274"/>
                  </a:lnTo>
                  <a:lnTo>
                    <a:pt x="0" y="1235943"/>
                  </a:lnTo>
                  <a:lnTo>
                    <a:pt x="93" y="1220775"/>
                  </a:lnTo>
                  <a:lnTo>
                    <a:pt x="1488" y="1175298"/>
                  </a:lnTo>
                  <a:lnTo>
                    <a:pt x="4557" y="1129903"/>
                  </a:lnTo>
                  <a:lnTo>
                    <a:pt x="9294" y="1084650"/>
                  </a:lnTo>
                  <a:lnTo>
                    <a:pt x="15694" y="1039602"/>
                  </a:lnTo>
                  <a:lnTo>
                    <a:pt x="23748" y="994822"/>
                  </a:lnTo>
                  <a:lnTo>
                    <a:pt x="33444" y="950369"/>
                  </a:lnTo>
                  <a:lnTo>
                    <a:pt x="44770" y="906301"/>
                  </a:lnTo>
                  <a:lnTo>
                    <a:pt x="57711" y="862679"/>
                  </a:lnTo>
                  <a:lnTo>
                    <a:pt x="72248" y="819566"/>
                  </a:lnTo>
                  <a:lnTo>
                    <a:pt x="88361" y="777017"/>
                  </a:lnTo>
                  <a:lnTo>
                    <a:pt x="106031" y="735087"/>
                  </a:lnTo>
                  <a:lnTo>
                    <a:pt x="125233" y="693837"/>
                  </a:lnTo>
                  <a:lnTo>
                    <a:pt x="145938" y="653323"/>
                  </a:lnTo>
                  <a:lnTo>
                    <a:pt x="168121" y="613599"/>
                  </a:lnTo>
                  <a:lnTo>
                    <a:pt x="191752" y="574716"/>
                  </a:lnTo>
                  <a:lnTo>
                    <a:pt x="216798" y="536729"/>
                  </a:lnTo>
                  <a:lnTo>
                    <a:pt x="243224" y="499692"/>
                  </a:lnTo>
                  <a:lnTo>
                    <a:pt x="270995" y="463653"/>
                  </a:lnTo>
                  <a:lnTo>
                    <a:pt x="300075" y="428658"/>
                  </a:lnTo>
                  <a:lnTo>
                    <a:pt x="330424" y="394758"/>
                  </a:lnTo>
                  <a:lnTo>
                    <a:pt x="361999" y="361999"/>
                  </a:lnTo>
                  <a:lnTo>
                    <a:pt x="394758" y="330424"/>
                  </a:lnTo>
                  <a:lnTo>
                    <a:pt x="428658" y="300075"/>
                  </a:lnTo>
                  <a:lnTo>
                    <a:pt x="463653" y="270995"/>
                  </a:lnTo>
                  <a:lnTo>
                    <a:pt x="499692" y="243224"/>
                  </a:lnTo>
                  <a:lnTo>
                    <a:pt x="536729" y="216798"/>
                  </a:lnTo>
                  <a:lnTo>
                    <a:pt x="574716" y="191752"/>
                  </a:lnTo>
                  <a:lnTo>
                    <a:pt x="613599" y="168121"/>
                  </a:lnTo>
                  <a:lnTo>
                    <a:pt x="653323" y="145938"/>
                  </a:lnTo>
                  <a:lnTo>
                    <a:pt x="693837" y="125233"/>
                  </a:lnTo>
                  <a:lnTo>
                    <a:pt x="735087" y="106031"/>
                  </a:lnTo>
                  <a:lnTo>
                    <a:pt x="777017" y="88361"/>
                  </a:lnTo>
                  <a:lnTo>
                    <a:pt x="819566" y="72248"/>
                  </a:lnTo>
                  <a:lnTo>
                    <a:pt x="862679" y="57711"/>
                  </a:lnTo>
                  <a:lnTo>
                    <a:pt x="906301" y="44770"/>
                  </a:lnTo>
                  <a:lnTo>
                    <a:pt x="950369" y="33444"/>
                  </a:lnTo>
                  <a:lnTo>
                    <a:pt x="994822" y="23748"/>
                  </a:lnTo>
                  <a:lnTo>
                    <a:pt x="1039602" y="15694"/>
                  </a:lnTo>
                  <a:lnTo>
                    <a:pt x="1084650" y="9294"/>
                  </a:lnTo>
                  <a:lnTo>
                    <a:pt x="1129903" y="4557"/>
                  </a:lnTo>
                  <a:lnTo>
                    <a:pt x="1175298" y="1488"/>
                  </a:lnTo>
                  <a:lnTo>
                    <a:pt x="1220775" y="93"/>
                  </a:lnTo>
                  <a:lnTo>
                    <a:pt x="1235943" y="0"/>
                  </a:lnTo>
                  <a:lnTo>
                    <a:pt x="1251111" y="93"/>
                  </a:lnTo>
                  <a:lnTo>
                    <a:pt x="1296587" y="1488"/>
                  </a:lnTo>
                  <a:lnTo>
                    <a:pt x="1341982" y="4557"/>
                  </a:lnTo>
                  <a:lnTo>
                    <a:pt x="1387235" y="9294"/>
                  </a:lnTo>
                  <a:lnTo>
                    <a:pt x="1432283" y="15694"/>
                  </a:lnTo>
                  <a:lnTo>
                    <a:pt x="1477063" y="23748"/>
                  </a:lnTo>
                  <a:lnTo>
                    <a:pt x="1521516" y="33444"/>
                  </a:lnTo>
                  <a:lnTo>
                    <a:pt x="1565584" y="44770"/>
                  </a:lnTo>
                  <a:lnTo>
                    <a:pt x="1609206" y="57711"/>
                  </a:lnTo>
                  <a:lnTo>
                    <a:pt x="1652319" y="72248"/>
                  </a:lnTo>
                  <a:lnTo>
                    <a:pt x="1694868" y="88361"/>
                  </a:lnTo>
                  <a:lnTo>
                    <a:pt x="1736798" y="106031"/>
                  </a:lnTo>
                  <a:lnTo>
                    <a:pt x="1778049" y="125233"/>
                  </a:lnTo>
                  <a:lnTo>
                    <a:pt x="1818563" y="145938"/>
                  </a:lnTo>
                  <a:lnTo>
                    <a:pt x="1858286" y="168121"/>
                  </a:lnTo>
                  <a:lnTo>
                    <a:pt x="1897169" y="191752"/>
                  </a:lnTo>
                  <a:lnTo>
                    <a:pt x="1935156" y="216798"/>
                  </a:lnTo>
                  <a:lnTo>
                    <a:pt x="1972193" y="243224"/>
                  </a:lnTo>
                  <a:lnTo>
                    <a:pt x="2008232" y="270995"/>
                  </a:lnTo>
                  <a:lnTo>
                    <a:pt x="2043227" y="300075"/>
                  </a:lnTo>
                  <a:lnTo>
                    <a:pt x="2077128" y="330424"/>
                  </a:lnTo>
                  <a:lnTo>
                    <a:pt x="2109886" y="361999"/>
                  </a:lnTo>
                  <a:lnTo>
                    <a:pt x="2141461" y="394758"/>
                  </a:lnTo>
                  <a:lnTo>
                    <a:pt x="2171810" y="428658"/>
                  </a:lnTo>
                  <a:lnTo>
                    <a:pt x="2200890" y="463653"/>
                  </a:lnTo>
                  <a:lnTo>
                    <a:pt x="2228661" y="499692"/>
                  </a:lnTo>
                  <a:lnTo>
                    <a:pt x="2255087" y="536729"/>
                  </a:lnTo>
                  <a:lnTo>
                    <a:pt x="2280133" y="574716"/>
                  </a:lnTo>
                  <a:lnTo>
                    <a:pt x="2303764" y="613599"/>
                  </a:lnTo>
                  <a:lnTo>
                    <a:pt x="2325947" y="653323"/>
                  </a:lnTo>
                  <a:lnTo>
                    <a:pt x="2346652" y="693837"/>
                  </a:lnTo>
                  <a:lnTo>
                    <a:pt x="2365853" y="735087"/>
                  </a:lnTo>
                  <a:lnTo>
                    <a:pt x="2383523" y="777017"/>
                  </a:lnTo>
                  <a:lnTo>
                    <a:pt x="2399637" y="819566"/>
                  </a:lnTo>
                  <a:lnTo>
                    <a:pt x="2414174" y="862679"/>
                  </a:lnTo>
                  <a:lnTo>
                    <a:pt x="2427115" y="906301"/>
                  </a:lnTo>
                  <a:lnTo>
                    <a:pt x="2438441" y="950369"/>
                  </a:lnTo>
                  <a:lnTo>
                    <a:pt x="2448137" y="994822"/>
                  </a:lnTo>
                  <a:lnTo>
                    <a:pt x="2456191" y="1039602"/>
                  </a:lnTo>
                  <a:lnTo>
                    <a:pt x="2462591" y="1084650"/>
                  </a:lnTo>
                  <a:lnTo>
                    <a:pt x="2467329" y="1129903"/>
                  </a:lnTo>
                  <a:lnTo>
                    <a:pt x="2470397" y="1175298"/>
                  </a:lnTo>
                  <a:lnTo>
                    <a:pt x="2471793" y="1220775"/>
                  </a:lnTo>
                  <a:lnTo>
                    <a:pt x="2471886" y="1235943"/>
                  </a:lnTo>
                  <a:lnTo>
                    <a:pt x="2471793" y="1251111"/>
                  </a:lnTo>
                  <a:lnTo>
                    <a:pt x="2470397" y="1296588"/>
                  </a:lnTo>
                  <a:lnTo>
                    <a:pt x="2467328" y="1341982"/>
                  </a:lnTo>
                  <a:lnTo>
                    <a:pt x="2462591" y="1387235"/>
                  </a:lnTo>
                  <a:lnTo>
                    <a:pt x="2456191" y="1432283"/>
                  </a:lnTo>
                  <a:lnTo>
                    <a:pt x="2448137" y="1477063"/>
                  </a:lnTo>
                  <a:lnTo>
                    <a:pt x="2438441" y="1521516"/>
                  </a:lnTo>
                  <a:lnTo>
                    <a:pt x="2427115" y="1565584"/>
                  </a:lnTo>
                  <a:lnTo>
                    <a:pt x="2414174" y="1609206"/>
                  </a:lnTo>
                  <a:lnTo>
                    <a:pt x="2399637" y="1652319"/>
                  </a:lnTo>
                  <a:lnTo>
                    <a:pt x="2383523" y="1694868"/>
                  </a:lnTo>
                  <a:lnTo>
                    <a:pt x="2365853" y="1736798"/>
                  </a:lnTo>
                  <a:lnTo>
                    <a:pt x="2346652" y="1778048"/>
                  </a:lnTo>
                  <a:lnTo>
                    <a:pt x="2325947" y="1818562"/>
                  </a:lnTo>
                  <a:lnTo>
                    <a:pt x="2303764" y="1858286"/>
                  </a:lnTo>
                  <a:lnTo>
                    <a:pt x="2280133" y="1897169"/>
                  </a:lnTo>
                  <a:lnTo>
                    <a:pt x="2255087" y="1935156"/>
                  </a:lnTo>
                  <a:lnTo>
                    <a:pt x="2228661" y="1972193"/>
                  </a:lnTo>
                  <a:lnTo>
                    <a:pt x="2200890" y="2008232"/>
                  </a:lnTo>
                  <a:lnTo>
                    <a:pt x="2171810" y="2043227"/>
                  </a:lnTo>
                  <a:lnTo>
                    <a:pt x="2141461" y="2077128"/>
                  </a:lnTo>
                  <a:lnTo>
                    <a:pt x="2109886" y="2109886"/>
                  </a:lnTo>
                  <a:lnTo>
                    <a:pt x="2077128" y="2141461"/>
                  </a:lnTo>
                  <a:lnTo>
                    <a:pt x="2043227" y="2171810"/>
                  </a:lnTo>
                  <a:lnTo>
                    <a:pt x="2008232" y="2200890"/>
                  </a:lnTo>
                  <a:lnTo>
                    <a:pt x="1972193" y="2228661"/>
                  </a:lnTo>
                  <a:lnTo>
                    <a:pt x="1935156" y="2255087"/>
                  </a:lnTo>
                  <a:lnTo>
                    <a:pt x="1897169" y="2280133"/>
                  </a:lnTo>
                  <a:lnTo>
                    <a:pt x="1858286" y="2303764"/>
                  </a:lnTo>
                  <a:lnTo>
                    <a:pt x="1818562" y="2325947"/>
                  </a:lnTo>
                  <a:lnTo>
                    <a:pt x="1778048" y="2346652"/>
                  </a:lnTo>
                  <a:lnTo>
                    <a:pt x="1736797" y="2365854"/>
                  </a:lnTo>
                  <a:lnTo>
                    <a:pt x="1694868" y="2383523"/>
                  </a:lnTo>
                  <a:lnTo>
                    <a:pt x="1652319" y="2399637"/>
                  </a:lnTo>
                  <a:lnTo>
                    <a:pt x="1609206" y="2414174"/>
                  </a:lnTo>
                  <a:lnTo>
                    <a:pt x="1565584" y="2427115"/>
                  </a:lnTo>
                  <a:lnTo>
                    <a:pt x="1521516" y="2438441"/>
                  </a:lnTo>
                  <a:lnTo>
                    <a:pt x="1477063" y="2448137"/>
                  </a:lnTo>
                  <a:lnTo>
                    <a:pt x="1432283" y="2456190"/>
                  </a:lnTo>
                  <a:lnTo>
                    <a:pt x="1387235" y="2462591"/>
                  </a:lnTo>
                  <a:lnTo>
                    <a:pt x="1341982" y="2467328"/>
                  </a:lnTo>
                  <a:lnTo>
                    <a:pt x="1296587" y="2470397"/>
                  </a:lnTo>
                  <a:lnTo>
                    <a:pt x="1251111" y="2471793"/>
                  </a:lnTo>
                  <a:lnTo>
                    <a:pt x="1235943" y="2471886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55" name="Google Shape;155;p6"/>
          <p:cNvSpPr/>
          <p:nvPr/>
        </p:nvSpPr>
        <p:spPr>
          <a:xfrm>
            <a:off x="10163523" y="4630293"/>
            <a:ext cx="6485255" cy="0"/>
          </a:xfrm>
          <a:custGeom>
            <a:rect b="b" l="l" r="r" t="t"/>
            <a:pathLst>
              <a:path extrusionOk="0" h="120000" w="6485255">
                <a:moveTo>
                  <a:pt x="0" y="0"/>
                </a:moveTo>
                <a:lnTo>
                  <a:pt x="6485047" y="0"/>
                </a:lnTo>
              </a:path>
            </a:pathLst>
          </a:custGeom>
          <a:noFill/>
          <a:ln cap="flat" cmpd="sng" w="38075">
            <a:solidFill>
              <a:srgbClr val="5CE1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6" name="Google Shape;156;p6"/>
          <p:cNvSpPr/>
          <p:nvPr/>
        </p:nvSpPr>
        <p:spPr>
          <a:xfrm>
            <a:off x="10163523" y="5753099"/>
            <a:ext cx="6485255" cy="0"/>
          </a:xfrm>
          <a:custGeom>
            <a:rect b="b" l="l" r="r" t="t"/>
            <a:pathLst>
              <a:path extrusionOk="0" h="120000" w="6485255">
                <a:moveTo>
                  <a:pt x="0" y="0"/>
                </a:moveTo>
                <a:lnTo>
                  <a:pt x="6485047" y="0"/>
                </a:lnTo>
              </a:path>
            </a:pathLst>
          </a:custGeom>
          <a:noFill/>
          <a:ln cap="flat" cmpd="sng" w="38075">
            <a:solidFill>
              <a:srgbClr val="5CE1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7" name="Google Shape;157;p6"/>
          <p:cNvSpPr/>
          <p:nvPr/>
        </p:nvSpPr>
        <p:spPr>
          <a:xfrm>
            <a:off x="10163523" y="6877050"/>
            <a:ext cx="6485255" cy="0"/>
          </a:xfrm>
          <a:custGeom>
            <a:rect b="b" l="l" r="r" t="t"/>
            <a:pathLst>
              <a:path extrusionOk="0" h="120000" w="6485255">
                <a:moveTo>
                  <a:pt x="0" y="0"/>
                </a:moveTo>
                <a:lnTo>
                  <a:pt x="6485047" y="0"/>
                </a:lnTo>
              </a:path>
            </a:pathLst>
          </a:custGeom>
          <a:noFill/>
          <a:ln cap="flat" cmpd="sng" w="38075">
            <a:solidFill>
              <a:srgbClr val="5CE1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8" name="Google Shape;158;p6"/>
          <p:cNvSpPr/>
          <p:nvPr/>
        </p:nvSpPr>
        <p:spPr>
          <a:xfrm>
            <a:off x="10163523" y="8001000"/>
            <a:ext cx="6485255" cy="0"/>
          </a:xfrm>
          <a:custGeom>
            <a:rect b="b" l="l" r="r" t="t"/>
            <a:pathLst>
              <a:path extrusionOk="0" h="120000" w="6485255">
                <a:moveTo>
                  <a:pt x="0" y="0"/>
                </a:moveTo>
                <a:lnTo>
                  <a:pt x="6485047" y="0"/>
                </a:lnTo>
              </a:path>
            </a:pathLst>
          </a:custGeom>
          <a:noFill/>
          <a:ln cap="flat" cmpd="sng" w="38075">
            <a:solidFill>
              <a:srgbClr val="5CE1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159" name="Google Shape;159;p6"/>
          <p:cNvGrpSpPr/>
          <p:nvPr/>
        </p:nvGrpSpPr>
        <p:grpSpPr>
          <a:xfrm>
            <a:off x="10195077" y="7309198"/>
            <a:ext cx="700747" cy="517532"/>
            <a:chOff x="10195077" y="7309198"/>
            <a:chExt cx="700747" cy="517532"/>
          </a:xfrm>
        </p:grpSpPr>
        <p:sp>
          <p:nvSpPr>
            <p:cNvPr id="160" name="Google Shape;160;p6"/>
            <p:cNvSpPr/>
            <p:nvPr/>
          </p:nvSpPr>
          <p:spPr>
            <a:xfrm>
              <a:off x="10648491" y="7309198"/>
              <a:ext cx="153670" cy="307340"/>
            </a:xfrm>
            <a:custGeom>
              <a:rect b="b" l="l" r="r" t="t"/>
              <a:pathLst>
                <a:path extrusionOk="0" h="307340" w="153670">
                  <a:moveTo>
                    <a:pt x="0" y="306753"/>
                  </a:moveTo>
                  <a:lnTo>
                    <a:pt x="0" y="241568"/>
                  </a:lnTo>
                  <a:lnTo>
                    <a:pt x="34327" y="234637"/>
                  </a:lnTo>
                  <a:lnTo>
                    <a:pt x="62360" y="215737"/>
                  </a:lnTo>
                  <a:lnTo>
                    <a:pt x="81261" y="187704"/>
                  </a:lnTo>
                  <a:lnTo>
                    <a:pt x="88191" y="153376"/>
                  </a:lnTo>
                  <a:lnTo>
                    <a:pt x="81261" y="119047"/>
                  </a:lnTo>
                  <a:lnTo>
                    <a:pt x="62360" y="91015"/>
                  </a:lnTo>
                  <a:lnTo>
                    <a:pt x="34327" y="72115"/>
                  </a:lnTo>
                  <a:lnTo>
                    <a:pt x="0" y="65184"/>
                  </a:lnTo>
                  <a:lnTo>
                    <a:pt x="0" y="0"/>
                  </a:lnTo>
                  <a:lnTo>
                    <a:pt x="48478" y="7819"/>
                  </a:lnTo>
                  <a:lnTo>
                    <a:pt x="90582" y="29592"/>
                  </a:lnTo>
                  <a:lnTo>
                    <a:pt x="123783" y="62794"/>
                  </a:lnTo>
                  <a:lnTo>
                    <a:pt x="145557" y="104897"/>
                  </a:lnTo>
                  <a:lnTo>
                    <a:pt x="153376" y="153376"/>
                  </a:lnTo>
                  <a:lnTo>
                    <a:pt x="145557" y="201855"/>
                  </a:lnTo>
                  <a:lnTo>
                    <a:pt x="123783" y="243958"/>
                  </a:lnTo>
                  <a:lnTo>
                    <a:pt x="90582" y="277160"/>
                  </a:lnTo>
                  <a:lnTo>
                    <a:pt x="48478" y="298934"/>
                  </a:lnTo>
                  <a:lnTo>
                    <a:pt x="0" y="306753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61" name="Google Shape;161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648507" y="7550763"/>
              <a:ext cx="247317" cy="2473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6"/>
            <p:cNvSpPr/>
            <p:nvPr/>
          </p:nvSpPr>
          <p:spPr>
            <a:xfrm>
              <a:off x="10195077" y="7309205"/>
              <a:ext cx="521970" cy="517525"/>
            </a:xfrm>
            <a:custGeom>
              <a:rect b="b" l="l" r="r" t="t"/>
              <a:pathLst>
                <a:path extrusionOk="0" h="517525" w="521970">
                  <a:moveTo>
                    <a:pt x="521487" y="517398"/>
                  </a:moveTo>
                  <a:lnTo>
                    <a:pt x="517283" y="470535"/>
                  </a:lnTo>
                  <a:lnTo>
                    <a:pt x="505167" y="426427"/>
                  </a:lnTo>
                  <a:lnTo>
                    <a:pt x="485889" y="385800"/>
                  </a:lnTo>
                  <a:lnTo>
                    <a:pt x="460159" y="349415"/>
                  </a:lnTo>
                  <a:lnTo>
                    <a:pt x="428739" y="317982"/>
                  </a:lnTo>
                  <a:lnTo>
                    <a:pt x="392341" y="292265"/>
                  </a:lnTo>
                  <a:lnTo>
                    <a:pt x="367233" y="280352"/>
                  </a:lnTo>
                  <a:lnTo>
                    <a:pt x="374535" y="274713"/>
                  </a:lnTo>
                  <a:lnTo>
                    <a:pt x="388480" y="256667"/>
                  </a:lnTo>
                  <a:lnTo>
                    <a:pt x="399694" y="242150"/>
                  </a:lnTo>
                  <a:lnTo>
                    <a:pt x="415925" y="203708"/>
                  </a:lnTo>
                  <a:lnTo>
                    <a:pt x="421665" y="160921"/>
                  </a:lnTo>
                  <a:lnTo>
                    <a:pt x="415925" y="118148"/>
                  </a:lnTo>
                  <a:lnTo>
                    <a:pt x="399694" y="79705"/>
                  </a:lnTo>
                  <a:lnTo>
                    <a:pt x="388480" y="65189"/>
                  </a:lnTo>
                  <a:lnTo>
                    <a:pt x="374535" y="47129"/>
                  </a:lnTo>
                  <a:lnTo>
                    <a:pt x="356489" y="33197"/>
                  </a:lnTo>
                  <a:lnTo>
                    <a:pt x="356489" y="160921"/>
                  </a:lnTo>
                  <a:lnTo>
                    <a:pt x="348957" y="198196"/>
                  </a:lnTo>
                  <a:lnTo>
                    <a:pt x="328447" y="228625"/>
                  </a:lnTo>
                  <a:lnTo>
                    <a:pt x="298005" y="249135"/>
                  </a:lnTo>
                  <a:lnTo>
                    <a:pt x="260743" y="256667"/>
                  </a:lnTo>
                  <a:lnTo>
                    <a:pt x="223481" y="249135"/>
                  </a:lnTo>
                  <a:lnTo>
                    <a:pt x="193040" y="228625"/>
                  </a:lnTo>
                  <a:lnTo>
                    <a:pt x="172529" y="198196"/>
                  </a:lnTo>
                  <a:lnTo>
                    <a:pt x="164998" y="160921"/>
                  </a:lnTo>
                  <a:lnTo>
                    <a:pt x="172529" y="123659"/>
                  </a:lnTo>
                  <a:lnTo>
                    <a:pt x="193040" y="93230"/>
                  </a:lnTo>
                  <a:lnTo>
                    <a:pt x="223481" y="72707"/>
                  </a:lnTo>
                  <a:lnTo>
                    <a:pt x="260743" y="65189"/>
                  </a:lnTo>
                  <a:lnTo>
                    <a:pt x="298005" y="72707"/>
                  </a:lnTo>
                  <a:lnTo>
                    <a:pt x="328447" y="93230"/>
                  </a:lnTo>
                  <a:lnTo>
                    <a:pt x="348957" y="123659"/>
                  </a:lnTo>
                  <a:lnTo>
                    <a:pt x="356489" y="160921"/>
                  </a:lnTo>
                  <a:lnTo>
                    <a:pt x="356489" y="33197"/>
                  </a:lnTo>
                  <a:lnTo>
                    <a:pt x="341960" y="21971"/>
                  </a:lnTo>
                  <a:lnTo>
                    <a:pt x="303530" y="5753"/>
                  </a:lnTo>
                  <a:lnTo>
                    <a:pt x="260743" y="0"/>
                  </a:lnTo>
                  <a:lnTo>
                    <a:pt x="217970" y="5753"/>
                  </a:lnTo>
                  <a:lnTo>
                    <a:pt x="179527" y="21971"/>
                  </a:lnTo>
                  <a:lnTo>
                    <a:pt x="146951" y="47129"/>
                  </a:lnTo>
                  <a:lnTo>
                    <a:pt x="121793" y="79705"/>
                  </a:lnTo>
                  <a:lnTo>
                    <a:pt x="105562" y="118148"/>
                  </a:lnTo>
                  <a:lnTo>
                    <a:pt x="99822" y="160921"/>
                  </a:lnTo>
                  <a:lnTo>
                    <a:pt x="105562" y="203708"/>
                  </a:lnTo>
                  <a:lnTo>
                    <a:pt x="121793" y="242150"/>
                  </a:lnTo>
                  <a:lnTo>
                    <a:pt x="146951" y="274713"/>
                  </a:lnTo>
                  <a:lnTo>
                    <a:pt x="154241" y="280352"/>
                  </a:lnTo>
                  <a:lnTo>
                    <a:pt x="129146" y="292265"/>
                  </a:lnTo>
                  <a:lnTo>
                    <a:pt x="92748" y="317982"/>
                  </a:lnTo>
                  <a:lnTo>
                    <a:pt x="61328" y="349415"/>
                  </a:lnTo>
                  <a:lnTo>
                    <a:pt x="35598" y="385800"/>
                  </a:lnTo>
                  <a:lnTo>
                    <a:pt x="16319" y="426427"/>
                  </a:lnTo>
                  <a:lnTo>
                    <a:pt x="4203" y="470535"/>
                  </a:lnTo>
                  <a:lnTo>
                    <a:pt x="0" y="517398"/>
                  </a:lnTo>
                  <a:lnTo>
                    <a:pt x="65189" y="517398"/>
                  </a:lnTo>
                  <a:lnTo>
                    <a:pt x="70358" y="472567"/>
                  </a:lnTo>
                  <a:lnTo>
                    <a:pt x="85064" y="431406"/>
                  </a:lnTo>
                  <a:lnTo>
                    <a:pt x="108153" y="395097"/>
                  </a:lnTo>
                  <a:lnTo>
                    <a:pt x="138430" y="364807"/>
                  </a:lnTo>
                  <a:lnTo>
                    <a:pt x="174739" y="341731"/>
                  </a:lnTo>
                  <a:lnTo>
                    <a:pt x="215900" y="327012"/>
                  </a:lnTo>
                  <a:lnTo>
                    <a:pt x="260743" y="321843"/>
                  </a:lnTo>
                  <a:lnTo>
                    <a:pt x="305587" y="327012"/>
                  </a:lnTo>
                  <a:lnTo>
                    <a:pt x="346748" y="341731"/>
                  </a:lnTo>
                  <a:lnTo>
                    <a:pt x="383057" y="364807"/>
                  </a:lnTo>
                  <a:lnTo>
                    <a:pt x="413334" y="395097"/>
                  </a:lnTo>
                  <a:lnTo>
                    <a:pt x="436422" y="431406"/>
                  </a:lnTo>
                  <a:lnTo>
                    <a:pt x="451129" y="472567"/>
                  </a:lnTo>
                  <a:lnTo>
                    <a:pt x="456298" y="517398"/>
                  </a:lnTo>
                  <a:lnTo>
                    <a:pt x="521487" y="517398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163" name="Google Shape;163;p6"/>
          <p:cNvGrpSpPr/>
          <p:nvPr/>
        </p:nvGrpSpPr>
        <p:grpSpPr>
          <a:xfrm>
            <a:off x="10163518" y="6096914"/>
            <a:ext cx="767715" cy="628015"/>
            <a:chOff x="10163518" y="6096914"/>
            <a:chExt cx="767715" cy="628015"/>
          </a:xfrm>
        </p:grpSpPr>
        <p:sp>
          <p:nvSpPr>
            <p:cNvPr id="164" name="Google Shape;164;p6"/>
            <p:cNvSpPr/>
            <p:nvPr/>
          </p:nvSpPr>
          <p:spPr>
            <a:xfrm>
              <a:off x="10163518" y="6096914"/>
              <a:ext cx="767715" cy="628015"/>
            </a:xfrm>
            <a:custGeom>
              <a:rect b="b" l="l" r="r" t="t"/>
              <a:pathLst>
                <a:path extrusionOk="0" h="628015" w="767715">
                  <a:moveTo>
                    <a:pt x="767207" y="104622"/>
                  </a:moveTo>
                  <a:lnTo>
                    <a:pt x="760171" y="69748"/>
                  </a:lnTo>
                  <a:lnTo>
                    <a:pt x="758990" y="63893"/>
                  </a:lnTo>
                  <a:lnTo>
                    <a:pt x="736561" y="30645"/>
                  </a:lnTo>
                  <a:lnTo>
                    <a:pt x="703313" y="8216"/>
                  </a:lnTo>
                  <a:lnTo>
                    <a:pt x="697458" y="7035"/>
                  </a:lnTo>
                  <a:lnTo>
                    <a:pt x="697458" y="104622"/>
                  </a:lnTo>
                  <a:lnTo>
                    <a:pt x="697458" y="339598"/>
                  </a:lnTo>
                  <a:lnTo>
                    <a:pt x="697458" y="448538"/>
                  </a:lnTo>
                  <a:lnTo>
                    <a:pt x="697458" y="523100"/>
                  </a:lnTo>
                  <a:lnTo>
                    <a:pt x="694715" y="536676"/>
                  </a:lnTo>
                  <a:lnTo>
                    <a:pt x="687247" y="547751"/>
                  </a:lnTo>
                  <a:lnTo>
                    <a:pt x="676160" y="555231"/>
                  </a:lnTo>
                  <a:lnTo>
                    <a:pt x="662584" y="557974"/>
                  </a:lnTo>
                  <a:lnTo>
                    <a:pt x="607288" y="557974"/>
                  </a:lnTo>
                  <a:lnTo>
                    <a:pt x="508660" y="459359"/>
                  </a:lnTo>
                  <a:lnTo>
                    <a:pt x="508660" y="557974"/>
                  </a:lnTo>
                  <a:lnTo>
                    <a:pt x="104622" y="557974"/>
                  </a:lnTo>
                  <a:lnTo>
                    <a:pt x="91046" y="555231"/>
                  </a:lnTo>
                  <a:lnTo>
                    <a:pt x="79959" y="547751"/>
                  </a:lnTo>
                  <a:lnTo>
                    <a:pt x="72491" y="536676"/>
                  </a:lnTo>
                  <a:lnTo>
                    <a:pt x="69748" y="523100"/>
                  </a:lnTo>
                  <a:lnTo>
                    <a:pt x="69748" y="432930"/>
                  </a:lnTo>
                  <a:lnTo>
                    <a:pt x="202018" y="300647"/>
                  </a:lnTo>
                  <a:lnTo>
                    <a:pt x="213550" y="292989"/>
                  </a:lnTo>
                  <a:lnTo>
                    <a:pt x="226682" y="290436"/>
                  </a:lnTo>
                  <a:lnTo>
                    <a:pt x="239801" y="292989"/>
                  </a:lnTo>
                  <a:lnTo>
                    <a:pt x="251333" y="300647"/>
                  </a:lnTo>
                  <a:lnTo>
                    <a:pt x="508660" y="557974"/>
                  </a:lnTo>
                  <a:lnTo>
                    <a:pt x="508660" y="459359"/>
                  </a:lnTo>
                  <a:lnTo>
                    <a:pt x="455853" y="406552"/>
                  </a:lnTo>
                  <a:lnTo>
                    <a:pt x="531469" y="314134"/>
                  </a:lnTo>
                  <a:lnTo>
                    <a:pt x="543750" y="304571"/>
                  </a:lnTo>
                  <a:lnTo>
                    <a:pt x="558304" y="301345"/>
                  </a:lnTo>
                  <a:lnTo>
                    <a:pt x="572884" y="304444"/>
                  </a:lnTo>
                  <a:lnTo>
                    <a:pt x="585254" y="313893"/>
                  </a:lnTo>
                  <a:lnTo>
                    <a:pt x="697458" y="448538"/>
                  </a:lnTo>
                  <a:lnTo>
                    <a:pt x="697458" y="339598"/>
                  </a:lnTo>
                  <a:lnTo>
                    <a:pt x="638835" y="269240"/>
                  </a:lnTo>
                  <a:lnTo>
                    <a:pt x="601726" y="240893"/>
                  </a:lnTo>
                  <a:lnTo>
                    <a:pt x="557987" y="231597"/>
                  </a:lnTo>
                  <a:lnTo>
                    <a:pt x="514337" y="241300"/>
                  </a:lnTo>
                  <a:lnTo>
                    <a:pt x="477494" y="269963"/>
                  </a:lnTo>
                  <a:lnTo>
                    <a:pt x="406298" y="356984"/>
                  </a:lnTo>
                  <a:lnTo>
                    <a:pt x="300659" y="251333"/>
                  </a:lnTo>
                  <a:lnTo>
                    <a:pt x="266039" y="228346"/>
                  </a:lnTo>
                  <a:lnTo>
                    <a:pt x="226682" y="220687"/>
                  </a:lnTo>
                  <a:lnTo>
                    <a:pt x="187312" y="228346"/>
                  </a:lnTo>
                  <a:lnTo>
                    <a:pt x="152704" y="251333"/>
                  </a:lnTo>
                  <a:lnTo>
                    <a:pt x="69748" y="334289"/>
                  </a:lnTo>
                  <a:lnTo>
                    <a:pt x="69748" y="104622"/>
                  </a:lnTo>
                  <a:lnTo>
                    <a:pt x="72491" y="91046"/>
                  </a:lnTo>
                  <a:lnTo>
                    <a:pt x="79959" y="79959"/>
                  </a:lnTo>
                  <a:lnTo>
                    <a:pt x="91046" y="72491"/>
                  </a:lnTo>
                  <a:lnTo>
                    <a:pt x="104622" y="69748"/>
                  </a:lnTo>
                  <a:lnTo>
                    <a:pt x="662584" y="69748"/>
                  </a:lnTo>
                  <a:lnTo>
                    <a:pt x="676160" y="72491"/>
                  </a:lnTo>
                  <a:lnTo>
                    <a:pt x="687247" y="79959"/>
                  </a:lnTo>
                  <a:lnTo>
                    <a:pt x="694715" y="91046"/>
                  </a:lnTo>
                  <a:lnTo>
                    <a:pt x="697458" y="104622"/>
                  </a:lnTo>
                  <a:lnTo>
                    <a:pt x="697458" y="7035"/>
                  </a:lnTo>
                  <a:lnTo>
                    <a:pt x="662584" y="0"/>
                  </a:lnTo>
                  <a:lnTo>
                    <a:pt x="104622" y="0"/>
                  </a:lnTo>
                  <a:lnTo>
                    <a:pt x="63893" y="8216"/>
                  </a:lnTo>
                  <a:lnTo>
                    <a:pt x="30645" y="30645"/>
                  </a:lnTo>
                  <a:lnTo>
                    <a:pt x="8216" y="63893"/>
                  </a:lnTo>
                  <a:lnTo>
                    <a:pt x="0" y="104622"/>
                  </a:lnTo>
                  <a:lnTo>
                    <a:pt x="0" y="523100"/>
                  </a:lnTo>
                  <a:lnTo>
                    <a:pt x="8216" y="563816"/>
                  </a:lnTo>
                  <a:lnTo>
                    <a:pt x="30645" y="597077"/>
                  </a:lnTo>
                  <a:lnTo>
                    <a:pt x="63893" y="619493"/>
                  </a:lnTo>
                  <a:lnTo>
                    <a:pt x="104622" y="627710"/>
                  </a:lnTo>
                  <a:lnTo>
                    <a:pt x="662584" y="627710"/>
                  </a:lnTo>
                  <a:lnTo>
                    <a:pt x="703313" y="619493"/>
                  </a:lnTo>
                  <a:lnTo>
                    <a:pt x="736561" y="597077"/>
                  </a:lnTo>
                  <a:lnTo>
                    <a:pt x="758990" y="563816"/>
                  </a:lnTo>
                  <a:lnTo>
                    <a:pt x="767207" y="523100"/>
                  </a:lnTo>
                  <a:lnTo>
                    <a:pt x="767207" y="104622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65" name="Google Shape;165;p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459944" y="6184089"/>
              <a:ext cx="174365" cy="1743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6" name="Google Shape;166;p6"/>
          <p:cNvSpPr/>
          <p:nvPr/>
        </p:nvSpPr>
        <p:spPr>
          <a:xfrm>
            <a:off x="10191661" y="4925376"/>
            <a:ext cx="637540" cy="637540"/>
          </a:xfrm>
          <a:custGeom>
            <a:rect b="b" l="l" r="r" t="t"/>
            <a:pathLst>
              <a:path extrusionOk="0" h="637539" w="637540">
                <a:moveTo>
                  <a:pt x="637286" y="31864"/>
                </a:moveTo>
                <a:lnTo>
                  <a:pt x="634784" y="19469"/>
                </a:lnTo>
                <a:lnTo>
                  <a:pt x="627951" y="9334"/>
                </a:lnTo>
                <a:lnTo>
                  <a:pt x="617829" y="2501"/>
                </a:lnTo>
                <a:lnTo>
                  <a:pt x="605421" y="0"/>
                </a:lnTo>
                <a:lnTo>
                  <a:pt x="573557" y="0"/>
                </a:lnTo>
                <a:lnTo>
                  <a:pt x="573557" y="63728"/>
                </a:lnTo>
                <a:lnTo>
                  <a:pt x="573557" y="159321"/>
                </a:lnTo>
                <a:lnTo>
                  <a:pt x="573557" y="223050"/>
                </a:lnTo>
                <a:lnTo>
                  <a:pt x="573557" y="573557"/>
                </a:lnTo>
                <a:lnTo>
                  <a:pt x="350507" y="573557"/>
                </a:lnTo>
                <a:lnTo>
                  <a:pt x="350507" y="223050"/>
                </a:lnTo>
                <a:lnTo>
                  <a:pt x="573557" y="223050"/>
                </a:lnTo>
                <a:lnTo>
                  <a:pt x="573557" y="159321"/>
                </a:lnTo>
                <a:lnTo>
                  <a:pt x="318643" y="159321"/>
                </a:lnTo>
                <a:lnTo>
                  <a:pt x="286778" y="159321"/>
                </a:lnTo>
                <a:lnTo>
                  <a:pt x="286778" y="223050"/>
                </a:lnTo>
                <a:lnTo>
                  <a:pt x="286778" y="573557"/>
                </a:lnTo>
                <a:lnTo>
                  <a:pt x="63728" y="573557"/>
                </a:lnTo>
                <a:lnTo>
                  <a:pt x="63728" y="223050"/>
                </a:lnTo>
                <a:lnTo>
                  <a:pt x="286778" y="223050"/>
                </a:lnTo>
                <a:lnTo>
                  <a:pt x="286778" y="159321"/>
                </a:lnTo>
                <a:lnTo>
                  <a:pt x="63728" y="159321"/>
                </a:lnTo>
                <a:lnTo>
                  <a:pt x="63728" y="63728"/>
                </a:lnTo>
                <a:lnTo>
                  <a:pt x="573557" y="63728"/>
                </a:lnTo>
                <a:lnTo>
                  <a:pt x="573557" y="0"/>
                </a:lnTo>
                <a:lnTo>
                  <a:pt x="31864" y="0"/>
                </a:lnTo>
                <a:lnTo>
                  <a:pt x="19469" y="2501"/>
                </a:lnTo>
                <a:lnTo>
                  <a:pt x="9334" y="9334"/>
                </a:lnTo>
                <a:lnTo>
                  <a:pt x="2514" y="19469"/>
                </a:lnTo>
                <a:lnTo>
                  <a:pt x="0" y="31864"/>
                </a:lnTo>
                <a:lnTo>
                  <a:pt x="0" y="191185"/>
                </a:lnTo>
                <a:lnTo>
                  <a:pt x="0" y="605421"/>
                </a:lnTo>
                <a:lnTo>
                  <a:pt x="2514" y="617829"/>
                </a:lnTo>
                <a:lnTo>
                  <a:pt x="9334" y="627951"/>
                </a:lnTo>
                <a:lnTo>
                  <a:pt x="19469" y="634784"/>
                </a:lnTo>
                <a:lnTo>
                  <a:pt x="31864" y="637286"/>
                </a:lnTo>
                <a:lnTo>
                  <a:pt x="318643" y="637286"/>
                </a:lnTo>
                <a:lnTo>
                  <a:pt x="605421" y="637286"/>
                </a:lnTo>
                <a:lnTo>
                  <a:pt x="617829" y="634784"/>
                </a:lnTo>
                <a:lnTo>
                  <a:pt x="627951" y="627951"/>
                </a:lnTo>
                <a:lnTo>
                  <a:pt x="634784" y="617829"/>
                </a:lnTo>
                <a:lnTo>
                  <a:pt x="637286" y="605421"/>
                </a:lnTo>
                <a:lnTo>
                  <a:pt x="637286" y="573557"/>
                </a:lnTo>
                <a:lnTo>
                  <a:pt x="637286" y="223050"/>
                </a:lnTo>
                <a:lnTo>
                  <a:pt x="637286" y="191185"/>
                </a:lnTo>
                <a:lnTo>
                  <a:pt x="637286" y="159321"/>
                </a:lnTo>
                <a:lnTo>
                  <a:pt x="637286" y="63728"/>
                </a:lnTo>
                <a:lnTo>
                  <a:pt x="637286" y="31864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167" name="Google Shape;167;p6"/>
          <p:cNvGrpSpPr/>
          <p:nvPr/>
        </p:nvGrpSpPr>
        <p:grpSpPr>
          <a:xfrm>
            <a:off x="10208993" y="3741165"/>
            <a:ext cx="600075" cy="733425"/>
            <a:chOff x="10208993" y="3741165"/>
            <a:chExt cx="600075" cy="733425"/>
          </a:xfrm>
        </p:grpSpPr>
        <p:sp>
          <p:nvSpPr>
            <p:cNvPr id="168" name="Google Shape;168;p6"/>
            <p:cNvSpPr/>
            <p:nvPr/>
          </p:nvSpPr>
          <p:spPr>
            <a:xfrm>
              <a:off x="10208993" y="3741165"/>
              <a:ext cx="600075" cy="733425"/>
            </a:xfrm>
            <a:custGeom>
              <a:rect b="b" l="l" r="r" t="t"/>
              <a:pathLst>
                <a:path extrusionOk="0" h="733425" w="600075">
                  <a:moveTo>
                    <a:pt x="518511" y="733424"/>
                  </a:moveTo>
                  <a:lnTo>
                    <a:pt x="84242" y="733424"/>
                  </a:lnTo>
                  <a:lnTo>
                    <a:pt x="61355" y="728804"/>
                  </a:lnTo>
                  <a:lnTo>
                    <a:pt x="29423" y="707275"/>
                  </a:lnTo>
                  <a:lnTo>
                    <a:pt x="7894" y="675343"/>
                  </a:lnTo>
                  <a:lnTo>
                    <a:pt x="0" y="636241"/>
                  </a:lnTo>
                  <a:lnTo>
                    <a:pt x="0" y="100456"/>
                  </a:lnTo>
                  <a:lnTo>
                    <a:pt x="7894" y="61355"/>
                  </a:lnTo>
                  <a:lnTo>
                    <a:pt x="29423" y="29423"/>
                  </a:lnTo>
                  <a:lnTo>
                    <a:pt x="61355" y="7894"/>
                  </a:lnTo>
                  <a:lnTo>
                    <a:pt x="100456" y="0"/>
                  </a:lnTo>
                  <a:lnTo>
                    <a:pt x="310094" y="0"/>
                  </a:lnTo>
                  <a:lnTo>
                    <a:pt x="360941" y="13821"/>
                  </a:lnTo>
                  <a:lnTo>
                    <a:pt x="425384" y="66972"/>
                  </a:lnTo>
                  <a:lnTo>
                    <a:pt x="100458" y="66972"/>
                  </a:lnTo>
                  <a:lnTo>
                    <a:pt x="87424" y="69603"/>
                  </a:lnTo>
                  <a:lnTo>
                    <a:pt x="76780" y="76780"/>
                  </a:lnTo>
                  <a:lnTo>
                    <a:pt x="69603" y="87424"/>
                  </a:lnTo>
                  <a:lnTo>
                    <a:pt x="66972" y="100456"/>
                  </a:lnTo>
                  <a:lnTo>
                    <a:pt x="66972" y="636241"/>
                  </a:lnTo>
                  <a:lnTo>
                    <a:pt x="69603" y="649274"/>
                  </a:lnTo>
                  <a:lnTo>
                    <a:pt x="76780" y="659918"/>
                  </a:lnTo>
                  <a:lnTo>
                    <a:pt x="87424" y="667094"/>
                  </a:lnTo>
                  <a:lnTo>
                    <a:pt x="100458" y="669726"/>
                  </a:lnTo>
                  <a:lnTo>
                    <a:pt x="595993" y="669726"/>
                  </a:lnTo>
                  <a:lnTo>
                    <a:pt x="594859" y="675343"/>
                  </a:lnTo>
                  <a:lnTo>
                    <a:pt x="573330" y="707275"/>
                  </a:lnTo>
                  <a:lnTo>
                    <a:pt x="541398" y="728804"/>
                  </a:lnTo>
                  <a:lnTo>
                    <a:pt x="518511" y="733424"/>
                  </a:lnTo>
                  <a:close/>
                </a:path>
                <a:path extrusionOk="0" h="733425" w="600075">
                  <a:moveTo>
                    <a:pt x="595993" y="669726"/>
                  </a:moveTo>
                  <a:lnTo>
                    <a:pt x="502294" y="669726"/>
                  </a:lnTo>
                  <a:lnTo>
                    <a:pt x="515329" y="667094"/>
                  </a:lnTo>
                  <a:lnTo>
                    <a:pt x="525973" y="659918"/>
                  </a:lnTo>
                  <a:lnTo>
                    <a:pt x="533149" y="649274"/>
                  </a:lnTo>
                  <a:lnTo>
                    <a:pt x="535780" y="636241"/>
                  </a:lnTo>
                  <a:lnTo>
                    <a:pt x="535780" y="265206"/>
                  </a:lnTo>
                  <a:lnTo>
                    <a:pt x="534997" y="258004"/>
                  </a:lnTo>
                  <a:lnTo>
                    <a:pt x="325811" y="69831"/>
                  </a:lnTo>
                  <a:lnTo>
                    <a:pt x="318082" y="66972"/>
                  </a:lnTo>
                  <a:lnTo>
                    <a:pt x="425384" y="66972"/>
                  </a:lnTo>
                  <a:lnTo>
                    <a:pt x="567673" y="188932"/>
                  </a:lnTo>
                  <a:lnTo>
                    <a:pt x="582547" y="204778"/>
                  </a:lnTo>
                  <a:lnTo>
                    <a:pt x="593562" y="223229"/>
                  </a:lnTo>
                  <a:lnTo>
                    <a:pt x="600074" y="242623"/>
                  </a:lnTo>
                  <a:lnTo>
                    <a:pt x="600074" y="649507"/>
                  </a:lnTo>
                  <a:lnTo>
                    <a:pt x="595993" y="669726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69" name="Google Shape;169;p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510370" y="3791394"/>
              <a:ext cx="251147" cy="2176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6"/>
            <p:cNvSpPr/>
            <p:nvPr/>
          </p:nvSpPr>
          <p:spPr>
            <a:xfrm>
              <a:off x="10342938" y="4042549"/>
              <a:ext cx="335280" cy="335280"/>
            </a:xfrm>
            <a:custGeom>
              <a:rect b="b" l="l" r="r" t="t"/>
              <a:pathLst>
                <a:path extrusionOk="0" h="335279" w="335279">
                  <a:moveTo>
                    <a:pt x="72212" y="334856"/>
                  </a:moveTo>
                  <a:lnTo>
                    <a:pt x="33486" y="334856"/>
                  </a:lnTo>
                  <a:lnTo>
                    <a:pt x="20452" y="332224"/>
                  </a:lnTo>
                  <a:lnTo>
                    <a:pt x="9807" y="325048"/>
                  </a:lnTo>
                  <a:lnTo>
                    <a:pt x="2631" y="314404"/>
                  </a:lnTo>
                  <a:lnTo>
                    <a:pt x="0" y="301369"/>
                  </a:lnTo>
                  <a:lnTo>
                    <a:pt x="5" y="262078"/>
                  </a:lnTo>
                  <a:lnTo>
                    <a:pt x="7646" y="223694"/>
                  </a:lnTo>
                  <a:lnTo>
                    <a:pt x="29423" y="191102"/>
                  </a:lnTo>
                  <a:lnTo>
                    <a:pt x="210726" y="9800"/>
                  </a:lnTo>
                  <a:lnTo>
                    <a:pt x="233724" y="0"/>
                  </a:lnTo>
                  <a:lnTo>
                    <a:pt x="246069" y="2083"/>
                  </a:lnTo>
                  <a:lnTo>
                    <a:pt x="257101" y="8860"/>
                  </a:lnTo>
                  <a:lnTo>
                    <a:pt x="324073" y="70598"/>
                  </a:lnTo>
                  <a:lnTo>
                    <a:pt x="328528" y="75620"/>
                  </a:lnTo>
                  <a:lnTo>
                    <a:pt x="331008" y="79894"/>
                  </a:lnTo>
                  <a:lnTo>
                    <a:pt x="235348" y="79894"/>
                  </a:lnTo>
                  <a:lnTo>
                    <a:pt x="76780" y="238459"/>
                  </a:lnTo>
                  <a:lnTo>
                    <a:pt x="66972" y="267883"/>
                  </a:lnTo>
                  <a:lnTo>
                    <a:pt x="179855" y="267883"/>
                  </a:lnTo>
                  <a:lnTo>
                    <a:pt x="144155" y="304514"/>
                  </a:lnTo>
                  <a:lnTo>
                    <a:pt x="128746" y="317440"/>
                  </a:lnTo>
                  <a:lnTo>
                    <a:pt x="111251" y="326960"/>
                  </a:lnTo>
                  <a:lnTo>
                    <a:pt x="92223" y="332843"/>
                  </a:lnTo>
                  <a:lnTo>
                    <a:pt x="72212" y="334856"/>
                  </a:lnTo>
                  <a:close/>
                </a:path>
                <a:path extrusionOk="0" h="335279" w="335279">
                  <a:moveTo>
                    <a:pt x="179855" y="267883"/>
                  </a:moveTo>
                  <a:lnTo>
                    <a:pt x="72212" y="267883"/>
                  </a:lnTo>
                  <a:lnTo>
                    <a:pt x="78882" y="267212"/>
                  </a:lnTo>
                  <a:lnTo>
                    <a:pt x="85225" y="265251"/>
                  </a:lnTo>
                  <a:lnTo>
                    <a:pt x="91057" y="262078"/>
                  </a:lnTo>
                  <a:lnTo>
                    <a:pt x="96193" y="257770"/>
                  </a:lnTo>
                  <a:lnTo>
                    <a:pt x="253364" y="96503"/>
                  </a:lnTo>
                  <a:lnTo>
                    <a:pt x="235348" y="79894"/>
                  </a:lnTo>
                  <a:lnTo>
                    <a:pt x="331008" y="79894"/>
                  </a:lnTo>
                  <a:lnTo>
                    <a:pt x="331864" y="81370"/>
                  </a:lnTo>
                  <a:lnTo>
                    <a:pt x="333999" y="87665"/>
                  </a:lnTo>
                  <a:lnTo>
                    <a:pt x="334849" y="94323"/>
                  </a:lnTo>
                  <a:lnTo>
                    <a:pt x="334357" y="101017"/>
                  </a:lnTo>
                  <a:lnTo>
                    <a:pt x="332561" y="107418"/>
                  </a:lnTo>
                  <a:lnTo>
                    <a:pt x="329537" y="113338"/>
                  </a:lnTo>
                  <a:lnTo>
                    <a:pt x="325356" y="118591"/>
                  </a:lnTo>
                  <a:lnTo>
                    <a:pt x="179855" y="267883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171" name="Google Shape;171;p6"/>
          <p:cNvGrpSpPr/>
          <p:nvPr/>
        </p:nvGrpSpPr>
        <p:grpSpPr>
          <a:xfrm>
            <a:off x="1384960" y="1619056"/>
            <a:ext cx="3342004" cy="6611620"/>
            <a:chOff x="1384960" y="1619056"/>
            <a:chExt cx="3342004" cy="6611620"/>
          </a:xfrm>
        </p:grpSpPr>
        <p:sp>
          <p:nvSpPr>
            <p:cNvPr id="172" name="Google Shape;172;p6"/>
            <p:cNvSpPr/>
            <p:nvPr/>
          </p:nvSpPr>
          <p:spPr>
            <a:xfrm>
              <a:off x="1453005" y="1651455"/>
              <a:ext cx="3206115" cy="6546215"/>
            </a:xfrm>
            <a:custGeom>
              <a:rect b="b" l="l" r="r" t="t"/>
              <a:pathLst>
                <a:path extrusionOk="0" h="6546215" w="3206115">
                  <a:moveTo>
                    <a:pt x="2753915" y="6546219"/>
                  </a:moveTo>
                  <a:lnTo>
                    <a:pt x="451966" y="6546219"/>
                  </a:lnTo>
                  <a:lnTo>
                    <a:pt x="402744" y="6543565"/>
                  </a:lnTo>
                  <a:lnTo>
                    <a:pt x="355051" y="6535788"/>
                  </a:lnTo>
                  <a:lnTo>
                    <a:pt x="309164" y="6523164"/>
                  </a:lnTo>
                  <a:lnTo>
                    <a:pt x="265359" y="6505969"/>
                  </a:lnTo>
                  <a:lnTo>
                    <a:pt x="223913" y="6484481"/>
                  </a:lnTo>
                  <a:lnTo>
                    <a:pt x="185102" y="6458975"/>
                  </a:lnTo>
                  <a:lnTo>
                    <a:pt x="149202" y="6429728"/>
                  </a:lnTo>
                  <a:lnTo>
                    <a:pt x="116491" y="6397016"/>
                  </a:lnTo>
                  <a:lnTo>
                    <a:pt x="87244" y="6361116"/>
                  </a:lnTo>
                  <a:lnTo>
                    <a:pt x="61738" y="6322305"/>
                  </a:lnTo>
                  <a:lnTo>
                    <a:pt x="40249" y="6280859"/>
                  </a:lnTo>
                  <a:lnTo>
                    <a:pt x="23055" y="6237054"/>
                  </a:lnTo>
                  <a:lnTo>
                    <a:pt x="10431" y="6191167"/>
                  </a:lnTo>
                  <a:lnTo>
                    <a:pt x="2653" y="6143474"/>
                  </a:lnTo>
                  <a:lnTo>
                    <a:pt x="0" y="6094252"/>
                  </a:lnTo>
                  <a:lnTo>
                    <a:pt x="0" y="451966"/>
                  </a:lnTo>
                  <a:lnTo>
                    <a:pt x="2653" y="402744"/>
                  </a:lnTo>
                  <a:lnTo>
                    <a:pt x="10431" y="355051"/>
                  </a:lnTo>
                  <a:lnTo>
                    <a:pt x="23055" y="309164"/>
                  </a:lnTo>
                  <a:lnTo>
                    <a:pt x="40249" y="265359"/>
                  </a:lnTo>
                  <a:lnTo>
                    <a:pt x="61738" y="223913"/>
                  </a:lnTo>
                  <a:lnTo>
                    <a:pt x="87244" y="185102"/>
                  </a:lnTo>
                  <a:lnTo>
                    <a:pt x="116491" y="149202"/>
                  </a:lnTo>
                  <a:lnTo>
                    <a:pt x="149202" y="116491"/>
                  </a:lnTo>
                  <a:lnTo>
                    <a:pt x="185102" y="87244"/>
                  </a:lnTo>
                  <a:lnTo>
                    <a:pt x="223913" y="61738"/>
                  </a:lnTo>
                  <a:lnTo>
                    <a:pt x="265359" y="40249"/>
                  </a:lnTo>
                  <a:lnTo>
                    <a:pt x="309164" y="23055"/>
                  </a:lnTo>
                  <a:lnTo>
                    <a:pt x="355051" y="10431"/>
                  </a:lnTo>
                  <a:lnTo>
                    <a:pt x="402744" y="2653"/>
                  </a:lnTo>
                  <a:lnTo>
                    <a:pt x="451966" y="0"/>
                  </a:lnTo>
                  <a:lnTo>
                    <a:pt x="2753915" y="0"/>
                  </a:lnTo>
                  <a:lnTo>
                    <a:pt x="2803137" y="2653"/>
                  </a:lnTo>
                  <a:lnTo>
                    <a:pt x="2850830" y="10431"/>
                  </a:lnTo>
                  <a:lnTo>
                    <a:pt x="2896717" y="23055"/>
                  </a:lnTo>
                  <a:lnTo>
                    <a:pt x="2940522" y="40249"/>
                  </a:lnTo>
                  <a:lnTo>
                    <a:pt x="2981968" y="61738"/>
                  </a:lnTo>
                  <a:lnTo>
                    <a:pt x="3020779" y="87244"/>
                  </a:lnTo>
                  <a:lnTo>
                    <a:pt x="3056679" y="116491"/>
                  </a:lnTo>
                  <a:lnTo>
                    <a:pt x="3089390" y="149202"/>
                  </a:lnTo>
                  <a:lnTo>
                    <a:pt x="3103771" y="166854"/>
                  </a:lnTo>
                  <a:lnTo>
                    <a:pt x="435766" y="166854"/>
                  </a:lnTo>
                  <a:lnTo>
                    <a:pt x="387774" y="171168"/>
                  </a:lnTo>
                  <a:lnTo>
                    <a:pt x="342582" y="183601"/>
                  </a:lnTo>
                  <a:lnTo>
                    <a:pt x="300950" y="203393"/>
                  </a:lnTo>
                  <a:lnTo>
                    <a:pt x="263638" y="229786"/>
                  </a:lnTo>
                  <a:lnTo>
                    <a:pt x="231406" y="262018"/>
                  </a:lnTo>
                  <a:lnTo>
                    <a:pt x="205013" y="299330"/>
                  </a:lnTo>
                  <a:lnTo>
                    <a:pt x="185221" y="340962"/>
                  </a:lnTo>
                  <a:lnTo>
                    <a:pt x="172788" y="386154"/>
                  </a:lnTo>
                  <a:lnTo>
                    <a:pt x="168474" y="434146"/>
                  </a:lnTo>
                  <a:lnTo>
                    <a:pt x="168474" y="6120172"/>
                  </a:lnTo>
                  <a:lnTo>
                    <a:pt x="172788" y="6168163"/>
                  </a:lnTo>
                  <a:lnTo>
                    <a:pt x="185221" y="6213355"/>
                  </a:lnTo>
                  <a:lnTo>
                    <a:pt x="205013" y="6254988"/>
                  </a:lnTo>
                  <a:lnTo>
                    <a:pt x="231406" y="6292300"/>
                  </a:lnTo>
                  <a:lnTo>
                    <a:pt x="263638" y="6324532"/>
                  </a:lnTo>
                  <a:lnTo>
                    <a:pt x="300950" y="6350925"/>
                  </a:lnTo>
                  <a:lnTo>
                    <a:pt x="342582" y="6370718"/>
                  </a:lnTo>
                  <a:lnTo>
                    <a:pt x="387774" y="6383151"/>
                  </a:lnTo>
                  <a:lnTo>
                    <a:pt x="435766" y="6387464"/>
                  </a:lnTo>
                  <a:lnTo>
                    <a:pt x="3097172" y="6387464"/>
                  </a:lnTo>
                  <a:lnTo>
                    <a:pt x="3089390" y="6397016"/>
                  </a:lnTo>
                  <a:lnTo>
                    <a:pt x="3056679" y="6429728"/>
                  </a:lnTo>
                  <a:lnTo>
                    <a:pt x="3020779" y="6458975"/>
                  </a:lnTo>
                  <a:lnTo>
                    <a:pt x="2981968" y="6484481"/>
                  </a:lnTo>
                  <a:lnTo>
                    <a:pt x="2940522" y="6505969"/>
                  </a:lnTo>
                  <a:lnTo>
                    <a:pt x="2896717" y="6523164"/>
                  </a:lnTo>
                  <a:lnTo>
                    <a:pt x="2850830" y="6535788"/>
                  </a:lnTo>
                  <a:lnTo>
                    <a:pt x="2803137" y="6543565"/>
                  </a:lnTo>
                  <a:lnTo>
                    <a:pt x="2753915" y="6546219"/>
                  </a:lnTo>
                  <a:close/>
                </a:path>
                <a:path extrusionOk="0" h="6546215" w="3206115">
                  <a:moveTo>
                    <a:pt x="2274410" y="390407"/>
                  </a:moveTo>
                  <a:lnTo>
                    <a:pt x="934711" y="390407"/>
                  </a:lnTo>
                  <a:lnTo>
                    <a:pt x="887318" y="382671"/>
                  </a:lnTo>
                  <a:lnTo>
                    <a:pt x="845989" y="361171"/>
                  </a:lnTo>
                  <a:lnTo>
                    <a:pt x="813292" y="328474"/>
                  </a:lnTo>
                  <a:lnTo>
                    <a:pt x="791792" y="287145"/>
                  </a:lnTo>
                  <a:lnTo>
                    <a:pt x="784055" y="239752"/>
                  </a:lnTo>
                  <a:lnTo>
                    <a:pt x="784055" y="166854"/>
                  </a:lnTo>
                  <a:lnTo>
                    <a:pt x="2425065" y="166854"/>
                  </a:lnTo>
                  <a:lnTo>
                    <a:pt x="2425065" y="207353"/>
                  </a:lnTo>
                  <a:lnTo>
                    <a:pt x="1987678" y="207353"/>
                  </a:lnTo>
                  <a:lnTo>
                    <a:pt x="1972466" y="210492"/>
                  </a:lnTo>
                  <a:lnTo>
                    <a:pt x="1959532" y="219098"/>
                  </a:lnTo>
                  <a:lnTo>
                    <a:pt x="1958683" y="220313"/>
                  </a:lnTo>
                  <a:lnTo>
                    <a:pt x="1389917" y="220313"/>
                  </a:lnTo>
                  <a:lnTo>
                    <a:pt x="1379463" y="222338"/>
                  </a:lnTo>
                  <a:lnTo>
                    <a:pt x="1370680" y="228008"/>
                  </a:lnTo>
                  <a:lnTo>
                    <a:pt x="1364630" y="236715"/>
                  </a:lnTo>
                  <a:lnTo>
                    <a:pt x="1362378" y="247852"/>
                  </a:lnTo>
                  <a:lnTo>
                    <a:pt x="1364630" y="258989"/>
                  </a:lnTo>
                  <a:lnTo>
                    <a:pt x="1370680" y="267696"/>
                  </a:lnTo>
                  <a:lnTo>
                    <a:pt x="1379463" y="273366"/>
                  </a:lnTo>
                  <a:lnTo>
                    <a:pt x="1389917" y="275391"/>
                  </a:lnTo>
                  <a:lnTo>
                    <a:pt x="1958111" y="275391"/>
                  </a:lnTo>
                  <a:lnTo>
                    <a:pt x="1958925" y="276606"/>
                  </a:lnTo>
                  <a:lnTo>
                    <a:pt x="1971783" y="285212"/>
                  </a:lnTo>
                  <a:lnTo>
                    <a:pt x="1987678" y="288351"/>
                  </a:lnTo>
                  <a:lnTo>
                    <a:pt x="2416701" y="288351"/>
                  </a:lnTo>
                  <a:lnTo>
                    <a:pt x="2395828" y="328474"/>
                  </a:lnTo>
                  <a:lnTo>
                    <a:pt x="2363131" y="361171"/>
                  </a:lnTo>
                  <a:lnTo>
                    <a:pt x="2321803" y="382671"/>
                  </a:lnTo>
                  <a:lnTo>
                    <a:pt x="2274410" y="390407"/>
                  </a:lnTo>
                  <a:close/>
                </a:path>
                <a:path extrusionOk="0" h="6546215" w="3206115">
                  <a:moveTo>
                    <a:pt x="3097172" y="6387464"/>
                  </a:moveTo>
                  <a:lnTo>
                    <a:pt x="2773355" y="6387464"/>
                  </a:lnTo>
                  <a:lnTo>
                    <a:pt x="2821346" y="6383151"/>
                  </a:lnTo>
                  <a:lnTo>
                    <a:pt x="2866538" y="6370718"/>
                  </a:lnTo>
                  <a:lnTo>
                    <a:pt x="2908170" y="6350925"/>
                  </a:lnTo>
                  <a:lnTo>
                    <a:pt x="2945483" y="6324532"/>
                  </a:lnTo>
                  <a:lnTo>
                    <a:pt x="2977715" y="6292300"/>
                  </a:lnTo>
                  <a:lnTo>
                    <a:pt x="3004107" y="6254988"/>
                  </a:lnTo>
                  <a:lnTo>
                    <a:pt x="3023900" y="6213355"/>
                  </a:lnTo>
                  <a:lnTo>
                    <a:pt x="3036333" y="6168163"/>
                  </a:lnTo>
                  <a:lnTo>
                    <a:pt x="3040646" y="6120172"/>
                  </a:lnTo>
                  <a:lnTo>
                    <a:pt x="3039026" y="6120172"/>
                  </a:lnTo>
                  <a:lnTo>
                    <a:pt x="3039026" y="434146"/>
                  </a:lnTo>
                  <a:lnTo>
                    <a:pt x="3034713" y="386154"/>
                  </a:lnTo>
                  <a:lnTo>
                    <a:pt x="3022280" y="340962"/>
                  </a:lnTo>
                  <a:lnTo>
                    <a:pt x="3002487" y="299330"/>
                  </a:lnTo>
                  <a:lnTo>
                    <a:pt x="2976095" y="262018"/>
                  </a:lnTo>
                  <a:lnTo>
                    <a:pt x="2943863" y="229786"/>
                  </a:lnTo>
                  <a:lnTo>
                    <a:pt x="2906550" y="203393"/>
                  </a:lnTo>
                  <a:lnTo>
                    <a:pt x="2864918" y="183601"/>
                  </a:lnTo>
                  <a:lnTo>
                    <a:pt x="2819726" y="171168"/>
                  </a:lnTo>
                  <a:lnTo>
                    <a:pt x="2771735" y="166854"/>
                  </a:lnTo>
                  <a:lnTo>
                    <a:pt x="3103771" y="166854"/>
                  </a:lnTo>
                  <a:lnTo>
                    <a:pt x="3144143" y="223913"/>
                  </a:lnTo>
                  <a:lnTo>
                    <a:pt x="3165632" y="265359"/>
                  </a:lnTo>
                  <a:lnTo>
                    <a:pt x="3182826" y="309164"/>
                  </a:lnTo>
                  <a:lnTo>
                    <a:pt x="3195450" y="355051"/>
                  </a:lnTo>
                  <a:lnTo>
                    <a:pt x="3203227" y="402744"/>
                  </a:lnTo>
                  <a:lnTo>
                    <a:pt x="3205881" y="451966"/>
                  </a:lnTo>
                  <a:lnTo>
                    <a:pt x="3205881" y="6094252"/>
                  </a:lnTo>
                  <a:lnTo>
                    <a:pt x="3203227" y="6143474"/>
                  </a:lnTo>
                  <a:lnTo>
                    <a:pt x="3195450" y="6191167"/>
                  </a:lnTo>
                  <a:lnTo>
                    <a:pt x="3182826" y="6237054"/>
                  </a:lnTo>
                  <a:lnTo>
                    <a:pt x="3165632" y="6280859"/>
                  </a:lnTo>
                  <a:lnTo>
                    <a:pt x="3144143" y="6322305"/>
                  </a:lnTo>
                  <a:lnTo>
                    <a:pt x="3118637" y="6361116"/>
                  </a:lnTo>
                  <a:lnTo>
                    <a:pt x="3097172" y="6387464"/>
                  </a:lnTo>
                  <a:close/>
                </a:path>
                <a:path extrusionOk="0" h="6546215" w="3206115">
                  <a:moveTo>
                    <a:pt x="2416701" y="288351"/>
                  </a:moveTo>
                  <a:lnTo>
                    <a:pt x="1987678" y="288351"/>
                  </a:lnTo>
                  <a:lnTo>
                    <a:pt x="2003574" y="285212"/>
                  </a:lnTo>
                  <a:lnTo>
                    <a:pt x="2016433" y="276606"/>
                  </a:lnTo>
                  <a:lnTo>
                    <a:pt x="2025039" y="263748"/>
                  </a:lnTo>
                  <a:lnTo>
                    <a:pt x="2028178" y="247852"/>
                  </a:lnTo>
                  <a:lnTo>
                    <a:pt x="2025039" y="231956"/>
                  </a:lnTo>
                  <a:lnTo>
                    <a:pt x="2016433" y="219098"/>
                  </a:lnTo>
                  <a:lnTo>
                    <a:pt x="2003574" y="210492"/>
                  </a:lnTo>
                  <a:lnTo>
                    <a:pt x="1987678" y="207353"/>
                  </a:lnTo>
                  <a:lnTo>
                    <a:pt x="2425065" y="207353"/>
                  </a:lnTo>
                  <a:lnTo>
                    <a:pt x="2425065" y="239752"/>
                  </a:lnTo>
                  <a:lnTo>
                    <a:pt x="2417328" y="287145"/>
                  </a:lnTo>
                  <a:lnTo>
                    <a:pt x="2416701" y="288351"/>
                  </a:lnTo>
                  <a:close/>
                </a:path>
                <a:path extrusionOk="0" h="6546215" w="3206115">
                  <a:moveTo>
                    <a:pt x="1958111" y="275391"/>
                  </a:moveTo>
                  <a:lnTo>
                    <a:pt x="1778705" y="275391"/>
                  </a:lnTo>
                  <a:lnTo>
                    <a:pt x="1789159" y="273366"/>
                  </a:lnTo>
                  <a:lnTo>
                    <a:pt x="1797942" y="267696"/>
                  </a:lnTo>
                  <a:lnTo>
                    <a:pt x="1803991" y="258989"/>
                  </a:lnTo>
                  <a:lnTo>
                    <a:pt x="1806244" y="247852"/>
                  </a:lnTo>
                  <a:lnTo>
                    <a:pt x="1803991" y="236715"/>
                  </a:lnTo>
                  <a:lnTo>
                    <a:pt x="1797942" y="228008"/>
                  </a:lnTo>
                  <a:lnTo>
                    <a:pt x="1789159" y="222338"/>
                  </a:lnTo>
                  <a:lnTo>
                    <a:pt x="1778705" y="220313"/>
                  </a:lnTo>
                  <a:lnTo>
                    <a:pt x="1958683" y="220313"/>
                  </a:lnTo>
                  <a:lnTo>
                    <a:pt x="1950546" y="231956"/>
                  </a:lnTo>
                  <a:lnTo>
                    <a:pt x="1947180" y="247852"/>
                  </a:lnTo>
                  <a:lnTo>
                    <a:pt x="1950319" y="263748"/>
                  </a:lnTo>
                  <a:lnTo>
                    <a:pt x="1958111" y="275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73" name="Google Shape;173;p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621480" y="1818310"/>
              <a:ext cx="2870551" cy="62206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6"/>
            <p:cNvSpPr/>
            <p:nvPr/>
          </p:nvSpPr>
          <p:spPr>
            <a:xfrm>
              <a:off x="2815383" y="1871768"/>
              <a:ext cx="443865" cy="55244"/>
            </a:xfrm>
            <a:custGeom>
              <a:rect b="b" l="l" r="r" t="t"/>
              <a:pathLst>
                <a:path extrusionOk="0" h="55244" w="443864">
                  <a:moveTo>
                    <a:pt x="416327" y="55078"/>
                  </a:moveTo>
                  <a:lnTo>
                    <a:pt x="27539" y="55078"/>
                  </a:lnTo>
                  <a:lnTo>
                    <a:pt x="17085" y="53053"/>
                  </a:lnTo>
                  <a:lnTo>
                    <a:pt x="8302" y="47383"/>
                  </a:lnTo>
                  <a:lnTo>
                    <a:pt x="2252" y="38676"/>
                  </a:lnTo>
                  <a:lnTo>
                    <a:pt x="0" y="27539"/>
                  </a:lnTo>
                  <a:lnTo>
                    <a:pt x="2252" y="16402"/>
                  </a:lnTo>
                  <a:lnTo>
                    <a:pt x="8302" y="7694"/>
                  </a:lnTo>
                  <a:lnTo>
                    <a:pt x="17085" y="2024"/>
                  </a:lnTo>
                  <a:lnTo>
                    <a:pt x="27539" y="0"/>
                  </a:lnTo>
                  <a:lnTo>
                    <a:pt x="416327" y="0"/>
                  </a:lnTo>
                  <a:lnTo>
                    <a:pt x="426780" y="2024"/>
                  </a:lnTo>
                  <a:lnTo>
                    <a:pt x="435564" y="7694"/>
                  </a:lnTo>
                  <a:lnTo>
                    <a:pt x="441613" y="16402"/>
                  </a:lnTo>
                  <a:lnTo>
                    <a:pt x="443866" y="27539"/>
                  </a:lnTo>
                  <a:lnTo>
                    <a:pt x="441613" y="38676"/>
                  </a:lnTo>
                  <a:lnTo>
                    <a:pt x="435564" y="47383"/>
                  </a:lnTo>
                  <a:lnTo>
                    <a:pt x="426780" y="53053"/>
                  </a:lnTo>
                  <a:lnTo>
                    <a:pt x="416327" y="55078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75" name="Google Shape;17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400186" y="1858808"/>
              <a:ext cx="80997" cy="809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6"/>
            <p:cNvSpPr/>
            <p:nvPr/>
          </p:nvSpPr>
          <p:spPr>
            <a:xfrm>
              <a:off x="1384960" y="2493834"/>
              <a:ext cx="3342004" cy="1565275"/>
            </a:xfrm>
            <a:custGeom>
              <a:rect b="b" l="l" r="r" t="t"/>
              <a:pathLst>
                <a:path extrusionOk="0" h="1565275" w="3342004">
                  <a:moveTo>
                    <a:pt x="35636" y="1072413"/>
                  </a:moveTo>
                  <a:lnTo>
                    <a:pt x="21869" y="1075245"/>
                  </a:lnTo>
                  <a:lnTo>
                    <a:pt x="10528" y="1082941"/>
                  </a:lnTo>
                  <a:lnTo>
                    <a:pt x="2832" y="1094282"/>
                  </a:lnTo>
                  <a:lnTo>
                    <a:pt x="0" y="1108049"/>
                  </a:lnTo>
                  <a:lnTo>
                    <a:pt x="0" y="1529232"/>
                  </a:lnTo>
                  <a:lnTo>
                    <a:pt x="2832" y="1542999"/>
                  </a:lnTo>
                  <a:lnTo>
                    <a:pt x="10528" y="1554340"/>
                  </a:lnTo>
                  <a:lnTo>
                    <a:pt x="21869" y="1562036"/>
                  </a:lnTo>
                  <a:lnTo>
                    <a:pt x="35636" y="1564868"/>
                  </a:lnTo>
                  <a:lnTo>
                    <a:pt x="35636" y="1072413"/>
                  </a:lnTo>
                  <a:close/>
                </a:path>
                <a:path extrusionOk="0" h="1565275" w="3342004">
                  <a:moveTo>
                    <a:pt x="35636" y="474649"/>
                  </a:moveTo>
                  <a:lnTo>
                    <a:pt x="21869" y="477227"/>
                  </a:lnTo>
                  <a:lnTo>
                    <a:pt x="10528" y="484365"/>
                  </a:lnTo>
                  <a:lnTo>
                    <a:pt x="2832" y="495147"/>
                  </a:lnTo>
                  <a:lnTo>
                    <a:pt x="0" y="508660"/>
                  </a:lnTo>
                  <a:lnTo>
                    <a:pt x="0" y="929855"/>
                  </a:lnTo>
                  <a:lnTo>
                    <a:pt x="2832" y="943622"/>
                  </a:lnTo>
                  <a:lnTo>
                    <a:pt x="10528" y="954963"/>
                  </a:lnTo>
                  <a:lnTo>
                    <a:pt x="21869" y="962660"/>
                  </a:lnTo>
                  <a:lnTo>
                    <a:pt x="35636" y="965492"/>
                  </a:lnTo>
                  <a:lnTo>
                    <a:pt x="35636" y="474649"/>
                  </a:lnTo>
                  <a:close/>
                </a:path>
                <a:path extrusionOk="0" h="1565275" w="3342004">
                  <a:moveTo>
                    <a:pt x="35636" y="0"/>
                  </a:moveTo>
                  <a:lnTo>
                    <a:pt x="21869" y="2578"/>
                  </a:lnTo>
                  <a:lnTo>
                    <a:pt x="10528" y="9715"/>
                  </a:lnTo>
                  <a:lnTo>
                    <a:pt x="2832" y="20497"/>
                  </a:lnTo>
                  <a:lnTo>
                    <a:pt x="0" y="34023"/>
                  </a:lnTo>
                  <a:lnTo>
                    <a:pt x="0" y="236512"/>
                  </a:lnTo>
                  <a:lnTo>
                    <a:pt x="2832" y="250278"/>
                  </a:lnTo>
                  <a:lnTo>
                    <a:pt x="10528" y="261620"/>
                  </a:lnTo>
                  <a:lnTo>
                    <a:pt x="21869" y="269316"/>
                  </a:lnTo>
                  <a:lnTo>
                    <a:pt x="35636" y="272148"/>
                  </a:lnTo>
                  <a:lnTo>
                    <a:pt x="35636" y="0"/>
                  </a:lnTo>
                  <a:close/>
                </a:path>
                <a:path extrusionOk="0" h="1565275" w="3342004">
                  <a:moveTo>
                    <a:pt x="3341954" y="672274"/>
                  </a:moveTo>
                  <a:lnTo>
                    <a:pt x="3339122" y="658507"/>
                  </a:lnTo>
                  <a:lnTo>
                    <a:pt x="3331426" y="647166"/>
                  </a:lnTo>
                  <a:lnTo>
                    <a:pt x="3320084" y="639470"/>
                  </a:lnTo>
                  <a:lnTo>
                    <a:pt x="3306318" y="636638"/>
                  </a:lnTo>
                  <a:lnTo>
                    <a:pt x="3306318" y="1425562"/>
                  </a:lnTo>
                  <a:lnTo>
                    <a:pt x="3320084" y="1422717"/>
                  </a:lnTo>
                  <a:lnTo>
                    <a:pt x="3331426" y="1415021"/>
                  </a:lnTo>
                  <a:lnTo>
                    <a:pt x="3339122" y="1403692"/>
                  </a:lnTo>
                  <a:lnTo>
                    <a:pt x="3341954" y="1389913"/>
                  </a:lnTo>
                  <a:lnTo>
                    <a:pt x="3341954" y="672274"/>
                  </a:lnTo>
                  <a:close/>
                </a:path>
              </a:pathLst>
            </a:custGeom>
            <a:solidFill>
              <a:srgbClr val="B8B8B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1420606" y="1619056"/>
              <a:ext cx="3270885" cy="6611620"/>
            </a:xfrm>
            <a:custGeom>
              <a:rect b="b" l="l" r="r" t="t"/>
              <a:pathLst>
                <a:path extrusionOk="0" h="6611620" w="3270885">
                  <a:moveTo>
                    <a:pt x="2786314" y="6611016"/>
                  </a:moveTo>
                  <a:lnTo>
                    <a:pt x="484365" y="6611016"/>
                  </a:lnTo>
                  <a:lnTo>
                    <a:pt x="437751" y="6608797"/>
                  </a:lnTo>
                  <a:lnTo>
                    <a:pt x="392383" y="6602274"/>
                  </a:lnTo>
                  <a:lnTo>
                    <a:pt x="348466" y="6591653"/>
                  </a:lnTo>
                  <a:lnTo>
                    <a:pt x="306202" y="6577136"/>
                  </a:lnTo>
                  <a:lnTo>
                    <a:pt x="265797" y="6558927"/>
                  </a:lnTo>
                  <a:lnTo>
                    <a:pt x="227452" y="6537231"/>
                  </a:lnTo>
                  <a:lnTo>
                    <a:pt x="191373" y="6512251"/>
                  </a:lnTo>
                  <a:lnTo>
                    <a:pt x="157763" y="6484190"/>
                  </a:lnTo>
                  <a:lnTo>
                    <a:pt x="126826" y="6453252"/>
                  </a:lnTo>
                  <a:lnTo>
                    <a:pt x="98765" y="6419642"/>
                  </a:lnTo>
                  <a:lnTo>
                    <a:pt x="73785" y="6383563"/>
                  </a:lnTo>
                  <a:lnTo>
                    <a:pt x="52088" y="6345219"/>
                  </a:lnTo>
                  <a:lnTo>
                    <a:pt x="33880" y="6304813"/>
                  </a:lnTo>
                  <a:lnTo>
                    <a:pt x="19363" y="6262550"/>
                  </a:lnTo>
                  <a:lnTo>
                    <a:pt x="8741" y="6218632"/>
                  </a:lnTo>
                  <a:lnTo>
                    <a:pt x="2219" y="6173265"/>
                  </a:lnTo>
                  <a:lnTo>
                    <a:pt x="77" y="6128271"/>
                  </a:lnTo>
                  <a:lnTo>
                    <a:pt x="0" y="484365"/>
                  </a:lnTo>
                  <a:lnTo>
                    <a:pt x="607" y="459838"/>
                  </a:lnTo>
                  <a:lnTo>
                    <a:pt x="5508" y="410556"/>
                  </a:lnTo>
                  <a:lnTo>
                    <a:pt x="14782" y="363678"/>
                  </a:lnTo>
                  <a:lnTo>
                    <a:pt x="27273" y="323205"/>
                  </a:lnTo>
                  <a:lnTo>
                    <a:pt x="48598" y="273771"/>
                  </a:lnTo>
                  <a:lnTo>
                    <a:pt x="71277" y="233272"/>
                  </a:lnTo>
                  <a:lnTo>
                    <a:pt x="107473" y="180118"/>
                  </a:lnTo>
                  <a:lnTo>
                    <a:pt x="142555" y="140935"/>
                  </a:lnTo>
                  <a:lnTo>
                    <a:pt x="151060" y="133392"/>
                  </a:lnTo>
                  <a:lnTo>
                    <a:pt x="168069" y="117699"/>
                  </a:lnTo>
                  <a:lnTo>
                    <a:pt x="213516" y="82631"/>
                  </a:lnTo>
                  <a:lnTo>
                    <a:pt x="253321" y="58563"/>
                  </a:lnTo>
                  <a:lnTo>
                    <a:pt x="295676" y="38236"/>
                  </a:lnTo>
                  <a:lnTo>
                    <a:pt x="340269" y="21933"/>
                  </a:lnTo>
                  <a:lnTo>
                    <a:pt x="386790" y="9936"/>
                  </a:lnTo>
                  <a:lnTo>
                    <a:pt x="434925" y="2531"/>
                  </a:lnTo>
                  <a:lnTo>
                    <a:pt x="484365" y="0"/>
                  </a:lnTo>
                  <a:lnTo>
                    <a:pt x="2787934" y="0"/>
                  </a:lnTo>
                  <a:lnTo>
                    <a:pt x="2837288" y="2446"/>
                  </a:lnTo>
                  <a:lnTo>
                    <a:pt x="2885225" y="9653"/>
                  </a:lnTo>
                  <a:lnTo>
                    <a:pt x="2931519" y="21423"/>
                  </a:lnTo>
                  <a:lnTo>
                    <a:pt x="2961742" y="32398"/>
                  </a:lnTo>
                  <a:lnTo>
                    <a:pt x="484365" y="32398"/>
                  </a:lnTo>
                  <a:lnTo>
                    <a:pt x="435149" y="35053"/>
                  </a:lnTo>
                  <a:lnTo>
                    <a:pt x="387459" y="42833"/>
                  </a:lnTo>
                  <a:lnTo>
                    <a:pt x="341577" y="55467"/>
                  </a:lnTo>
                  <a:lnTo>
                    <a:pt x="297777" y="72679"/>
                  </a:lnTo>
                  <a:lnTo>
                    <a:pt x="256312" y="94197"/>
                  </a:lnTo>
                  <a:lnTo>
                    <a:pt x="217500" y="119746"/>
                  </a:lnTo>
                  <a:lnTo>
                    <a:pt x="181601" y="149054"/>
                  </a:lnTo>
                  <a:lnTo>
                    <a:pt x="148889" y="181847"/>
                  </a:lnTo>
                  <a:lnTo>
                    <a:pt x="119643" y="217850"/>
                  </a:lnTo>
                  <a:lnTo>
                    <a:pt x="94137" y="256792"/>
                  </a:lnTo>
                  <a:lnTo>
                    <a:pt x="72648" y="298397"/>
                  </a:lnTo>
                  <a:lnTo>
                    <a:pt x="55454" y="342392"/>
                  </a:lnTo>
                  <a:lnTo>
                    <a:pt x="42830" y="388504"/>
                  </a:lnTo>
                  <a:lnTo>
                    <a:pt x="35052" y="436460"/>
                  </a:lnTo>
                  <a:lnTo>
                    <a:pt x="32485" y="484365"/>
                  </a:lnTo>
                  <a:lnTo>
                    <a:pt x="32398" y="6128271"/>
                  </a:lnTo>
                  <a:lnTo>
                    <a:pt x="35052" y="6177493"/>
                  </a:lnTo>
                  <a:lnTo>
                    <a:pt x="42830" y="6225186"/>
                  </a:lnTo>
                  <a:lnTo>
                    <a:pt x="55454" y="6271073"/>
                  </a:lnTo>
                  <a:lnTo>
                    <a:pt x="72648" y="6314878"/>
                  </a:lnTo>
                  <a:lnTo>
                    <a:pt x="94137" y="6356324"/>
                  </a:lnTo>
                  <a:lnTo>
                    <a:pt x="119643" y="6395135"/>
                  </a:lnTo>
                  <a:lnTo>
                    <a:pt x="148889" y="6431034"/>
                  </a:lnTo>
                  <a:lnTo>
                    <a:pt x="181601" y="6463746"/>
                  </a:lnTo>
                  <a:lnTo>
                    <a:pt x="217500" y="6492993"/>
                  </a:lnTo>
                  <a:lnTo>
                    <a:pt x="256312" y="6518499"/>
                  </a:lnTo>
                  <a:lnTo>
                    <a:pt x="297758" y="6539987"/>
                  </a:lnTo>
                  <a:lnTo>
                    <a:pt x="341563" y="6557182"/>
                  </a:lnTo>
                  <a:lnTo>
                    <a:pt x="387450" y="6569806"/>
                  </a:lnTo>
                  <a:lnTo>
                    <a:pt x="435143" y="6577583"/>
                  </a:lnTo>
                  <a:lnTo>
                    <a:pt x="484365" y="6580237"/>
                  </a:lnTo>
                  <a:lnTo>
                    <a:pt x="2955449" y="6580237"/>
                  </a:lnTo>
                  <a:lnTo>
                    <a:pt x="2922213" y="6591653"/>
                  </a:lnTo>
                  <a:lnTo>
                    <a:pt x="2878296" y="6602274"/>
                  </a:lnTo>
                  <a:lnTo>
                    <a:pt x="2832928" y="6608797"/>
                  </a:lnTo>
                  <a:lnTo>
                    <a:pt x="2786314" y="6611016"/>
                  </a:lnTo>
                  <a:close/>
                </a:path>
                <a:path extrusionOk="0" h="6611620" w="3270885">
                  <a:moveTo>
                    <a:pt x="2955449" y="6580237"/>
                  </a:moveTo>
                  <a:lnTo>
                    <a:pt x="2786314" y="6580237"/>
                  </a:lnTo>
                  <a:lnTo>
                    <a:pt x="2835536" y="6577583"/>
                  </a:lnTo>
                  <a:lnTo>
                    <a:pt x="2883229" y="6569806"/>
                  </a:lnTo>
                  <a:lnTo>
                    <a:pt x="2929116" y="6557182"/>
                  </a:lnTo>
                  <a:lnTo>
                    <a:pt x="2972921" y="6539987"/>
                  </a:lnTo>
                  <a:lnTo>
                    <a:pt x="3014367" y="6518499"/>
                  </a:lnTo>
                  <a:lnTo>
                    <a:pt x="3053178" y="6492993"/>
                  </a:lnTo>
                  <a:lnTo>
                    <a:pt x="3089078" y="6463746"/>
                  </a:lnTo>
                  <a:lnTo>
                    <a:pt x="3121789" y="6431034"/>
                  </a:lnTo>
                  <a:lnTo>
                    <a:pt x="3151036" y="6395135"/>
                  </a:lnTo>
                  <a:lnTo>
                    <a:pt x="3176542" y="6356324"/>
                  </a:lnTo>
                  <a:lnTo>
                    <a:pt x="3198031" y="6314878"/>
                  </a:lnTo>
                  <a:lnTo>
                    <a:pt x="3215225" y="6271073"/>
                  </a:lnTo>
                  <a:lnTo>
                    <a:pt x="3227849" y="6225186"/>
                  </a:lnTo>
                  <a:lnTo>
                    <a:pt x="3235626" y="6177493"/>
                  </a:lnTo>
                  <a:lnTo>
                    <a:pt x="3238280" y="6128271"/>
                  </a:lnTo>
                  <a:lnTo>
                    <a:pt x="3238280" y="484365"/>
                  </a:lnTo>
                  <a:lnTo>
                    <a:pt x="3235626" y="435143"/>
                  </a:lnTo>
                  <a:lnTo>
                    <a:pt x="3227849" y="387450"/>
                  </a:lnTo>
                  <a:lnTo>
                    <a:pt x="3215225" y="341563"/>
                  </a:lnTo>
                  <a:lnTo>
                    <a:pt x="3198031" y="297758"/>
                  </a:lnTo>
                  <a:lnTo>
                    <a:pt x="3176542" y="256312"/>
                  </a:lnTo>
                  <a:lnTo>
                    <a:pt x="3151036" y="217501"/>
                  </a:lnTo>
                  <a:lnTo>
                    <a:pt x="3121789" y="181601"/>
                  </a:lnTo>
                  <a:lnTo>
                    <a:pt x="3089078" y="148889"/>
                  </a:lnTo>
                  <a:lnTo>
                    <a:pt x="3053178" y="119643"/>
                  </a:lnTo>
                  <a:lnTo>
                    <a:pt x="3014458" y="94197"/>
                  </a:lnTo>
                  <a:lnTo>
                    <a:pt x="2972902" y="72648"/>
                  </a:lnTo>
                  <a:lnTo>
                    <a:pt x="2929102" y="55454"/>
                  </a:lnTo>
                  <a:lnTo>
                    <a:pt x="2883219" y="42830"/>
                  </a:lnTo>
                  <a:lnTo>
                    <a:pt x="2835530" y="35052"/>
                  </a:lnTo>
                  <a:lnTo>
                    <a:pt x="2786314" y="32398"/>
                  </a:lnTo>
                  <a:lnTo>
                    <a:pt x="2961742" y="32398"/>
                  </a:lnTo>
                  <a:lnTo>
                    <a:pt x="3018269" y="57855"/>
                  </a:lnTo>
                  <a:lnTo>
                    <a:pt x="3058272" y="82121"/>
                  </a:lnTo>
                  <a:lnTo>
                    <a:pt x="3095724" y="110156"/>
                  </a:lnTo>
                  <a:lnTo>
                    <a:pt x="3129744" y="140935"/>
                  </a:lnTo>
                  <a:lnTo>
                    <a:pt x="3164142" y="180346"/>
                  </a:lnTo>
                  <a:lnTo>
                    <a:pt x="3188669" y="213833"/>
                  </a:lnTo>
                  <a:lnTo>
                    <a:pt x="3212968" y="252914"/>
                  </a:lnTo>
                  <a:lnTo>
                    <a:pt x="3230940" y="289844"/>
                  </a:lnTo>
                  <a:lnTo>
                    <a:pt x="3249620" y="340189"/>
                  </a:lnTo>
                  <a:lnTo>
                    <a:pt x="3261011" y="387450"/>
                  </a:lnTo>
                  <a:lnTo>
                    <a:pt x="3268249" y="434551"/>
                  </a:lnTo>
                  <a:lnTo>
                    <a:pt x="3270679" y="484365"/>
                  </a:lnTo>
                  <a:lnTo>
                    <a:pt x="3270602" y="6128271"/>
                  </a:lnTo>
                  <a:lnTo>
                    <a:pt x="3268460" y="6173265"/>
                  </a:lnTo>
                  <a:lnTo>
                    <a:pt x="3261937" y="6218632"/>
                  </a:lnTo>
                  <a:lnTo>
                    <a:pt x="3251316" y="6262550"/>
                  </a:lnTo>
                  <a:lnTo>
                    <a:pt x="3236799" y="6304813"/>
                  </a:lnTo>
                  <a:lnTo>
                    <a:pt x="3218590" y="6345219"/>
                  </a:lnTo>
                  <a:lnTo>
                    <a:pt x="3196894" y="6383563"/>
                  </a:lnTo>
                  <a:lnTo>
                    <a:pt x="3171914" y="6419642"/>
                  </a:lnTo>
                  <a:lnTo>
                    <a:pt x="3143853" y="6453252"/>
                  </a:lnTo>
                  <a:lnTo>
                    <a:pt x="3112916" y="6484190"/>
                  </a:lnTo>
                  <a:lnTo>
                    <a:pt x="3079306" y="6512251"/>
                  </a:lnTo>
                  <a:lnTo>
                    <a:pt x="3043226" y="6537231"/>
                  </a:lnTo>
                  <a:lnTo>
                    <a:pt x="3004882" y="6558927"/>
                  </a:lnTo>
                  <a:lnTo>
                    <a:pt x="2964476" y="6577136"/>
                  </a:lnTo>
                  <a:lnTo>
                    <a:pt x="2955449" y="6580237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78" name="Google Shape;178;p6"/>
          <p:cNvSpPr txBox="1"/>
          <p:nvPr>
            <p:ph type="title"/>
          </p:nvPr>
        </p:nvSpPr>
        <p:spPr>
          <a:xfrm>
            <a:off x="7728129" y="1851334"/>
            <a:ext cx="1631314" cy="1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0">
                <a:solidFill>
                  <a:srgbClr val="FBFBFB"/>
                </a:solidFill>
              </a:rPr>
              <a:t>05</a:t>
            </a:r>
            <a:endParaRPr sz="9500"/>
          </a:p>
        </p:txBody>
      </p:sp>
      <p:sp>
        <p:nvSpPr>
          <p:cNvPr id="179" name="Google Shape;179;p6"/>
          <p:cNvSpPr txBox="1"/>
          <p:nvPr/>
        </p:nvSpPr>
        <p:spPr>
          <a:xfrm>
            <a:off x="10150823" y="2148133"/>
            <a:ext cx="6430645" cy="2202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1B1B1B"/>
                </a:solidFill>
                <a:latin typeface="Tahoma"/>
                <a:ea typeface="Tahoma"/>
                <a:cs typeface="Tahoma"/>
                <a:sym typeface="Tahoma"/>
              </a:rPr>
              <a:t>ТЕХНОЛОГИЯ</a:t>
            </a:r>
            <a:endParaRPr sz="6000">
              <a:latin typeface="Tahoma"/>
              <a:ea typeface="Tahoma"/>
              <a:cs typeface="Tahoma"/>
              <a:sym typeface="Tahoma"/>
            </a:endParaRPr>
          </a:p>
          <a:p>
            <a:pPr indent="0" lvl="0" marL="1017269" marR="0" rtl="0" algn="ctr">
              <a:lnSpc>
                <a:spcPct val="100000"/>
              </a:lnSpc>
              <a:spcBef>
                <a:spcPts val="6455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1B1B1B"/>
                </a:solidFill>
                <a:latin typeface="Tahoma"/>
                <a:ea typeface="Tahoma"/>
                <a:cs typeface="Tahoma"/>
                <a:sym typeface="Tahoma"/>
              </a:rPr>
              <a:t>Простота в использовании</a:t>
            </a:r>
            <a:endParaRPr sz="29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80" name="Google Shape;180;p6"/>
          <p:cNvSpPr txBox="1"/>
          <p:nvPr/>
        </p:nvSpPr>
        <p:spPr>
          <a:xfrm>
            <a:off x="11168511" y="4977447"/>
            <a:ext cx="4894580" cy="2793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1B1B1B"/>
                </a:solidFill>
                <a:latin typeface="Tahoma"/>
                <a:ea typeface="Tahoma"/>
                <a:cs typeface="Tahoma"/>
                <a:sym typeface="Tahoma"/>
              </a:rPr>
              <a:t>Современный дизайн</a:t>
            </a:r>
            <a:endParaRPr sz="2900">
              <a:latin typeface="Tahoma"/>
              <a:ea typeface="Tahoma"/>
              <a:cs typeface="Tahoma"/>
              <a:sym typeface="Tahoma"/>
            </a:endParaRPr>
          </a:p>
          <a:p>
            <a:pPr indent="0" lvl="0" marL="12700" marR="5080" rtl="0" algn="l">
              <a:lnSpc>
                <a:spcPct val="259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1B1B1B"/>
                </a:solidFill>
                <a:latin typeface="Tahoma"/>
                <a:ea typeface="Tahoma"/>
                <a:cs typeface="Tahoma"/>
                <a:sym typeface="Tahoma"/>
              </a:rPr>
              <a:t>Быстрая регистрация  Оптимизация контактов</a:t>
            </a:r>
            <a:endParaRPr sz="29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81" name="Google Shape;181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913260" y="0"/>
            <a:ext cx="3374738" cy="2274282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6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LIFE LINE </a:t>
            </a:r>
            <a:r>
              <a:rPr lang="en-US">
                <a:solidFill>
                  <a:srgbClr val="1B1B1B"/>
                </a:solidFill>
              </a:rPr>
              <a:t>TEAM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"/>
          <p:cNvSpPr/>
          <p:nvPr/>
        </p:nvSpPr>
        <p:spPr>
          <a:xfrm>
            <a:off x="1695050" y="2647825"/>
            <a:ext cx="2296160" cy="5978525"/>
          </a:xfrm>
          <a:custGeom>
            <a:rect b="b" l="l" r="r" t="t"/>
            <a:pathLst>
              <a:path extrusionOk="0" h="5978525" w="2296160">
                <a:moveTo>
                  <a:pt x="1962351" y="5978160"/>
                </a:moveTo>
                <a:lnTo>
                  <a:pt x="333372" y="5978160"/>
                </a:lnTo>
                <a:lnTo>
                  <a:pt x="284111" y="5974545"/>
                </a:lnTo>
                <a:lnTo>
                  <a:pt x="237091" y="5964045"/>
                </a:lnTo>
                <a:lnTo>
                  <a:pt x="192832" y="5947175"/>
                </a:lnTo>
                <a:lnTo>
                  <a:pt x="151848" y="5924451"/>
                </a:lnTo>
                <a:lnTo>
                  <a:pt x="114656" y="5896389"/>
                </a:lnTo>
                <a:lnTo>
                  <a:pt x="81771" y="5863504"/>
                </a:lnTo>
                <a:lnTo>
                  <a:pt x="53708" y="5826311"/>
                </a:lnTo>
                <a:lnTo>
                  <a:pt x="30984" y="5785328"/>
                </a:lnTo>
                <a:lnTo>
                  <a:pt x="14114" y="5741068"/>
                </a:lnTo>
                <a:lnTo>
                  <a:pt x="3614" y="5694049"/>
                </a:lnTo>
                <a:lnTo>
                  <a:pt x="0" y="5644788"/>
                </a:lnTo>
                <a:lnTo>
                  <a:pt x="0" y="333371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4" y="0"/>
                </a:lnTo>
                <a:lnTo>
                  <a:pt x="1962349" y="0"/>
                </a:lnTo>
                <a:lnTo>
                  <a:pt x="2011613" y="3614"/>
                </a:lnTo>
                <a:lnTo>
                  <a:pt x="2058632" y="14114"/>
                </a:lnTo>
                <a:lnTo>
                  <a:pt x="2102891" y="30984"/>
                </a:lnTo>
                <a:lnTo>
                  <a:pt x="2143875" y="53708"/>
                </a:lnTo>
                <a:lnTo>
                  <a:pt x="2181067" y="81771"/>
                </a:lnTo>
                <a:lnTo>
                  <a:pt x="2213953" y="114656"/>
                </a:lnTo>
                <a:lnTo>
                  <a:pt x="2242015" y="151848"/>
                </a:lnTo>
                <a:lnTo>
                  <a:pt x="2264739" y="192832"/>
                </a:lnTo>
                <a:lnTo>
                  <a:pt x="2281609" y="237091"/>
                </a:lnTo>
                <a:lnTo>
                  <a:pt x="2292110" y="284111"/>
                </a:lnTo>
                <a:lnTo>
                  <a:pt x="2295724" y="333371"/>
                </a:lnTo>
                <a:lnTo>
                  <a:pt x="2295724" y="5644788"/>
                </a:lnTo>
                <a:lnTo>
                  <a:pt x="2292110" y="5694049"/>
                </a:lnTo>
                <a:lnTo>
                  <a:pt x="2281609" y="5741068"/>
                </a:lnTo>
                <a:lnTo>
                  <a:pt x="2264739" y="5785328"/>
                </a:lnTo>
                <a:lnTo>
                  <a:pt x="2242015" y="5826311"/>
                </a:lnTo>
                <a:lnTo>
                  <a:pt x="2213953" y="5863504"/>
                </a:lnTo>
                <a:lnTo>
                  <a:pt x="2181067" y="5896389"/>
                </a:lnTo>
                <a:lnTo>
                  <a:pt x="2143875" y="5924451"/>
                </a:lnTo>
                <a:lnTo>
                  <a:pt x="2102891" y="5947175"/>
                </a:lnTo>
                <a:lnTo>
                  <a:pt x="2058632" y="5964045"/>
                </a:lnTo>
                <a:lnTo>
                  <a:pt x="2011613" y="5974545"/>
                </a:lnTo>
                <a:lnTo>
                  <a:pt x="1962351" y="597816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88" name="Google Shape;188;p7"/>
          <p:cNvSpPr txBox="1"/>
          <p:nvPr/>
        </p:nvSpPr>
        <p:spPr>
          <a:xfrm>
            <a:off x="1969479" y="3019331"/>
            <a:ext cx="1736089" cy="15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0">
                <a:solidFill>
                  <a:srgbClr val="FBFBFB"/>
                </a:solidFill>
                <a:latin typeface="Verdana"/>
                <a:ea typeface="Verdana"/>
                <a:cs typeface="Verdana"/>
                <a:sym typeface="Verdana"/>
              </a:rPr>
              <a:t>06</a:t>
            </a:r>
            <a:endParaRPr sz="100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89" name="Google Shape;189;p7"/>
          <p:cNvGrpSpPr/>
          <p:nvPr/>
        </p:nvGrpSpPr>
        <p:grpSpPr>
          <a:xfrm>
            <a:off x="9937737" y="330745"/>
            <a:ext cx="8350262" cy="9661538"/>
            <a:chOff x="9937737" y="330745"/>
            <a:chExt cx="8350262" cy="9661538"/>
          </a:xfrm>
        </p:grpSpPr>
        <p:pic>
          <p:nvPicPr>
            <p:cNvPr id="190" name="Google Shape;190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937737" y="732077"/>
              <a:ext cx="8350262" cy="88228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7"/>
            <p:cNvSpPr/>
            <p:nvPr/>
          </p:nvSpPr>
          <p:spPr>
            <a:xfrm>
              <a:off x="17576806" y="9589688"/>
              <a:ext cx="402590" cy="402590"/>
            </a:xfrm>
            <a:custGeom>
              <a:rect b="b" l="l" r="r" t="t"/>
              <a:pathLst>
                <a:path extrusionOk="0" h="402590" w="402590">
                  <a:moveTo>
                    <a:pt x="207882" y="402580"/>
                  </a:moveTo>
                  <a:lnTo>
                    <a:pt x="194697" y="402580"/>
                  </a:lnTo>
                  <a:lnTo>
                    <a:pt x="188120" y="402256"/>
                  </a:lnTo>
                  <a:lnTo>
                    <a:pt x="149167" y="395826"/>
                  </a:lnTo>
                  <a:lnTo>
                    <a:pt x="112216" y="381919"/>
                  </a:lnTo>
                  <a:lnTo>
                    <a:pt x="78689" y="361071"/>
                  </a:lnTo>
                  <a:lnTo>
                    <a:pt x="49872" y="334083"/>
                  </a:lnTo>
                  <a:lnTo>
                    <a:pt x="26875" y="301991"/>
                  </a:lnTo>
                  <a:lnTo>
                    <a:pt x="10581" y="266030"/>
                  </a:lnTo>
                  <a:lnTo>
                    <a:pt x="1615" y="227580"/>
                  </a:lnTo>
                  <a:lnTo>
                    <a:pt x="0" y="207882"/>
                  </a:lnTo>
                  <a:lnTo>
                    <a:pt x="0" y="194697"/>
                  </a:lnTo>
                  <a:lnTo>
                    <a:pt x="5153" y="155554"/>
                  </a:lnTo>
                  <a:lnTo>
                    <a:pt x="17845" y="118168"/>
                  </a:lnTo>
                  <a:lnTo>
                    <a:pt x="37586" y="83977"/>
                  </a:lnTo>
                  <a:lnTo>
                    <a:pt x="63618" y="54294"/>
                  </a:lnTo>
                  <a:lnTo>
                    <a:pt x="94940" y="30260"/>
                  </a:lnTo>
                  <a:lnTo>
                    <a:pt x="130350" y="12799"/>
                  </a:lnTo>
                  <a:lnTo>
                    <a:pt x="168486" y="2581"/>
                  </a:lnTo>
                  <a:lnTo>
                    <a:pt x="194697" y="0"/>
                  </a:lnTo>
                  <a:lnTo>
                    <a:pt x="207882" y="0"/>
                  </a:lnTo>
                  <a:lnTo>
                    <a:pt x="247025" y="5153"/>
                  </a:lnTo>
                  <a:lnTo>
                    <a:pt x="284411" y="17845"/>
                  </a:lnTo>
                  <a:lnTo>
                    <a:pt x="318602" y="37586"/>
                  </a:lnTo>
                  <a:lnTo>
                    <a:pt x="348285" y="63618"/>
                  </a:lnTo>
                  <a:lnTo>
                    <a:pt x="372319" y="94940"/>
                  </a:lnTo>
                  <a:lnTo>
                    <a:pt x="389780" y="130350"/>
                  </a:lnTo>
                  <a:lnTo>
                    <a:pt x="399998" y="168486"/>
                  </a:lnTo>
                  <a:lnTo>
                    <a:pt x="402580" y="194697"/>
                  </a:lnTo>
                  <a:lnTo>
                    <a:pt x="402580" y="201290"/>
                  </a:lnTo>
                  <a:lnTo>
                    <a:pt x="402580" y="207882"/>
                  </a:lnTo>
                  <a:lnTo>
                    <a:pt x="397426" y="247025"/>
                  </a:lnTo>
                  <a:lnTo>
                    <a:pt x="384734" y="284411"/>
                  </a:lnTo>
                  <a:lnTo>
                    <a:pt x="364993" y="318602"/>
                  </a:lnTo>
                  <a:lnTo>
                    <a:pt x="338961" y="348285"/>
                  </a:lnTo>
                  <a:lnTo>
                    <a:pt x="307639" y="372319"/>
                  </a:lnTo>
                  <a:lnTo>
                    <a:pt x="272229" y="389780"/>
                  </a:lnTo>
                  <a:lnTo>
                    <a:pt x="234093" y="399998"/>
                  </a:lnTo>
                  <a:lnTo>
                    <a:pt x="214459" y="402256"/>
                  </a:lnTo>
                  <a:lnTo>
                    <a:pt x="207882" y="402580"/>
                  </a:ln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92" name="Google Shape;192;p7"/>
            <p:cNvSpPr/>
            <p:nvPr/>
          </p:nvSpPr>
          <p:spPr>
            <a:xfrm>
              <a:off x="16567925" y="9589693"/>
              <a:ext cx="906780" cy="402590"/>
            </a:xfrm>
            <a:custGeom>
              <a:rect b="b" l="l" r="r" t="t"/>
              <a:pathLst>
                <a:path extrusionOk="0" h="402590" w="906780">
                  <a:moveTo>
                    <a:pt x="402590" y="194703"/>
                  </a:moveTo>
                  <a:lnTo>
                    <a:pt x="397433" y="155562"/>
                  </a:lnTo>
                  <a:lnTo>
                    <a:pt x="384733" y="118173"/>
                  </a:lnTo>
                  <a:lnTo>
                    <a:pt x="364998" y="83985"/>
                  </a:lnTo>
                  <a:lnTo>
                    <a:pt x="338963" y="54292"/>
                  </a:lnTo>
                  <a:lnTo>
                    <a:pt x="307644" y="30264"/>
                  </a:lnTo>
                  <a:lnTo>
                    <a:pt x="272237" y="12801"/>
                  </a:lnTo>
                  <a:lnTo>
                    <a:pt x="234099" y="2578"/>
                  </a:lnTo>
                  <a:lnTo>
                    <a:pt x="207886" y="0"/>
                  </a:lnTo>
                  <a:lnTo>
                    <a:pt x="194703" y="0"/>
                  </a:lnTo>
                  <a:lnTo>
                    <a:pt x="155562" y="5156"/>
                  </a:lnTo>
                  <a:lnTo>
                    <a:pt x="118173" y="17843"/>
                  </a:lnTo>
                  <a:lnTo>
                    <a:pt x="83985" y="37592"/>
                  </a:lnTo>
                  <a:lnTo>
                    <a:pt x="54305" y="63614"/>
                  </a:lnTo>
                  <a:lnTo>
                    <a:pt x="30264" y="94945"/>
                  </a:lnTo>
                  <a:lnTo>
                    <a:pt x="12801" y="130352"/>
                  </a:lnTo>
                  <a:lnTo>
                    <a:pt x="2590" y="168490"/>
                  </a:lnTo>
                  <a:lnTo>
                    <a:pt x="0" y="194703"/>
                  </a:lnTo>
                  <a:lnTo>
                    <a:pt x="0" y="207886"/>
                  </a:lnTo>
                  <a:lnTo>
                    <a:pt x="5156" y="247027"/>
                  </a:lnTo>
                  <a:lnTo>
                    <a:pt x="17856" y="284416"/>
                  </a:lnTo>
                  <a:lnTo>
                    <a:pt x="37592" y="318604"/>
                  </a:lnTo>
                  <a:lnTo>
                    <a:pt x="63627" y="348284"/>
                  </a:lnTo>
                  <a:lnTo>
                    <a:pt x="94945" y="372325"/>
                  </a:lnTo>
                  <a:lnTo>
                    <a:pt x="130352" y="389788"/>
                  </a:lnTo>
                  <a:lnTo>
                    <a:pt x="168490" y="399999"/>
                  </a:lnTo>
                  <a:lnTo>
                    <a:pt x="194703" y="402577"/>
                  </a:lnTo>
                  <a:lnTo>
                    <a:pt x="207886" y="402577"/>
                  </a:lnTo>
                  <a:lnTo>
                    <a:pt x="247027" y="397433"/>
                  </a:lnTo>
                  <a:lnTo>
                    <a:pt x="284416" y="384733"/>
                  </a:lnTo>
                  <a:lnTo>
                    <a:pt x="318604" y="364998"/>
                  </a:lnTo>
                  <a:lnTo>
                    <a:pt x="348284" y="338963"/>
                  </a:lnTo>
                  <a:lnTo>
                    <a:pt x="372325" y="307644"/>
                  </a:lnTo>
                  <a:lnTo>
                    <a:pt x="389788" y="272237"/>
                  </a:lnTo>
                  <a:lnTo>
                    <a:pt x="399999" y="234099"/>
                  </a:lnTo>
                  <a:lnTo>
                    <a:pt x="402590" y="207886"/>
                  </a:lnTo>
                  <a:lnTo>
                    <a:pt x="402590" y="201295"/>
                  </a:lnTo>
                  <a:lnTo>
                    <a:pt x="402590" y="194703"/>
                  </a:lnTo>
                  <a:close/>
                </a:path>
                <a:path extrusionOk="0" h="402590" w="906780">
                  <a:moveTo>
                    <a:pt x="906500" y="194703"/>
                  </a:moveTo>
                  <a:lnTo>
                    <a:pt x="901344" y="155562"/>
                  </a:lnTo>
                  <a:lnTo>
                    <a:pt x="888657" y="118173"/>
                  </a:lnTo>
                  <a:lnTo>
                    <a:pt x="868921" y="83985"/>
                  </a:lnTo>
                  <a:lnTo>
                    <a:pt x="842886" y="54292"/>
                  </a:lnTo>
                  <a:lnTo>
                    <a:pt x="811568" y="30264"/>
                  </a:lnTo>
                  <a:lnTo>
                    <a:pt x="776147" y="12801"/>
                  </a:lnTo>
                  <a:lnTo>
                    <a:pt x="738022" y="2578"/>
                  </a:lnTo>
                  <a:lnTo>
                    <a:pt x="711809" y="0"/>
                  </a:lnTo>
                  <a:lnTo>
                    <a:pt x="698627" y="0"/>
                  </a:lnTo>
                  <a:lnTo>
                    <a:pt x="659472" y="5156"/>
                  </a:lnTo>
                  <a:lnTo>
                    <a:pt x="622096" y="17843"/>
                  </a:lnTo>
                  <a:lnTo>
                    <a:pt x="587895" y="37592"/>
                  </a:lnTo>
                  <a:lnTo>
                    <a:pt x="558215" y="63614"/>
                  </a:lnTo>
                  <a:lnTo>
                    <a:pt x="534187" y="94945"/>
                  </a:lnTo>
                  <a:lnTo>
                    <a:pt x="516724" y="130352"/>
                  </a:lnTo>
                  <a:lnTo>
                    <a:pt x="506501" y="168490"/>
                  </a:lnTo>
                  <a:lnTo>
                    <a:pt x="503923" y="194703"/>
                  </a:lnTo>
                  <a:lnTo>
                    <a:pt x="503923" y="207886"/>
                  </a:lnTo>
                  <a:lnTo>
                    <a:pt x="509079" y="247027"/>
                  </a:lnTo>
                  <a:lnTo>
                    <a:pt x="521766" y="284416"/>
                  </a:lnTo>
                  <a:lnTo>
                    <a:pt x="541515" y="318604"/>
                  </a:lnTo>
                  <a:lnTo>
                    <a:pt x="567537" y="348284"/>
                  </a:lnTo>
                  <a:lnTo>
                    <a:pt x="598868" y="372325"/>
                  </a:lnTo>
                  <a:lnTo>
                    <a:pt x="634276" y="389788"/>
                  </a:lnTo>
                  <a:lnTo>
                    <a:pt x="672414" y="399999"/>
                  </a:lnTo>
                  <a:lnTo>
                    <a:pt x="698627" y="402577"/>
                  </a:lnTo>
                  <a:lnTo>
                    <a:pt x="711809" y="402577"/>
                  </a:lnTo>
                  <a:lnTo>
                    <a:pt x="750951" y="397433"/>
                  </a:lnTo>
                  <a:lnTo>
                    <a:pt x="788339" y="384733"/>
                  </a:lnTo>
                  <a:lnTo>
                    <a:pt x="822528" y="364998"/>
                  </a:lnTo>
                  <a:lnTo>
                    <a:pt x="852208" y="338963"/>
                  </a:lnTo>
                  <a:lnTo>
                    <a:pt x="876236" y="307644"/>
                  </a:lnTo>
                  <a:lnTo>
                    <a:pt x="893699" y="272237"/>
                  </a:lnTo>
                  <a:lnTo>
                    <a:pt x="903922" y="234099"/>
                  </a:lnTo>
                  <a:lnTo>
                    <a:pt x="906500" y="207886"/>
                  </a:lnTo>
                  <a:lnTo>
                    <a:pt x="906500" y="201295"/>
                  </a:lnTo>
                  <a:lnTo>
                    <a:pt x="906500" y="194703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93" name="Google Shape;193;p7"/>
            <p:cNvSpPr/>
            <p:nvPr/>
          </p:nvSpPr>
          <p:spPr>
            <a:xfrm>
              <a:off x="14947608" y="330745"/>
              <a:ext cx="3001645" cy="370840"/>
            </a:xfrm>
            <a:custGeom>
              <a:rect b="b" l="l" r="r" t="t"/>
              <a:pathLst>
                <a:path extrusionOk="0" h="370840" w="3001644">
                  <a:moveTo>
                    <a:pt x="370459" y="28790"/>
                  </a:moveTo>
                  <a:lnTo>
                    <a:pt x="368350" y="17957"/>
                  </a:lnTo>
                  <a:lnTo>
                    <a:pt x="362026" y="8432"/>
                  </a:lnTo>
                  <a:lnTo>
                    <a:pt x="352501" y="2108"/>
                  </a:lnTo>
                  <a:lnTo>
                    <a:pt x="341655" y="0"/>
                  </a:lnTo>
                  <a:lnTo>
                    <a:pt x="330822" y="2108"/>
                  </a:lnTo>
                  <a:lnTo>
                    <a:pt x="321297" y="8432"/>
                  </a:lnTo>
                  <a:lnTo>
                    <a:pt x="185229" y="144500"/>
                  </a:lnTo>
                  <a:lnTo>
                    <a:pt x="49149" y="8432"/>
                  </a:lnTo>
                  <a:lnTo>
                    <a:pt x="39636" y="2108"/>
                  </a:lnTo>
                  <a:lnTo>
                    <a:pt x="28803" y="0"/>
                  </a:lnTo>
                  <a:lnTo>
                    <a:pt x="17957" y="2108"/>
                  </a:lnTo>
                  <a:lnTo>
                    <a:pt x="8432" y="8432"/>
                  </a:lnTo>
                  <a:lnTo>
                    <a:pt x="2108" y="17957"/>
                  </a:lnTo>
                  <a:lnTo>
                    <a:pt x="0" y="28790"/>
                  </a:lnTo>
                  <a:lnTo>
                    <a:pt x="2108" y="39624"/>
                  </a:lnTo>
                  <a:lnTo>
                    <a:pt x="8432" y="49149"/>
                  </a:lnTo>
                  <a:lnTo>
                    <a:pt x="144513" y="185229"/>
                  </a:lnTo>
                  <a:lnTo>
                    <a:pt x="8432" y="321297"/>
                  </a:lnTo>
                  <a:lnTo>
                    <a:pt x="2108" y="330822"/>
                  </a:lnTo>
                  <a:lnTo>
                    <a:pt x="0" y="341655"/>
                  </a:lnTo>
                  <a:lnTo>
                    <a:pt x="2108" y="352488"/>
                  </a:lnTo>
                  <a:lnTo>
                    <a:pt x="8432" y="362013"/>
                  </a:lnTo>
                  <a:lnTo>
                    <a:pt x="14058" y="367639"/>
                  </a:lnTo>
                  <a:lnTo>
                    <a:pt x="21424" y="370446"/>
                  </a:lnTo>
                  <a:lnTo>
                    <a:pt x="36169" y="370446"/>
                  </a:lnTo>
                  <a:lnTo>
                    <a:pt x="43535" y="367639"/>
                  </a:lnTo>
                  <a:lnTo>
                    <a:pt x="185229" y="225933"/>
                  </a:lnTo>
                  <a:lnTo>
                    <a:pt x="326923" y="367639"/>
                  </a:lnTo>
                  <a:lnTo>
                    <a:pt x="334289" y="370446"/>
                  </a:lnTo>
                  <a:lnTo>
                    <a:pt x="349034" y="370446"/>
                  </a:lnTo>
                  <a:lnTo>
                    <a:pt x="356400" y="367639"/>
                  </a:lnTo>
                  <a:lnTo>
                    <a:pt x="362026" y="362013"/>
                  </a:lnTo>
                  <a:lnTo>
                    <a:pt x="368350" y="352488"/>
                  </a:lnTo>
                  <a:lnTo>
                    <a:pt x="370459" y="341655"/>
                  </a:lnTo>
                  <a:lnTo>
                    <a:pt x="368350" y="330822"/>
                  </a:lnTo>
                  <a:lnTo>
                    <a:pt x="362026" y="321297"/>
                  </a:lnTo>
                  <a:lnTo>
                    <a:pt x="225945" y="185216"/>
                  </a:lnTo>
                  <a:lnTo>
                    <a:pt x="362026" y="49149"/>
                  </a:lnTo>
                  <a:lnTo>
                    <a:pt x="368350" y="39624"/>
                  </a:lnTo>
                  <a:lnTo>
                    <a:pt x="370459" y="28790"/>
                  </a:lnTo>
                  <a:close/>
                </a:path>
                <a:path extrusionOk="0" h="370840" w="3001644">
                  <a:moveTo>
                    <a:pt x="1269403" y="28790"/>
                  </a:moveTo>
                  <a:lnTo>
                    <a:pt x="1267294" y="17957"/>
                  </a:lnTo>
                  <a:lnTo>
                    <a:pt x="1260970" y="8432"/>
                  </a:lnTo>
                  <a:lnTo>
                    <a:pt x="1251445" y="2108"/>
                  </a:lnTo>
                  <a:lnTo>
                    <a:pt x="1240612" y="0"/>
                  </a:lnTo>
                  <a:lnTo>
                    <a:pt x="1229779" y="2108"/>
                  </a:lnTo>
                  <a:lnTo>
                    <a:pt x="1220254" y="8432"/>
                  </a:lnTo>
                  <a:lnTo>
                    <a:pt x="1084173" y="144500"/>
                  </a:lnTo>
                  <a:lnTo>
                    <a:pt x="948105" y="8432"/>
                  </a:lnTo>
                  <a:lnTo>
                    <a:pt x="938580" y="2108"/>
                  </a:lnTo>
                  <a:lnTo>
                    <a:pt x="927747" y="0"/>
                  </a:lnTo>
                  <a:lnTo>
                    <a:pt x="916914" y="2108"/>
                  </a:lnTo>
                  <a:lnTo>
                    <a:pt x="907376" y="8432"/>
                  </a:lnTo>
                  <a:lnTo>
                    <a:pt x="901052" y="17957"/>
                  </a:lnTo>
                  <a:lnTo>
                    <a:pt x="898944" y="28790"/>
                  </a:lnTo>
                  <a:lnTo>
                    <a:pt x="901052" y="39624"/>
                  </a:lnTo>
                  <a:lnTo>
                    <a:pt x="907376" y="49149"/>
                  </a:lnTo>
                  <a:lnTo>
                    <a:pt x="1043457" y="185229"/>
                  </a:lnTo>
                  <a:lnTo>
                    <a:pt x="907376" y="321297"/>
                  </a:lnTo>
                  <a:lnTo>
                    <a:pt x="901052" y="330822"/>
                  </a:lnTo>
                  <a:lnTo>
                    <a:pt x="898944" y="341655"/>
                  </a:lnTo>
                  <a:lnTo>
                    <a:pt x="901052" y="352488"/>
                  </a:lnTo>
                  <a:lnTo>
                    <a:pt x="907376" y="362013"/>
                  </a:lnTo>
                  <a:lnTo>
                    <a:pt x="913003" y="367639"/>
                  </a:lnTo>
                  <a:lnTo>
                    <a:pt x="920369" y="370446"/>
                  </a:lnTo>
                  <a:lnTo>
                    <a:pt x="935113" y="370446"/>
                  </a:lnTo>
                  <a:lnTo>
                    <a:pt x="942479" y="367639"/>
                  </a:lnTo>
                  <a:lnTo>
                    <a:pt x="1084173" y="225945"/>
                  </a:lnTo>
                  <a:lnTo>
                    <a:pt x="1225867" y="367639"/>
                  </a:lnTo>
                  <a:lnTo>
                    <a:pt x="1233233" y="370446"/>
                  </a:lnTo>
                  <a:lnTo>
                    <a:pt x="1247978" y="370446"/>
                  </a:lnTo>
                  <a:lnTo>
                    <a:pt x="1255344" y="367639"/>
                  </a:lnTo>
                  <a:lnTo>
                    <a:pt x="1260970" y="362013"/>
                  </a:lnTo>
                  <a:lnTo>
                    <a:pt x="1267294" y="352488"/>
                  </a:lnTo>
                  <a:lnTo>
                    <a:pt x="1269403" y="341655"/>
                  </a:lnTo>
                  <a:lnTo>
                    <a:pt x="1267294" y="330822"/>
                  </a:lnTo>
                  <a:lnTo>
                    <a:pt x="1260970" y="321297"/>
                  </a:lnTo>
                  <a:lnTo>
                    <a:pt x="1124889" y="185216"/>
                  </a:lnTo>
                  <a:lnTo>
                    <a:pt x="1260970" y="49149"/>
                  </a:lnTo>
                  <a:lnTo>
                    <a:pt x="1267294" y="39624"/>
                  </a:lnTo>
                  <a:lnTo>
                    <a:pt x="1269403" y="28790"/>
                  </a:lnTo>
                  <a:close/>
                </a:path>
                <a:path extrusionOk="0" h="370840" w="3001644">
                  <a:moveTo>
                    <a:pt x="2102637" y="28790"/>
                  </a:moveTo>
                  <a:lnTo>
                    <a:pt x="2100541" y="17957"/>
                  </a:lnTo>
                  <a:lnTo>
                    <a:pt x="2094217" y="8432"/>
                  </a:lnTo>
                  <a:lnTo>
                    <a:pt x="2084692" y="2108"/>
                  </a:lnTo>
                  <a:lnTo>
                    <a:pt x="2073846" y="0"/>
                  </a:lnTo>
                  <a:lnTo>
                    <a:pt x="2063013" y="2108"/>
                  </a:lnTo>
                  <a:lnTo>
                    <a:pt x="2053488" y="8432"/>
                  </a:lnTo>
                  <a:lnTo>
                    <a:pt x="1917420" y="144500"/>
                  </a:lnTo>
                  <a:lnTo>
                    <a:pt x="1781340" y="8432"/>
                  </a:lnTo>
                  <a:lnTo>
                    <a:pt x="1771827" y="2108"/>
                  </a:lnTo>
                  <a:lnTo>
                    <a:pt x="1760994" y="0"/>
                  </a:lnTo>
                  <a:lnTo>
                    <a:pt x="1750148" y="2108"/>
                  </a:lnTo>
                  <a:lnTo>
                    <a:pt x="1740623" y="8432"/>
                  </a:lnTo>
                  <a:lnTo>
                    <a:pt x="1734299" y="17957"/>
                  </a:lnTo>
                  <a:lnTo>
                    <a:pt x="1732191" y="28790"/>
                  </a:lnTo>
                  <a:lnTo>
                    <a:pt x="1734299" y="39624"/>
                  </a:lnTo>
                  <a:lnTo>
                    <a:pt x="1740623" y="49149"/>
                  </a:lnTo>
                  <a:lnTo>
                    <a:pt x="1876704" y="185229"/>
                  </a:lnTo>
                  <a:lnTo>
                    <a:pt x="1740623" y="321297"/>
                  </a:lnTo>
                  <a:lnTo>
                    <a:pt x="1734299" y="330822"/>
                  </a:lnTo>
                  <a:lnTo>
                    <a:pt x="1732191" y="341655"/>
                  </a:lnTo>
                  <a:lnTo>
                    <a:pt x="1734299" y="352488"/>
                  </a:lnTo>
                  <a:lnTo>
                    <a:pt x="1740623" y="362013"/>
                  </a:lnTo>
                  <a:lnTo>
                    <a:pt x="1746250" y="367639"/>
                  </a:lnTo>
                  <a:lnTo>
                    <a:pt x="1753616" y="370446"/>
                  </a:lnTo>
                  <a:lnTo>
                    <a:pt x="1768360" y="370446"/>
                  </a:lnTo>
                  <a:lnTo>
                    <a:pt x="1775726" y="367639"/>
                  </a:lnTo>
                  <a:lnTo>
                    <a:pt x="1917420" y="225945"/>
                  </a:lnTo>
                  <a:lnTo>
                    <a:pt x="2059114" y="367639"/>
                  </a:lnTo>
                  <a:lnTo>
                    <a:pt x="2066480" y="370446"/>
                  </a:lnTo>
                  <a:lnTo>
                    <a:pt x="2081225" y="370446"/>
                  </a:lnTo>
                  <a:lnTo>
                    <a:pt x="2088591" y="367639"/>
                  </a:lnTo>
                  <a:lnTo>
                    <a:pt x="2094217" y="362013"/>
                  </a:lnTo>
                  <a:lnTo>
                    <a:pt x="2100541" y="352488"/>
                  </a:lnTo>
                  <a:lnTo>
                    <a:pt x="2102637" y="341655"/>
                  </a:lnTo>
                  <a:lnTo>
                    <a:pt x="2100541" y="330822"/>
                  </a:lnTo>
                  <a:lnTo>
                    <a:pt x="2094217" y="321297"/>
                  </a:lnTo>
                  <a:lnTo>
                    <a:pt x="1958136" y="185216"/>
                  </a:lnTo>
                  <a:lnTo>
                    <a:pt x="2094217" y="49149"/>
                  </a:lnTo>
                  <a:lnTo>
                    <a:pt x="2100541" y="39624"/>
                  </a:lnTo>
                  <a:lnTo>
                    <a:pt x="2102637" y="28790"/>
                  </a:lnTo>
                  <a:close/>
                </a:path>
                <a:path extrusionOk="0" h="370840" w="3001644">
                  <a:moveTo>
                    <a:pt x="3001594" y="28790"/>
                  </a:moveTo>
                  <a:lnTo>
                    <a:pt x="2999486" y="17957"/>
                  </a:lnTo>
                  <a:lnTo>
                    <a:pt x="2993161" y="8432"/>
                  </a:lnTo>
                  <a:lnTo>
                    <a:pt x="2983636" y="2108"/>
                  </a:lnTo>
                  <a:lnTo>
                    <a:pt x="2972803" y="0"/>
                  </a:lnTo>
                  <a:lnTo>
                    <a:pt x="2961970" y="2108"/>
                  </a:lnTo>
                  <a:lnTo>
                    <a:pt x="2952445" y="8432"/>
                  </a:lnTo>
                  <a:lnTo>
                    <a:pt x="2816364" y="144500"/>
                  </a:lnTo>
                  <a:lnTo>
                    <a:pt x="2680297" y="8432"/>
                  </a:lnTo>
                  <a:lnTo>
                    <a:pt x="2670772" y="2108"/>
                  </a:lnTo>
                  <a:lnTo>
                    <a:pt x="2659938" y="0"/>
                  </a:lnTo>
                  <a:lnTo>
                    <a:pt x="2649105" y="2108"/>
                  </a:lnTo>
                  <a:lnTo>
                    <a:pt x="2639568" y="8432"/>
                  </a:lnTo>
                  <a:lnTo>
                    <a:pt x="2633243" y="17957"/>
                  </a:lnTo>
                  <a:lnTo>
                    <a:pt x="2631135" y="28790"/>
                  </a:lnTo>
                  <a:lnTo>
                    <a:pt x="2633243" y="39624"/>
                  </a:lnTo>
                  <a:lnTo>
                    <a:pt x="2639568" y="49149"/>
                  </a:lnTo>
                  <a:lnTo>
                    <a:pt x="2775648" y="185229"/>
                  </a:lnTo>
                  <a:lnTo>
                    <a:pt x="2639568" y="321297"/>
                  </a:lnTo>
                  <a:lnTo>
                    <a:pt x="2633243" y="330822"/>
                  </a:lnTo>
                  <a:lnTo>
                    <a:pt x="2631135" y="341655"/>
                  </a:lnTo>
                  <a:lnTo>
                    <a:pt x="2633243" y="352488"/>
                  </a:lnTo>
                  <a:lnTo>
                    <a:pt x="2639568" y="362013"/>
                  </a:lnTo>
                  <a:lnTo>
                    <a:pt x="2645194" y="367639"/>
                  </a:lnTo>
                  <a:lnTo>
                    <a:pt x="2652560" y="370446"/>
                  </a:lnTo>
                  <a:lnTo>
                    <a:pt x="2667304" y="370446"/>
                  </a:lnTo>
                  <a:lnTo>
                    <a:pt x="2674670" y="367639"/>
                  </a:lnTo>
                  <a:lnTo>
                    <a:pt x="2816364" y="225945"/>
                  </a:lnTo>
                  <a:lnTo>
                    <a:pt x="2958058" y="367639"/>
                  </a:lnTo>
                  <a:lnTo>
                    <a:pt x="2965424" y="370446"/>
                  </a:lnTo>
                  <a:lnTo>
                    <a:pt x="2980169" y="370446"/>
                  </a:lnTo>
                  <a:lnTo>
                    <a:pt x="2987535" y="367639"/>
                  </a:lnTo>
                  <a:lnTo>
                    <a:pt x="2993161" y="362013"/>
                  </a:lnTo>
                  <a:lnTo>
                    <a:pt x="2999486" y="352488"/>
                  </a:lnTo>
                  <a:lnTo>
                    <a:pt x="3001594" y="341655"/>
                  </a:lnTo>
                  <a:lnTo>
                    <a:pt x="2999486" y="330822"/>
                  </a:lnTo>
                  <a:lnTo>
                    <a:pt x="2993161" y="321297"/>
                  </a:lnTo>
                  <a:lnTo>
                    <a:pt x="2857081" y="185216"/>
                  </a:lnTo>
                  <a:lnTo>
                    <a:pt x="2993161" y="49149"/>
                  </a:lnTo>
                  <a:lnTo>
                    <a:pt x="2999486" y="39624"/>
                  </a:lnTo>
                  <a:lnTo>
                    <a:pt x="3001594" y="28790"/>
                  </a:ln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94" name="Google Shape;194;p7"/>
          <p:cNvSpPr/>
          <p:nvPr/>
        </p:nvSpPr>
        <p:spPr>
          <a:xfrm>
            <a:off x="4928102" y="4073766"/>
            <a:ext cx="1030605" cy="309880"/>
          </a:xfrm>
          <a:custGeom>
            <a:rect b="b" l="l" r="r" t="t"/>
            <a:pathLst>
              <a:path extrusionOk="0" h="309879" w="1030604">
                <a:moveTo>
                  <a:pt x="208770" y="112669"/>
                </a:moveTo>
                <a:lnTo>
                  <a:pt x="122611" y="112669"/>
                </a:lnTo>
                <a:lnTo>
                  <a:pt x="125925" y="109356"/>
                </a:lnTo>
                <a:lnTo>
                  <a:pt x="159063" y="3313"/>
                </a:lnTo>
                <a:lnTo>
                  <a:pt x="162377" y="0"/>
                </a:lnTo>
                <a:lnTo>
                  <a:pt x="169005" y="0"/>
                </a:lnTo>
                <a:lnTo>
                  <a:pt x="172319" y="3313"/>
                </a:lnTo>
                <a:lnTo>
                  <a:pt x="205457" y="109356"/>
                </a:lnTo>
                <a:lnTo>
                  <a:pt x="208770" y="112669"/>
                </a:lnTo>
                <a:close/>
              </a:path>
              <a:path extrusionOk="0" h="309879" w="1030604">
                <a:moveTo>
                  <a:pt x="68486" y="309290"/>
                </a:moveTo>
                <a:lnTo>
                  <a:pt x="61857" y="309290"/>
                </a:lnTo>
                <a:lnTo>
                  <a:pt x="59649" y="308185"/>
                </a:lnTo>
                <a:lnTo>
                  <a:pt x="62963" y="301558"/>
                </a:lnTo>
                <a:lnTo>
                  <a:pt x="96101" y="195515"/>
                </a:lnTo>
                <a:lnTo>
                  <a:pt x="96101" y="192201"/>
                </a:lnTo>
                <a:lnTo>
                  <a:pt x="92787" y="188888"/>
                </a:lnTo>
                <a:lnTo>
                  <a:pt x="3313" y="122611"/>
                </a:lnTo>
                <a:lnTo>
                  <a:pt x="0" y="120954"/>
                </a:lnTo>
                <a:lnTo>
                  <a:pt x="0" y="112669"/>
                </a:lnTo>
                <a:lnTo>
                  <a:pt x="331383" y="112670"/>
                </a:lnTo>
                <a:lnTo>
                  <a:pt x="334696" y="119297"/>
                </a:lnTo>
                <a:lnTo>
                  <a:pt x="328069" y="122611"/>
                </a:lnTo>
                <a:lnTo>
                  <a:pt x="238595" y="188888"/>
                </a:lnTo>
                <a:lnTo>
                  <a:pt x="235281" y="192201"/>
                </a:lnTo>
                <a:lnTo>
                  <a:pt x="235281" y="195515"/>
                </a:lnTo>
                <a:lnTo>
                  <a:pt x="249779" y="241909"/>
                </a:lnTo>
                <a:lnTo>
                  <a:pt x="162377" y="241909"/>
                </a:lnTo>
                <a:lnTo>
                  <a:pt x="69590" y="308185"/>
                </a:lnTo>
                <a:lnTo>
                  <a:pt x="68486" y="309290"/>
                </a:lnTo>
                <a:close/>
              </a:path>
              <a:path extrusionOk="0" h="309879" w="1030604">
                <a:moveTo>
                  <a:pt x="269525" y="309290"/>
                </a:moveTo>
                <a:lnTo>
                  <a:pt x="262896" y="309290"/>
                </a:lnTo>
                <a:lnTo>
                  <a:pt x="261792" y="308185"/>
                </a:lnTo>
                <a:lnTo>
                  <a:pt x="169005" y="241909"/>
                </a:lnTo>
                <a:lnTo>
                  <a:pt x="249779" y="241909"/>
                </a:lnTo>
                <a:lnTo>
                  <a:pt x="268420" y="301558"/>
                </a:lnTo>
                <a:lnTo>
                  <a:pt x="271733" y="308185"/>
                </a:lnTo>
                <a:lnTo>
                  <a:pt x="269525" y="309290"/>
                </a:lnTo>
                <a:close/>
              </a:path>
              <a:path extrusionOk="0" h="309879" w="1030604">
                <a:moveTo>
                  <a:pt x="556723" y="112669"/>
                </a:moveTo>
                <a:lnTo>
                  <a:pt x="470563" y="112669"/>
                </a:lnTo>
                <a:lnTo>
                  <a:pt x="473877" y="109356"/>
                </a:lnTo>
                <a:lnTo>
                  <a:pt x="507015" y="3313"/>
                </a:lnTo>
                <a:lnTo>
                  <a:pt x="510329" y="0"/>
                </a:lnTo>
                <a:lnTo>
                  <a:pt x="516956" y="0"/>
                </a:lnTo>
                <a:lnTo>
                  <a:pt x="520270" y="3313"/>
                </a:lnTo>
                <a:lnTo>
                  <a:pt x="553409" y="109356"/>
                </a:lnTo>
                <a:lnTo>
                  <a:pt x="556723" y="112669"/>
                </a:lnTo>
                <a:close/>
              </a:path>
              <a:path extrusionOk="0" h="309879" w="1030604">
                <a:moveTo>
                  <a:pt x="416437" y="309290"/>
                </a:moveTo>
                <a:lnTo>
                  <a:pt x="409809" y="309290"/>
                </a:lnTo>
                <a:lnTo>
                  <a:pt x="407600" y="308185"/>
                </a:lnTo>
                <a:lnTo>
                  <a:pt x="410914" y="301558"/>
                </a:lnTo>
                <a:lnTo>
                  <a:pt x="444053" y="195515"/>
                </a:lnTo>
                <a:lnTo>
                  <a:pt x="444053" y="192201"/>
                </a:lnTo>
                <a:lnTo>
                  <a:pt x="440739" y="188888"/>
                </a:lnTo>
                <a:lnTo>
                  <a:pt x="351265" y="122611"/>
                </a:lnTo>
                <a:lnTo>
                  <a:pt x="344638" y="119297"/>
                </a:lnTo>
                <a:lnTo>
                  <a:pt x="347952" y="112669"/>
                </a:lnTo>
                <a:lnTo>
                  <a:pt x="679334" y="112669"/>
                </a:lnTo>
                <a:lnTo>
                  <a:pt x="682648" y="119297"/>
                </a:lnTo>
                <a:lnTo>
                  <a:pt x="676020" y="122611"/>
                </a:lnTo>
                <a:lnTo>
                  <a:pt x="586547" y="188888"/>
                </a:lnTo>
                <a:lnTo>
                  <a:pt x="583233" y="192201"/>
                </a:lnTo>
                <a:lnTo>
                  <a:pt x="583233" y="195515"/>
                </a:lnTo>
                <a:lnTo>
                  <a:pt x="597731" y="241909"/>
                </a:lnTo>
                <a:lnTo>
                  <a:pt x="510329" y="241909"/>
                </a:lnTo>
                <a:lnTo>
                  <a:pt x="417542" y="308185"/>
                </a:lnTo>
                <a:lnTo>
                  <a:pt x="416437" y="309290"/>
                </a:lnTo>
                <a:close/>
              </a:path>
              <a:path extrusionOk="0" h="309879" w="1030604">
                <a:moveTo>
                  <a:pt x="617477" y="309290"/>
                </a:moveTo>
                <a:lnTo>
                  <a:pt x="610848" y="309290"/>
                </a:lnTo>
                <a:lnTo>
                  <a:pt x="609744" y="308185"/>
                </a:lnTo>
                <a:lnTo>
                  <a:pt x="516956" y="241909"/>
                </a:lnTo>
                <a:lnTo>
                  <a:pt x="597731" y="241909"/>
                </a:lnTo>
                <a:lnTo>
                  <a:pt x="616371" y="301558"/>
                </a:lnTo>
                <a:lnTo>
                  <a:pt x="619685" y="308185"/>
                </a:lnTo>
                <a:lnTo>
                  <a:pt x="617477" y="309290"/>
                </a:lnTo>
                <a:close/>
              </a:path>
              <a:path extrusionOk="0" h="309879" w="1030604">
                <a:moveTo>
                  <a:pt x="904675" y="112669"/>
                </a:moveTo>
                <a:lnTo>
                  <a:pt x="818515" y="112669"/>
                </a:lnTo>
                <a:lnTo>
                  <a:pt x="821828" y="109356"/>
                </a:lnTo>
                <a:lnTo>
                  <a:pt x="854967" y="3313"/>
                </a:lnTo>
                <a:lnTo>
                  <a:pt x="858281" y="0"/>
                </a:lnTo>
                <a:lnTo>
                  <a:pt x="864908" y="0"/>
                </a:lnTo>
                <a:lnTo>
                  <a:pt x="868222" y="3313"/>
                </a:lnTo>
                <a:lnTo>
                  <a:pt x="901360" y="109356"/>
                </a:lnTo>
                <a:lnTo>
                  <a:pt x="904675" y="112669"/>
                </a:lnTo>
                <a:close/>
              </a:path>
              <a:path extrusionOk="0" h="309879" w="1030604">
                <a:moveTo>
                  <a:pt x="764389" y="309290"/>
                </a:moveTo>
                <a:lnTo>
                  <a:pt x="757761" y="309290"/>
                </a:lnTo>
                <a:lnTo>
                  <a:pt x="755552" y="308185"/>
                </a:lnTo>
                <a:lnTo>
                  <a:pt x="758866" y="301558"/>
                </a:lnTo>
                <a:lnTo>
                  <a:pt x="792004" y="195515"/>
                </a:lnTo>
                <a:lnTo>
                  <a:pt x="792004" y="192201"/>
                </a:lnTo>
                <a:lnTo>
                  <a:pt x="788691" y="188888"/>
                </a:lnTo>
                <a:lnTo>
                  <a:pt x="699217" y="122611"/>
                </a:lnTo>
                <a:lnTo>
                  <a:pt x="692589" y="119297"/>
                </a:lnTo>
                <a:lnTo>
                  <a:pt x="695903" y="112669"/>
                </a:lnTo>
                <a:lnTo>
                  <a:pt x="1027286" y="112669"/>
                </a:lnTo>
                <a:lnTo>
                  <a:pt x="1030599" y="119297"/>
                </a:lnTo>
                <a:lnTo>
                  <a:pt x="1023972" y="122611"/>
                </a:lnTo>
                <a:lnTo>
                  <a:pt x="934499" y="188888"/>
                </a:lnTo>
                <a:lnTo>
                  <a:pt x="931185" y="192201"/>
                </a:lnTo>
                <a:lnTo>
                  <a:pt x="931185" y="195515"/>
                </a:lnTo>
                <a:lnTo>
                  <a:pt x="945683" y="241909"/>
                </a:lnTo>
                <a:lnTo>
                  <a:pt x="858281" y="241909"/>
                </a:lnTo>
                <a:lnTo>
                  <a:pt x="765493" y="308185"/>
                </a:lnTo>
                <a:lnTo>
                  <a:pt x="764389" y="309290"/>
                </a:lnTo>
                <a:close/>
              </a:path>
              <a:path extrusionOk="0" h="309879" w="1030604">
                <a:moveTo>
                  <a:pt x="965428" y="309290"/>
                </a:moveTo>
                <a:lnTo>
                  <a:pt x="958800" y="309290"/>
                </a:lnTo>
                <a:lnTo>
                  <a:pt x="957696" y="308185"/>
                </a:lnTo>
                <a:lnTo>
                  <a:pt x="864908" y="241909"/>
                </a:lnTo>
                <a:lnTo>
                  <a:pt x="945683" y="241909"/>
                </a:lnTo>
                <a:lnTo>
                  <a:pt x="964323" y="301558"/>
                </a:lnTo>
                <a:lnTo>
                  <a:pt x="967637" y="308185"/>
                </a:lnTo>
                <a:lnTo>
                  <a:pt x="965428" y="30929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95" name="Google Shape;195;p7"/>
          <p:cNvSpPr txBox="1"/>
          <p:nvPr>
            <p:ph type="title"/>
          </p:nvPr>
        </p:nvSpPr>
        <p:spPr>
          <a:xfrm>
            <a:off x="4915402" y="2463666"/>
            <a:ext cx="3522979" cy="14966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65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Tahoma"/>
                <a:ea typeface="Tahoma"/>
                <a:cs typeface="Tahoma"/>
                <a:sym typeface="Tahoma"/>
              </a:rPr>
              <a:t>LIFE LINE</a:t>
            </a:r>
            <a:endParaRPr sz="6000">
              <a:latin typeface="Tahoma"/>
              <a:ea typeface="Tahoma"/>
              <a:cs typeface="Tahoma"/>
              <a:sym typeface="Tahom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05"/>
              </a:spcBef>
              <a:spcAft>
                <a:spcPts val="0"/>
              </a:spcAft>
              <a:buNone/>
            </a:pPr>
            <a:r>
              <a:rPr b="0" lang="en-US" sz="2500">
                <a:latin typeface="Verdana"/>
                <a:ea typeface="Verdana"/>
                <a:cs typeface="Verdana"/>
                <a:sym typeface="Verdana"/>
              </a:rPr>
              <a:t>Наш стартап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96" name="Google Shape;19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75752" y="4866783"/>
            <a:ext cx="114300" cy="11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75752" y="5743083"/>
            <a:ext cx="114300" cy="11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75752" y="7057533"/>
            <a:ext cx="114300" cy="11429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7"/>
          <p:cNvSpPr txBox="1"/>
          <p:nvPr/>
        </p:nvSpPr>
        <p:spPr>
          <a:xfrm>
            <a:off x="5455053" y="4650877"/>
            <a:ext cx="6120765" cy="35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Содержание специализированного  транспорта: </a:t>
            </a:r>
            <a:r>
              <a:rPr b="1" lang="en-US" sz="2500">
                <a:solidFill>
                  <a:srgbClr val="1B1B1B"/>
                </a:solidFill>
                <a:latin typeface="Tahoma"/>
                <a:ea typeface="Tahoma"/>
                <a:cs typeface="Tahoma"/>
                <a:sym typeface="Tahoma"/>
              </a:rPr>
              <a:t>0 ₽ в год</a:t>
            </a:r>
            <a:endParaRPr sz="2500">
              <a:latin typeface="Tahoma"/>
              <a:ea typeface="Tahoma"/>
              <a:cs typeface="Tahoma"/>
              <a:sym typeface="Tahoma"/>
            </a:endParaRPr>
          </a:p>
          <a:p>
            <a:pPr indent="0" lvl="0" marL="12700" marR="4889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Базовая ставка заработной платы  (оклад): </a:t>
            </a:r>
            <a:r>
              <a:rPr b="1" lang="en-US" sz="2500">
                <a:solidFill>
                  <a:srgbClr val="1B1B1B"/>
                </a:solidFill>
                <a:latin typeface="Tahoma"/>
                <a:ea typeface="Tahoma"/>
                <a:cs typeface="Tahoma"/>
                <a:sym typeface="Tahoma"/>
              </a:rPr>
              <a:t>з/п сотрудника зависит от  фактических вызовов</a:t>
            </a:r>
            <a:endParaRPr sz="2500">
              <a:latin typeface="Tahoma"/>
              <a:ea typeface="Tahoma"/>
              <a:cs typeface="Tahoma"/>
              <a:sym typeface="Tahoma"/>
            </a:endParaRPr>
          </a:p>
          <a:p>
            <a:pPr indent="0" lvl="0" marL="12700" marR="44323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Стоимость вызова медицинского  работника: </a:t>
            </a:r>
            <a:r>
              <a:rPr b="1" lang="en-US" sz="2500">
                <a:solidFill>
                  <a:srgbClr val="1B1B1B"/>
                </a:solidFill>
                <a:latin typeface="Tahoma"/>
                <a:ea typeface="Tahoma"/>
                <a:cs typeface="Tahoma"/>
                <a:sym typeface="Tahoma"/>
              </a:rPr>
              <a:t>2300 ₽ (может  варьироваться)</a:t>
            </a:r>
            <a:endParaRPr sz="25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00" name="Google Shape;20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3831411" cy="2226793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7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LIFE LINE </a:t>
            </a:r>
            <a:r>
              <a:rPr lang="en-US">
                <a:solidFill>
                  <a:srgbClr val="1B1B1B"/>
                </a:solidFill>
              </a:rPr>
              <a:t>TEAM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"/>
          <p:cNvSpPr/>
          <p:nvPr/>
        </p:nvSpPr>
        <p:spPr>
          <a:xfrm>
            <a:off x="1695050" y="2647825"/>
            <a:ext cx="2296160" cy="5978525"/>
          </a:xfrm>
          <a:custGeom>
            <a:rect b="b" l="l" r="r" t="t"/>
            <a:pathLst>
              <a:path extrusionOk="0" h="5978525" w="2296160">
                <a:moveTo>
                  <a:pt x="1962351" y="5978160"/>
                </a:moveTo>
                <a:lnTo>
                  <a:pt x="333372" y="5978160"/>
                </a:lnTo>
                <a:lnTo>
                  <a:pt x="284111" y="5974545"/>
                </a:lnTo>
                <a:lnTo>
                  <a:pt x="237091" y="5964045"/>
                </a:lnTo>
                <a:lnTo>
                  <a:pt x="192832" y="5947175"/>
                </a:lnTo>
                <a:lnTo>
                  <a:pt x="151848" y="5924451"/>
                </a:lnTo>
                <a:lnTo>
                  <a:pt x="114656" y="5896389"/>
                </a:lnTo>
                <a:lnTo>
                  <a:pt x="81771" y="5863504"/>
                </a:lnTo>
                <a:lnTo>
                  <a:pt x="53708" y="5826311"/>
                </a:lnTo>
                <a:lnTo>
                  <a:pt x="30984" y="5785328"/>
                </a:lnTo>
                <a:lnTo>
                  <a:pt x="14114" y="5741068"/>
                </a:lnTo>
                <a:lnTo>
                  <a:pt x="3614" y="5694049"/>
                </a:lnTo>
                <a:lnTo>
                  <a:pt x="0" y="5644788"/>
                </a:lnTo>
                <a:lnTo>
                  <a:pt x="0" y="333371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4" y="0"/>
                </a:lnTo>
                <a:lnTo>
                  <a:pt x="1962349" y="0"/>
                </a:lnTo>
                <a:lnTo>
                  <a:pt x="2011613" y="3614"/>
                </a:lnTo>
                <a:lnTo>
                  <a:pt x="2058632" y="14114"/>
                </a:lnTo>
                <a:lnTo>
                  <a:pt x="2102891" y="30984"/>
                </a:lnTo>
                <a:lnTo>
                  <a:pt x="2143875" y="53708"/>
                </a:lnTo>
                <a:lnTo>
                  <a:pt x="2181067" y="81771"/>
                </a:lnTo>
                <a:lnTo>
                  <a:pt x="2213953" y="114656"/>
                </a:lnTo>
                <a:lnTo>
                  <a:pt x="2242015" y="151848"/>
                </a:lnTo>
                <a:lnTo>
                  <a:pt x="2264739" y="192832"/>
                </a:lnTo>
                <a:lnTo>
                  <a:pt x="2281609" y="237091"/>
                </a:lnTo>
                <a:lnTo>
                  <a:pt x="2292110" y="284111"/>
                </a:lnTo>
                <a:lnTo>
                  <a:pt x="2295724" y="333371"/>
                </a:lnTo>
                <a:lnTo>
                  <a:pt x="2295724" y="5644788"/>
                </a:lnTo>
                <a:lnTo>
                  <a:pt x="2292110" y="5694049"/>
                </a:lnTo>
                <a:lnTo>
                  <a:pt x="2281609" y="5741068"/>
                </a:lnTo>
                <a:lnTo>
                  <a:pt x="2264739" y="5785328"/>
                </a:lnTo>
                <a:lnTo>
                  <a:pt x="2242015" y="5826311"/>
                </a:lnTo>
                <a:lnTo>
                  <a:pt x="2213953" y="5863504"/>
                </a:lnTo>
                <a:lnTo>
                  <a:pt x="2181067" y="5896389"/>
                </a:lnTo>
                <a:lnTo>
                  <a:pt x="2143875" y="5924451"/>
                </a:lnTo>
                <a:lnTo>
                  <a:pt x="2102891" y="5947175"/>
                </a:lnTo>
                <a:lnTo>
                  <a:pt x="2058632" y="5964045"/>
                </a:lnTo>
                <a:lnTo>
                  <a:pt x="2011613" y="5974545"/>
                </a:lnTo>
                <a:lnTo>
                  <a:pt x="1962351" y="597816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07" name="Google Shape;20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31540" y="3105025"/>
            <a:ext cx="4637758" cy="463775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8"/>
          <p:cNvSpPr/>
          <p:nvPr/>
        </p:nvSpPr>
        <p:spPr>
          <a:xfrm>
            <a:off x="17576806" y="9589689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09" name="Google Shape;209;p8"/>
          <p:cNvSpPr/>
          <p:nvPr/>
        </p:nvSpPr>
        <p:spPr>
          <a:xfrm>
            <a:off x="17071854" y="9589689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0" name="Google Shape;210;p8"/>
          <p:cNvSpPr/>
          <p:nvPr/>
        </p:nvSpPr>
        <p:spPr>
          <a:xfrm>
            <a:off x="16567935" y="9589689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1" name="Google Shape;211;p8"/>
          <p:cNvSpPr/>
          <p:nvPr/>
        </p:nvSpPr>
        <p:spPr>
          <a:xfrm>
            <a:off x="14947619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3" y="370449"/>
                </a:moveTo>
                <a:lnTo>
                  <a:pt x="334287" y="370449"/>
                </a:lnTo>
                <a:lnTo>
                  <a:pt x="326921" y="367637"/>
                </a:lnTo>
                <a:lnTo>
                  <a:pt x="185223" y="225940"/>
                </a:lnTo>
                <a:lnTo>
                  <a:pt x="43526" y="367637"/>
                </a:lnTo>
                <a:lnTo>
                  <a:pt x="36160" y="370449"/>
                </a:lnTo>
                <a:lnTo>
                  <a:pt x="21421" y="370449"/>
                </a:lnTo>
                <a:lnTo>
                  <a:pt x="14055" y="367637"/>
                </a:lnTo>
                <a:lnTo>
                  <a:pt x="8432" y="362014"/>
                </a:lnTo>
                <a:lnTo>
                  <a:pt x="2108" y="352492"/>
                </a:lnTo>
                <a:lnTo>
                  <a:pt x="0" y="341658"/>
                </a:lnTo>
                <a:lnTo>
                  <a:pt x="2108" y="330825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7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39" y="17954"/>
                </a:lnTo>
                <a:lnTo>
                  <a:pt x="370447" y="28789"/>
                </a:lnTo>
                <a:lnTo>
                  <a:pt x="368339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5"/>
                </a:lnTo>
                <a:lnTo>
                  <a:pt x="370447" y="341658"/>
                </a:lnTo>
                <a:lnTo>
                  <a:pt x="368339" y="352492"/>
                </a:lnTo>
                <a:lnTo>
                  <a:pt x="362015" y="362014"/>
                </a:lnTo>
                <a:lnTo>
                  <a:pt x="356392" y="367637"/>
                </a:lnTo>
                <a:lnTo>
                  <a:pt x="349023" y="370449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2" name="Google Shape;212;p8"/>
          <p:cNvSpPr/>
          <p:nvPr/>
        </p:nvSpPr>
        <p:spPr>
          <a:xfrm>
            <a:off x="15846564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4" y="370450"/>
                </a:moveTo>
                <a:lnTo>
                  <a:pt x="334287" y="370450"/>
                </a:lnTo>
                <a:lnTo>
                  <a:pt x="326922" y="367638"/>
                </a:lnTo>
                <a:lnTo>
                  <a:pt x="185224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4" y="144507"/>
                </a:lnTo>
                <a:lnTo>
                  <a:pt x="321298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6" y="321303"/>
                </a:lnTo>
                <a:lnTo>
                  <a:pt x="368340" y="330826"/>
                </a:lnTo>
                <a:lnTo>
                  <a:pt x="370449" y="341659"/>
                </a:lnTo>
                <a:lnTo>
                  <a:pt x="368340" y="352493"/>
                </a:lnTo>
                <a:lnTo>
                  <a:pt x="362016" y="362015"/>
                </a:lnTo>
                <a:lnTo>
                  <a:pt x="356393" y="367638"/>
                </a:lnTo>
                <a:lnTo>
                  <a:pt x="349024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3" name="Google Shape;213;p8"/>
          <p:cNvSpPr/>
          <p:nvPr/>
        </p:nvSpPr>
        <p:spPr>
          <a:xfrm>
            <a:off x="16679809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3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6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40" y="330826"/>
                </a:lnTo>
                <a:lnTo>
                  <a:pt x="370448" y="341659"/>
                </a:lnTo>
                <a:lnTo>
                  <a:pt x="368340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3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4" name="Google Shape;214;p8"/>
          <p:cNvSpPr/>
          <p:nvPr/>
        </p:nvSpPr>
        <p:spPr>
          <a:xfrm>
            <a:off x="17578754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2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5" y="144506"/>
                </a:lnTo>
                <a:lnTo>
                  <a:pt x="321299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6"/>
                </a:lnTo>
                <a:lnTo>
                  <a:pt x="370447" y="341659"/>
                </a:lnTo>
                <a:lnTo>
                  <a:pt x="368339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2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5" name="Google Shape;215;p8"/>
          <p:cNvSpPr/>
          <p:nvPr/>
        </p:nvSpPr>
        <p:spPr>
          <a:xfrm>
            <a:off x="4928102" y="4073768"/>
            <a:ext cx="1030605" cy="309880"/>
          </a:xfrm>
          <a:custGeom>
            <a:rect b="b" l="l" r="r" t="t"/>
            <a:pathLst>
              <a:path extrusionOk="0" h="309879" w="1030604">
                <a:moveTo>
                  <a:pt x="208770" y="112669"/>
                </a:moveTo>
                <a:lnTo>
                  <a:pt x="122611" y="112669"/>
                </a:lnTo>
                <a:lnTo>
                  <a:pt x="125925" y="109356"/>
                </a:lnTo>
                <a:lnTo>
                  <a:pt x="159063" y="3313"/>
                </a:lnTo>
                <a:lnTo>
                  <a:pt x="162377" y="0"/>
                </a:lnTo>
                <a:lnTo>
                  <a:pt x="169005" y="0"/>
                </a:lnTo>
                <a:lnTo>
                  <a:pt x="172319" y="3313"/>
                </a:lnTo>
                <a:lnTo>
                  <a:pt x="205457" y="109356"/>
                </a:lnTo>
                <a:lnTo>
                  <a:pt x="208770" y="112669"/>
                </a:lnTo>
                <a:close/>
              </a:path>
              <a:path extrusionOk="0" h="309879" w="1030604">
                <a:moveTo>
                  <a:pt x="68486" y="309290"/>
                </a:moveTo>
                <a:lnTo>
                  <a:pt x="61857" y="309290"/>
                </a:lnTo>
                <a:lnTo>
                  <a:pt x="59649" y="308185"/>
                </a:lnTo>
                <a:lnTo>
                  <a:pt x="62963" y="301558"/>
                </a:lnTo>
                <a:lnTo>
                  <a:pt x="96101" y="195515"/>
                </a:lnTo>
                <a:lnTo>
                  <a:pt x="96101" y="192201"/>
                </a:lnTo>
                <a:lnTo>
                  <a:pt x="92787" y="188888"/>
                </a:lnTo>
                <a:lnTo>
                  <a:pt x="3313" y="122611"/>
                </a:lnTo>
                <a:lnTo>
                  <a:pt x="0" y="120954"/>
                </a:lnTo>
                <a:lnTo>
                  <a:pt x="0" y="112669"/>
                </a:lnTo>
                <a:lnTo>
                  <a:pt x="331383" y="112670"/>
                </a:lnTo>
                <a:lnTo>
                  <a:pt x="334696" y="119297"/>
                </a:lnTo>
                <a:lnTo>
                  <a:pt x="328069" y="122611"/>
                </a:lnTo>
                <a:lnTo>
                  <a:pt x="238595" y="188888"/>
                </a:lnTo>
                <a:lnTo>
                  <a:pt x="235281" y="192201"/>
                </a:lnTo>
                <a:lnTo>
                  <a:pt x="235281" y="195515"/>
                </a:lnTo>
                <a:lnTo>
                  <a:pt x="249779" y="241909"/>
                </a:lnTo>
                <a:lnTo>
                  <a:pt x="162377" y="241909"/>
                </a:lnTo>
                <a:lnTo>
                  <a:pt x="69590" y="308185"/>
                </a:lnTo>
                <a:lnTo>
                  <a:pt x="68486" y="309290"/>
                </a:lnTo>
                <a:close/>
              </a:path>
              <a:path extrusionOk="0" h="309879" w="1030604">
                <a:moveTo>
                  <a:pt x="269525" y="309290"/>
                </a:moveTo>
                <a:lnTo>
                  <a:pt x="262896" y="309290"/>
                </a:lnTo>
                <a:lnTo>
                  <a:pt x="261792" y="308185"/>
                </a:lnTo>
                <a:lnTo>
                  <a:pt x="169005" y="241909"/>
                </a:lnTo>
                <a:lnTo>
                  <a:pt x="249779" y="241909"/>
                </a:lnTo>
                <a:lnTo>
                  <a:pt x="268420" y="301558"/>
                </a:lnTo>
                <a:lnTo>
                  <a:pt x="271733" y="308185"/>
                </a:lnTo>
                <a:lnTo>
                  <a:pt x="269525" y="309290"/>
                </a:lnTo>
                <a:close/>
              </a:path>
              <a:path extrusionOk="0" h="309879" w="1030604">
                <a:moveTo>
                  <a:pt x="556723" y="112669"/>
                </a:moveTo>
                <a:lnTo>
                  <a:pt x="470563" y="112669"/>
                </a:lnTo>
                <a:lnTo>
                  <a:pt x="473877" y="109356"/>
                </a:lnTo>
                <a:lnTo>
                  <a:pt x="507015" y="3313"/>
                </a:lnTo>
                <a:lnTo>
                  <a:pt x="510329" y="0"/>
                </a:lnTo>
                <a:lnTo>
                  <a:pt x="516956" y="0"/>
                </a:lnTo>
                <a:lnTo>
                  <a:pt x="520270" y="3313"/>
                </a:lnTo>
                <a:lnTo>
                  <a:pt x="553409" y="109356"/>
                </a:lnTo>
                <a:lnTo>
                  <a:pt x="556723" y="112669"/>
                </a:lnTo>
                <a:close/>
              </a:path>
              <a:path extrusionOk="0" h="309879" w="1030604">
                <a:moveTo>
                  <a:pt x="416437" y="309290"/>
                </a:moveTo>
                <a:lnTo>
                  <a:pt x="409809" y="309290"/>
                </a:lnTo>
                <a:lnTo>
                  <a:pt x="407600" y="308185"/>
                </a:lnTo>
                <a:lnTo>
                  <a:pt x="410914" y="301558"/>
                </a:lnTo>
                <a:lnTo>
                  <a:pt x="444053" y="195515"/>
                </a:lnTo>
                <a:lnTo>
                  <a:pt x="444053" y="192201"/>
                </a:lnTo>
                <a:lnTo>
                  <a:pt x="440739" y="188888"/>
                </a:lnTo>
                <a:lnTo>
                  <a:pt x="351265" y="122611"/>
                </a:lnTo>
                <a:lnTo>
                  <a:pt x="344638" y="119297"/>
                </a:lnTo>
                <a:lnTo>
                  <a:pt x="347952" y="112669"/>
                </a:lnTo>
                <a:lnTo>
                  <a:pt x="679334" y="112669"/>
                </a:lnTo>
                <a:lnTo>
                  <a:pt x="682648" y="119297"/>
                </a:lnTo>
                <a:lnTo>
                  <a:pt x="676020" y="122611"/>
                </a:lnTo>
                <a:lnTo>
                  <a:pt x="586547" y="188888"/>
                </a:lnTo>
                <a:lnTo>
                  <a:pt x="583233" y="192201"/>
                </a:lnTo>
                <a:lnTo>
                  <a:pt x="583233" y="195515"/>
                </a:lnTo>
                <a:lnTo>
                  <a:pt x="597731" y="241909"/>
                </a:lnTo>
                <a:lnTo>
                  <a:pt x="510329" y="241909"/>
                </a:lnTo>
                <a:lnTo>
                  <a:pt x="417542" y="308185"/>
                </a:lnTo>
                <a:lnTo>
                  <a:pt x="416437" y="309290"/>
                </a:lnTo>
                <a:close/>
              </a:path>
              <a:path extrusionOk="0" h="309879" w="1030604">
                <a:moveTo>
                  <a:pt x="617477" y="309290"/>
                </a:moveTo>
                <a:lnTo>
                  <a:pt x="610848" y="309290"/>
                </a:lnTo>
                <a:lnTo>
                  <a:pt x="609744" y="308185"/>
                </a:lnTo>
                <a:lnTo>
                  <a:pt x="516956" y="241909"/>
                </a:lnTo>
                <a:lnTo>
                  <a:pt x="597731" y="241909"/>
                </a:lnTo>
                <a:lnTo>
                  <a:pt x="616371" y="301558"/>
                </a:lnTo>
                <a:lnTo>
                  <a:pt x="619685" y="308185"/>
                </a:lnTo>
                <a:lnTo>
                  <a:pt x="617477" y="309290"/>
                </a:lnTo>
                <a:close/>
              </a:path>
              <a:path extrusionOk="0" h="309879" w="1030604">
                <a:moveTo>
                  <a:pt x="904675" y="112669"/>
                </a:moveTo>
                <a:lnTo>
                  <a:pt x="818515" y="112669"/>
                </a:lnTo>
                <a:lnTo>
                  <a:pt x="821828" y="109356"/>
                </a:lnTo>
                <a:lnTo>
                  <a:pt x="854967" y="3313"/>
                </a:lnTo>
                <a:lnTo>
                  <a:pt x="858281" y="0"/>
                </a:lnTo>
                <a:lnTo>
                  <a:pt x="864908" y="0"/>
                </a:lnTo>
                <a:lnTo>
                  <a:pt x="868222" y="3313"/>
                </a:lnTo>
                <a:lnTo>
                  <a:pt x="901360" y="109356"/>
                </a:lnTo>
                <a:lnTo>
                  <a:pt x="904675" y="112669"/>
                </a:lnTo>
                <a:close/>
              </a:path>
              <a:path extrusionOk="0" h="309879" w="1030604">
                <a:moveTo>
                  <a:pt x="764389" y="309290"/>
                </a:moveTo>
                <a:lnTo>
                  <a:pt x="757761" y="309290"/>
                </a:lnTo>
                <a:lnTo>
                  <a:pt x="755552" y="308185"/>
                </a:lnTo>
                <a:lnTo>
                  <a:pt x="758866" y="301558"/>
                </a:lnTo>
                <a:lnTo>
                  <a:pt x="792004" y="195515"/>
                </a:lnTo>
                <a:lnTo>
                  <a:pt x="792004" y="192201"/>
                </a:lnTo>
                <a:lnTo>
                  <a:pt x="788691" y="188888"/>
                </a:lnTo>
                <a:lnTo>
                  <a:pt x="699217" y="122611"/>
                </a:lnTo>
                <a:lnTo>
                  <a:pt x="692589" y="119297"/>
                </a:lnTo>
                <a:lnTo>
                  <a:pt x="695903" y="112669"/>
                </a:lnTo>
                <a:lnTo>
                  <a:pt x="1027286" y="112669"/>
                </a:lnTo>
                <a:lnTo>
                  <a:pt x="1030599" y="119297"/>
                </a:lnTo>
                <a:lnTo>
                  <a:pt x="1023972" y="122611"/>
                </a:lnTo>
                <a:lnTo>
                  <a:pt x="934499" y="188888"/>
                </a:lnTo>
                <a:lnTo>
                  <a:pt x="931185" y="192201"/>
                </a:lnTo>
                <a:lnTo>
                  <a:pt x="931185" y="195515"/>
                </a:lnTo>
                <a:lnTo>
                  <a:pt x="945683" y="241909"/>
                </a:lnTo>
                <a:lnTo>
                  <a:pt x="858281" y="241909"/>
                </a:lnTo>
                <a:lnTo>
                  <a:pt x="765493" y="308185"/>
                </a:lnTo>
                <a:lnTo>
                  <a:pt x="764389" y="309290"/>
                </a:lnTo>
                <a:close/>
              </a:path>
              <a:path extrusionOk="0" h="309879" w="1030604">
                <a:moveTo>
                  <a:pt x="965428" y="309290"/>
                </a:moveTo>
                <a:lnTo>
                  <a:pt x="958800" y="309290"/>
                </a:lnTo>
                <a:lnTo>
                  <a:pt x="957696" y="308185"/>
                </a:lnTo>
                <a:lnTo>
                  <a:pt x="864908" y="241909"/>
                </a:lnTo>
                <a:lnTo>
                  <a:pt x="945683" y="241909"/>
                </a:lnTo>
                <a:lnTo>
                  <a:pt x="964323" y="301558"/>
                </a:lnTo>
                <a:lnTo>
                  <a:pt x="967637" y="308185"/>
                </a:lnTo>
                <a:lnTo>
                  <a:pt x="965428" y="30929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6" name="Google Shape;216;p8"/>
          <p:cNvSpPr txBox="1"/>
          <p:nvPr/>
        </p:nvSpPr>
        <p:spPr>
          <a:xfrm>
            <a:off x="1969479" y="3019331"/>
            <a:ext cx="1736089" cy="15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0">
                <a:solidFill>
                  <a:srgbClr val="FBFBFB"/>
                </a:solidFill>
                <a:latin typeface="Verdana"/>
                <a:ea typeface="Verdana"/>
                <a:cs typeface="Verdana"/>
                <a:sym typeface="Verdana"/>
              </a:rPr>
              <a:t>06</a:t>
            </a:r>
            <a:endParaRPr sz="10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7" name="Google Shape;217;p8"/>
          <p:cNvSpPr txBox="1"/>
          <p:nvPr>
            <p:ph type="title"/>
          </p:nvPr>
        </p:nvSpPr>
        <p:spPr>
          <a:xfrm>
            <a:off x="4915402" y="2463662"/>
            <a:ext cx="3002280" cy="14966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65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Tahoma"/>
                <a:ea typeface="Tahoma"/>
                <a:cs typeface="Tahoma"/>
                <a:sym typeface="Tahoma"/>
              </a:rPr>
              <a:t>ЛОТОС</a:t>
            </a:r>
            <a:endParaRPr sz="6000">
              <a:latin typeface="Tahoma"/>
              <a:ea typeface="Tahoma"/>
              <a:cs typeface="Tahoma"/>
              <a:sym typeface="Tahom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05"/>
              </a:spcBef>
              <a:spcAft>
                <a:spcPts val="0"/>
              </a:spcAft>
              <a:buNone/>
            </a:pPr>
            <a:r>
              <a:rPr b="0" lang="en-US" sz="2500">
                <a:latin typeface="Verdana"/>
                <a:ea typeface="Verdana"/>
                <a:cs typeface="Verdana"/>
                <a:sym typeface="Verdana"/>
              </a:rPr>
              <a:t>Частная клиника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8" name="Google Shape;21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75752" y="4845688"/>
            <a:ext cx="114300" cy="11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75752" y="6160138"/>
            <a:ext cx="114300" cy="11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75752" y="7912738"/>
            <a:ext cx="114300" cy="11429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8"/>
          <p:cNvSpPr txBox="1"/>
          <p:nvPr/>
        </p:nvSpPr>
        <p:spPr>
          <a:xfrm>
            <a:off x="5455053" y="4629782"/>
            <a:ext cx="5792470" cy="396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Содержание  специализированного  транспорта: </a:t>
            </a:r>
            <a:r>
              <a:rPr b="1" lang="en-US" sz="2500">
                <a:solidFill>
                  <a:srgbClr val="1B1B1B"/>
                </a:solidFill>
                <a:latin typeface="Tahoma"/>
                <a:ea typeface="Tahoma"/>
                <a:cs typeface="Tahoma"/>
                <a:sym typeface="Tahoma"/>
              </a:rPr>
              <a:t>372 000 ₽ в год  </a:t>
            </a: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Базовая ставка заработной платы  (оклад): </a:t>
            </a:r>
            <a:r>
              <a:rPr b="1" lang="en-US" sz="2500">
                <a:solidFill>
                  <a:srgbClr val="1B1B1B"/>
                </a:solidFill>
                <a:latin typeface="Tahoma"/>
                <a:ea typeface="Tahoma"/>
                <a:cs typeface="Tahoma"/>
                <a:sym typeface="Tahoma"/>
              </a:rPr>
              <a:t>средняя з/п - 80 000 ₽ в  месяц и 24 960 000 ₽ в год на  оплату труда врачей.</a:t>
            </a:r>
            <a:endParaRPr sz="2500">
              <a:latin typeface="Tahoma"/>
              <a:ea typeface="Tahoma"/>
              <a:cs typeface="Tahoma"/>
              <a:sym typeface="Tahoma"/>
            </a:endParaRPr>
          </a:p>
          <a:p>
            <a:pPr indent="0" lvl="0" marL="12700" marR="11430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Стоимость вызова медицинского  работника: </a:t>
            </a:r>
            <a:r>
              <a:rPr b="1" lang="en-US" sz="2500">
                <a:solidFill>
                  <a:srgbClr val="1B1B1B"/>
                </a:solidFill>
                <a:latin typeface="Tahoma"/>
                <a:ea typeface="Tahoma"/>
                <a:cs typeface="Tahoma"/>
                <a:sym typeface="Tahoma"/>
              </a:rPr>
              <a:t>2500 ₽</a:t>
            </a:r>
            <a:endParaRPr sz="25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22" name="Google Shape;222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3831411" cy="2226794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8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LIFE LINE </a:t>
            </a:r>
            <a:r>
              <a:rPr lang="en-US">
                <a:solidFill>
                  <a:srgbClr val="1B1B1B"/>
                </a:solidFill>
              </a:rPr>
              <a:t>TEAM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9"/>
          <p:cNvGrpSpPr/>
          <p:nvPr/>
        </p:nvGrpSpPr>
        <p:grpSpPr>
          <a:xfrm>
            <a:off x="3642171" y="344404"/>
            <a:ext cx="14180185" cy="9942680"/>
            <a:chOff x="3642171" y="344404"/>
            <a:chExt cx="14180185" cy="9942680"/>
          </a:xfrm>
        </p:grpSpPr>
        <p:sp>
          <p:nvSpPr>
            <p:cNvPr id="229" name="Google Shape;229;p9"/>
            <p:cNvSpPr/>
            <p:nvPr/>
          </p:nvSpPr>
          <p:spPr>
            <a:xfrm>
              <a:off x="3642171" y="344404"/>
              <a:ext cx="14180185" cy="9931400"/>
            </a:xfrm>
            <a:custGeom>
              <a:rect b="b" l="l" r="r" t="t"/>
              <a:pathLst>
                <a:path extrusionOk="0" h="9931400" w="14180185">
                  <a:moveTo>
                    <a:pt x="8183706" y="114300"/>
                  </a:moveTo>
                  <a:lnTo>
                    <a:pt x="5996105" y="114300"/>
                  </a:lnTo>
                  <a:lnTo>
                    <a:pt x="6052470" y="0"/>
                  </a:lnTo>
                  <a:lnTo>
                    <a:pt x="8127340" y="0"/>
                  </a:lnTo>
                  <a:lnTo>
                    <a:pt x="8183706" y="114300"/>
                  </a:lnTo>
                  <a:close/>
                </a:path>
                <a:path extrusionOk="0" h="9931400" w="14180185">
                  <a:moveTo>
                    <a:pt x="8848186" y="241300"/>
                  </a:moveTo>
                  <a:lnTo>
                    <a:pt x="5331625" y="241300"/>
                  </a:lnTo>
                  <a:lnTo>
                    <a:pt x="5386119" y="114300"/>
                  </a:lnTo>
                  <a:lnTo>
                    <a:pt x="8793692" y="114300"/>
                  </a:lnTo>
                  <a:lnTo>
                    <a:pt x="8848186" y="241300"/>
                  </a:lnTo>
                  <a:close/>
                </a:path>
                <a:path extrusionOk="0" h="9931400" w="14180185">
                  <a:moveTo>
                    <a:pt x="9277945" y="368300"/>
                  </a:moveTo>
                  <a:lnTo>
                    <a:pt x="4901865" y="368300"/>
                  </a:lnTo>
                  <a:lnTo>
                    <a:pt x="4954966" y="241300"/>
                  </a:lnTo>
                  <a:lnTo>
                    <a:pt x="9224844" y="241300"/>
                  </a:lnTo>
                  <a:lnTo>
                    <a:pt x="9277945" y="368300"/>
                  </a:lnTo>
                  <a:close/>
                </a:path>
                <a:path extrusionOk="0" h="9931400" w="14180185">
                  <a:moveTo>
                    <a:pt x="9644442" y="495300"/>
                  </a:moveTo>
                  <a:lnTo>
                    <a:pt x="4535368" y="495300"/>
                  </a:lnTo>
                  <a:lnTo>
                    <a:pt x="4587154" y="368300"/>
                  </a:lnTo>
                  <a:lnTo>
                    <a:pt x="9592656" y="368300"/>
                  </a:lnTo>
                  <a:lnTo>
                    <a:pt x="9644442" y="495300"/>
                  </a:lnTo>
                  <a:close/>
                </a:path>
                <a:path extrusionOk="0" h="9931400" w="14180185">
                  <a:moveTo>
                    <a:pt x="9950996" y="622300"/>
                  </a:moveTo>
                  <a:lnTo>
                    <a:pt x="4228814" y="622300"/>
                  </a:lnTo>
                  <a:lnTo>
                    <a:pt x="4279402" y="495300"/>
                  </a:lnTo>
                  <a:lnTo>
                    <a:pt x="9900408" y="495300"/>
                  </a:lnTo>
                  <a:lnTo>
                    <a:pt x="9950996" y="622300"/>
                  </a:lnTo>
                  <a:close/>
                </a:path>
                <a:path extrusionOk="0" h="9931400" w="14180185">
                  <a:moveTo>
                    <a:pt x="10250130" y="749300"/>
                  </a:moveTo>
                  <a:lnTo>
                    <a:pt x="3929680" y="749300"/>
                  </a:lnTo>
                  <a:lnTo>
                    <a:pt x="3979004" y="622300"/>
                  </a:lnTo>
                  <a:lnTo>
                    <a:pt x="10200807" y="622300"/>
                  </a:lnTo>
                  <a:lnTo>
                    <a:pt x="10250130" y="749300"/>
                  </a:lnTo>
                  <a:close/>
                </a:path>
                <a:path extrusionOk="0" h="9931400" w="14180185">
                  <a:moveTo>
                    <a:pt x="10493457" y="876300"/>
                  </a:moveTo>
                  <a:lnTo>
                    <a:pt x="3686353" y="876300"/>
                  </a:lnTo>
                  <a:lnTo>
                    <a:pt x="3734574" y="749300"/>
                  </a:lnTo>
                  <a:lnTo>
                    <a:pt x="10445237" y="749300"/>
                  </a:lnTo>
                  <a:lnTo>
                    <a:pt x="10493457" y="876300"/>
                  </a:lnTo>
                  <a:close/>
                </a:path>
                <a:path extrusionOk="0" h="9931400" w="14180185">
                  <a:moveTo>
                    <a:pt x="10684059" y="1003300"/>
                  </a:moveTo>
                  <a:lnTo>
                    <a:pt x="3495752" y="1003300"/>
                  </a:lnTo>
                  <a:lnTo>
                    <a:pt x="3543056" y="876300"/>
                  </a:lnTo>
                  <a:lnTo>
                    <a:pt x="10636754" y="876300"/>
                  </a:lnTo>
                  <a:lnTo>
                    <a:pt x="10684059" y="1003300"/>
                  </a:lnTo>
                  <a:close/>
                </a:path>
                <a:path extrusionOk="0" h="9931400" w="14180185">
                  <a:moveTo>
                    <a:pt x="10917044" y="1130300"/>
                  </a:moveTo>
                  <a:lnTo>
                    <a:pt x="3262766" y="1130300"/>
                  </a:lnTo>
                  <a:lnTo>
                    <a:pt x="3308886" y="1003300"/>
                  </a:lnTo>
                  <a:lnTo>
                    <a:pt x="10870925" y="1003300"/>
                  </a:lnTo>
                  <a:lnTo>
                    <a:pt x="10917044" y="1130300"/>
                  </a:lnTo>
                  <a:close/>
                </a:path>
                <a:path extrusionOk="0" h="9931400" w="14180185">
                  <a:moveTo>
                    <a:pt x="11099077" y="1257300"/>
                  </a:moveTo>
                  <a:lnTo>
                    <a:pt x="3080734" y="1257300"/>
                  </a:lnTo>
                  <a:lnTo>
                    <a:pt x="3125872" y="1130300"/>
                  </a:lnTo>
                  <a:lnTo>
                    <a:pt x="11053939" y="1130300"/>
                  </a:lnTo>
                  <a:lnTo>
                    <a:pt x="11099077" y="1257300"/>
                  </a:lnTo>
                  <a:close/>
                </a:path>
                <a:path extrusionOk="0" h="9931400" w="14180185">
                  <a:moveTo>
                    <a:pt x="11277111" y="1384300"/>
                  </a:moveTo>
                  <a:lnTo>
                    <a:pt x="2902699" y="1384300"/>
                  </a:lnTo>
                  <a:lnTo>
                    <a:pt x="2946826" y="1257300"/>
                  </a:lnTo>
                  <a:lnTo>
                    <a:pt x="11232984" y="1257300"/>
                  </a:lnTo>
                  <a:lnTo>
                    <a:pt x="11277111" y="1384300"/>
                  </a:lnTo>
                  <a:close/>
                </a:path>
                <a:path extrusionOk="0" h="9931400" w="14180185">
                  <a:moveTo>
                    <a:pt x="11451031" y="1511300"/>
                  </a:moveTo>
                  <a:lnTo>
                    <a:pt x="2728779" y="1511300"/>
                  </a:lnTo>
                  <a:lnTo>
                    <a:pt x="2771867" y="1384300"/>
                  </a:lnTo>
                  <a:lnTo>
                    <a:pt x="11407943" y="1384300"/>
                  </a:lnTo>
                  <a:lnTo>
                    <a:pt x="11451031" y="1511300"/>
                  </a:lnTo>
                  <a:close/>
                </a:path>
                <a:path extrusionOk="0" h="9931400" w="14180185">
                  <a:moveTo>
                    <a:pt x="11620719" y="1638300"/>
                  </a:moveTo>
                  <a:lnTo>
                    <a:pt x="2559091" y="1638300"/>
                  </a:lnTo>
                  <a:lnTo>
                    <a:pt x="2601110" y="1511300"/>
                  </a:lnTo>
                  <a:lnTo>
                    <a:pt x="11578700" y="1511300"/>
                  </a:lnTo>
                  <a:lnTo>
                    <a:pt x="11620719" y="1638300"/>
                  </a:lnTo>
                  <a:close/>
                </a:path>
                <a:path extrusionOk="0" h="9931400" w="14180185">
                  <a:moveTo>
                    <a:pt x="11745138" y="1765300"/>
                  </a:moveTo>
                  <a:lnTo>
                    <a:pt x="2434672" y="1765300"/>
                  </a:lnTo>
                  <a:lnTo>
                    <a:pt x="2475871" y="1638300"/>
                  </a:lnTo>
                  <a:lnTo>
                    <a:pt x="11703940" y="1638300"/>
                  </a:lnTo>
                  <a:lnTo>
                    <a:pt x="11745138" y="1765300"/>
                  </a:lnTo>
                  <a:close/>
                </a:path>
                <a:path extrusionOk="0" h="9931400" w="14180185">
                  <a:moveTo>
                    <a:pt x="11907139" y="1892300"/>
                  </a:moveTo>
                  <a:lnTo>
                    <a:pt x="2272671" y="1892300"/>
                  </a:lnTo>
                  <a:lnTo>
                    <a:pt x="2312749" y="1765300"/>
                  </a:lnTo>
                  <a:lnTo>
                    <a:pt x="11867061" y="1765300"/>
                  </a:lnTo>
                  <a:lnTo>
                    <a:pt x="11907139" y="1892300"/>
                  </a:lnTo>
                  <a:close/>
                </a:path>
                <a:path extrusionOk="0" h="9931400" w="14180185">
                  <a:moveTo>
                    <a:pt x="12025659" y="2019300"/>
                  </a:moveTo>
                  <a:lnTo>
                    <a:pt x="2154151" y="2019300"/>
                  </a:lnTo>
                  <a:lnTo>
                    <a:pt x="2193370" y="1892300"/>
                  </a:lnTo>
                  <a:lnTo>
                    <a:pt x="11986440" y="1892300"/>
                  </a:lnTo>
                  <a:lnTo>
                    <a:pt x="12025659" y="2019300"/>
                  </a:lnTo>
                  <a:close/>
                </a:path>
                <a:path extrusionOk="0" h="9931400" w="14180185">
                  <a:moveTo>
                    <a:pt x="12141569" y="2146300"/>
                  </a:moveTo>
                  <a:lnTo>
                    <a:pt x="2038241" y="2146300"/>
                  </a:lnTo>
                  <a:lnTo>
                    <a:pt x="2076585" y="2019300"/>
                  </a:lnTo>
                  <a:lnTo>
                    <a:pt x="12103225" y="2019300"/>
                  </a:lnTo>
                  <a:lnTo>
                    <a:pt x="12141569" y="2146300"/>
                  </a:lnTo>
                  <a:close/>
                </a:path>
                <a:path extrusionOk="0" h="9931400" w="14180185">
                  <a:moveTo>
                    <a:pt x="12291970" y="2273300"/>
                  </a:moveTo>
                  <a:lnTo>
                    <a:pt x="1887841" y="2273300"/>
                  </a:lnTo>
                  <a:lnTo>
                    <a:pt x="1924991" y="2146300"/>
                  </a:lnTo>
                  <a:lnTo>
                    <a:pt x="12254819" y="2146300"/>
                  </a:lnTo>
                  <a:lnTo>
                    <a:pt x="12291970" y="2273300"/>
                  </a:lnTo>
                  <a:close/>
                </a:path>
                <a:path extrusionOk="0" h="9931400" w="14180185">
                  <a:moveTo>
                    <a:pt x="12401597" y="2400300"/>
                  </a:moveTo>
                  <a:lnTo>
                    <a:pt x="1778213" y="2400300"/>
                  </a:lnTo>
                  <a:lnTo>
                    <a:pt x="1814450" y="2273300"/>
                  </a:lnTo>
                  <a:lnTo>
                    <a:pt x="12365361" y="2273300"/>
                  </a:lnTo>
                  <a:lnTo>
                    <a:pt x="12401597" y="2400300"/>
                  </a:lnTo>
                  <a:close/>
                </a:path>
                <a:path extrusionOk="0" h="9931400" w="14180185">
                  <a:moveTo>
                    <a:pt x="12508450" y="2527300"/>
                  </a:moveTo>
                  <a:lnTo>
                    <a:pt x="1671360" y="2527300"/>
                  </a:lnTo>
                  <a:lnTo>
                    <a:pt x="1706666" y="2400300"/>
                  </a:lnTo>
                  <a:lnTo>
                    <a:pt x="12473144" y="2400300"/>
                  </a:lnTo>
                  <a:lnTo>
                    <a:pt x="12508450" y="2527300"/>
                  </a:lnTo>
                  <a:close/>
                </a:path>
                <a:path extrusionOk="0" h="9931400" w="14180185">
                  <a:moveTo>
                    <a:pt x="12612480" y="2654300"/>
                  </a:moveTo>
                  <a:lnTo>
                    <a:pt x="1567331" y="2654300"/>
                  </a:lnTo>
                  <a:lnTo>
                    <a:pt x="1601690" y="2527300"/>
                  </a:lnTo>
                  <a:lnTo>
                    <a:pt x="12578120" y="2527300"/>
                  </a:lnTo>
                  <a:lnTo>
                    <a:pt x="12612480" y="2654300"/>
                  </a:lnTo>
                  <a:close/>
                </a:path>
                <a:path extrusionOk="0" h="9931400" w="14180185">
                  <a:moveTo>
                    <a:pt x="12713636" y="2781300"/>
                  </a:moveTo>
                  <a:lnTo>
                    <a:pt x="1466174" y="2781300"/>
                  </a:lnTo>
                  <a:lnTo>
                    <a:pt x="1499571" y="2654300"/>
                  </a:lnTo>
                  <a:lnTo>
                    <a:pt x="12680240" y="2654300"/>
                  </a:lnTo>
                  <a:lnTo>
                    <a:pt x="12713636" y="2781300"/>
                  </a:lnTo>
                  <a:close/>
                </a:path>
                <a:path extrusionOk="0" h="9931400" w="14180185">
                  <a:moveTo>
                    <a:pt x="12811870" y="2908300"/>
                  </a:moveTo>
                  <a:lnTo>
                    <a:pt x="1367940" y="2908300"/>
                  </a:lnTo>
                  <a:lnTo>
                    <a:pt x="1400357" y="2781300"/>
                  </a:lnTo>
                  <a:lnTo>
                    <a:pt x="12779453" y="2781300"/>
                  </a:lnTo>
                  <a:lnTo>
                    <a:pt x="12811870" y="2908300"/>
                  </a:lnTo>
                  <a:close/>
                </a:path>
                <a:path extrusionOk="0" h="9931400" w="14180185">
                  <a:moveTo>
                    <a:pt x="12907133" y="3035300"/>
                  </a:moveTo>
                  <a:lnTo>
                    <a:pt x="1272677" y="3035300"/>
                  </a:lnTo>
                  <a:lnTo>
                    <a:pt x="1304098" y="2908300"/>
                  </a:lnTo>
                  <a:lnTo>
                    <a:pt x="12875712" y="2908300"/>
                  </a:lnTo>
                  <a:lnTo>
                    <a:pt x="12907133" y="3035300"/>
                  </a:lnTo>
                  <a:close/>
                </a:path>
                <a:path extrusionOk="0" h="9931400" w="14180185">
                  <a:moveTo>
                    <a:pt x="12999375" y="3162300"/>
                  </a:moveTo>
                  <a:lnTo>
                    <a:pt x="1180435" y="3162300"/>
                  </a:lnTo>
                  <a:lnTo>
                    <a:pt x="1210844" y="3035300"/>
                  </a:lnTo>
                  <a:lnTo>
                    <a:pt x="12968966" y="3035300"/>
                  </a:lnTo>
                  <a:lnTo>
                    <a:pt x="12999375" y="3162300"/>
                  </a:lnTo>
                  <a:close/>
                </a:path>
                <a:path extrusionOk="0" h="9931400" w="14180185">
                  <a:moveTo>
                    <a:pt x="13059167" y="3289300"/>
                  </a:moveTo>
                  <a:lnTo>
                    <a:pt x="1120643" y="3289300"/>
                  </a:lnTo>
                  <a:lnTo>
                    <a:pt x="1150368" y="3162300"/>
                  </a:lnTo>
                  <a:lnTo>
                    <a:pt x="13029442" y="3162300"/>
                  </a:lnTo>
                  <a:lnTo>
                    <a:pt x="13059167" y="3289300"/>
                  </a:lnTo>
                  <a:close/>
                </a:path>
                <a:path extrusionOk="0" h="9931400" w="14180185">
                  <a:moveTo>
                    <a:pt x="13146265" y="3416300"/>
                  </a:moveTo>
                  <a:lnTo>
                    <a:pt x="1033546" y="3416300"/>
                  </a:lnTo>
                  <a:lnTo>
                    <a:pt x="1062230" y="3289300"/>
                  </a:lnTo>
                  <a:lnTo>
                    <a:pt x="13117580" y="3289300"/>
                  </a:lnTo>
                  <a:lnTo>
                    <a:pt x="13146265" y="3416300"/>
                  </a:lnTo>
                  <a:close/>
                </a:path>
                <a:path extrusionOk="0" h="9931400" w="14180185">
                  <a:moveTo>
                    <a:pt x="13230211" y="3543300"/>
                  </a:moveTo>
                  <a:lnTo>
                    <a:pt x="949600" y="3543300"/>
                  </a:lnTo>
                  <a:lnTo>
                    <a:pt x="977228" y="3416300"/>
                  </a:lnTo>
                  <a:lnTo>
                    <a:pt x="13202582" y="3416300"/>
                  </a:lnTo>
                  <a:lnTo>
                    <a:pt x="13230211" y="3543300"/>
                  </a:lnTo>
                  <a:close/>
                </a:path>
                <a:path extrusionOk="0" h="9931400" w="14180185">
                  <a:moveTo>
                    <a:pt x="13310955" y="3670300"/>
                  </a:moveTo>
                  <a:lnTo>
                    <a:pt x="868856" y="3670300"/>
                  </a:lnTo>
                  <a:lnTo>
                    <a:pt x="895412" y="3543300"/>
                  </a:lnTo>
                  <a:lnTo>
                    <a:pt x="13284399" y="3543300"/>
                  </a:lnTo>
                  <a:lnTo>
                    <a:pt x="13310955" y="3670300"/>
                  </a:lnTo>
                  <a:close/>
                </a:path>
                <a:path extrusionOk="0" h="9931400" w="14180185">
                  <a:moveTo>
                    <a:pt x="13362982" y="3797300"/>
                  </a:moveTo>
                  <a:lnTo>
                    <a:pt x="816829" y="3797300"/>
                  </a:lnTo>
                  <a:lnTo>
                    <a:pt x="842661" y="3670300"/>
                  </a:lnTo>
                  <a:lnTo>
                    <a:pt x="13337150" y="3670300"/>
                  </a:lnTo>
                  <a:lnTo>
                    <a:pt x="13362982" y="3797300"/>
                  </a:lnTo>
                  <a:close/>
                </a:path>
                <a:path extrusionOk="0" h="9931400" w="14180185">
                  <a:moveTo>
                    <a:pt x="13438281" y="3924300"/>
                  </a:moveTo>
                  <a:lnTo>
                    <a:pt x="741530" y="3924300"/>
                  </a:lnTo>
                  <a:lnTo>
                    <a:pt x="766262" y="3797300"/>
                  </a:lnTo>
                  <a:lnTo>
                    <a:pt x="13413549" y="3797300"/>
                  </a:lnTo>
                  <a:lnTo>
                    <a:pt x="13438281" y="3924300"/>
                  </a:lnTo>
                  <a:close/>
                </a:path>
                <a:path extrusionOk="0" h="9931400" w="14180185">
                  <a:moveTo>
                    <a:pt x="13486632" y="4051300"/>
                  </a:moveTo>
                  <a:lnTo>
                    <a:pt x="693179" y="4051300"/>
                  </a:lnTo>
                  <a:lnTo>
                    <a:pt x="717168" y="3924300"/>
                  </a:lnTo>
                  <a:lnTo>
                    <a:pt x="13462642" y="3924300"/>
                  </a:lnTo>
                  <a:lnTo>
                    <a:pt x="13486632" y="4051300"/>
                  </a:lnTo>
                  <a:close/>
                </a:path>
                <a:path extrusionOk="0" h="9931400" w="14180185">
                  <a:moveTo>
                    <a:pt x="13556349" y="4178300"/>
                  </a:moveTo>
                  <a:lnTo>
                    <a:pt x="623462" y="4178300"/>
                  </a:lnTo>
                  <a:lnTo>
                    <a:pt x="646324" y="4051300"/>
                  </a:lnTo>
                  <a:lnTo>
                    <a:pt x="13533487" y="4051300"/>
                  </a:lnTo>
                  <a:lnTo>
                    <a:pt x="13556349" y="4178300"/>
                  </a:lnTo>
                  <a:close/>
                </a:path>
                <a:path extrusionOk="0" h="9931400" w="14180185">
                  <a:moveTo>
                    <a:pt x="13600933" y="4305300"/>
                  </a:moveTo>
                  <a:lnTo>
                    <a:pt x="578878" y="4305300"/>
                  </a:lnTo>
                  <a:lnTo>
                    <a:pt x="600979" y="4178300"/>
                  </a:lnTo>
                  <a:lnTo>
                    <a:pt x="13578831" y="4178300"/>
                  </a:lnTo>
                  <a:lnTo>
                    <a:pt x="13600933" y="4305300"/>
                  </a:lnTo>
                  <a:close/>
                </a:path>
                <a:path extrusionOk="0" h="9931400" w="14180185">
                  <a:moveTo>
                    <a:pt x="13664931" y="4432300"/>
                  </a:moveTo>
                  <a:lnTo>
                    <a:pt x="514879" y="4432300"/>
                  </a:lnTo>
                  <a:lnTo>
                    <a:pt x="535826" y="4305300"/>
                  </a:lnTo>
                  <a:lnTo>
                    <a:pt x="13643984" y="4305300"/>
                  </a:lnTo>
                  <a:lnTo>
                    <a:pt x="13664931" y="4432300"/>
                  </a:lnTo>
                  <a:close/>
                </a:path>
                <a:path extrusionOk="0" h="9931400" w="14180185">
                  <a:moveTo>
                    <a:pt x="13705657" y="4559300"/>
                  </a:moveTo>
                  <a:lnTo>
                    <a:pt x="474154" y="4559300"/>
                  </a:lnTo>
                  <a:lnTo>
                    <a:pt x="494321" y="4432300"/>
                  </a:lnTo>
                  <a:lnTo>
                    <a:pt x="13685489" y="4432300"/>
                  </a:lnTo>
                  <a:lnTo>
                    <a:pt x="13705657" y="4559300"/>
                  </a:lnTo>
                  <a:close/>
                </a:path>
                <a:path extrusionOk="0" h="9931400" w="14180185">
                  <a:moveTo>
                    <a:pt x="13763799" y="4686300"/>
                  </a:moveTo>
                  <a:lnTo>
                    <a:pt x="416011" y="4686300"/>
                  </a:lnTo>
                  <a:lnTo>
                    <a:pt x="434997" y="4559300"/>
                  </a:lnTo>
                  <a:lnTo>
                    <a:pt x="13744814" y="4559300"/>
                  </a:lnTo>
                  <a:lnTo>
                    <a:pt x="13763799" y="4686300"/>
                  </a:lnTo>
                  <a:close/>
                </a:path>
                <a:path extrusionOk="0" h="9931400" w="14180185">
                  <a:moveTo>
                    <a:pt x="13800576" y="4813300"/>
                  </a:moveTo>
                  <a:lnTo>
                    <a:pt x="379235" y="4813300"/>
                  </a:lnTo>
                  <a:lnTo>
                    <a:pt x="397423" y="4686300"/>
                  </a:lnTo>
                  <a:lnTo>
                    <a:pt x="13782387" y="4686300"/>
                  </a:lnTo>
                  <a:lnTo>
                    <a:pt x="13800576" y="4813300"/>
                  </a:lnTo>
                  <a:close/>
                </a:path>
                <a:path extrusionOk="0" h="9931400" w="14180185">
                  <a:moveTo>
                    <a:pt x="13852726" y="4940300"/>
                  </a:moveTo>
                  <a:lnTo>
                    <a:pt x="327085" y="4940300"/>
                  </a:lnTo>
                  <a:lnTo>
                    <a:pt x="344064" y="4813300"/>
                  </a:lnTo>
                  <a:lnTo>
                    <a:pt x="13835747" y="4813300"/>
                  </a:lnTo>
                  <a:lnTo>
                    <a:pt x="13852726" y="4940300"/>
                  </a:lnTo>
                  <a:close/>
                </a:path>
                <a:path extrusionOk="0" h="9931400" w="14180185">
                  <a:moveTo>
                    <a:pt x="13885462" y="5067300"/>
                  </a:moveTo>
                  <a:lnTo>
                    <a:pt x="294349" y="5067300"/>
                  </a:lnTo>
                  <a:lnTo>
                    <a:pt x="310513" y="4940300"/>
                  </a:lnTo>
                  <a:lnTo>
                    <a:pt x="13869298" y="4940300"/>
                  </a:lnTo>
                  <a:lnTo>
                    <a:pt x="13885462" y="5067300"/>
                  </a:lnTo>
                  <a:close/>
                </a:path>
                <a:path extrusionOk="0" h="9931400" w="14180185">
                  <a:moveTo>
                    <a:pt x="13916555" y="5194300"/>
                  </a:moveTo>
                  <a:lnTo>
                    <a:pt x="263255" y="5194300"/>
                  </a:lnTo>
                  <a:lnTo>
                    <a:pt x="278596" y="5067300"/>
                  </a:lnTo>
                  <a:lnTo>
                    <a:pt x="13901215" y="5067300"/>
                  </a:lnTo>
                  <a:lnTo>
                    <a:pt x="13916555" y="5194300"/>
                  </a:lnTo>
                  <a:close/>
                </a:path>
                <a:path extrusionOk="0" h="9931400" w="14180185">
                  <a:moveTo>
                    <a:pt x="13960086" y="5321300"/>
                  </a:moveTo>
                  <a:lnTo>
                    <a:pt x="219725" y="5321300"/>
                  </a:lnTo>
                  <a:lnTo>
                    <a:pt x="233818" y="5194300"/>
                  </a:lnTo>
                  <a:lnTo>
                    <a:pt x="13945993" y="5194300"/>
                  </a:lnTo>
                  <a:lnTo>
                    <a:pt x="13960086" y="5321300"/>
                  </a:lnTo>
                  <a:close/>
                </a:path>
                <a:path extrusionOk="0" h="9931400" w="14180185">
                  <a:moveTo>
                    <a:pt x="13987012" y="5448300"/>
                  </a:moveTo>
                  <a:lnTo>
                    <a:pt x="192799" y="5448300"/>
                  </a:lnTo>
                  <a:lnTo>
                    <a:pt x="206051" y="5321300"/>
                  </a:lnTo>
                  <a:lnTo>
                    <a:pt x="13973759" y="5321300"/>
                  </a:lnTo>
                  <a:lnTo>
                    <a:pt x="13987012" y="5448300"/>
                  </a:lnTo>
                  <a:close/>
                </a:path>
                <a:path extrusionOk="0" h="9931400" w="14180185">
                  <a:moveTo>
                    <a:pt x="14012244" y="5575300"/>
                  </a:moveTo>
                  <a:lnTo>
                    <a:pt x="167566" y="5575300"/>
                  </a:lnTo>
                  <a:lnTo>
                    <a:pt x="179970" y="5448300"/>
                  </a:lnTo>
                  <a:lnTo>
                    <a:pt x="13999840" y="5448300"/>
                  </a:lnTo>
                  <a:lnTo>
                    <a:pt x="14012244" y="5575300"/>
                  </a:lnTo>
                  <a:close/>
                </a:path>
                <a:path extrusionOk="0" h="9931400" w="14180185">
                  <a:moveTo>
                    <a:pt x="14046887" y="5702300"/>
                  </a:moveTo>
                  <a:lnTo>
                    <a:pt x="132923" y="5702300"/>
                  </a:lnTo>
                  <a:lnTo>
                    <a:pt x="144041" y="5575300"/>
                  </a:lnTo>
                  <a:lnTo>
                    <a:pt x="14035769" y="5575300"/>
                  </a:lnTo>
                  <a:lnTo>
                    <a:pt x="14046887" y="5702300"/>
                  </a:lnTo>
                  <a:close/>
                </a:path>
                <a:path extrusionOk="0" h="9931400" w="14180185">
                  <a:moveTo>
                    <a:pt x="14067824" y="5829300"/>
                  </a:moveTo>
                  <a:lnTo>
                    <a:pt x="111987" y="5829300"/>
                  </a:lnTo>
                  <a:lnTo>
                    <a:pt x="122238" y="5702300"/>
                  </a:lnTo>
                  <a:lnTo>
                    <a:pt x="14057572" y="5702300"/>
                  </a:lnTo>
                  <a:lnTo>
                    <a:pt x="14067824" y="5829300"/>
                  </a:lnTo>
                  <a:close/>
                </a:path>
                <a:path extrusionOk="0" h="9931400" w="14180185">
                  <a:moveTo>
                    <a:pt x="14087016" y="5956300"/>
                  </a:moveTo>
                  <a:lnTo>
                    <a:pt x="92794" y="5956300"/>
                  </a:lnTo>
                  <a:lnTo>
                    <a:pt x="102172" y="5829300"/>
                  </a:lnTo>
                  <a:lnTo>
                    <a:pt x="14077639" y="5829300"/>
                  </a:lnTo>
                  <a:lnTo>
                    <a:pt x="14087016" y="5956300"/>
                  </a:lnTo>
                  <a:close/>
                </a:path>
                <a:path extrusionOk="0" h="9931400" w="14180185">
                  <a:moveTo>
                    <a:pt x="14104450" y="6083300"/>
                  </a:moveTo>
                  <a:lnTo>
                    <a:pt x="75360" y="6083300"/>
                  </a:lnTo>
                  <a:lnTo>
                    <a:pt x="83857" y="5956300"/>
                  </a:lnTo>
                  <a:lnTo>
                    <a:pt x="14095954" y="5956300"/>
                  </a:lnTo>
                  <a:lnTo>
                    <a:pt x="14104450" y="6083300"/>
                  </a:lnTo>
                  <a:close/>
                </a:path>
                <a:path extrusionOk="0" h="9931400" w="14180185">
                  <a:moveTo>
                    <a:pt x="14127272" y="6210300"/>
                  </a:moveTo>
                  <a:lnTo>
                    <a:pt x="52539" y="6210300"/>
                  </a:lnTo>
                  <a:lnTo>
                    <a:pt x="59700" y="6083300"/>
                  </a:lnTo>
                  <a:lnTo>
                    <a:pt x="14120111" y="6083300"/>
                  </a:lnTo>
                  <a:lnTo>
                    <a:pt x="14127272" y="6210300"/>
                  </a:lnTo>
                  <a:close/>
                </a:path>
                <a:path extrusionOk="0" h="9931400" w="14180185">
                  <a:moveTo>
                    <a:pt x="14140245" y="6337300"/>
                  </a:moveTo>
                  <a:lnTo>
                    <a:pt x="39565" y="6337300"/>
                  </a:lnTo>
                  <a:lnTo>
                    <a:pt x="45827" y="6210300"/>
                  </a:lnTo>
                  <a:lnTo>
                    <a:pt x="14133984" y="6210300"/>
                  </a:lnTo>
                  <a:lnTo>
                    <a:pt x="14140245" y="6337300"/>
                  </a:lnTo>
                  <a:close/>
                </a:path>
                <a:path extrusionOk="0" h="9931400" w="14180185">
                  <a:moveTo>
                    <a:pt x="14151409" y="6464300"/>
                  </a:moveTo>
                  <a:lnTo>
                    <a:pt x="28401" y="6464300"/>
                  </a:lnTo>
                  <a:lnTo>
                    <a:pt x="33756" y="6337300"/>
                  </a:lnTo>
                  <a:lnTo>
                    <a:pt x="14146055" y="6337300"/>
                  </a:lnTo>
                  <a:lnTo>
                    <a:pt x="14151409" y="6464300"/>
                  </a:lnTo>
                  <a:close/>
                </a:path>
                <a:path extrusionOk="0" h="9931400" w="14180185">
                  <a:moveTo>
                    <a:pt x="14160749" y="6591300"/>
                  </a:moveTo>
                  <a:lnTo>
                    <a:pt x="19061" y="6591300"/>
                  </a:lnTo>
                  <a:lnTo>
                    <a:pt x="23502" y="6464300"/>
                  </a:lnTo>
                  <a:lnTo>
                    <a:pt x="14156308" y="6464300"/>
                  </a:lnTo>
                  <a:lnTo>
                    <a:pt x="14160749" y="6591300"/>
                  </a:lnTo>
                  <a:close/>
                </a:path>
                <a:path extrusionOk="0" h="9931400" w="14180185">
                  <a:moveTo>
                    <a:pt x="14171306" y="6718300"/>
                  </a:moveTo>
                  <a:lnTo>
                    <a:pt x="8504" y="6718300"/>
                  </a:lnTo>
                  <a:lnTo>
                    <a:pt x="11561" y="6591300"/>
                  </a:lnTo>
                  <a:lnTo>
                    <a:pt x="14168250" y="6591300"/>
                  </a:lnTo>
                  <a:lnTo>
                    <a:pt x="14171306" y="6718300"/>
                  </a:lnTo>
                  <a:close/>
                </a:path>
                <a:path extrusionOk="0" h="9931400" w="14180185">
                  <a:moveTo>
                    <a:pt x="14176021" y="6845300"/>
                  </a:moveTo>
                  <a:lnTo>
                    <a:pt x="3789" y="6845300"/>
                  </a:lnTo>
                  <a:lnTo>
                    <a:pt x="5913" y="6718300"/>
                  </a:lnTo>
                  <a:lnTo>
                    <a:pt x="14173897" y="6718300"/>
                  </a:lnTo>
                  <a:lnTo>
                    <a:pt x="14176021" y="6845300"/>
                  </a:lnTo>
                  <a:close/>
                </a:path>
                <a:path extrusionOk="0" h="9931400" w="14180185">
                  <a:moveTo>
                    <a:pt x="14178861" y="6972300"/>
                  </a:moveTo>
                  <a:lnTo>
                    <a:pt x="949" y="6972300"/>
                  </a:lnTo>
                  <a:lnTo>
                    <a:pt x="2134" y="6845300"/>
                  </a:lnTo>
                  <a:lnTo>
                    <a:pt x="14177677" y="6845300"/>
                  </a:lnTo>
                  <a:lnTo>
                    <a:pt x="14178861" y="6972300"/>
                  </a:lnTo>
                  <a:close/>
                </a:path>
                <a:path extrusionOk="0" h="9931400" w="14180185">
                  <a:moveTo>
                    <a:pt x="14179811" y="7099300"/>
                  </a:moveTo>
                  <a:lnTo>
                    <a:pt x="0" y="7099300"/>
                  </a:lnTo>
                  <a:lnTo>
                    <a:pt x="237" y="6972300"/>
                  </a:lnTo>
                  <a:lnTo>
                    <a:pt x="14179573" y="6972300"/>
                  </a:lnTo>
                  <a:lnTo>
                    <a:pt x="14179811" y="7099300"/>
                  </a:lnTo>
                  <a:close/>
                </a:path>
                <a:path extrusionOk="0" h="9931400" w="14180185">
                  <a:moveTo>
                    <a:pt x="14178861" y="7226300"/>
                  </a:moveTo>
                  <a:lnTo>
                    <a:pt x="949" y="7226300"/>
                  </a:lnTo>
                  <a:lnTo>
                    <a:pt x="237" y="7099300"/>
                  </a:lnTo>
                  <a:lnTo>
                    <a:pt x="14179573" y="7099300"/>
                  </a:lnTo>
                  <a:lnTo>
                    <a:pt x="14178861" y="7226300"/>
                  </a:lnTo>
                  <a:close/>
                </a:path>
                <a:path extrusionOk="0" h="9931400" w="14180185">
                  <a:moveTo>
                    <a:pt x="14176021" y="7353300"/>
                  </a:moveTo>
                  <a:lnTo>
                    <a:pt x="3789" y="7353300"/>
                  </a:lnTo>
                  <a:lnTo>
                    <a:pt x="2134" y="7226300"/>
                  </a:lnTo>
                  <a:lnTo>
                    <a:pt x="14177677" y="7226300"/>
                  </a:lnTo>
                  <a:lnTo>
                    <a:pt x="14176021" y="7353300"/>
                  </a:lnTo>
                  <a:close/>
                </a:path>
                <a:path extrusionOk="0" h="9931400" w="14180185">
                  <a:moveTo>
                    <a:pt x="14168250" y="7480300"/>
                  </a:moveTo>
                  <a:lnTo>
                    <a:pt x="11561" y="7480300"/>
                  </a:lnTo>
                  <a:lnTo>
                    <a:pt x="8504" y="7353300"/>
                  </a:lnTo>
                  <a:lnTo>
                    <a:pt x="14171306" y="7353300"/>
                  </a:lnTo>
                  <a:lnTo>
                    <a:pt x="14168250" y="7480300"/>
                  </a:lnTo>
                  <a:close/>
                </a:path>
                <a:path extrusionOk="0" h="9931400" w="14180185">
                  <a:moveTo>
                    <a:pt x="14160749" y="7607300"/>
                  </a:moveTo>
                  <a:lnTo>
                    <a:pt x="19061" y="7607300"/>
                  </a:lnTo>
                  <a:lnTo>
                    <a:pt x="15080" y="7480300"/>
                  </a:lnTo>
                  <a:lnTo>
                    <a:pt x="14164730" y="7480300"/>
                  </a:lnTo>
                  <a:lnTo>
                    <a:pt x="14160749" y="7607300"/>
                  </a:lnTo>
                  <a:close/>
                </a:path>
                <a:path extrusionOk="0" h="9931400" w="14180185">
                  <a:moveTo>
                    <a:pt x="14151409" y="7734300"/>
                  </a:moveTo>
                  <a:lnTo>
                    <a:pt x="28401" y="7734300"/>
                  </a:lnTo>
                  <a:lnTo>
                    <a:pt x="23502" y="7607300"/>
                  </a:lnTo>
                  <a:lnTo>
                    <a:pt x="14156308" y="7607300"/>
                  </a:lnTo>
                  <a:lnTo>
                    <a:pt x="14151409" y="7734300"/>
                  </a:lnTo>
                  <a:close/>
                </a:path>
                <a:path extrusionOk="0" h="9931400" w="14180185">
                  <a:moveTo>
                    <a:pt x="14140245" y="7861300"/>
                  </a:moveTo>
                  <a:lnTo>
                    <a:pt x="39565" y="7861300"/>
                  </a:lnTo>
                  <a:lnTo>
                    <a:pt x="33756" y="7734300"/>
                  </a:lnTo>
                  <a:lnTo>
                    <a:pt x="14146055" y="7734300"/>
                  </a:lnTo>
                  <a:lnTo>
                    <a:pt x="14140245" y="7861300"/>
                  </a:lnTo>
                  <a:close/>
                </a:path>
                <a:path extrusionOk="0" h="9931400" w="14180185">
                  <a:moveTo>
                    <a:pt x="14127272" y="7988300"/>
                  </a:moveTo>
                  <a:lnTo>
                    <a:pt x="52539" y="7988300"/>
                  </a:lnTo>
                  <a:lnTo>
                    <a:pt x="45827" y="7861300"/>
                  </a:lnTo>
                  <a:lnTo>
                    <a:pt x="14133984" y="7861300"/>
                  </a:lnTo>
                  <a:lnTo>
                    <a:pt x="14127272" y="7988300"/>
                  </a:lnTo>
                  <a:close/>
                </a:path>
                <a:path extrusionOk="0" h="9931400" w="14180185">
                  <a:moveTo>
                    <a:pt x="14104450" y="8115300"/>
                  </a:moveTo>
                  <a:lnTo>
                    <a:pt x="75360" y="8115300"/>
                  </a:lnTo>
                  <a:lnTo>
                    <a:pt x="67307" y="7988300"/>
                  </a:lnTo>
                  <a:lnTo>
                    <a:pt x="14112503" y="7988300"/>
                  </a:lnTo>
                  <a:lnTo>
                    <a:pt x="14104450" y="8115300"/>
                  </a:lnTo>
                  <a:close/>
                </a:path>
                <a:path extrusionOk="0" h="9931400" w="14180185">
                  <a:moveTo>
                    <a:pt x="14087016" y="8242300"/>
                  </a:moveTo>
                  <a:lnTo>
                    <a:pt x="92794" y="8242300"/>
                  </a:lnTo>
                  <a:lnTo>
                    <a:pt x="83857" y="8115300"/>
                  </a:lnTo>
                  <a:lnTo>
                    <a:pt x="14095954" y="8115300"/>
                  </a:lnTo>
                  <a:lnTo>
                    <a:pt x="14087016" y="8242300"/>
                  </a:lnTo>
                  <a:close/>
                </a:path>
                <a:path extrusionOk="0" h="9931400" w="14180185">
                  <a:moveTo>
                    <a:pt x="14067824" y="8369300"/>
                  </a:moveTo>
                  <a:lnTo>
                    <a:pt x="111987" y="8369300"/>
                  </a:lnTo>
                  <a:lnTo>
                    <a:pt x="102172" y="8242300"/>
                  </a:lnTo>
                  <a:lnTo>
                    <a:pt x="14077639" y="8242300"/>
                  </a:lnTo>
                  <a:lnTo>
                    <a:pt x="14067824" y="8369300"/>
                  </a:lnTo>
                  <a:close/>
                </a:path>
                <a:path extrusionOk="0" h="9931400" w="14180185">
                  <a:moveTo>
                    <a:pt x="14035769" y="8496300"/>
                  </a:moveTo>
                  <a:lnTo>
                    <a:pt x="144041" y="8496300"/>
                  </a:lnTo>
                  <a:lnTo>
                    <a:pt x="132923" y="8369300"/>
                  </a:lnTo>
                  <a:lnTo>
                    <a:pt x="14046887" y="8369300"/>
                  </a:lnTo>
                  <a:lnTo>
                    <a:pt x="14035769" y="8496300"/>
                  </a:lnTo>
                  <a:close/>
                </a:path>
                <a:path extrusionOk="0" h="9931400" w="14180185">
                  <a:moveTo>
                    <a:pt x="14012244" y="8623300"/>
                  </a:moveTo>
                  <a:lnTo>
                    <a:pt x="167566" y="8623300"/>
                  </a:lnTo>
                  <a:lnTo>
                    <a:pt x="155589" y="8496300"/>
                  </a:lnTo>
                  <a:lnTo>
                    <a:pt x="14024221" y="8496300"/>
                  </a:lnTo>
                  <a:lnTo>
                    <a:pt x="14012244" y="8623300"/>
                  </a:lnTo>
                  <a:close/>
                </a:path>
                <a:path extrusionOk="0" h="9931400" w="14180185">
                  <a:moveTo>
                    <a:pt x="13987012" y="8750300"/>
                  </a:moveTo>
                  <a:lnTo>
                    <a:pt x="192799" y="8750300"/>
                  </a:lnTo>
                  <a:lnTo>
                    <a:pt x="179970" y="8623300"/>
                  </a:lnTo>
                  <a:lnTo>
                    <a:pt x="13999840" y="8623300"/>
                  </a:lnTo>
                  <a:lnTo>
                    <a:pt x="13987012" y="8750300"/>
                  </a:lnTo>
                  <a:close/>
                </a:path>
                <a:path extrusionOk="0" h="9931400" w="14180185">
                  <a:moveTo>
                    <a:pt x="13960086" y="8877300"/>
                  </a:moveTo>
                  <a:lnTo>
                    <a:pt x="219725" y="8877300"/>
                  </a:lnTo>
                  <a:lnTo>
                    <a:pt x="206051" y="8750300"/>
                  </a:lnTo>
                  <a:lnTo>
                    <a:pt x="13973759" y="8750300"/>
                  </a:lnTo>
                  <a:lnTo>
                    <a:pt x="13960086" y="8877300"/>
                  </a:lnTo>
                  <a:close/>
                </a:path>
                <a:path extrusionOk="0" h="9931400" w="14180185">
                  <a:moveTo>
                    <a:pt x="13916555" y="9004300"/>
                  </a:moveTo>
                  <a:lnTo>
                    <a:pt x="263255" y="9004300"/>
                  </a:lnTo>
                  <a:lnTo>
                    <a:pt x="248328" y="8877300"/>
                  </a:lnTo>
                  <a:lnTo>
                    <a:pt x="13931482" y="8877300"/>
                  </a:lnTo>
                  <a:lnTo>
                    <a:pt x="13916555" y="9004300"/>
                  </a:lnTo>
                  <a:close/>
                </a:path>
                <a:path extrusionOk="0" h="9931400" w="14180185">
                  <a:moveTo>
                    <a:pt x="13885462" y="9131300"/>
                  </a:moveTo>
                  <a:lnTo>
                    <a:pt x="294349" y="9131300"/>
                  </a:lnTo>
                  <a:lnTo>
                    <a:pt x="278596" y="9004300"/>
                  </a:lnTo>
                  <a:lnTo>
                    <a:pt x="13901215" y="9004300"/>
                  </a:lnTo>
                  <a:lnTo>
                    <a:pt x="13885462" y="9131300"/>
                  </a:lnTo>
                  <a:close/>
                </a:path>
                <a:path extrusionOk="0" h="9931400" w="14180185">
                  <a:moveTo>
                    <a:pt x="13835747" y="9258300"/>
                  </a:moveTo>
                  <a:lnTo>
                    <a:pt x="344064" y="9258300"/>
                  </a:lnTo>
                  <a:lnTo>
                    <a:pt x="327085" y="9131300"/>
                  </a:lnTo>
                  <a:lnTo>
                    <a:pt x="13852726" y="9131300"/>
                  </a:lnTo>
                  <a:lnTo>
                    <a:pt x="13835747" y="9258300"/>
                  </a:lnTo>
                  <a:close/>
                </a:path>
                <a:path extrusionOk="0" h="9931400" w="14180185">
                  <a:moveTo>
                    <a:pt x="13800576" y="9385300"/>
                  </a:moveTo>
                  <a:lnTo>
                    <a:pt x="379235" y="9385300"/>
                  </a:lnTo>
                  <a:lnTo>
                    <a:pt x="361448" y="9258300"/>
                  </a:lnTo>
                  <a:lnTo>
                    <a:pt x="13818363" y="9258300"/>
                  </a:lnTo>
                  <a:lnTo>
                    <a:pt x="13800576" y="9385300"/>
                  </a:lnTo>
                  <a:close/>
                </a:path>
                <a:path extrusionOk="0" h="9931400" w="14180185">
                  <a:moveTo>
                    <a:pt x="13763799" y="9512300"/>
                  </a:moveTo>
                  <a:lnTo>
                    <a:pt x="416011" y="9512300"/>
                  </a:lnTo>
                  <a:lnTo>
                    <a:pt x="397423" y="9385300"/>
                  </a:lnTo>
                  <a:lnTo>
                    <a:pt x="13782387" y="9385300"/>
                  </a:lnTo>
                  <a:lnTo>
                    <a:pt x="13763799" y="9512300"/>
                  </a:lnTo>
                  <a:close/>
                </a:path>
                <a:path extrusionOk="0" h="9931400" w="14180185">
                  <a:moveTo>
                    <a:pt x="13705657" y="9639300"/>
                  </a:moveTo>
                  <a:lnTo>
                    <a:pt x="474154" y="9639300"/>
                  </a:lnTo>
                  <a:lnTo>
                    <a:pt x="454378" y="9512300"/>
                  </a:lnTo>
                  <a:lnTo>
                    <a:pt x="13725432" y="9512300"/>
                  </a:lnTo>
                  <a:lnTo>
                    <a:pt x="13705657" y="9639300"/>
                  </a:lnTo>
                  <a:close/>
                </a:path>
                <a:path extrusionOk="0" h="9931400" w="14180185">
                  <a:moveTo>
                    <a:pt x="13664931" y="9766300"/>
                  </a:moveTo>
                  <a:lnTo>
                    <a:pt x="514879" y="9766300"/>
                  </a:lnTo>
                  <a:lnTo>
                    <a:pt x="494321" y="9639300"/>
                  </a:lnTo>
                  <a:lnTo>
                    <a:pt x="13685489" y="9639300"/>
                  </a:lnTo>
                  <a:lnTo>
                    <a:pt x="13664931" y="9766300"/>
                  </a:lnTo>
                  <a:close/>
                </a:path>
                <a:path extrusionOk="0" h="9931400" w="14180185">
                  <a:moveTo>
                    <a:pt x="13600933" y="9893300"/>
                  </a:moveTo>
                  <a:lnTo>
                    <a:pt x="578878" y="9893300"/>
                  </a:lnTo>
                  <a:lnTo>
                    <a:pt x="557159" y="9766300"/>
                  </a:lnTo>
                  <a:lnTo>
                    <a:pt x="13622651" y="9766300"/>
                  </a:lnTo>
                  <a:lnTo>
                    <a:pt x="13600933" y="9893300"/>
                  </a:lnTo>
                  <a:close/>
                </a:path>
                <a:path extrusionOk="0" h="9931400" w="14180185">
                  <a:moveTo>
                    <a:pt x="13572353" y="9931400"/>
                  </a:moveTo>
                  <a:lnTo>
                    <a:pt x="607457" y="9931400"/>
                  </a:lnTo>
                  <a:lnTo>
                    <a:pt x="600979" y="9893300"/>
                  </a:lnTo>
                  <a:lnTo>
                    <a:pt x="13578831" y="9893300"/>
                  </a:lnTo>
                  <a:lnTo>
                    <a:pt x="13572353" y="9931400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0" name="Google Shape;230;p9"/>
            <p:cNvSpPr/>
            <p:nvPr/>
          </p:nvSpPr>
          <p:spPr>
            <a:xfrm>
              <a:off x="5269545" y="2994907"/>
              <a:ext cx="10925175" cy="7289800"/>
            </a:xfrm>
            <a:custGeom>
              <a:rect b="b" l="l" r="r" t="t"/>
              <a:pathLst>
                <a:path extrusionOk="0" h="7289800" w="10925175">
                  <a:moveTo>
                    <a:pt x="5893944" y="12699"/>
                  </a:moveTo>
                  <a:lnTo>
                    <a:pt x="5031118" y="12699"/>
                  </a:lnTo>
                  <a:lnTo>
                    <a:pt x="5078622" y="0"/>
                  </a:lnTo>
                  <a:lnTo>
                    <a:pt x="5846441" y="0"/>
                  </a:lnTo>
                  <a:lnTo>
                    <a:pt x="5893944" y="12699"/>
                  </a:lnTo>
                  <a:close/>
                </a:path>
                <a:path extrusionOk="0" h="7289800" w="10925175">
                  <a:moveTo>
                    <a:pt x="6035768" y="25399"/>
                  </a:moveTo>
                  <a:lnTo>
                    <a:pt x="4889295" y="25399"/>
                  </a:lnTo>
                  <a:lnTo>
                    <a:pt x="4936453" y="12699"/>
                  </a:lnTo>
                  <a:lnTo>
                    <a:pt x="5988610" y="12699"/>
                  </a:lnTo>
                  <a:lnTo>
                    <a:pt x="6035768" y="25399"/>
                  </a:lnTo>
                  <a:close/>
                </a:path>
                <a:path extrusionOk="0" h="7289800" w="10925175">
                  <a:moveTo>
                    <a:pt x="6176523" y="38099"/>
                  </a:moveTo>
                  <a:lnTo>
                    <a:pt x="4748539" y="38099"/>
                  </a:lnTo>
                  <a:lnTo>
                    <a:pt x="4795336" y="25399"/>
                  </a:lnTo>
                  <a:lnTo>
                    <a:pt x="6129726" y="25399"/>
                  </a:lnTo>
                  <a:lnTo>
                    <a:pt x="6176523" y="38099"/>
                  </a:lnTo>
                  <a:close/>
                </a:path>
                <a:path extrusionOk="0" h="7289800" w="10925175">
                  <a:moveTo>
                    <a:pt x="6269744" y="50799"/>
                  </a:moveTo>
                  <a:lnTo>
                    <a:pt x="4655318" y="50799"/>
                  </a:lnTo>
                  <a:lnTo>
                    <a:pt x="4701866" y="38099"/>
                  </a:lnTo>
                  <a:lnTo>
                    <a:pt x="6223196" y="38099"/>
                  </a:lnTo>
                  <a:lnTo>
                    <a:pt x="6269744" y="50799"/>
                  </a:lnTo>
                  <a:close/>
                </a:path>
                <a:path extrusionOk="0" h="7289800" w="10925175">
                  <a:moveTo>
                    <a:pt x="6408617" y="76199"/>
                  </a:moveTo>
                  <a:lnTo>
                    <a:pt x="4516446" y="76199"/>
                  </a:lnTo>
                  <a:lnTo>
                    <a:pt x="4608898" y="50799"/>
                  </a:lnTo>
                  <a:lnTo>
                    <a:pt x="6316165" y="50799"/>
                  </a:lnTo>
                  <a:lnTo>
                    <a:pt x="6408617" y="76199"/>
                  </a:lnTo>
                  <a:close/>
                </a:path>
                <a:path extrusionOk="0" h="7289800" w="10925175">
                  <a:moveTo>
                    <a:pt x="6546298" y="101599"/>
                  </a:moveTo>
                  <a:lnTo>
                    <a:pt x="4378765" y="101599"/>
                  </a:lnTo>
                  <a:lnTo>
                    <a:pt x="4470417" y="76199"/>
                  </a:lnTo>
                  <a:lnTo>
                    <a:pt x="6454645" y="76199"/>
                  </a:lnTo>
                  <a:lnTo>
                    <a:pt x="6546298" y="101599"/>
                  </a:lnTo>
                  <a:close/>
                </a:path>
                <a:path extrusionOk="0" h="7289800" w="10925175">
                  <a:moveTo>
                    <a:pt x="6862658" y="177799"/>
                  </a:moveTo>
                  <a:lnTo>
                    <a:pt x="4062404" y="177799"/>
                  </a:lnTo>
                  <a:lnTo>
                    <a:pt x="4333144" y="101599"/>
                  </a:lnTo>
                  <a:lnTo>
                    <a:pt x="6591919" y="101599"/>
                  </a:lnTo>
                  <a:lnTo>
                    <a:pt x="6862658" y="177799"/>
                  </a:lnTo>
                  <a:close/>
                </a:path>
                <a:path extrusionOk="0" h="7289800" w="10925175">
                  <a:moveTo>
                    <a:pt x="10611867" y="7289799"/>
                  </a:moveTo>
                  <a:lnTo>
                    <a:pt x="313195" y="7289799"/>
                  </a:lnTo>
                  <a:lnTo>
                    <a:pt x="302123" y="7251699"/>
                  </a:lnTo>
                  <a:lnTo>
                    <a:pt x="287242" y="7200899"/>
                  </a:lnTo>
                  <a:lnTo>
                    <a:pt x="272715" y="7162799"/>
                  </a:lnTo>
                  <a:lnTo>
                    <a:pt x="258544" y="7124699"/>
                  </a:lnTo>
                  <a:lnTo>
                    <a:pt x="244731" y="7073899"/>
                  </a:lnTo>
                  <a:lnTo>
                    <a:pt x="231278" y="7035799"/>
                  </a:lnTo>
                  <a:lnTo>
                    <a:pt x="218185" y="6984999"/>
                  </a:lnTo>
                  <a:lnTo>
                    <a:pt x="205456" y="6946899"/>
                  </a:lnTo>
                  <a:lnTo>
                    <a:pt x="193091" y="6896099"/>
                  </a:lnTo>
                  <a:lnTo>
                    <a:pt x="181092" y="6857999"/>
                  </a:lnTo>
                  <a:lnTo>
                    <a:pt x="169462" y="6807199"/>
                  </a:lnTo>
                  <a:lnTo>
                    <a:pt x="158201" y="6769099"/>
                  </a:lnTo>
                  <a:lnTo>
                    <a:pt x="147312" y="6718299"/>
                  </a:lnTo>
                  <a:lnTo>
                    <a:pt x="136795" y="6667499"/>
                  </a:lnTo>
                  <a:lnTo>
                    <a:pt x="126654" y="6629399"/>
                  </a:lnTo>
                  <a:lnTo>
                    <a:pt x="116890" y="6578599"/>
                  </a:lnTo>
                  <a:lnTo>
                    <a:pt x="107503" y="6540499"/>
                  </a:lnTo>
                  <a:lnTo>
                    <a:pt x="98497" y="6489699"/>
                  </a:lnTo>
                  <a:lnTo>
                    <a:pt x="89873" y="6438899"/>
                  </a:lnTo>
                  <a:lnTo>
                    <a:pt x="81632" y="6400799"/>
                  </a:lnTo>
                  <a:lnTo>
                    <a:pt x="73776" y="6349999"/>
                  </a:lnTo>
                  <a:lnTo>
                    <a:pt x="66307" y="6311899"/>
                  </a:lnTo>
                  <a:lnTo>
                    <a:pt x="59227" y="6261099"/>
                  </a:lnTo>
                  <a:lnTo>
                    <a:pt x="52538" y="6210299"/>
                  </a:lnTo>
                  <a:lnTo>
                    <a:pt x="46240" y="6172199"/>
                  </a:lnTo>
                  <a:lnTo>
                    <a:pt x="40336" y="6121399"/>
                  </a:lnTo>
                  <a:lnTo>
                    <a:pt x="34828" y="6070599"/>
                  </a:lnTo>
                  <a:lnTo>
                    <a:pt x="29717" y="6032499"/>
                  </a:lnTo>
                  <a:lnTo>
                    <a:pt x="25005" y="5981699"/>
                  </a:lnTo>
                  <a:lnTo>
                    <a:pt x="20694" y="5930899"/>
                  </a:lnTo>
                  <a:lnTo>
                    <a:pt x="16785" y="5880099"/>
                  </a:lnTo>
                  <a:lnTo>
                    <a:pt x="13281" y="5841999"/>
                  </a:lnTo>
                  <a:lnTo>
                    <a:pt x="10182" y="5791199"/>
                  </a:lnTo>
                  <a:lnTo>
                    <a:pt x="7491" y="5740399"/>
                  </a:lnTo>
                  <a:lnTo>
                    <a:pt x="5209" y="5689599"/>
                  </a:lnTo>
                  <a:lnTo>
                    <a:pt x="3338" y="5651499"/>
                  </a:lnTo>
                  <a:lnTo>
                    <a:pt x="1880" y="5600699"/>
                  </a:lnTo>
                  <a:lnTo>
                    <a:pt x="836" y="5549899"/>
                  </a:lnTo>
                  <a:lnTo>
                    <a:pt x="209" y="5499099"/>
                  </a:lnTo>
                  <a:lnTo>
                    <a:pt x="0" y="5448299"/>
                  </a:lnTo>
                  <a:lnTo>
                    <a:pt x="209" y="5410199"/>
                  </a:lnTo>
                  <a:lnTo>
                    <a:pt x="836" y="5359399"/>
                  </a:lnTo>
                  <a:lnTo>
                    <a:pt x="1880" y="5308599"/>
                  </a:lnTo>
                  <a:lnTo>
                    <a:pt x="3338" y="5257799"/>
                  </a:lnTo>
                  <a:lnTo>
                    <a:pt x="5209" y="5206999"/>
                  </a:lnTo>
                  <a:lnTo>
                    <a:pt x="7491" y="5168899"/>
                  </a:lnTo>
                  <a:lnTo>
                    <a:pt x="10182" y="5118099"/>
                  </a:lnTo>
                  <a:lnTo>
                    <a:pt x="13281" y="5067299"/>
                  </a:lnTo>
                  <a:lnTo>
                    <a:pt x="16785" y="5016499"/>
                  </a:lnTo>
                  <a:lnTo>
                    <a:pt x="20694" y="4978399"/>
                  </a:lnTo>
                  <a:lnTo>
                    <a:pt x="25005" y="4927599"/>
                  </a:lnTo>
                  <a:lnTo>
                    <a:pt x="29717" y="4876799"/>
                  </a:lnTo>
                  <a:lnTo>
                    <a:pt x="34828" y="4838699"/>
                  </a:lnTo>
                  <a:lnTo>
                    <a:pt x="40336" y="4787899"/>
                  </a:lnTo>
                  <a:lnTo>
                    <a:pt x="46240" y="4737099"/>
                  </a:lnTo>
                  <a:lnTo>
                    <a:pt x="52538" y="4686299"/>
                  </a:lnTo>
                  <a:lnTo>
                    <a:pt x="59227" y="4648199"/>
                  </a:lnTo>
                  <a:lnTo>
                    <a:pt x="66307" y="4597399"/>
                  </a:lnTo>
                  <a:lnTo>
                    <a:pt x="73776" y="4559299"/>
                  </a:lnTo>
                  <a:lnTo>
                    <a:pt x="81632" y="4508499"/>
                  </a:lnTo>
                  <a:lnTo>
                    <a:pt x="89873" y="4457699"/>
                  </a:lnTo>
                  <a:lnTo>
                    <a:pt x="98497" y="4419599"/>
                  </a:lnTo>
                  <a:lnTo>
                    <a:pt x="107503" y="4368799"/>
                  </a:lnTo>
                  <a:lnTo>
                    <a:pt x="116890" y="4317999"/>
                  </a:lnTo>
                  <a:lnTo>
                    <a:pt x="126654" y="4279899"/>
                  </a:lnTo>
                  <a:lnTo>
                    <a:pt x="136795" y="4229099"/>
                  </a:lnTo>
                  <a:lnTo>
                    <a:pt x="147312" y="4190999"/>
                  </a:lnTo>
                  <a:lnTo>
                    <a:pt x="158201" y="4140199"/>
                  </a:lnTo>
                  <a:lnTo>
                    <a:pt x="169462" y="4102099"/>
                  </a:lnTo>
                  <a:lnTo>
                    <a:pt x="181092" y="4051299"/>
                  </a:lnTo>
                  <a:lnTo>
                    <a:pt x="193091" y="4013199"/>
                  </a:lnTo>
                  <a:lnTo>
                    <a:pt x="205456" y="3962399"/>
                  </a:lnTo>
                  <a:lnTo>
                    <a:pt x="218185" y="3924299"/>
                  </a:lnTo>
                  <a:lnTo>
                    <a:pt x="231278" y="3873499"/>
                  </a:lnTo>
                  <a:lnTo>
                    <a:pt x="244731" y="3835399"/>
                  </a:lnTo>
                  <a:lnTo>
                    <a:pt x="258544" y="3784599"/>
                  </a:lnTo>
                  <a:lnTo>
                    <a:pt x="272715" y="3746499"/>
                  </a:lnTo>
                  <a:lnTo>
                    <a:pt x="287242" y="3695699"/>
                  </a:lnTo>
                  <a:lnTo>
                    <a:pt x="302123" y="3657599"/>
                  </a:lnTo>
                  <a:lnTo>
                    <a:pt x="317356" y="3619499"/>
                  </a:lnTo>
                  <a:lnTo>
                    <a:pt x="332940" y="3568699"/>
                  </a:lnTo>
                  <a:lnTo>
                    <a:pt x="348874" y="3530599"/>
                  </a:lnTo>
                  <a:lnTo>
                    <a:pt x="365155" y="3479799"/>
                  </a:lnTo>
                  <a:lnTo>
                    <a:pt x="381781" y="3441699"/>
                  </a:lnTo>
                  <a:lnTo>
                    <a:pt x="398752" y="3403599"/>
                  </a:lnTo>
                  <a:lnTo>
                    <a:pt x="416064" y="3352799"/>
                  </a:lnTo>
                  <a:lnTo>
                    <a:pt x="433717" y="3314699"/>
                  </a:lnTo>
                  <a:lnTo>
                    <a:pt x="451709" y="3276599"/>
                  </a:lnTo>
                  <a:lnTo>
                    <a:pt x="470038" y="3238499"/>
                  </a:lnTo>
                  <a:lnTo>
                    <a:pt x="488703" y="3187699"/>
                  </a:lnTo>
                  <a:lnTo>
                    <a:pt x="507701" y="3149599"/>
                  </a:lnTo>
                  <a:lnTo>
                    <a:pt x="527031" y="3111499"/>
                  </a:lnTo>
                  <a:lnTo>
                    <a:pt x="546691" y="3073399"/>
                  </a:lnTo>
                  <a:lnTo>
                    <a:pt x="566680" y="3022599"/>
                  </a:lnTo>
                  <a:lnTo>
                    <a:pt x="586995" y="2984499"/>
                  </a:lnTo>
                  <a:lnTo>
                    <a:pt x="607636" y="2946399"/>
                  </a:lnTo>
                  <a:lnTo>
                    <a:pt x="628599" y="2908299"/>
                  </a:lnTo>
                  <a:lnTo>
                    <a:pt x="649885" y="2870199"/>
                  </a:lnTo>
                  <a:lnTo>
                    <a:pt x="671490" y="2832099"/>
                  </a:lnTo>
                  <a:lnTo>
                    <a:pt x="693413" y="2781299"/>
                  </a:lnTo>
                  <a:lnTo>
                    <a:pt x="715653" y="2743199"/>
                  </a:lnTo>
                  <a:lnTo>
                    <a:pt x="738207" y="2705099"/>
                  </a:lnTo>
                  <a:lnTo>
                    <a:pt x="761075" y="2666999"/>
                  </a:lnTo>
                  <a:lnTo>
                    <a:pt x="784254" y="2628899"/>
                  </a:lnTo>
                  <a:lnTo>
                    <a:pt x="807742" y="2590799"/>
                  </a:lnTo>
                  <a:lnTo>
                    <a:pt x="831538" y="2552699"/>
                  </a:lnTo>
                  <a:lnTo>
                    <a:pt x="855640" y="2514599"/>
                  </a:lnTo>
                  <a:lnTo>
                    <a:pt x="880047" y="2476499"/>
                  </a:lnTo>
                  <a:lnTo>
                    <a:pt x="904756" y="2438399"/>
                  </a:lnTo>
                  <a:lnTo>
                    <a:pt x="929767" y="2400299"/>
                  </a:lnTo>
                  <a:lnTo>
                    <a:pt x="955076" y="2362199"/>
                  </a:lnTo>
                  <a:lnTo>
                    <a:pt x="980683" y="2324099"/>
                  </a:lnTo>
                  <a:lnTo>
                    <a:pt x="1006586" y="2298699"/>
                  </a:lnTo>
                  <a:lnTo>
                    <a:pt x="1032783" y="2260599"/>
                  </a:lnTo>
                  <a:lnTo>
                    <a:pt x="1059272" y="2222499"/>
                  </a:lnTo>
                  <a:lnTo>
                    <a:pt x="1086052" y="2184399"/>
                  </a:lnTo>
                  <a:lnTo>
                    <a:pt x="1113121" y="2146299"/>
                  </a:lnTo>
                  <a:lnTo>
                    <a:pt x="1140477" y="2108199"/>
                  </a:lnTo>
                  <a:lnTo>
                    <a:pt x="1168119" y="2082799"/>
                  </a:lnTo>
                  <a:lnTo>
                    <a:pt x="1196044" y="2044699"/>
                  </a:lnTo>
                  <a:lnTo>
                    <a:pt x="1224251" y="2006599"/>
                  </a:lnTo>
                  <a:lnTo>
                    <a:pt x="1252739" y="1968499"/>
                  </a:lnTo>
                  <a:lnTo>
                    <a:pt x="1281505" y="1943099"/>
                  </a:lnTo>
                  <a:lnTo>
                    <a:pt x="1310548" y="1904999"/>
                  </a:lnTo>
                  <a:lnTo>
                    <a:pt x="1339866" y="1866899"/>
                  </a:lnTo>
                  <a:lnTo>
                    <a:pt x="1369458" y="1841499"/>
                  </a:lnTo>
                  <a:lnTo>
                    <a:pt x="1399322" y="1803399"/>
                  </a:lnTo>
                  <a:lnTo>
                    <a:pt x="1429455" y="1765299"/>
                  </a:lnTo>
                  <a:lnTo>
                    <a:pt x="1459857" y="1739899"/>
                  </a:lnTo>
                  <a:lnTo>
                    <a:pt x="1490525" y="1701799"/>
                  </a:lnTo>
                  <a:lnTo>
                    <a:pt x="1521458" y="1676399"/>
                  </a:lnTo>
                  <a:lnTo>
                    <a:pt x="1552654" y="1638299"/>
                  </a:lnTo>
                  <a:lnTo>
                    <a:pt x="1584112" y="1600199"/>
                  </a:lnTo>
                  <a:lnTo>
                    <a:pt x="1647804" y="1549399"/>
                  </a:lnTo>
                  <a:lnTo>
                    <a:pt x="1680036" y="1511299"/>
                  </a:lnTo>
                  <a:lnTo>
                    <a:pt x="1712522" y="1485899"/>
                  </a:lnTo>
                  <a:lnTo>
                    <a:pt x="1745260" y="1447799"/>
                  </a:lnTo>
                  <a:lnTo>
                    <a:pt x="1778250" y="1422399"/>
                  </a:lnTo>
                  <a:lnTo>
                    <a:pt x="1811490" y="1384299"/>
                  </a:lnTo>
                  <a:lnTo>
                    <a:pt x="1878709" y="1333499"/>
                  </a:lnTo>
                  <a:lnTo>
                    <a:pt x="1912686" y="1295399"/>
                  </a:lnTo>
                  <a:lnTo>
                    <a:pt x="2016065" y="1219199"/>
                  </a:lnTo>
                  <a:lnTo>
                    <a:pt x="2051002" y="1181099"/>
                  </a:lnTo>
                  <a:lnTo>
                    <a:pt x="2193087" y="1079499"/>
                  </a:lnTo>
                  <a:lnTo>
                    <a:pt x="2302058" y="1003299"/>
                  </a:lnTo>
                  <a:lnTo>
                    <a:pt x="2338831" y="965199"/>
                  </a:lnTo>
                  <a:lnTo>
                    <a:pt x="2450475" y="888999"/>
                  </a:lnTo>
                  <a:lnTo>
                    <a:pt x="2488126" y="876299"/>
                  </a:lnTo>
                  <a:lnTo>
                    <a:pt x="2679567" y="749299"/>
                  </a:lnTo>
                  <a:lnTo>
                    <a:pt x="2718481" y="723899"/>
                  </a:lnTo>
                  <a:lnTo>
                    <a:pt x="2757600" y="711199"/>
                  </a:lnTo>
                  <a:lnTo>
                    <a:pt x="2876167" y="634999"/>
                  </a:lnTo>
                  <a:lnTo>
                    <a:pt x="2916088" y="622299"/>
                  </a:lnTo>
                  <a:lnTo>
                    <a:pt x="2996514" y="571499"/>
                  </a:lnTo>
                  <a:lnTo>
                    <a:pt x="3037018" y="558799"/>
                  </a:lnTo>
                  <a:lnTo>
                    <a:pt x="3077712" y="533399"/>
                  </a:lnTo>
                  <a:lnTo>
                    <a:pt x="3118595" y="520699"/>
                  </a:lnTo>
                  <a:lnTo>
                    <a:pt x="3159666" y="495299"/>
                  </a:lnTo>
                  <a:lnTo>
                    <a:pt x="3200922" y="482599"/>
                  </a:lnTo>
                  <a:lnTo>
                    <a:pt x="3242363" y="457199"/>
                  </a:lnTo>
                  <a:lnTo>
                    <a:pt x="3283985" y="444499"/>
                  </a:lnTo>
                  <a:lnTo>
                    <a:pt x="3325789" y="419099"/>
                  </a:lnTo>
                  <a:lnTo>
                    <a:pt x="3409930" y="393699"/>
                  </a:lnTo>
                  <a:lnTo>
                    <a:pt x="3452265" y="368299"/>
                  </a:lnTo>
                  <a:lnTo>
                    <a:pt x="3537453" y="342899"/>
                  </a:lnTo>
                  <a:lnTo>
                    <a:pt x="3580304" y="317499"/>
                  </a:lnTo>
                  <a:lnTo>
                    <a:pt x="3840886" y="241299"/>
                  </a:lnTo>
                  <a:lnTo>
                    <a:pt x="3884880" y="215899"/>
                  </a:lnTo>
                  <a:lnTo>
                    <a:pt x="4017794" y="177799"/>
                  </a:lnTo>
                  <a:lnTo>
                    <a:pt x="6907268" y="177799"/>
                  </a:lnTo>
                  <a:lnTo>
                    <a:pt x="7040182" y="215899"/>
                  </a:lnTo>
                  <a:lnTo>
                    <a:pt x="7084177" y="241299"/>
                  </a:lnTo>
                  <a:lnTo>
                    <a:pt x="7344759" y="317499"/>
                  </a:lnTo>
                  <a:lnTo>
                    <a:pt x="7387609" y="342899"/>
                  </a:lnTo>
                  <a:lnTo>
                    <a:pt x="7472798" y="368299"/>
                  </a:lnTo>
                  <a:lnTo>
                    <a:pt x="7515132" y="393699"/>
                  </a:lnTo>
                  <a:lnTo>
                    <a:pt x="7599274" y="419099"/>
                  </a:lnTo>
                  <a:lnTo>
                    <a:pt x="7641077" y="444499"/>
                  </a:lnTo>
                  <a:lnTo>
                    <a:pt x="7682700" y="457199"/>
                  </a:lnTo>
                  <a:lnTo>
                    <a:pt x="7724140" y="482599"/>
                  </a:lnTo>
                  <a:lnTo>
                    <a:pt x="7765397" y="495299"/>
                  </a:lnTo>
                  <a:lnTo>
                    <a:pt x="7806467" y="520699"/>
                  </a:lnTo>
                  <a:lnTo>
                    <a:pt x="7847351" y="533399"/>
                  </a:lnTo>
                  <a:lnTo>
                    <a:pt x="7888045" y="558799"/>
                  </a:lnTo>
                  <a:lnTo>
                    <a:pt x="7928548" y="571499"/>
                  </a:lnTo>
                  <a:lnTo>
                    <a:pt x="8008975" y="622299"/>
                  </a:lnTo>
                  <a:lnTo>
                    <a:pt x="8048895" y="634999"/>
                  </a:lnTo>
                  <a:lnTo>
                    <a:pt x="8167462" y="711199"/>
                  </a:lnTo>
                  <a:lnTo>
                    <a:pt x="8206581" y="723899"/>
                  </a:lnTo>
                  <a:lnTo>
                    <a:pt x="8245495" y="749299"/>
                  </a:lnTo>
                  <a:lnTo>
                    <a:pt x="8436937" y="876299"/>
                  </a:lnTo>
                  <a:lnTo>
                    <a:pt x="8474587" y="888999"/>
                  </a:lnTo>
                  <a:lnTo>
                    <a:pt x="8586231" y="965199"/>
                  </a:lnTo>
                  <a:lnTo>
                    <a:pt x="8623004" y="1003299"/>
                  </a:lnTo>
                  <a:lnTo>
                    <a:pt x="8731975" y="1079499"/>
                  </a:lnTo>
                  <a:lnTo>
                    <a:pt x="8874060" y="1181099"/>
                  </a:lnTo>
                  <a:lnTo>
                    <a:pt x="8908997" y="1219199"/>
                  </a:lnTo>
                  <a:lnTo>
                    <a:pt x="9012376" y="1295399"/>
                  </a:lnTo>
                  <a:lnTo>
                    <a:pt x="9046353" y="1333499"/>
                  </a:lnTo>
                  <a:lnTo>
                    <a:pt x="9113573" y="1384299"/>
                  </a:lnTo>
                  <a:lnTo>
                    <a:pt x="9146812" y="1422399"/>
                  </a:lnTo>
                  <a:lnTo>
                    <a:pt x="9179802" y="1447799"/>
                  </a:lnTo>
                  <a:lnTo>
                    <a:pt x="9212540" y="1485899"/>
                  </a:lnTo>
                  <a:lnTo>
                    <a:pt x="9245026" y="1511299"/>
                  </a:lnTo>
                  <a:lnTo>
                    <a:pt x="9277258" y="1549399"/>
                  </a:lnTo>
                  <a:lnTo>
                    <a:pt x="9340950" y="1600199"/>
                  </a:lnTo>
                  <a:lnTo>
                    <a:pt x="9372408" y="1638299"/>
                  </a:lnTo>
                  <a:lnTo>
                    <a:pt x="9403604" y="1676399"/>
                  </a:lnTo>
                  <a:lnTo>
                    <a:pt x="9434537" y="1701799"/>
                  </a:lnTo>
                  <a:lnTo>
                    <a:pt x="9465205" y="1739899"/>
                  </a:lnTo>
                  <a:lnTo>
                    <a:pt x="9495607" y="1765299"/>
                  </a:lnTo>
                  <a:lnTo>
                    <a:pt x="9525740" y="1803399"/>
                  </a:lnTo>
                  <a:lnTo>
                    <a:pt x="9555604" y="1841499"/>
                  </a:lnTo>
                  <a:lnTo>
                    <a:pt x="9585196" y="1866899"/>
                  </a:lnTo>
                  <a:lnTo>
                    <a:pt x="9614514" y="1904999"/>
                  </a:lnTo>
                  <a:lnTo>
                    <a:pt x="9643557" y="1943099"/>
                  </a:lnTo>
                  <a:lnTo>
                    <a:pt x="9672323" y="1968499"/>
                  </a:lnTo>
                  <a:lnTo>
                    <a:pt x="9700811" y="2006599"/>
                  </a:lnTo>
                  <a:lnTo>
                    <a:pt x="9729018" y="2044699"/>
                  </a:lnTo>
                  <a:lnTo>
                    <a:pt x="9756943" y="2082799"/>
                  </a:lnTo>
                  <a:lnTo>
                    <a:pt x="9784585" y="2108199"/>
                  </a:lnTo>
                  <a:lnTo>
                    <a:pt x="9811941" y="2146299"/>
                  </a:lnTo>
                  <a:lnTo>
                    <a:pt x="9839010" y="2184399"/>
                  </a:lnTo>
                  <a:lnTo>
                    <a:pt x="9865790" y="2222499"/>
                  </a:lnTo>
                  <a:lnTo>
                    <a:pt x="9892279" y="2260599"/>
                  </a:lnTo>
                  <a:lnTo>
                    <a:pt x="9918476" y="2298699"/>
                  </a:lnTo>
                  <a:lnTo>
                    <a:pt x="9944379" y="2324099"/>
                  </a:lnTo>
                  <a:lnTo>
                    <a:pt x="9969986" y="2362199"/>
                  </a:lnTo>
                  <a:lnTo>
                    <a:pt x="9995295" y="2400299"/>
                  </a:lnTo>
                  <a:lnTo>
                    <a:pt x="10020305" y="2438399"/>
                  </a:lnTo>
                  <a:lnTo>
                    <a:pt x="10045015" y="2476499"/>
                  </a:lnTo>
                  <a:lnTo>
                    <a:pt x="10069421" y="2514599"/>
                  </a:lnTo>
                  <a:lnTo>
                    <a:pt x="10093524" y="2552699"/>
                  </a:lnTo>
                  <a:lnTo>
                    <a:pt x="10117320" y="2590799"/>
                  </a:lnTo>
                  <a:lnTo>
                    <a:pt x="10140808" y="2628899"/>
                  </a:lnTo>
                  <a:lnTo>
                    <a:pt x="10163987" y="2666999"/>
                  </a:lnTo>
                  <a:lnTo>
                    <a:pt x="10186855" y="2705099"/>
                  </a:lnTo>
                  <a:lnTo>
                    <a:pt x="10209409" y="2743199"/>
                  </a:lnTo>
                  <a:lnTo>
                    <a:pt x="10231649" y="2781299"/>
                  </a:lnTo>
                  <a:lnTo>
                    <a:pt x="10253572" y="2832099"/>
                  </a:lnTo>
                  <a:lnTo>
                    <a:pt x="10275177" y="2870199"/>
                  </a:lnTo>
                  <a:lnTo>
                    <a:pt x="10296463" y="2908299"/>
                  </a:lnTo>
                  <a:lnTo>
                    <a:pt x="10317426" y="2946399"/>
                  </a:lnTo>
                  <a:lnTo>
                    <a:pt x="10338067" y="2984499"/>
                  </a:lnTo>
                  <a:lnTo>
                    <a:pt x="10358382" y="3022599"/>
                  </a:lnTo>
                  <a:lnTo>
                    <a:pt x="10378371" y="3073399"/>
                  </a:lnTo>
                  <a:lnTo>
                    <a:pt x="10398031" y="3111499"/>
                  </a:lnTo>
                  <a:lnTo>
                    <a:pt x="10417361" y="3149599"/>
                  </a:lnTo>
                  <a:lnTo>
                    <a:pt x="10436359" y="3187699"/>
                  </a:lnTo>
                  <a:lnTo>
                    <a:pt x="10455023" y="3238499"/>
                  </a:lnTo>
                  <a:lnTo>
                    <a:pt x="10473352" y="3276599"/>
                  </a:lnTo>
                  <a:lnTo>
                    <a:pt x="10491344" y="3314699"/>
                  </a:lnTo>
                  <a:lnTo>
                    <a:pt x="10508998" y="3352799"/>
                  </a:lnTo>
                  <a:lnTo>
                    <a:pt x="10526310" y="3403599"/>
                  </a:lnTo>
                  <a:lnTo>
                    <a:pt x="10543281" y="3441699"/>
                  </a:lnTo>
                  <a:lnTo>
                    <a:pt x="10559907" y="3479799"/>
                  </a:lnTo>
                  <a:lnTo>
                    <a:pt x="10576188" y="3530599"/>
                  </a:lnTo>
                  <a:lnTo>
                    <a:pt x="10592121" y="3568699"/>
                  </a:lnTo>
                  <a:lnTo>
                    <a:pt x="10607706" y="3619499"/>
                  </a:lnTo>
                  <a:lnTo>
                    <a:pt x="10622939" y="3657599"/>
                  </a:lnTo>
                  <a:lnTo>
                    <a:pt x="10637820" y="3695699"/>
                  </a:lnTo>
                  <a:lnTo>
                    <a:pt x="10652347" y="3746499"/>
                  </a:lnTo>
                  <a:lnTo>
                    <a:pt x="10666518" y="3784599"/>
                  </a:lnTo>
                  <a:lnTo>
                    <a:pt x="10680331" y="3835399"/>
                  </a:lnTo>
                  <a:lnTo>
                    <a:pt x="10693784" y="3873499"/>
                  </a:lnTo>
                  <a:lnTo>
                    <a:pt x="10706876" y="3924299"/>
                  </a:lnTo>
                  <a:lnTo>
                    <a:pt x="10719606" y="3962399"/>
                  </a:lnTo>
                  <a:lnTo>
                    <a:pt x="10731971" y="4013199"/>
                  </a:lnTo>
                  <a:lnTo>
                    <a:pt x="10743969" y="4051299"/>
                  </a:lnTo>
                  <a:lnTo>
                    <a:pt x="10755600" y="4102099"/>
                  </a:lnTo>
                  <a:lnTo>
                    <a:pt x="10766861" y="4140199"/>
                  </a:lnTo>
                  <a:lnTo>
                    <a:pt x="10777750" y="4190999"/>
                  </a:lnTo>
                  <a:lnTo>
                    <a:pt x="10788266" y="4229099"/>
                  </a:lnTo>
                  <a:lnTo>
                    <a:pt x="10798408" y="4279899"/>
                  </a:lnTo>
                  <a:lnTo>
                    <a:pt x="10808172" y="4317999"/>
                  </a:lnTo>
                  <a:lnTo>
                    <a:pt x="10817559" y="4368799"/>
                  </a:lnTo>
                  <a:lnTo>
                    <a:pt x="10826565" y="4419599"/>
                  </a:lnTo>
                  <a:lnTo>
                    <a:pt x="10835189" y="4457699"/>
                  </a:lnTo>
                  <a:lnTo>
                    <a:pt x="10843430" y="4508499"/>
                  </a:lnTo>
                  <a:lnTo>
                    <a:pt x="10851286" y="4559299"/>
                  </a:lnTo>
                  <a:lnTo>
                    <a:pt x="10858754" y="4597399"/>
                  </a:lnTo>
                  <a:lnTo>
                    <a:pt x="10865834" y="4648199"/>
                  </a:lnTo>
                  <a:lnTo>
                    <a:pt x="10872524" y="4686299"/>
                  </a:lnTo>
                  <a:lnTo>
                    <a:pt x="10878822" y="4737099"/>
                  </a:lnTo>
                  <a:lnTo>
                    <a:pt x="10884725" y="4787899"/>
                  </a:lnTo>
                  <a:lnTo>
                    <a:pt x="10890234" y="4838699"/>
                  </a:lnTo>
                  <a:lnTo>
                    <a:pt x="10895344" y="4876799"/>
                  </a:lnTo>
                  <a:lnTo>
                    <a:pt x="10900056" y="4927599"/>
                  </a:lnTo>
                  <a:lnTo>
                    <a:pt x="10904368" y="4978399"/>
                  </a:lnTo>
                  <a:lnTo>
                    <a:pt x="10908276" y="5016499"/>
                  </a:lnTo>
                  <a:lnTo>
                    <a:pt x="10911781" y="5067299"/>
                  </a:lnTo>
                  <a:lnTo>
                    <a:pt x="10914880" y="5118099"/>
                  </a:lnTo>
                  <a:lnTo>
                    <a:pt x="10917571" y="5168899"/>
                  </a:lnTo>
                  <a:lnTo>
                    <a:pt x="10919853" y="5206999"/>
                  </a:lnTo>
                  <a:lnTo>
                    <a:pt x="10921724" y="5257799"/>
                  </a:lnTo>
                  <a:lnTo>
                    <a:pt x="10923182" y="5308599"/>
                  </a:lnTo>
                  <a:lnTo>
                    <a:pt x="10924225" y="5359399"/>
                  </a:lnTo>
                  <a:lnTo>
                    <a:pt x="10924853" y="5410199"/>
                  </a:lnTo>
                  <a:lnTo>
                    <a:pt x="10925062" y="5448299"/>
                  </a:lnTo>
                  <a:lnTo>
                    <a:pt x="10924853" y="5499099"/>
                  </a:lnTo>
                  <a:lnTo>
                    <a:pt x="10924225" y="5549899"/>
                  </a:lnTo>
                  <a:lnTo>
                    <a:pt x="10923182" y="5600699"/>
                  </a:lnTo>
                  <a:lnTo>
                    <a:pt x="10921724" y="5651499"/>
                  </a:lnTo>
                  <a:lnTo>
                    <a:pt x="10919853" y="5689599"/>
                  </a:lnTo>
                  <a:lnTo>
                    <a:pt x="10917571" y="5740399"/>
                  </a:lnTo>
                  <a:lnTo>
                    <a:pt x="10914880" y="5791199"/>
                  </a:lnTo>
                  <a:lnTo>
                    <a:pt x="10911781" y="5841999"/>
                  </a:lnTo>
                  <a:lnTo>
                    <a:pt x="10908276" y="5880099"/>
                  </a:lnTo>
                  <a:lnTo>
                    <a:pt x="10904368" y="5930899"/>
                  </a:lnTo>
                  <a:lnTo>
                    <a:pt x="10900056" y="5981699"/>
                  </a:lnTo>
                  <a:lnTo>
                    <a:pt x="10895344" y="6032499"/>
                  </a:lnTo>
                  <a:lnTo>
                    <a:pt x="10890234" y="6070599"/>
                  </a:lnTo>
                  <a:lnTo>
                    <a:pt x="10884725" y="6121399"/>
                  </a:lnTo>
                  <a:lnTo>
                    <a:pt x="10878822" y="6172199"/>
                  </a:lnTo>
                  <a:lnTo>
                    <a:pt x="10872524" y="6210299"/>
                  </a:lnTo>
                  <a:lnTo>
                    <a:pt x="10865834" y="6261099"/>
                  </a:lnTo>
                  <a:lnTo>
                    <a:pt x="10858754" y="6311899"/>
                  </a:lnTo>
                  <a:lnTo>
                    <a:pt x="10851286" y="6349999"/>
                  </a:lnTo>
                  <a:lnTo>
                    <a:pt x="10843430" y="6400799"/>
                  </a:lnTo>
                  <a:lnTo>
                    <a:pt x="10835189" y="6438899"/>
                  </a:lnTo>
                  <a:lnTo>
                    <a:pt x="10826565" y="6489699"/>
                  </a:lnTo>
                  <a:lnTo>
                    <a:pt x="10817559" y="6540499"/>
                  </a:lnTo>
                  <a:lnTo>
                    <a:pt x="10808172" y="6578599"/>
                  </a:lnTo>
                  <a:lnTo>
                    <a:pt x="10798408" y="6629399"/>
                  </a:lnTo>
                  <a:lnTo>
                    <a:pt x="10788266" y="6667499"/>
                  </a:lnTo>
                  <a:lnTo>
                    <a:pt x="10777750" y="6718299"/>
                  </a:lnTo>
                  <a:lnTo>
                    <a:pt x="10766861" y="6769099"/>
                  </a:lnTo>
                  <a:lnTo>
                    <a:pt x="10755600" y="6807199"/>
                  </a:lnTo>
                  <a:lnTo>
                    <a:pt x="10743969" y="6857999"/>
                  </a:lnTo>
                  <a:lnTo>
                    <a:pt x="10731971" y="6896099"/>
                  </a:lnTo>
                  <a:lnTo>
                    <a:pt x="10719606" y="6946899"/>
                  </a:lnTo>
                  <a:lnTo>
                    <a:pt x="10706876" y="6984999"/>
                  </a:lnTo>
                  <a:lnTo>
                    <a:pt x="10693784" y="7035799"/>
                  </a:lnTo>
                  <a:lnTo>
                    <a:pt x="10680331" y="7073899"/>
                  </a:lnTo>
                  <a:lnTo>
                    <a:pt x="10666518" y="7124699"/>
                  </a:lnTo>
                  <a:lnTo>
                    <a:pt x="10652347" y="7162799"/>
                  </a:lnTo>
                  <a:lnTo>
                    <a:pt x="10637820" y="7200899"/>
                  </a:lnTo>
                  <a:lnTo>
                    <a:pt x="10622939" y="7251699"/>
                  </a:lnTo>
                  <a:lnTo>
                    <a:pt x="10611867" y="72897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1" name="Google Shape;231;p9"/>
            <p:cNvSpPr/>
            <p:nvPr/>
          </p:nvSpPr>
          <p:spPr>
            <a:xfrm>
              <a:off x="7175359" y="6108784"/>
              <a:ext cx="7047865" cy="4178300"/>
            </a:xfrm>
            <a:custGeom>
              <a:rect b="b" l="l" r="r" t="t"/>
              <a:pathLst>
                <a:path extrusionOk="0" h="4178300" w="7047865">
                  <a:moveTo>
                    <a:pt x="3857467" y="12699"/>
                  </a:moveTo>
                  <a:lnTo>
                    <a:pt x="3189842" y="12699"/>
                  </a:lnTo>
                  <a:lnTo>
                    <a:pt x="3237023" y="0"/>
                  </a:lnTo>
                  <a:lnTo>
                    <a:pt x="3810286" y="0"/>
                  </a:lnTo>
                  <a:lnTo>
                    <a:pt x="3857467" y="12699"/>
                  </a:lnTo>
                  <a:close/>
                </a:path>
                <a:path extrusionOk="0" h="4178300" w="7047865">
                  <a:moveTo>
                    <a:pt x="3951286" y="25399"/>
                  </a:moveTo>
                  <a:lnTo>
                    <a:pt x="3096023" y="25399"/>
                  </a:lnTo>
                  <a:lnTo>
                    <a:pt x="3142840" y="12699"/>
                  </a:lnTo>
                  <a:lnTo>
                    <a:pt x="3904469" y="12699"/>
                  </a:lnTo>
                  <a:lnTo>
                    <a:pt x="3951286" y="25399"/>
                  </a:lnTo>
                  <a:close/>
                </a:path>
                <a:path extrusionOk="0" h="4178300" w="7047865">
                  <a:moveTo>
                    <a:pt x="4044354" y="38099"/>
                  </a:moveTo>
                  <a:lnTo>
                    <a:pt x="3002955" y="38099"/>
                  </a:lnTo>
                  <a:lnTo>
                    <a:pt x="3049393" y="25399"/>
                  </a:lnTo>
                  <a:lnTo>
                    <a:pt x="3997916" y="25399"/>
                  </a:lnTo>
                  <a:lnTo>
                    <a:pt x="4044354" y="38099"/>
                  </a:lnTo>
                  <a:close/>
                </a:path>
                <a:path extrusionOk="0" h="4178300" w="7047865">
                  <a:moveTo>
                    <a:pt x="4136638" y="50799"/>
                  </a:moveTo>
                  <a:lnTo>
                    <a:pt x="2910671" y="50799"/>
                  </a:lnTo>
                  <a:lnTo>
                    <a:pt x="2956713" y="38099"/>
                  </a:lnTo>
                  <a:lnTo>
                    <a:pt x="4090596" y="38099"/>
                  </a:lnTo>
                  <a:lnTo>
                    <a:pt x="4136638" y="50799"/>
                  </a:lnTo>
                  <a:close/>
                </a:path>
                <a:path extrusionOk="0" h="4178300" w="7047865">
                  <a:moveTo>
                    <a:pt x="4363702" y="101599"/>
                  </a:moveTo>
                  <a:lnTo>
                    <a:pt x="2683607" y="101599"/>
                  </a:lnTo>
                  <a:lnTo>
                    <a:pt x="2864833" y="50799"/>
                  </a:lnTo>
                  <a:lnTo>
                    <a:pt x="4182476" y="50799"/>
                  </a:lnTo>
                  <a:lnTo>
                    <a:pt x="4363702" y="101599"/>
                  </a:lnTo>
                  <a:close/>
                </a:path>
                <a:path extrusionOk="0" h="4178300" w="7047865">
                  <a:moveTo>
                    <a:pt x="6985839" y="4178214"/>
                  </a:moveTo>
                  <a:lnTo>
                    <a:pt x="61471" y="4178214"/>
                  </a:lnTo>
                  <a:lnTo>
                    <a:pt x="53130" y="4127499"/>
                  </a:lnTo>
                  <a:lnTo>
                    <a:pt x="45369" y="4089399"/>
                  </a:lnTo>
                  <a:lnTo>
                    <a:pt x="38205" y="4038599"/>
                  </a:lnTo>
                  <a:lnTo>
                    <a:pt x="31643" y="3987799"/>
                  </a:lnTo>
                  <a:lnTo>
                    <a:pt x="25686" y="3949699"/>
                  </a:lnTo>
                  <a:lnTo>
                    <a:pt x="20338" y="3898899"/>
                  </a:lnTo>
                  <a:lnTo>
                    <a:pt x="15605" y="3848099"/>
                  </a:lnTo>
                  <a:lnTo>
                    <a:pt x="11489" y="3809999"/>
                  </a:lnTo>
                  <a:lnTo>
                    <a:pt x="7996" y="3759199"/>
                  </a:lnTo>
                  <a:lnTo>
                    <a:pt x="5128" y="3708399"/>
                  </a:lnTo>
                  <a:lnTo>
                    <a:pt x="2890" y="3657599"/>
                  </a:lnTo>
                  <a:lnTo>
                    <a:pt x="1287" y="3619499"/>
                  </a:lnTo>
                  <a:lnTo>
                    <a:pt x="322" y="3568699"/>
                  </a:lnTo>
                  <a:lnTo>
                    <a:pt x="0" y="3517899"/>
                  </a:lnTo>
                  <a:lnTo>
                    <a:pt x="322" y="3467099"/>
                  </a:lnTo>
                  <a:lnTo>
                    <a:pt x="1287" y="3416299"/>
                  </a:lnTo>
                  <a:lnTo>
                    <a:pt x="2890" y="3378199"/>
                  </a:lnTo>
                  <a:lnTo>
                    <a:pt x="5128" y="3327399"/>
                  </a:lnTo>
                  <a:lnTo>
                    <a:pt x="7996" y="3276599"/>
                  </a:lnTo>
                  <a:lnTo>
                    <a:pt x="11489" y="3225799"/>
                  </a:lnTo>
                  <a:lnTo>
                    <a:pt x="15605" y="3187699"/>
                  </a:lnTo>
                  <a:lnTo>
                    <a:pt x="20338" y="3136899"/>
                  </a:lnTo>
                  <a:lnTo>
                    <a:pt x="25686" y="3086099"/>
                  </a:lnTo>
                  <a:lnTo>
                    <a:pt x="31643" y="3047999"/>
                  </a:lnTo>
                  <a:lnTo>
                    <a:pt x="38205" y="2997199"/>
                  </a:lnTo>
                  <a:lnTo>
                    <a:pt x="45369" y="2946399"/>
                  </a:lnTo>
                  <a:lnTo>
                    <a:pt x="53130" y="2908299"/>
                  </a:lnTo>
                  <a:lnTo>
                    <a:pt x="61485" y="2857499"/>
                  </a:lnTo>
                  <a:lnTo>
                    <a:pt x="70428" y="2819399"/>
                  </a:lnTo>
                  <a:lnTo>
                    <a:pt x="79957" y="2768599"/>
                  </a:lnTo>
                  <a:lnTo>
                    <a:pt x="90067" y="2717799"/>
                  </a:lnTo>
                  <a:lnTo>
                    <a:pt x="100754" y="2679699"/>
                  </a:lnTo>
                  <a:lnTo>
                    <a:pt x="112013" y="2628899"/>
                  </a:lnTo>
                  <a:lnTo>
                    <a:pt x="123842" y="2590799"/>
                  </a:lnTo>
                  <a:lnTo>
                    <a:pt x="136234" y="2539999"/>
                  </a:lnTo>
                  <a:lnTo>
                    <a:pt x="149188" y="2501899"/>
                  </a:lnTo>
                  <a:lnTo>
                    <a:pt x="162697" y="2451099"/>
                  </a:lnTo>
                  <a:lnTo>
                    <a:pt x="176759" y="2412999"/>
                  </a:lnTo>
                  <a:lnTo>
                    <a:pt x="191370" y="2374899"/>
                  </a:lnTo>
                  <a:lnTo>
                    <a:pt x="206524" y="2324099"/>
                  </a:lnTo>
                  <a:lnTo>
                    <a:pt x="222219" y="2285999"/>
                  </a:lnTo>
                  <a:lnTo>
                    <a:pt x="238449" y="2247899"/>
                  </a:lnTo>
                  <a:lnTo>
                    <a:pt x="255211" y="2197099"/>
                  </a:lnTo>
                  <a:lnTo>
                    <a:pt x="272501" y="2158999"/>
                  </a:lnTo>
                  <a:lnTo>
                    <a:pt x="290315" y="2120899"/>
                  </a:lnTo>
                  <a:lnTo>
                    <a:pt x="308648" y="2070099"/>
                  </a:lnTo>
                  <a:lnTo>
                    <a:pt x="327497" y="2031999"/>
                  </a:lnTo>
                  <a:lnTo>
                    <a:pt x="346857" y="1993899"/>
                  </a:lnTo>
                  <a:lnTo>
                    <a:pt x="366724" y="1955799"/>
                  </a:lnTo>
                  <a:lnTo>
                    <a:pt x="387095" y="1904999"/>
                  </a:lnTo>
                  <a:lnTo>
                    <a:pt x="407964" y="1866899"/>
                  </a:lnTo>
                  <a:lnTo>
                    <a:pt x="429329" y="1828799"/>
                  </a:lnTo>
                  <a:lnTo>
                    <a:pt x="451185" y="1790699"/>
                  </a:lnTo>
                  <a:lnTo>
                    <a:pt x="473527" y="1752599"/>
                  </a:lnTo>
                  <a:lnTo>
                    <a:pt x="496352" y="1714499"/>
                  </a:lnTo>
                  <a:lnTo>
                    <a:pt x="519655" y="1676399"/>
                  </a:lnTo>
                  <a:lnTo>
                    <a:pt x="543434" y="1638299"/>
                  </a:lnTo>
                  <a:lnTo>
                    <a:pt x="567682" y="1600199"/>
                  </a:lnTo>
                  <a:lnTo>
                    <a:pt x="592397" y="1562099"/>
                  </a:lnTo>
                  <a:lnTo>
                    <a:pt x="617574" y="1523999"/>
                  </a:lnTo>
                  <a:lnTo>
                    <a:pt x="643209" y="1485899"/>
                  </a:lnTo>
                  <a:lnTo>
                    <a:pt x="669299" y="1447799"/>
                  </a:lnTo>
                  <a:lnTo>
                    <a:pt x="695838" y="1409699"/>
                  </a:lnTo>
                  <a:lnTo>
                    <a:pt x="722823" y="1384299"/>
                  </a:lnTo>
                  <a:lnTo>
                    <a:pt x="750250" y="1346199"/>
                  </a:lnTo>
                  <a:lnTo>
                    <a:pt x="778114" y="1308099"/>
                  </a:lnTo>
                  <a:lnTo>
                    <a:pt x="806412" y="1269999"/>
                  </a:lnTo>
                  <a:lnTo>
                    <a:pt x="835140" y="1244599"/>
                  </a:lnTo>
                  <a:lnTo>
                    <a:pt x="864293" y="1206499"/>
                  </a:lnTo>
                  <a:lnTo>
                    <a:pt x="893867" y="1168399"/>
                  </a:lnTo>
                  <a:lnTo>
                    <a:pt x="923858" y="1142999"/>
                  </a:lnTo>
                  <a:lnTo>
                    <a:pt x="954263" y="1104899"/>
                  </a:lnTo>
                  <a:lnTo>
                    <a:pt x="985076" y="1079499"/>
                  </a:lnTo>
                  <a:lnTo>
                    <a:pt x="1016295" y="1041399"/>
                  </a:lnTo>
                  <a:lnTo>
                    <a:pt x="1047914" y="1015999"/>
                  </a:lnTo>
                  <a:lnTo>
                    <a:pt x="1079930" y="977899"/>
                  </a:lnTo>
                  <a:lnTo>
                    <a:pt x="1112338" y="952499"/>
                  </a:lnTo>
                  <a:lnTo>
                    <a:pt x="1145135" y="914399"/>
                  </a:lnTo>
                  <a:lnTo>
                    <a:pt x="1211878" y="863599"/>
                  </a:lnTo>
                  <a:lnTo>
                    <a:pt x="1245816" y="825499"/>
                  </a:lnTo>
                  <a:lnTo>
                    <a:pt x="1314804" y="774699"/>
                  </a:lnTo>
                  <a:lnTo>
                    <a:pt x="1385248" y="723899"/>
                  </a:lnTo>
                  <a:lnTo>
                    <a:pt x="1421006" y="685799"/>
                  </a:lnTo>
                  <a:lnTo>
                    <a:pt x="1530373" y="609599"/>
                  </a:lnTo>
                  <a:lnTo>
                    <a:pt x="1642794" y="533399"/>
                  </a:lnTo>
                  <a:lnTo>
                    <a:pt x="1680927" y="520699"/>
                  </a:lnTo>
                  <a:lnTo>
                    <a:pt x="1797249" y="444499"/>
                  </a:lnTo>
                  <a:lnTo>
                    <a:pt x="1836650" y="419099"/>
                  </a:lnTo>
                  <a:lnTo>
                    <a:pt x="1876357" y="406399"/>
                  </a:lnTo>
                  <a:lnTo>
                    <a:pt x="1956675" y="355599"/>
                  </a:lnTo>
                  <a:lnTo>
                    <a:pt x="1997278" y="342899"/>
                  </a:lnTo>
                  <a:lnTo>
                    <a:pt x="2038171" y="317499"/>
                  </a:lnTo>
                  <a:lnTo>
                    <a:pt x="2079350" y="304799"/>
                  </a:lnTo>
                  <a:lnTo>
                    <a:pt x="2120811" y="279399"/>
                  </a:lnTo>
                  <a:lnTo>
                    <a:pt x="2204563" y="253999"/>
                  </a:lnTo>
                  <a:lnTo>
                    <a:pt x="2246845" y="228599"/>
                  </a:lnTo>
                  <a:lnTo>
                    <a:pt x="2418591" y="177799"/>
                  </a:lnTo>
                  <a:lnTo>
                    <a:pt x="2462161" y="152399"/>
                  </a:lnTo>
                  <a:lnTo>
                    <a:pt x="2638852" y="101599"/>
                  </a:lnTo>
                  <a:lnTo>
                    <a:pt x="4408457" y="101599"/>
                  </a:lnTo>
                  <a:lnTo>
                    <a:pt x="4585148" y="152399"/>
                  </a:lnTo>
                  <a:lnTo>
                    <a:pt x="4628718" y="177799"/>
                  </a:lnTo>
                  <a:lnTo>
                    <a:pt x="4800464" y="228599"/>
                  </a:lnTo>
                  <a:lnTo>
                    <a:pt x="4842747" y="253999"/>
                  </a:lnTo>
                  <a:lnTo>
                    <a:pt x="4926499" y="279399"/>
                  </a:lnTo>
                  <a:lnTo>
                    <a:pt x="4967960" y="304799"/>
                  </a:lnTo>
                  <a:lnTo>
                    <a:pt x="5009139" y="317499"/>
                  </a:lnTo>
                  <a:lnTo>
                    <a:pt x="5050031" y="342899"/>
                  </a:lnTo>
                  <a:lnTo>
                    <a:pt x="5090634" y="355599"/>
                  </a:lnTo>
                  <a:lnTo>
                    <a:pt x="5170952" y="406399"/>
                  </a:lnTo>
                  <a:lnTo>
                    <a:pt x="5210660" y="419099"/>
                  </a:lnTo>
                  <a:lnTo>
                    <a:pt x="5250060" y="444499"/>
                  </a:lnTo>
                  <a:lnTo>
                    <a:pt x="5366382" y="520699"/>
                  </a:lnTo>
                  <a:lnTo>
                    <a:pt x="5404515" y="533399"/>
                  </a:lnTo>
                  <a:lnTo>
                    <a:pt x="5516936" y="609599"/>
                  </a:lnTo>
                  <a:lnTo>
                    <a:pt x="5626303" y="685799"/>
                  </a:lnTo>
                  <a:lnTo>
                    <a:pt x="5662061" y="723899"/>
                  </a:lnTo>
                  <a:lnTo>
                    <a:pt x="5732505" y="774699"/>
                  </a:lnTo>
                  <a:lnTo>
                    <a:pt x="5801493" y="825499"/>
                  </a:lnTo>
                  <a:lnTo>
                    <a:pt x="5835431" y="863599"/>
                  </a:lnTo>
                  <a:lnTo>
                    <a:pt x="5902174" y="914399"/>
                  </a:lnTo>
                  <a:lnTo>
                    <a:pt x="5934971" y="952499"/>
                  </a:lnTo>
                  <a:lnTo>
                    <a:pt x="5967380" y="977899"/>
                  </a:lnTo>
                  <a:lnTo>
                    <a:pt x="5999396" y="1015999"/>
                  </a:lnTo>
                  <a:lnTo>
                    <a:pt x="6031015" y="1041399"/>
                  </a:lnTo>
                  <a:lnTo>
                    <a:pt x="6062233" y="1079499"/>
                  </a:lnTo>
                  <a:lnTo>
                    <a:pt x="6093047" y="1104899"/>
                  </a:lnTo>
                  <a:lnTo>
                    <a:pt x="6123451" y="1142999"/>
                  </a:lnTo>
                  <a:lnTo>
                    <a:pt x="6153442" y="1168399"/>
                  </a:lnTo>
                  <a:lnTo>
                    <a:pt x="6183016" y="1206499"/>
                  </a:lnTo>
                  <a:lnTo>
                    <a:pt x="6212169" y="1244599"/>
                  </a:lnTo>
                  <a:lnTo>
                    <a:pt x="6240897" y="1269999"/>
                  </a:lnTo>
                  <a:lnTo>
                    <a:pt x="6269195" y="1308099"/>
                  </a:lnTo>
                  <a:lnTo>
                    <a:pt x="6297059" y="1346199"/>
                  </a:lnTo>
                  <a:lnTo>
                    <a:pt x="6324486" y="1384299"/>
                  </a:lnTo>
                  <a:lnTo>
                    <a:pt x="6351471" y="1409699"/>
                  </a:lnTo>
                  <a:lnTo>
                    <a:pt x="6378011" y="1447799"/>
                  </a:lnTo>
                  <a:lnTo>
                    <a:pt x="6404100" y="1485899"/>
                  </a:lnTo>
                  <a:lnTo>
                    <a:pt x="6429735" y="1523999"/>
                  </a:lnTo>
                  <a:lnTo>
                    <a:pt x="6454912" y="1562099"/>
                  </a:lnTo>
                  <a:lnTo>
                    <a:pt x="6479627" y="1600199"/>
                  </a:lnTo>
                  <a:lnTo>
                    <a:pt x="6503876" y="1638299"/>
                  </a:lnTo>
                  <a:lnTo>
                    <a:pt x="6527654" y="1676399"/>
                  </a:lnTo>
                  <a:lnTo>
                    <a:pt x="6550957" y="1714499"/>
                  </a:lnTo>
                  <a:lnTo>
                    <a:pt x="6573782" y="1752599"/>
                  </a:lnTo>
                  <a:lnTo>
                    <a:pt x="6596125" y="1790699"/>
                  </a:lnTo>
                  <a:lnTo>
                    <a:pt x="6617980" y="1828799"/>
                  </a:lnTo>
                  <a:lnTo>
                    <a:pt x="6639345" y="1866899"/>
                  </a:lnTo>
                  <a:lnTo>
                    <a:pt x="6660214" y="1904999"/>
                  </a:lnTo>
                  <a:lnTo>
                    <a:pt x="6680585" y="1955799"/>
                  </a:lnTo>
                  <a:lnTo>
                    <a:pt x="6700452" y="1993899"/>
                  </a:lnTo>
                  <a:lnTo>
                    <a:pt x="6719812" y="2031999"/>
                  </a:lnTo>
                  <a:lnTo>
                    <a:pt x="6738661" y="2070099"/>
                  </a:lnTo>
                  <a:lnTo>
                    <a:pt x="6756994" y="2120899"/>
                  </a:lnTo>
                  <a:lnTo>
                    <a:pt x="6774808" y="2158999"/>
                  </a:lnTo>
                  <a:lnTo>
                    <a:pt x="6792098" y="2197099"/>
                  </a:lnTo>
                  <a:lnTo>
                    <a:pt x="6808860" y="2247899"/>
                  </a:lnTo>
                  <a:lnTo>
                    <a:pt x="6825091" y="2285999"/>
                  </a:lnTo>
                  <a:lnTo>
                    <a:pt x="6840785" y="2324099"/>
                  </a:lnTo>
                  <a:lnTo>
                    <a:pt x="6855940" y="2374899"/>
                  </a:lnTo>
                  <a:lnTo>
                    <a:pt x="6870550" y="2412999"/>
                  </a:lnTo>
                  <a:lnTo>
                    <a:pt x="6884612" y="2451099"/>
                  </a:lnTo>
                  <a:lnTo>
                    <a:pt x="6898122" y="2501899"/>
                  </a:lnTo>
                  <a:lnTo>
                    <a:pt x="6911075" y="2539999"/>
                  </a:lnTo>
                  <a:lnTo>
                    <a:pt x="6923468" y="2590799"/>
                  </a:lnTo>
                  <a:lnTo>
                    <a:pt x="6935296" y="2628899"/>
                  </a:lnTo>
                  <a:lnTo>
                    <a:pt x="6946555" y="2679699"/>
                  </a:lnTo>
                  <a:lnTo>
                    <a:pt x="6957242" y="2717799"/>
                  </a:lnTo>
                  <a:lnTo>
                    <a:pt x="6967352" y="2768599"/>
                  </a:lnTo>
                  <a:lnTo>
                    <a:pt x="6976881" y="2819399"/>
                  </a:lnTo>
                  <a:lnTo>
                    <a:pt x="6985825" y="2857499"/>
                  </a:lnTo>
                  <a:lnTo>
                    <a:pt x="6994179" y="2908299"/>
                  </a:lnTo>
                  <a:lnTo>
                    <a:pt x="7001940" y="2946399"/>
                  </a:lnTo>
                  <a:lnTo>
                    <a:pt x="7009104" y="2997199"/>
                  </a:lnTo>
                  <a:lnTo>
                    <a:pt x="7015667" y="3047999"/>
                  </a:lnTo>
                  <a:lnTo>
                    <a:pt x="7021624" y="3086099"/>
                  </a:lnTo>
                  <a:lnTo>
                    <a:pt x="7026971" y="3136899"/>
                  </a:lnTo>
                  <a:lnTo>
                    <a:pt x="7031704" y="3187699"/>
                  </a:lnTo>
                  <a:lnTo>
                    <a:pt x="7035820" y="3225799"/>
                  </a:lnTo>
                  <a:lnTo>
                    <a:pt x="7039314" y="3276599"/>
                  </a:lnTo>
                  <a:lnTo>
                    <a:pt x="7042181" y="3327399"/>
                  </a:lnTo>
                  <a:lnTo>
                    <a:pt x="7044419" y="3378199"/>
                  </a:lnTo>
                  <a:lnTo>
                    <a:pt x="7046022" y="3416299"/>
                  </a:lnTo>
                  <a:lnTo>
                    <a:pt x="7046987" y="3467099"/>
                  </a:lnTo>
                  <a:lnTo>
                    <a:pt x="7047310" y="3517899"/>
                  </a:lnTo>
                  <a:lnTo>
                    <a:pt x="7046987" y="3568699"/>
                  </a:lnTo>
                  <a:lnTo>
                    <a:pt x="7046022" y="3619499"/>
                  </a:lnTo>
                  <a:lnTo>
                    <a:pt x="7044419" y="3657599"/>
                  </a:lnTo>
                  <a:lnTo>
                    <a:pt x="7042181" y="3708399"/>
                  </a:lnTo>
                  <a:lnTo>
                    <a:pt x="7039314" y="3759199"/>
                  </a:lnTo>
                  <a:lnTo>
                    <a:pt x="7035820" y="3809999"/>
                  </a:lnTo>
                  <a:lnTo>
                    <a:pt x="7031704" y="3848099"/>
                  </a:lnTo>
                  <a:lnTo>
                    <a:pt x="7026971" y="3898899"/>
                  </a:lnTo>
                  <a:lnTo>
                    <a:pt x="7021624" y="3949699"/>
                  </a:lnTo>
                  <a:lnTo>
                    <a:pt x="7015667" y="3987799"/>
                  </a:lnTo>
                  <a:lnTo>
                    <a:pt x="7009104" y="4038599"/>
                  </a:lnTo>
                  <a:lnTo>
                    <a:pt x="7001940" y="4089399"/>
                  </a:lnTo>
                  <a:lnTo>
                    <a:pt x="6994179" y="4127499"/>
                  </a:lnTo>
                  <a:lnTo>
                    <a:pt x="6985839" y="4178214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32" name="Google Shape;232;p9"/>
          <p:cNvSpPr txBox="1"/>
          <p:nvPr>
            <p:ph type="title"/>
          </p:nvPr>
        </p:nvSpPr>
        <p:spPr>
          <a:xfrm>
            <a:off x="9925378" y="655139"/>
            <a:ext cx="1443990" cy="756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181818"/>
                </a:solidFill>
                <a:latin typeface="Tahoma"/>
                <a:ea typeface="Tahoma"/>
                <a:cs typeface="Tahoma"/>
                <a:sym typeface="Tahoma"/>
              </a:rPr>
              <a:t>TAM</a:t>
            </a:r>
            <a:endParaRPr sz="48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33" name="Google Shape;233;p9"/>
          <p:cNvSpPr txBox="1"/>
          <p:nvPr/>
        </p:nvSpPr>
        <p:spPr>
          <a:xfrm>
            <a:off x="8653091" y="1587252"/>
            <a:ext cx="4091940" cy="11950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ctr">
              <a:lnSpc>
                <a:spcPct val="112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81818"/>
                </a:solidFill>
                <a:latin typeface="Verdana"/>
                <a:ea typeface="Verdana"/>
                <a:cs typeface="Verdana"/>
                <a:sym typeface="Verdana"/>
              </a:rPr>
              <a:t>~ 1 758 000 000 000 ₽</a:t>
            </a:r>
            <a:endParaRPr sz="2800">
              <a:latin typeface="Verdana"/>
              <a:ea typeface="Verdana"/>
              <a:cs typeface="Verdana"/>
              <a:sym typeface="Verdana"/>
            </a:endParaRPr>
          </a:p>
          <a:p>
            <a:pPr indent="0" lvl="0" marL="314960" marR="219075" rtl="0" algn="ctr">
              <a:lnSpc>
                <a:spcPct val="104642"/>
              </a:lnSpc>
              <a:spcBef>
                <a:spcPts val="235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81818"/>
                </a:solidFill>
                <a:latin typeface="Verdana"/>
                <a:ea typeface="Verdana"/>
                <a:cs typeface="Verdana"/>
                <a:sym typeface="Verdana"/>
              </a:rPr>
              <a:t>составляет общий  объем рынка</a:t>
            </a:r>
            <a:endParaRPr sz="2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4" name="Google Shape;234;p9"/>
          <p:cNvSpPr txBox="1"/>
          <p:nvPr/>
        </p:nvSpPr>
        <p:spPr>
          <a:xfrm>
            <a:off x="8566771" y="3343231"/>
            <a:ext cx="4264660" cy="23120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10922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181818"/>
                </a:solidFill>
                <a:latin typeface="Tahoma"/>
                <a:ea typeface="Tahoma"/>
                <a:cs typeface="Tahoma"/>
                <a:sym typeface="Tahoma"/>
              </a:rPr>
              <a:t>SAM</a:t>
            </a:r>
            <a:endParaRPr sz="4800"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ctr">
              <a:lnSpc>
                <a:spcPct val="112321"/>
              </a:lnSpc>
              <a:spcBef>
                <a:spcPts val="303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81818"/>
                </a:solidFill>
                <a:latin typeface="Verdana"/>
                <a:ea typeface="Verdana"/>
                <a:cs typeface="Verdana"/>
                <a:sym typeface="Verdana"/>
              </a:rPr>
              <a:t>~ 5 449 800 000 ₽</a:t>
            </a:r>
            <a:endParaRPr sz="28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5080" rtl="0" algn="ctr">
              <a:lnSpc>
                <a:spcPct val="104642"/>
              </a:lnSpc>
              <a:spcBef>
                <a:spcPts val="24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81818"/>
                </a:solidFill>
                <a:latin typeface="Verdana"/>
                <a:ea typeface="Verdana"/>
                <a:cs typeface="Verdana"/>
                <a:sym typeface="Verdana"/>
              </a:rPr>
              <a:t>мы можем пропустить  через наш сервис</a:t>
            </a:r>
            <a:endParaRPr sz="2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5" name="Google Shape;235;p9"/>
          <p:cNvSpPr txBox="1"/>
          <p:nvPr/>
        </p:nvSpPr>
        <p:spPr>
          <a:xfrm>
            <a:off x="9013724" y="6219506"/>
            <a:ext cx="3436620" cy="2842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56225">
            <a:spAutoFit/>
          </a:bodyPr>
          <a:lstStyle/>
          <a:p>
            <a:pPr indent="0" lvl="0" marL="0" marR="11239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181818"/>
                </a:solidFill>
                <a:latin typeface="Tahoma"/>
                <a:ea typeface="Tahoma"/>
                <a:cs typeface="Tahoma"/>
                <a:sym typeface="Tahoma"/>
              </a:rPr>
              <a:t>SOM</a:t>
            </a:r>
            <a:endParaRPr sz="4800"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ctr">
              <a:lnSpc>
                <a:spcPct val="112321"/>
              </a:lnSpc>
              <a:spcBef>
                <a:spcPts val="158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81818"/>
                </a:solidFill>
                <a:latin typeface="Verdana"/>
                <a:ea typeface="Verdana"/>
                <a:cs typeface="Verdana"/>
                <a:sym typeface="Verdana"/>
              </a:rPr>
              <a:t>~ 44 102 112 ₽</a:t>
            </a:r>
            <a:endParaRPr sz="28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5080" rtl="0" algn="ctr">
              <a:lnSpc>
                <a:spcPct val="104285"/>
              </a:lnSpc>
              <a:spcBef>
                <a:spcPts val="25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81818"/>
                </a:solidFill>
                <a:latin typeface="Verdana"/>
                <a:ea typeface="Verdana"/>
                <a:cs typeface="Verdana"/>
                <a:sym typeface="Verdana"/>
              </a:rPr>
              <a:t>составит охват на  ранних этапах  проекта</a:t>
            </a:r>
            <a:endParaRPr sz="2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6" name="Google Shape;236;p9"/>
          <p:cNvSpPr/>
          <p:nvPr/>
        </p:nvSpPr>
        <p:spPr>
          <a:xfrm>
            <a:off x="1153438" y="4033730"/>
            <a:ext cx="1372235" cy="1372235"/>
          </a:xfrm>
          <a:custGeom>
            <a:rect b="b" l="l" r="r" t="t"/>
            <a:pathLst>
              <a:path extrusionOk="0" h="1372235" w="1372235">
                <a:moveTo>
                  <a:pt x="685948" y="1371897"/>
                </a:moveTo>
                <a:lnTo>
                  <a:pt x="635492" y="1370039"/>
                </a:lnTo>
                <a:lnTo>
                  <a:pt x="585299" y="1364473"/>
                </a:lnTo>
                <a:lnTo>
                  <a:pt x="535651" y="1355229"/>
                </a:lnTo>
                <a:lnTo>
                  <a:pt x="486828" y="1342360"/>
                </a:lnTo>
                <a:lnTo>
                  <a:pt x="439083" y="1325935"/>
                </a:lnTo>
                <a:lnTo>
                  <a:pt x="392667" y="1306039"/>
                </a:lnTo>
                <a:lnTo>
                  <a:pt x="347841" y="1282781"/>
                </a:lnTo>
                <a:lnTo>
                  <a:pt x="304855" y="1256294"/>
                </a:lnTo>
                <a:lnTo>
                  <a:pt x="263935" y="1226717"/>
                </a:lnTo>
                <a:lnTo>
                  <a:pt x="225293" y="1194203"/>
                </a:lnTo>
                <a:lnTo>
                  <a:pt x="189148" y="1158934"/>
                </a:lnTo>
                <a:lnTo>
                  <a:pt x="155703" y="1121110"/>
                </a:lnTo>
                <a:lnTo>
                  <a:pt x="125130" y="1080927"/>
                </a:lnTo>
                <a:lnTo>
                  <a:pt x="97590" y="1038597"/>
                </a:lnTo>
                <a:lnTo>
                  <a:pt x="73240" y="994354"/>
                </a:lnTo>
                <a:lnTo>
                  <a:pt x="52214" y="948449"/>
                </a:lnTo>
                <a:lnTo>
                  <a:pt x="34622" y="901123"/>
                </a:lnTo>
                <a:lnTo>
                  <a:pt x="20556" y="852620"/>
                </a:lnTo>
                <a:lnTo>
                  <a:pt x="10097" y="803214"/>
                </a:lnTo>
                <a:lnTo>
                  <a:pt x="3303" y="753183"/>
                </a:lnTo>
                <a:lnTo>
                  <a:pt x="206" y="702787"/>
                </a:lnTo>
                <a:lnTo>
                  <a:pt x="0" y="685948"/>
                </a:lnTo>
                <a:lnTo>
                  <a:pt x="206" y="669109"/>
                </a:lnTo>
                <a:lnTo>
                  <a:pt x="3303" y="618714"/>
                </a:lnTo>
                <a:lnTo>
                  <a:pt x="10097" y="568682"/>
                </a:lnTo>
                <a:lnTo>
                  <a:pt x="20556" y="519276"/>
                </a:lnTo>
                <a:lnTo>
                  <a:pt x="34622" y="470774"/>
                </a:lnTo>
                <a:lnTo>
                  <a:pt x="52214" y="423447"/>
                </a:lnTo>
                <a:lnTo>
                  <a:pt x="73240" y="377542"/>
                </a:lnTo>
                <a:lnTo>
                  <a:pt x="97590" y="333300"/>
                </a:lnTo>
                <a:lnTo>
                  <a:pt x="125130" y="290969"/>
                </a:lnTo>
                <a:lnTo>
                  <a:pt x="155703" y="250787"/>
                </a:lnTo>
                <a:lnTo>
                  <a:pt x="189148" y="212962"/>
                </a:lnTo>
                <a:lnTo>
                  <a:pt x="225293" y="177693"/>
                </a:lnTo>
                <a:lnTo>
                  <a:pt x="263935" y="145180"/>
                </a:lnTo>
                <a:lnTo>
                  <a:pt x="304856" y="115603"/>
                </a:lnTo>
                <a:lnTo>
                  <a:pt x="347841" y="89115"/>
                </a:lnTo>
                <a:lnTo>
                  <a:pt x="392667" y="65857"/>
                </a:lnTo>
                <a:lnTo>
                  <a:pt x="439083" y="45961"/>
                </a:lnTo>
                <a:lnTo>
                  <a:pt x="486828" y="29536"/>
                </a:lnTo>
                <a:lnTo>
                  <a:pt x="535651" y="16667"/>
                </a:lnTo>
                <a:lnTo>
                  <a:pt x="585299" y="7423"/>
                </a:lnTo>
                <a:lnTo>
                  <a:pt x="635492" y="1857"/>
                </a:lnTo>
                <a:lnTo>
                  <a:pt x="685948" y="0"/>
                </a:lnTo>
                <a:lnTo>
                  <a:pt x="702787" y="206"/>
                </a:lnTo>
                <a:lnTo>
                  <a:pt x="753183" y="3303"/>
                </a:lnTo>
                <a:lnTo>
                  <a:pt x="803214" y="10097"/>
                </a:lnTo>
                <a:lnTo>
                  <a:pt x="852620" y="20556"/>
                </a:lnTo>
                <a:lnTo>
                  <a:pt x="901123" y="34622"/>
                </a:lnTo>
                <a:lnTo>
                  <a:pt x="948450" y="52214"/>
                </a:lnTo>
                <a:lnTo>
                  <a:pt x="994354" y="73240"/>
                </a:lnTo>
                <a:lnTo>
                  <a:pt x="1038597" y="97590"/>
                </a:lnTo>
                <a:lnTo>
                  <a:pt x="1080928" y="125130"/>
                </a:lnTo>
                <a:lnTo>
                  <a:pt x="1121110" y="155703"/>
                </a:lnTo>
                <a:lnTo>
                  <a:pt x="1158934" y="189148"/>
                </a:lnTo>
                <a:lnTo>
                  <a:pt x="1194203" y="225293"/>
                </a:lnTo>
                <a:lnTo>
                  <a:pt x="1226717" y="263935"/>
                </a:lnTo>
                <a:lnTo>
                  <a:pt x="1256294" y="304856"/>
                </a:lnTo>
                <a:lnTo>
                  <a:pt x="1282781" y="347841"/>
                </a:lnTo>
                <a:lnTo>
                  <a:pt x="1306039" y="392667"/>
                </a:lnTo>
                <a:lnTo>
                  <a:pt x="1325935" y="439083"/>
                </a:lnTo>
                <a:lnTo>
                  <a:pt x="1342360" y="486828"/>
                </a:lnTo>
                <a:lnTo>
                  <a:pt x="1355229" y="535651"/>
                </a:lnTo>
                <a:lnTo>
                  <a:pt x="1364473" y="585299"/>
                </a:lnTo>
                <a:lnTo>
                  <a:pt x="1370039" y="635492"/>
                </a:lnTo>
                <a:lnTo>
                  <a:pt x="1371897" y="685948"/>
                </a:lnTo>
                <a:lnTo>
                  <a:pt x="1371691" y="702787"/>
                </a:lnTo>
                <a:lnTo>
                  <a:pt x="1368594" y="753183"/>
                </a:lnTo>
                <a:lnTo>
                  <a:pt x="1361799" y="803214"/>
                </a:lnTo>
                <a:lnTo>
                  <a:pt x="1351340" y="852620"/>
                </a:lnTo>
                <a:lnTo>
                  <a:pt x="1337274" y="901123"/>
                </a:lnTo>
                <a:lnTo>
                  <a:pt x="1319682" y="948450"/>
                </a:lnTo>
                <a:lnTo>
                  <a:pt x="1298657" y="994354"/>
                </a:lnTo>
                <a:lnTo>
                  <a:pt x="1274307" y="1038597"/>
                </a:lnTo>
                <a:lnTo>
                  <a:pt x="1246767" y="1080927"/>
                </a:lnTo>
                <a:lnTo>
                  <a:pt x="1216194" y="1121110"/>
                </a:lnTo>
                <a:lnTo>
                  <a:pt x="1182748" y="1158934"/>
                </a:lnTo>
                <a:lnTo>
                  <a:pt x="1146604" y="1194203"/>
                </a:lnTo>
                <a:lnTo>
                  <a:pt x="1107962" y="1226717"/>
                </a:lnTo>
                <a:lnTo>
                  <a:pt x="1067041" y="1256294"/>
                </a:lnTo>
                <a:lnTo>
                  <a:pt x="1024056" y="1282781"/>
                </a:lnTo>
                <a:lnTo>
                  <a:pt x="979229" y="1306039"/>
                </a:lnTo>
                <a:lnTo>
                  <a:pt x="932813" y="1325935"/>
                </a:lnTo>
                <a:lnTo>
                  <a:pt x="885069" y="1342360"/>
                </a:lnTo>
                <a:lnTo>
                  <a:pt x="836245" y="1355229"/>
                </a:lnTo>
                <a:lnTo>
                  <a:pt x="786598" y="1364473"/>
                </a:lnTo>
                <a:lnTo>
                  <a:pt x="736405" y="1370039"/>
                </a:lnTo>
                <a:lnTo>
                  <a:pt x="685948" y="1371897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37" name="Google Shape;237;p9"/>
          <p:cNvSpPr txBox="1"/>
          <p:nvPr/>
        </p:nvSpPr>
        <p:spPr>
          <a:xfrm>
            <a:off x="671590" y="3814892"/>
            <a:ext cx="2449830" cy="24072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8450">
            <a:spAutoFit/>
          </a:bodyPr>
          <a:lstStyle/>
          <a:p>
            <a:pPr indent="0" lvl="0" marL="0" marR="15430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FBFBFB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sz="5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244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181818"/>
                </a:solidFill>
                <a:latin typeface="Tahoma"/>
                <a:ea typeface="Tahoma"/>
                <a:cs typeface="Tahoma"/>
                <a:sym typeface="Tahoma"/>
              </a:rPr>
              <a:t>РЫНОК</a:t>
            </a:r>
            <a:endParaRPr sz="4800"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238" name="Google Shape;238;p9"/>
          <p:cNvGrpSpPr/>
          <p:nvPr/>
        </p:nvGrpSpPr>
        <p:grpSpPr>
          <a:xfrm>
            <a:off x="0" y="0"/>
            <a:ext cx="17979733" cy="9992270"/>
            <a:chOff x="0" y="0"/>
            <a:chExt cx="17979733" cy="9992270"/>
          </a:xfrm>
        </p:grpSpPr>
        <p:sp>
          <p:nvSpPr>
            <p:cNvPr id="239" name="Google Shape;239;p9"/>
            <p:cNvSpPr/>
            <p:nvPr/>
          </p:nvSpPr>
          <p:spPr>
            <a:xfrm>
              <a:off x="14947608" y="330745"/>
              <a:ext cx="3032125" cy="9661525"/>
            </a:xfrm>
            <a:custGeom>
              <a:rect b="b" l="l" r="r" t="t"/>
              <a:pathLst>
                <a:path extrusionOk="0" h="9661525" w="3032125">
                  <a:moveTo>
                    <a:pt x="370459" y="28790"/>
                  </a:moveTo>
                  <a:lnTo>
                    <a:pt x="368350" y="17957"/>
                  </a:lnTo>
                  <a:lnTo>
                    <a:pt x="362026" y="8432"/>
                  </a:lnTo>
                  <a:lnTo>
                    <a:pt x="352501" y="2108"/>
                  </a:lnTo>
                  <a:lnTo>
                    <a:pt x="341655" y="0"/>
                  </a:lnTo>
                  <a:lnTo>
                    <a:pt x="330822" y="2108"/>
                  </a:lnTo>
                  <a:lnTo>
                    <a:pt x="321297" y="8432"/>
                  </a:lnTo>
                  <a:lnTo>
                    <a:pt x="185229" y="144500"/>
                  </a:lnTo>
                  <a:lnTo>
                    <a:pt x="49149" y="8432"/>
                  </a:lnTo>
                  <a:lnTo>
                    <a:pt x="39636" y="2108"/>
                  </a:lnTo>
                  <a:lnTo>
                    <a:pt x="28803" y="0"/>
                  </a:lnTo>
                  <a:lnTo>
                    <a:pt x="17957" y="2108"/>
                  </a:lnTo>
                  <a:lnTo>
                    <a:pt x="8432" y="8432"/>
                  </a:lnTo>
                  <a:lnTo>
                    <a:pt x="2108" y="17957"/>
                  </a:lnTo>
                  <a:lnTo>
                    <a:pt x="0" y="28790"/>
                  </a:lnTo>
                  <a:lnTo>
                    <a:pt x="2108" y="39624"/>
                  </a:lnTo>
                  <a:lnTo>
                    <a:pt x="8432" y="49149"/>
                  </a:lnTo>
                  <a:lnTo>
                    <a:pt x="144513" y="185216"/>
                  </a:lnTo>
                  <a:lnTo>
                    <a:pt x="8432" y="321297"/>
                  </a:lnTo>
                  <a:lnTo>
                    <a:pt x="2108" y="330822"/>
                  </a:lnTo>
                  <a:lnTo>
                    <a:pt x="0" y="341655"/>
                  </a:lnTo>
                  <a:lnTo>
                    <a:pt x="2108" y="352488"/>
                  </a:lnTo>
                  <a:lnTo>
                    <a:pt x="8432" y="362013"/>
                  </a:lnTo>
                  <a:lnTo>
                    <a:pt x="14058" y="367639"/>
                  </a:lnTo>
                  <a:lnTo>
                    <a:pt x="21424" y="370446"/>
                  </a:lnTo>
                  <a:lnTo>
                    <a:pt x="36169" y="370446"/>
                  </a:lnTo>
                  <a:lnTo>
                    <a:pt x="43535" y="367639"/>
                  </a:lnTo>
                  <a:lnTo>
                    <a:pt x="185229" y="225933"/>
                  </a:lnTo>
                  <a:lnTo>
                    <a:pt x="326923" y="367639"/>
                  </a:lnTo>
                  <a:lnTo>
                    <a:pt x="334289" y="370446"/>
                  </a:lnTo>
                  <a:lnTo>
                    <a:pt x="349034" y="370446"/>
                  </a:lnTo>
                  <a:lnTo>
                    <a:pt x="356400" y="367639"/>
                  </a:lnTo>
                  <a:lnTo>
                    <a:pt x="362026" y="362013"/>
                  </a:lnTo>
                  <a:lnTo>
                    <a:pt x="368350" y="352488"/>
                  </a:lnTo>
                  <a:lnTo>
                    <a:pt x="370459" y="341655"/>
                  </a:lnTo>
                  <a:lnTo>
                    <a:pt x="368350" y="330822"/>
                  </a:lnTo>
                  <a:lnTo>
                    <a:pt x="362026" y="321297"/>
                  </a:lnTo>
                  <a:lnTo>
                    <a:pt x="225945" y="185216"/>
                  </a:lnTo>
                  <a:lnTo>
                    <a:pt x="362026" y="49149"/>
                  </a:lnTo>
                  <a:lnTo>
                    <a:pt x="368350" y="39624"/>
                  </a:lnTo>
                  <a:lnTo>
                    <a:pt x="370459" y="28790"/>
                  </a:lnTo>
                  <a:close/>
                </a:path>
                <a:path extrusionOk="0" h="9661525" w="3032125">
                  <a:moveTo>
                    <a:pt x="1269403" y="28790"/>
                  </a:moveTo>
                  <a:lnTo>
                    <a:pt x="1267294" y="17957"/>
                  </a:lnTo>
                  <a:lnTo>
                    <a:pt x="1260970" y="8432"/>
                  </a:lnTo>
                  <a:lnTo>
                    <a:pt x="1251445" y="2108"/>
                  </a:lnTo>
                  <a:lnTo>
                    <a:pt x="1240612" y="0"/>
                  </a:lnTo>
                  <a:lnTo>
                    <a:pt x="1229779" y="2108"/>
                  </a:lnTo>
                  <a:lnTo>
                    <a:pt x="1220254" y="8432"/>
                  </a:lnTo>
                  <a:lnTo>
                    <a:pt x="1084173" y="144500"/>
                  </a:lnTo>
                  <a:lnTo>
                    <a:pt x="948105" y="8432"/>
                  </a:lnTo>
                  <a:lnTo>
                    <a:pt x="938580" y="2108"/>
                  </a:lnTo>
                  <a:lnTo>
                    <a:pt x="927747" y="0"/>
                  </a:lnTo>
                  <a:lnTo>
                    <a:pt x="916914" y="2108"/>
                  </a:lnTo>
                  <a:lnTo>
                    <a:pt x="907376" y="8432"/>
                  </a:lnTo>
                  <a:lnTo>
                    <a:pt x="901052" y="17957"/>
                  </a:lnTo>
                  <a:lnTo>
                    <a:pt x="898944" y="28790"/>
                  </a:lnTo>
                  <a:lnTo>
                    <a:pt x="901052" y="39624"/>
                  </a:lnTo>
                  <a:lnTo>
                    <a:pt x="907376" y="49149"/>
                  </a:lnTo>
                  <a:lnTo>
                    <a:pt x="1043457" y="185216"/>
                  </a:lnTo>
                  <a:lnTo>
                    <a:pt x="907376" y="321297"/>
                  </a:lnTo>
                  <a:lnTo>
                    <a:pt x="901052" y="330822"/>
                  </a:lnTo>
                  <a:lnTo>
                    <a:pt x="898944" y="341655"/>
                  </a:lnTo>
                  <a:lnTo>
                    <a:pt x="901052" y="352488"/>
                  </a:lnTo>
                  <a:lnTo>
                    <a:pt x="907376" y="362013"/>
                  </a:lnTo>
                  <a:lnTo>
                    <a:pt x="913003" y="367639"/>
                  </a:lnTo>
                  <a:lnTo>
                    <a:pt x="920369" y="370446"/>
                  </a:lnTo>
                  <a:lnTo>
                    <a:pt x="935113" y="370446"/>
                  </a:lnTo>
                  <a:lnTo>
                    <a:pt x="942479" y="367639"/>
                  </a:lnTo>
                  <a:lnTo>
                    <a:pt x="1084173" y="225933"/>
                  </a:lnTo>
                  <a:lnTo>
                    <a:pt x="1225867" y="367639"/>
                  </a:lnTo>
                  <a:lnTo>
                    <a:pt x="1233233" y="370446"/>
                  </a:lnTo>
                  <a:lnTo>
                    <a:pt x="1247978" y="370446"/>
                  </a:lnTo>
                  <a:lnTo>
                    <a:pt x="1255344" y="367639"/>
                  </a:lnTo>
                  <a:lnTo>
                    <a:pt x="1260970" y="362013"/>
                  </a:lnTo>
                  <a:lnTo>
                    <a:pt x="1267294" y="352488"/>
                  </a:lnTo>
                  <a:lnTo>
                    <a:pt x="1269403" y="341655"/>
                  </a:lnTo>
                  <a:lnTo>
                    <a:pt x="1267294" y="330822"/>
                  </a:lnTo>
                  <a:lnTo>
                    <a:pt x="1260970" y="321297"/>
                  </a:lnTo>
                  <a:lnTo>
                    <a:pt x="1124889" y="185216"/>
                  </a:lnTo>
                  <a:lnTo>
                    <a:pt x="1260970" y="49149"/>
                  </a:lnTo>
                  <a:lnTo>
                    <a:pt x="1267294" y="39624"/>
                  </a:lnTo>
                  <a:lnTo>
                    <a:pt x="1269403" y="28790"/>
                  </a:lnTo>
                  <a:close/>
                </a:path>
                <a:path extrusionOk="0" h="9661525" w="3032125">
                  <a:moveTo>
                    <a:pt x="2102637" y="28790"/>
                  </a:moveTo>
                  <a:lnTo>
                    <a:pt x="2100541" y="17957"/>
                  </a:lnTo>
                  <a:lnTo>
                    <a:pt x="2094217" y="8432"/>
                  </a:lnTo>
                  <a:lnTo>
                    <a:pt x="2084692" y="2108"/>
                  </a:lnTo>
                  <a:lnTo>
                    <a:pt x="2073846" y="0"/>
                  </a:lnTo>
                  <a:lnTo>
                    <a:pt x="2063013" y="2108"/>
                  </a:lnTo>
                  <a:lnTo>
                    <a:pt x="2053488" y="8432"/>
                  </a:lnTo>
                  <a:lnTo>
                    <a:pt x="1917420" y="144500"/>
                  </a:lnTo>
                  <a:lnTo>
                    <a:pt x="1781340" y="8432"/>
                  </a:lnTo>
                  <a:lnTo>
                    <a:pt x="1771827" y="2108"/>
                  </a:lnTo>
                  <a:lnTo>
                    <a:pt x="1760994" y="0"/>
                  </a:lnTo>
                  <a:lnTo>
                    <a:pt x="1750148" y="2108"/>
                  </a:lnTo>
                  <a:lnTo>
                    <a:pt x="1740623" y="8432"/>
                  </a:lnTo>
                  <a:lnTo>
                    <a:pt x="1734299" y="17957"/>
                  </a:lnTo>
                  <a:lnTo>
                    <a:pt x="1732191" y="28790"/>
                  </a:lnTo>
                  <a:lnTo>
                    <a:pt x="1734299" y="39624"/>
                  </a:lnTo>
                  <a:lnTo>
                    <a:pt x="1740623" y="49149"/>
                  </a:lnTo>
                  <a:lnTo>
                    <a:pt x="1876704" y="185216"/>
                  </a:lnTo>
                  <a:lnTo>
                    <a:pt x="1740623" y="321297"/>
                  </a:lnTo>
                  <a:lnTo>
                    <a:pt x="1734299" y="330822"/>
                  </a:lnTo>
                  <a:lnTo>
                    <a:pt x="1732191" y="341655"/>
                  </a:lnTo>
                  <a:lnTo>
                    <a:pt x="1734299" y="352488"/>
                  </a:lnTo>
                  <a:lnTo>
                    <a:pt x="1740623" y="362013"/>
                  </a:lnTo>
                  <a:lnTo>
                    <a:pt x="1746250" y="367639"/>
                  </a:lnTo>
                  <a:lnTo>
                    <a:pt x="1753616" y="370446"/>
                  </a:lnTo>
                  <a:lnTo>
                    <a:pt x="1768360" y="370446"/>
                  </a:lnTo>
                  <a:lnTo>
                    <a:pt x="1775726" y="367639"/>
                  </a:lnTo>
                  <a:lnTo>
                    <a:pt x="1917420" y="225933"/>
                  </a:lnTo>
                  <a:lnTo>
                    <a:pt x="2059114" y="367639"/>
                  </a:lnTo>
                  <a:lnTo>
                    <a:pt x="2066480" y="370446"/>
                  </a:lnTo>
                  <a:lnTo>
                    <a:pt x="2081225" y="370446"/>
                  </a:lnTo>
                  <a:lnTo>
                    <a:pt x="2088591" y="367639"/>
                  </a:lnTo>
                  <a:lnTo>
                    <a:pt x="2094217" y="362013"/>
                  </a:lnTo>
                  <a:lnTo>
                    <a:pt x="2100541" y="352488"/>
                  </a:lnTo>
                  <a:lnTo>
                    <a:pt x="2102637" y="341655"/>
                  </a:lnTo>
                  <a:lnTo>
                    <a:pt x="2100541" y="330822"/>
                  </a:lnTo>
                  <a:lnTo>
                    <a:pt x="2094217" y="321297"/>
                  </a:lnTo>
                  <a:lnTo>
                    <a:pt x="1958136" y="185216"/>
                  </a:lnTo>
                  <a:lnTo>
                    <a:pt x="2094217" y="49149"/>
                  </a:lnTo>
                  <a:lnTo>
                    <a:pt x="2100541" y="39624"/>
                  </a:lnTo>
                  <a:lnTo>
                    <a:pt x="2102637" y="28790"/>
                  </a:lnTo>
                  <a:close/>
                </a:path>
                <a:path extrusionOk="0" h="9661525" w="3032125">
                  <a:moveTo>
                    <a:pt x="3001594" y="28790"/>
                  </a:moveTo>
                  <a:lnTo>
                    <a:pt x="2999486" y="17957"/>
                  </a:lnTo>
                  <a:lnTo>
                    <a:pt x="2993161" y="8432"/>
                  </a:lnTo>
                  <a:lnTo>
                    <a:pt x="2983636" y="2108"/>
                  </a:lnTo>
                  <a:lnTo>
                    <a:pt x="2972803" y="0"/>
                  </a:lnTo>
                  <a:lnTo>
                    <a:pt x="2961970" y="2108"/>
                  </a:lnTo>
                  <a:lnTo>
                    <a:pt x="2952445" y="8432"/>
                  </a:lnTo>
                  <a:lnTo>
                    <a:pt x="2816364" y="144500"/>
                  </a:lnTo>
                  <a:lnTo>
                    <a:pt x="2680297" y="8432"/>
                  </a:lnTo>
                  <a:lnTo>
                    <a:pt x="2670772" y="2108"/>
                  </a:lnTo>
                  <a:lnTo>
                    <a:pt x="2659938" y="0"/>
                  </a:lnTo>
                  <a:lnTo>
                    <a:pt x="2649105" y="2108"/>
                  </a:lnTo>
                  <a:lnTo>
                    <a:pt x="2639568" y="8432"/>
                  </a:lnTo>
                  <a:lnTo>
                    <a:pt x="2633243" y="17957"/>
                  </a:lnTo>
                  <a:lnTo>
                    <a:pt x="2631135" y="28790"/>
                  </a:lnTo>
                  <a:lnTo>
                    <a:pt x="2633243" y="39624"/>
                  </a:lnTo>
                  <a:lnTo>
                    <a:pt x="2639568" y="49149"/>
                  </a:lnTo>
                  <a:lnTo>
                    <a:pt x="2775648" y="185216"/>
                  </a:lnTo>
                  <a:lnTo>
                    <a:pt x="2639568" y="321297"/>
                  </a:lnTo>
                  <a:lnTo>
                    <a:pt x="2633243" y="330822"/>
                  </a:lnTo>
                  <a:lnTo>
                    <a:pt x="2631135" y="341655"/>
                  </a:lnTo>
                  <a:lnTo>
                    <a:pt x="2633243" y="352488"/>
                  </a:lnTo>
                  <a:lnTo>
                    <a:pt x="2639568" y="362013"/>
                  </a:lnTo>
                  <a:lnTo>
                    <a:pt x="2645194" y="367639"/>
                  </a:lnTo>
                  <a:lnTo>
                    <a:pt x="2652560" y="370446"/>
                  </a:lnTo>
                  <a:lnTo>
                    <a:pt x="2667304" y="370446"/>
                  </a:lnTo>
                  <a:lnTo>
                    <a:pt x="2674670" y="367639"/>
                  </a:lnTo>
                  <a:lnTo>
                    <a:pt x="2816364" y="225933"/>
                  </a:lnTo>
                  <a:lnTo>
                    <a:pt x="2958058" y="367639"/>
                  </a:lnTo>
                  <a:lnTo>
                    <a:pt x="2965424" y="370446"/>
                  </a:lnTo>
                  <a:lnTo>
                    <a:pt x="2980169" y="370446"/>
                  </a:lnTo>
                  <a:lnTo>
                    <a:pt x="2987535" y="367639"/>
                  </a:lnTo>
                  <a:lnTo>
                    <a:pt x="2993161" y="362013"/>
                  </a:lnTo>
                  <a:lnTo>
                    <a:pt x="2999486" y="352488"/>
                  </a:lnTo>
                  <a:lnTo>
                    <a:pt x="3001594" y="341655"/>
                  </a:lnTo>
                  <a:lnTo>
                    <a:pt x="2999486" y="330822"/>
                  </a:lnTo>
                  <a:lnTo>
                    <a:pt x="2993161" y="321297"/>
                  </a:lnTo>
                  <a:lnTo>
                    <a:pt x="2857081" y="185216"/>
                  </a:lnTo>
                  <a:lnTo>
                    <a:pt x="2993161" y="49149"/>
                  </a:lnTo>
                  <a:lnTo>
                    <a:pt x="2999486" y="39624"/>
                  </a:lnTo>
                  <a:lnTo>
                    <a:pt x="3001594" y="28790"/>
                  </a:lnTo>
                  <a:close/>
                </a:path>
                <a:path extrusionOk="0" h="9661525" w="3032125">
                  <a:moveTo>
                    <a:pt x="3031769" y="9453651"/>
                  </a:moveTo>
                  <a:lnTo>
                    <a:pt x="3026613" y="9414510"/>
                  </a:lnTo>
                  <a:lnTo>
                    <a:pt x="3013926" y="9377121"/>
                  </a:lnTo>
                  <a:lnTo>
                    <a:pt x="2994190" y="9342933"/>
                  </a:lnTo>
                  <a:lnTo>
                    <a:pt x="2968155" y="9313240"/>
                  </a:lnTo>
                  <a:lnTo>
                    <a:pt x="2936837" y="9289212"/>
                  </a:lnTo>
                  <a:lnTo>
                    <a:pt x="2901416" y="9271749"/>
                  </a:lnTo>
                  <a:lnTo>
                    <a:pt x="2863291" y="9261526"/>
                  </a:lnTo>
                  <a:lnTo>
                    <a:pt x="2837078" y="9258948"/>
                  </a:lnTo>
                  <a:lnTo>
                    <a:pt x="2823895" y="9258948"/>
                  </a:lnTo>
                  <a:lnTo>
                    <a:pt x="2784741" y="9264104"/>
                  </a:lnTo>
                  <a:lnTo>
                    <a:pt x="2747365" y="9276791"/>
                  </a:lnTo>
                  <a:lnTo>
                    <a:pt x="2713164" y="9296540"/>
                  </a:lnTo>
                  <a:lnTo>
                    <a:pt x="2683484" y="9322562"/>
                  </a:lnTo>
                  <a:lnTo>
                    <a:pt x="2659456" y="9353893"/>
                  </a:lnTo>
                  <a:lnTo>
                    <a:pt x="2641993" y="9389300"/>
                  </a:lnTo>
                  <a:lnTo>
                    <a:pt x="2631770" y="9427439"/>
                  </a:lnTo>
                  <a:lnTo>
                    <a:pt x="2629192" y="9453651"/>
                  </a:lnTo>
                  <a:lnTo>
                    <a:pt x="2629192" y="9466834"/>
                  </a:lnTo>
                  <a:lnTo>
                    <a:pt x="2634348" y="9505975"/>
                  </a:lnTo>
                  <a:lnTo>
                    <a:pt x="2647035" y="9543364"/>
                  </a:lnTo>
                  <a:lnTo>
                    <a:pt x="2666784" y="9577553"/>
                  </a:lnTo>
                  <a:lnTo>
                    <a:pt x="2692806" y="9607232"/>
                  </a:lnTo>
                  <a:lnTo>
                    <a:pt x="2724137" y="9631274"/>
                  </a:lnTo>
                  <a:lnTo>
                    <a:pt x="2759545" y="9648736"/>
                  </a:lnTo>
                  <a:lnTo>
                    <a:pt x="2797683" y="9658947"/>
                  </a:lnTo>
                  <a:lnTo>
                    <a:pt x="2823895" y="9661525"/>
                  </a:lnTo>
                  <a:lnTo>
                    <a:pt x="2837078" y="9661525"/>
                  </a:lnTo>
                  <a:lnTo>
                    <a:pt x="2876219" y="9656381"/>
                  </a:lnTo>
                  <a:lnTo>
                    <a:pt x="2913608" y="9643681"/>
                  </a:lnTo>
                  <a:lnTo>
                    <a:pt x="2947797" y="9623946"/>
                  </a:lnTo>
                  <a:lnTo>
                    <a:pt x="2977477" y="9597911"/>
                  </a:lnTo>
                  <a:lnTo>
                    <a:pt x="3001505" y="9566592"/>
                  </a:lnTo>
                  <a:lnTo>
                    <a:pt x="3018967" y="9531185"/>
                  </a:lnTo>
                  <a:lnTo>
                    <a:pt x="3029191" y="9493047"/>
                  </a:lnTo>
                  <a:lnTo>
                    <a:pt x="3031769" y="9466834"/>
                  </a:lnTo>
                  <a:lnTo>
                    <a:pt x="3031769" y="9460243"/>
                  </a:lnTo>
                  <a:lnTo>
                    <a:pt x="3031769" y="9453651"/>
                  </a:ln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0" name="Google Shape;240;p9"/>
            <p:cNvSpPr/>
            <p:nvPr/>
          </p:nvSpPr>
          <p:spPr>
            <a:xfrm>
              <a:off x="16567925" y="9589693"/>
              <a:ext cx="904240" cy="400050"/>
            </a:xfrm>
            <a:custGeom>
              <a:rect b="b" l="l" r="r" t="t"/>
              <a:pathLst>
                <a:path extrusionOk="0" h="400050" w="904240">
                  <a:moveTo>
                    <a:pt x="400050" y="200025"/>
                  </a:moveTo>
                  <a:lnTo>
                    <a:pt x="396214" y="160997"/>
                  </a:lnTo>
                  <a:lnTo>
                    <a:pt x="384822" y="123482"/>
                  </a:lnTo>
                  <a:lnTo>
                    <a:pt x="366344" y="88900"/>
                  </a:lnTo>
                  <a:lnTo>
                    <a:pt x="341464" y="58585"/>
                  </a:lnTo>
                  <a:lnTo>
                    <a:pt x="311162" y="33718"/>
                  </a:lnTo>
                  <a:lnTo>
                    <a:pt x="276580" y="15227"/>
                  </a:lnTo>
                  <a:lnTo>
                    <a:pt x="239052" y="3848"/>
                  </a:lnTo>
                  <a:lnTo>
                    <a:pt x="200025" y="0"/>
                  </a:lnTo>
                  <a:lnTo>
                    <a:pt x="190207" y="241"/>
                  </a:lnTo>
                  <a:lnTo>
                    <a:pt x="151422" y="5994"/>
                  </a:lnTo>
                  <a:lnTo>
                    <a:pt x="114503" y="19215"/>
                  </a:lnTo>
                  <a:lnTo>
                    <a:pt x="80860" y="39370"/>
                  </a:lnTo>
                  <a:lnTo>
                    <a:pt x="51816" y="65709"/>
                  </a:lnTo>
                  <a:lnTo>
                    <a:pt x="28460" y="97205"/>
                  </a:lnTo>
                  <a:lnTo>
                    <a:pt x="11696" y="132651"/>
                  </a:lnTo>
                  <a:lnTo>
                    <a:pt x="2171" y="170688"/>
                  </a:lnTo>
                  <a:lnTo>
                    <a:pt x="0" y="200025"/>
                  </a:lnTo>
                  <a:lnTo>
                    <a:pt x="241" y="209854"/>
                  </a:lnTo>
                  <a:lnTo>
                    <a:pt x="6007" y="248640"/>
                  </a:lnTo>
                  <a:lnTo>
                    <a:pt x="19215" y="285559"/>
                  </a:lnTo>
                  <a:lnTo>
                    <a:pt x="39370" y="319189"/>
                  </a:lnTo>
                  <a:lnTo>
                    <a:pt x="65709" y="348246"/>
                  </a:lnTo>
                  <a:lnTo>
                    <a:pt x="97205" y="371602"/>
                  </a:lnTo>
                  <a:lnTo>
                    <a:pt x="132651" y="388366"/>
                  </a:lnTo>
                  <a:lnTo>
                    <a:pt x="170688" y="397891"/>
                  </a:lnTo>
                  <a:lnTo>
                    <a:pt x="200025" y="400050"/>
                  </a:lnTo>
                  <a:lnTo>
                    <a:pt x="209854" y="399808"/>
                  </a:lnTo>
                  <a:lnTo>
                    <a:pt x="248640" y="394055"/>
                  </a:lnTo>
                  <a:lnTo>
                    <a:pt x="285559" y="380847"/>
                  </a:lnTo>
                  <a:lnTo>
                    <a:pt x="319189" y="360680"/>
                  </a:lnTo>
                  <a:lnTo>
                    <a:pt x="348246" y="334352"/>
                  </a:lnTo>
                  <a:lnTo>
                    <a:pt x="371602" y="302856"/>
                  </a:lnTo>
                  <a:lnTo>
                    <a:pt x="388366" y="267398"/>
                  </a:lnTo>
                  <a:lnTo>
                    <a:pt x="397891" y="229362"/>
                  </a:lnTo>
                  <a:lnTo>
                    <a:pt x="400050" y="200025"/>
                  </a:lnTo>
                  <a:close/>
                </a:path>
                <a:path extrusionOk="0" h="400050" w="904240">
                  <a:moveTo>
                    <a:pt x="903973" y="200025"/>
                  </a:moveTo>
                  <a:lnTo>
                    <a:pt x="900125" y="160997"/>
                  </a:lnTo>
                  <a:lnTo>
                    <a:pt x="888746" y="123482"/>
                  </a:lnTo>
                  <a:lnTo>
                    <a:pt x="870267" y="88900"/>
                  </a:lnTo>
                  <a:lnTo>
                    <a:pt x="845388" y="58585"/>
                  </a:lnTo>
                  <a:lnTo>
                    <a:pt x="815073" y="33718"/>
                  </a:lnTo>
                  <a:lnTo>
                    <a:pt x="780491" y="15227"/>
                  </a:lnTo>
                  <a:lnTo>
                    <a:pt x="742975" y="3848"/>
                  </a:lnTo>
                  <a:lnTo>
                    <a:pt x="703948" y="0"/>
                  </a:lnTo>
                  <a:lnTo>
                    <a:pt x="694118" y="241"/>
                  </a:lnTo>
                  <a:lnTo>
                    <a:pt x="655332" y="5994"/>
                  </a:lnTo>
                  <a:lnTo>
                    <a:pt x="618413" y="19215"/>
                  </a:lnTo>
                  <a:lnTo>
                    <a:pt x="584784" y="39370"/>
                  </a:lnTo>
                  <a:lnTo>
                    <a:pt x="555726" y="65709"/>
                  </a:lnTo>
                  <a:lnTo>
                    <a:pt x="532371" y="97205"/>
                  </a:lnTo>
                  <a:lnTo>
                    <a:pt x="515607" y="132651"/>
                  </a:lnTo>
                  <a:lnTo>
                    <a:pt x="506082" y="170688"/>
                  </a:lnTo>
                  <a:lnTo>
                    <a:pt x="503923" y="200025"/>
                  </a:lnTo>
                  <a:lnTo>
                    <a:pt x="504164" y="209854"/>
                  </a:lnTo>
                  <a:lnTo>
                    <a:pt x="509917" y="248640"/>
                  </a:lnTo>
                  <a:lnTo>
                    <a:pt x="523125" y="285559"/>
                  </a:lnTo>
                  <a:lnTo>
                    <a:pt x="543293" y="319189"/>
                  </a:lnTo>
                  <a:lnTo>
                    <a:pt x="569633" y="348246"/>
                  </a:lnTo>
                  <a:lnTo>
                    <a:pt x="601129" y="371602"/>
                  </a:lnTo>
                  <a:lnTo>
                    <a:pt x="636574" y="388366"/>
                  </a:lnTo>
                  <a:lnTo>
                    <a:pt x="674611" y="397891"/>
                  </a:lnTo>
                  <a:lnTo>
                    <a:pt x="703948" y="400050"/>
                  </a:lnTo>
                  <a:lnTo>
                    <a:pt x="713778" y="399808"/>
                  </a:lnTo>
                  <a:lnTo>
                    <a:pt x="752563" y="394055"/>
                  </a:lnTo>
                  <a:lnTo>
                    <a:pt x="789482" y="380847"/>
                  </a:lnTo>
                  <a:lnTo>
                    <a:pt x="823112" y="360680"/>
                  </a:lnTo>
                  <a:lnTo>
                    <a:pt x="852170" y="334352"/>
                  </a:lnTo>
                  <a:lnTo>
                    <a:pt x="875525" y="302856"/>
                  </a:lnTo>
                  <a:lnTo>
                    <a:pt x="892289" y="267398"/>
                  </a:lnTo>
                  <a:lnTo>
                    <a:pt x="901814" y="229362"/>
                  </a:lnTo>
                  <a:lnTo>
                    <a:pt x="903973" y="2000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241" name="Google Shape;241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3831411" cy="22267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2" name="Google Shape;242;p9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LIFE LINE </a:t>
            </a:r>
            <a:r>
              <a:rPr lang="en-US">
                <a:solidFill>
                  <a:srgbClr val="1B1B1B"/>
                </a:solidFill>
              </a:rPr>
              <a:t>TEAM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0"/>
          <p:cNvSpPr/>
          <p:nvPr/>
        </p:nvSpPr>
        <p:spPr>
          <a:xfrm>
            <a:off x="17576806" y="9589686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8" name="Google Shape;248;p10"/>
          <p:cNvSpPr/>
          <p:nvPr/>
        </p:nvSpPr>
        <p:spPr>
          <a:xfrm>
            <a:off x="17071854" y="9589686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9" name="Google Shape;249;p10"/>
          <p:cNvSpPr/>
          <p:nvPr/>
        </p:nvSpPr>
        <p:spPr>
          <a:xfrm>
            <a:off x="13969677" y="2520314"/>
            <a:ext cx="2623185" cy="6737984"/>
          </a:xfrm>
          <a:custGeom>
            <a:rect b="b" l="l" r="r" t="t"/>
            <a:pathLst>
              <a:path extrusionOk="0" h="6737984" w="2623184">
                <a:moveTo>
                  <a:pt x="0" y="5426392"/>
                </a:moveTo>
                <a:lnTo>
                  <a:pt x="0" y="1311592"/>
                </a:lnTo>
                <a:lnTo>
                  <a:pt x="865" y="1263508"/>
                </a:lnTo>
                <a:lnTo>
                  <a:pt x="3440" y="1215861"/>
                </a:lnTo>
                <a:lnTo>
                  <a:pt x="7696" y="1168679"/>
                </a:lnTo>
                <a:lnTo>
                  <a:pt x="13603" y="1121993"/>
                </a:lnTo>
                <a:lnTo>
                  <a:pt x="21131" y="1075831"/>
                </a:lnTo>
                <a:lnTo>
                  <a:pt x="30251" y="1030224"/>
                </a:lnTo>
                <a:lnTo>
                  <a:pt x="40933" y="985201"/>
                </a:lnTo>
                <a:lnTo>
                  <a:pt x="53148" y="940793"/>
                </a:lnTo>
                <a:lnTo>
                  <a:pt x="66865" y="897027"/>
                </a:lnTo>
                <a:lnTo>
                  <a:pt x="82056" y="853935"/>
                </a:lnTo>
                <a:lnTo>
                  <a:pt x="98690" y="811545"/>
                </a:lnTo>
                <a:lnTo>
                  <a:pt x="116739" y="769887"/>
                </a:lnTo>
                <a:lnTo>
                  <a:pt x="136171" y="728992"/>
                </a:lnTo>
                <a:lnTo>
                  <a:pt x="156958" y="688888"/>
                </a:lnTo>
                <a:lnTo>
                  <a:pt x="179070" y="649606"/>
                </a:lnTo>
                <a:lnTo>
                  <a:pt x="202478" y="611174"/>
                </a:lnTo>
                <a:lnTo>
                  <a:pt x="227151" y="573623"/>
                </a:lnTo>
                <a:lnTo>
                  <a:pt x="253061" y="536982"/>
                </a:lnTo>
                <a:lnTo>
                  <a:pt x="280177" y="501281"/>
                </a:lnTo>
                <a:lnTo>
                  <a:pt x="308470" y="466549"/>
                </a:lnTo>
                <a:lnTo>
                  <a:pt x="337910" y="432817"/>
                </a:lnTo>
                <a:lnTo>
                  <a:pt x="368468" y="400113"/>
                </a:lnTo>
                <a:lnTo>
                  <a:pt x="400113" y="368467"/>
                </a:lnTo>
                <a:lnTo>
                  <a:pt x="432817" y="337909"/>
                </a:lnTo>
                <a:lnTo>
                  <a:pt x="466550" y="308469"/>
                </a:lnTo>
                <a:lnTo>
                  <a:pt x="501282" y="280176"/>
                </a:lnTo>
                <a:lnTo>
                  <a:pt x="536983" y="253060"/>
                </a:lnTo>
                <a:lnTo>
                  <a:pt x="573624" y="227151"/>
                </a:lnTo>
                <a:lnTo>
                  <a:pt x="611175" y="202478"/>
                </a:lnTo>
                <a:lnTo>
                  <a:pt x="649606" y="179070"/>
                </a:lnTo>
                <a:lnTo>
                  <a:pt x="688889" y="156958"/>
                </a:lnTo>
                <a:lnTo>
                  <a:pt x="728993" y="136171"/>
                </a:lnTo>
                <a:lnTo>
                  <a:pt x="769888" y="116738"/>
                </a:lnTo>
                <a:lnTo>
                  <a:pt x="811545" y="98690"/>
                </a:lnTo>
                <a:lnTo>
                  <a:pt x="853935" y="82056"/>
                </a:lnTo>
                <a:lnTo>
                  <a:pt x="897028" y="66865"/>
                </a:lnTo>
                <a:lnTo>
                  <a:pt x="940793" y="53148"/>
                </a:lnTo>
                <a:lnTo>
                  <a:pt x="985202" y="40933"/>
                </a:lnTo>
                <a:lnTo>
                  <a:pt x="1030225" y="30251"/>
                </a:lnTo>
                <a:lnTo>
                  <a:pt x="1075832" y="21131"/>
                </a:lnTo>
                <a:lnTo>
                  <a:pt x="1121993" y="13602"/>
                </a:lnTo>
                <a:lnTo>
                  <a:pt x="1168680" y="7695"/>
                </a:lnTo>
                <a:lnTo>
                  <a:pt x="1215861" y="3439"/>
                </a:lnTo>
                <a:lnTo>
                  <a:pt x="1263509" y="864"/>
                </a:lnTo>
                <a:lnTo>
                  <a:pt x="1311572" y="0"/>
                </a:lnTo>
                <a:lnTo>
                  <a:pt x="1359675" y="864"/>
                </a:lnTo>
                <a:lnTo>
                  <a:pt x="1407323" y="3439"/>
                </a:lnTo>
                <a:lnTo>
                  <a:pt x="1454504" y="7695"/>
                </a:lnTo>
                <a:lnTo>
                  <a:pt x="1501191" y="13602"/>
                </a:lnTo>
                <a:lnTo>
                  <a:pt x="1547352" y="21131"/>
                </a:lnTo>
                <a:lnTo>
                  <a:pt x="1592959" y="30251"/>
                </a:lnTo>
                <a:lnTo>
                  <a:pt x="1637982" y="40933"/>
                </a:lnTo>
                <a:lnTo>
                  <a:pt x="1682391" y="53148"/>
                </a:lnTo>
                <a:lnTo>
                  <a:pt x="1726156" y="66865"/>
                </a:lnTo>
                <a:lnTo>
                  <a:pt x="1769249" y="82056"/>
                </a:lnTo>
                <a:lnTo>
                  <a:pt x="1811638" y="98690"/>
                </a:lnTo>
                <a:lnTo>
                  <a:pt x="1853296" y="116738"/>
                </a:lnTo>
                <a:lnTo>
                  <a:pt x="1894191" y="136171"/>
                </a:lnTo>
                <a:lnTo>
                  <a:pt x="1934295" y="156958"/>
                </a:lnTo>
                <a:lnTo>
                  <a:pt x="1973577" y="179070"/>
                </a:lnTo>
                <a:lnTo>
                  <a:pt x="2012009" y="202478"/>
                </a:lnTo>
                <a:lnTo>
                  <a:pt x="2049560" y="227151"/>
                </a:lnTo>
                <a:lnTo>
                  <a:pt x="2086201" y="253060"/>
                </a:lnTo>
                <a:lnTo>
                  <a:pt x="2121902" y="280176"/>
                </a:lnTo>
                <a:lnTo>
                  <a:pt x="2156634" y="308469"/>
                </a:lnTo>
                <a:lnTo>
                  <a:pt x="2190367" y="337909"/>
                </a:lnTo>
                <a:lnTo>
                  <a:pt x="2223071" y="368467"/>
                </a:lnTo>
                <a:lnTo>
                  <a:pt x="2254716" y="400113"/>
                </a:lnTo>
                <a:lnTo>
                  <a:pt x="2285274" y="432817"/>
                </a:lnTo>
                <a:lnTo>
                  <a:pt x="2314714" y="466549"/>
                </a:lnTo>
                <a:lnTo>
                  <a:pt x="2343007" y="501281"/>
                </a:lnTo>
                <a:lnTo>
                  <a:pt x="2370123" y="536982"/>
                </a:lnTo>
                <a:lnTo>
                  <a:pt x="2396033" y="573623"/>
                </a:lnTo>
                <a:lnTo>
                  <a:pt x="2420706" y="611174"/>
                </a:lnTo>
                <a:lnTo>
                  <a:pt x="2444114" y="649606"/>
                </a:lnTo>
                <a:lnTo>
                  <a:pt x="2466226" y="688888"/>
                </a:lnTo>
                <a:lnTo>
                  <a:pt x="2487013" y="728992"/>
                </a:lnTo>
                <a:lnTo>
                  <a:pt x="2506445" y="769887"/>
                </a:lnTo>
                <a:lnTo>
                  <a:pt x="2524494" y="811545"/>
                </a:lnTo>
                <a:lnTo>
                  <a:pt x="2541128" y="853935"/>
                </a:lnTo>
                <a:lnTo>
                  <a:pt x="2556319" y="897027"/>
                </a:lnTo>
                <a:lnTo>
                  <a:pt x="2570036" y="940793"/>
                </a:lnTo>
                <a:lnTo>
                  <a:pt x="2582251" y="985201"/>
                </a:lnTo>
                <a:lnTo>
                  <a:pt x="2592933" y="1030224"/>
                </a:lnTo>
                <a:lnTo>
                  <a:pt x="2602053" y="1075831"/>
                </a:lnTo>
                <a:lnTo>
                  <a:pt x="2609581" y="1121993"/>
                </a:lnTo>
                <a:lnTo>
                  <a:pt x="2615488" y="1168679"/>
                </a:lnTo>
                <a:lnTo>
                  <a:pt x="2619744" y="1215861"/>
                </a:lnTo>
                <a:lnTo>
                  <a:pt x="2622320" y="1263508"/>
                </a:lnTo>
                <a:lnTo>
                  <a:pt x="2623183" y="1311509"/>
                </a:lnTo>
                <a:lnTo>
                  <a:pt x="2623183" y="5426475"/>
                </a:lnTo>
                <a:lnTo>
                  <a:pt x="2622320" y="5474475"/>
                </a:lnTo>
                <a:lnTo>
                  <a:pt x="2619744" y="5522123"/>
                </a:lnTo>
                <a:lnTo>
                  <a:pt x="2615488" y="5569304"/>
                </a:lnTo>
                <a:lnTo>
                  <a:pt x="2609581" y="5615991"/>
                </a:lnTo>
                <a:lnTo>
                  <a:pt x="2602053" y="5662152"/>
                </a:lnTo>
                <a:lnTo>
                  <a:pt x="2592933" y="5707759"/>
                </a:lnTo>
                <a:lnTo>
                  <a:pt x="2582251" y="5752782"/>
                </a:lnTo>
                <a:lnTo>
                  <a:pt x="2570036" y="5797191"/>
                </a:lnTo>
                <a:lnTo>
                  <a:pt x="2556319" y="5840956"/>
                </a:lnTo>
                <a:lnTo>
                  <a:pt x="2541128" y="5884049"/>
                </a:lnTo>
                <a:lnTo>
                  <a:pt x="2524494" y="5926439"/>
                </a:lnTo>
                <a:lnTo>
                  <a:pt x="2506445" y="5968096"/>
                </a:lnTo>
                <a:lnTo>
                  <a:pt x="2487013" y="6008991"/>
                </a:lnTo>
                <a:lnTo>
                  <a:pt x="2466226" y="6049095"/>
                </a:lnTo>
                <a:lnTo>
                  <a:pt x="2444114" y="6088378"/>
                </a:lnTo>
                <a:lnTo>
                  <a:pt x="2420706" y="6126809"/>
                </a:lnTo>
                <a:lnTo>
                  <a:pt x="2396033" y="6164360"/>
                </a:lnTo>
                <a:lnTo>
                  <a:pt x="2370123" y="6201001"/>
                </a:lnTo>
                <a:lnTo>
                  <a:pt x="2343007" y="6236702"/>
                </a:lnTo>
                <a:lnTo>
                  <a:pt x="2314714" y="6271434"/>
                </a:lnTo>
                <a:lnTo>
                  <a:pt x="2285274" y="6305167"/>
                </a:lnTo>
                <a:lnTo>
                  <a:pt x="2254716" y="6337871"/>
                </a:lnTo>
                <a:lnTo>
                  <a:pt x="2223071" y="6369516"/>
                </a:lnTo>
                <a:lnTo>
                  <a:pt x="2190367" y="6400074"/>
                </a:lnTo>
                <a:lnTo>
                  <a:pt x="2156634" y="6429514"/>
                </a:lnTo>
                <a:lnTo>
                  <a:pt x="2121902" y="6457807"/>
                </a:lnTo>
                <a:lnTo>
                  <a:pt x="2086201" y="6484923"/>
                </a:lnTo>
                <a:lnTo>
                  <a:pt x="2049560" y="6510833"/>
                </a:lnTo>
                <a:lnTo>
                  <a:pt x="2012009" y="6535506"/>
                </a:lnTo>
                <a:lnTo>
                  <a:pt x="1973577" y="6558914"/>
                </a:lnTo>
                <a:lnTo>
                  <a:pt x="1934295" y="6581026"/>
                </a:lnTo>
                <a:lnTo>
                  <a:pt x="1894191" y="6601813"/>
                </a:lnTo>
                <a:lnTo>
                  <a:pt x="1853296" y="6621245"/>
                </a:lnTo>
                <a:lnTo>
                  <a:pt x="1811638" y="6639294"/>
                </a:lnTo>
                <a:lnTo>
                  <a:pt x="1769249" y="6655928"/>
                </a:lnTo>
                <a:lnTo>
                  <a:pt x="1726156" y="6671118"/>
                </a:lnTo>
                <a:lnTo>
                  <a:pt x="1682391" y="6684836"/>
                </a:lnTo>
                <a:lnTo>
                  <a:pt x="1637982" y="6697051"/>
                </a:lnTo>
                <a:lnTo>
                  <a:pt x="1592959" y="6707733"/>
                </a:lnTo>
                <a:lnTo>
                  <a:pt x="1547352" y="6716853"/>
                </a:lnTo>
                <a:lnTo>
                  <a:pt x="1501191" y="6724381"/>
                </a:lnTo>
                <a:lnTo>
                  <a:pt x="1454504" y="6730288"/>
                </a:lnTo>
                <a:lnTo>
                  <a:pt x="1407323" y="6734544"/>
                </a:lnTo>
                <a:lnTo>
                  <a:pt x="1359675" y="6737119"/>
                </a:lnTo>
                <a:lnTo>
                  <a:pt x="1311613" y="6737984"/>
                </a:lnTo>
                <a:lnTo>
                  <a:pt x="1263509" y="6737119"/>
                </a:lnTo>
                <a:lnTo>
                  <a:pt x="1215861" y="6734544"/>
                </a:lnTo>
                <a:lnTo>
                  <a:pt x="1168680" y="6730288"/>
                </a:lnTo>
                <a:lnTo>
                  <a:pt x="1121993" y="6724381"/>
                </a:lnTo>
                <a:lnTo>
                  <a:pt x="1075832" y="6716853"/>
                </a:lnTo>
                <a:lnTo>
                  <a:pt x="1030225" y="6707733"/>
                </a:lnTo>
                <a:lnTo>
                  <a:pt x="985202" y="6697051"/>
                </a:lnTo>
                <a:lnTo>
                  <a:pt x="940793" y="6684836"/>
                </a:lnTo>
                <a:lnTo>
                  <a:pt x="897028" y="6671118"/>
                </a:lnTo>
                <a:lnTo>
                  <a:pt x="853935" y="6655928"/>
                </a:lnTo>
                <a:lnTo>
                  <a:pt x="811545" y="6639294"/>
                </a:lnTo>
                <a:lnTo>
                  <a:pt x="769888" y="6621245"/>
                </a:lnTo>
                <a:lnTo>
                  <a:pt x="728993" y="6601813"/>
                </a:lnTo>
                <a:lnTo>
                  <a:pt x="688889" y="6581026"/>
                </a:lnTo>
                <a:lnTo>
                  <a:pt x="649606" y="6558914"/>
                </a:lnTo>
                <a:lnTo>
                  <a:pt x="611175" y="6535506"/>
                </a:lnTo>
                <a:lnTo>
                  <a:pt x="573624" y="6510833"/>
                </a:lnTo>
                <a:lnTo>
                  <a:pt x="536983" y="6484923"/>
                </a:lnTo>
                <a:lnTo>
                  <a:pt x="501282" y="6457807"/>
                </a:lnTo>
                <a:lnTo>
                  <a:pt x="466550" y="6429514"/>
                </a:lnTo>
                <a:lnTo>
                  <a:pt x="432817" y="6400074"/>
                </a:lnTo>
                <a:lnTo>
                  <a:pt x="400113" y="6369516"/>
                </a:lnTo>
                <a:lnTo>
                  <a:pt x="368468" y="6337871"/>
                </a:lnTo>
                <a:lnTo>
                  <a:pt x="337910" y="6305167"/>
                </a:lnTo>
                <a:lnTo>
                  <a:pt x="308470" y="6271434"/>
                </a:lnTo>
                <a:lnTo>
                  <a:pt x="280177" y="6236702"/>
                </a:lnTo>
                <a:lnTo>
                  <a:pt x="253061" y="6201001"/>
                </a:lnTo>
                <a:lnTo>
                  <a:pt x="227151" y="6164360"/>
                </a:lnTo>
                <a:lnTo>
                  <a:pt x="202478" y="6126809"/>
                </a:lnTo>
                <a:lnTo>
                  <a:pt x="179070" y="6088378"/>
                </a:lnTo>
                <a:lnTo>
                  <a:pt x="156958" y="6049095"/>
                </a:lnTo>
                <a:lnTo>
                  <a:pt x="136171" y="6008991"/>
                </a:lnTo>
                <a:lnTo>
                  <a:pt x="116739" y="5968096"/>
                </a:lnTo>
                <a:lnTo>
                  <a:pt x="98690" y="5926439"/>
                </a:lnTo>
                <a:lnTo>
                  <a:pt x="82056" y="5884049"/>
                </a:lnTo>
                <a:lnTo>
                  <a:pt x="66865" y="5840956"/>
                </a:lnTo>
                <a:lnTo>
                  <a:pt x="53148" y="5797191"/>
                </a:lnTo>
                <a:lnTo>
                  <a:pt x="40933" y="5752782"/>
                </a:lnTo>
                <a:lnTo>
                  <a:pt x="30251" y="5707759"/>
                </a:lnTo>
                <a:lnTo>
                  <a:pt x="21131" y="5662152"/>
                </a:lnTo>
                <a:lnTo>
                  <a:pt x="13603" y="5615991"/>
                </a:lnTo>
                <a:lnTo>
                  <a:pt x="7696" y="5569304"/>
                </a:lnTo>
                <a:lnTo>
                  <a:pt x="3440" y="5522123"/>
                </a:lnTo>
                <a:lnTo>
                  <a:pt x="865" y="5474475"/>
                </a:lnTo>
                <a:lnTo>
                  <a:pt x="0" y="5426392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0" name="Google Shape;250;p10"/>
          <p:cNvSpPr/>
          <p:nvPr/>
        </p:nvSpPr>
        <p:spPr>
          <a:xfrm>
            <a:off x="16567935" y="9589686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1" name="Google Shape;251;p10"/>
          <p:cNvSpPr/>
          <p:nvPr/>
        </p:nvSpPr>
        <p:spPr>
          <a:xfrm>
            <a:off x="14947619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3" y="370449"/>
                </a:moveTo>
                <a:lnTo>
                  <a:pt x="334287" y="370449"/>
                </a:lnTo>
                <a:lnTo>
                  <a:pt x="326921" y="367637"/>
                </a:lnTo>
                <a:lnTo>
                  <a:pt x="185223" y="225940"/>
                </a:lnTo>
                <a:lnTo>
                  <a:pt x="43526" y="367637"/>
                </a:lnTo>
                <a:lnTo>
                  <a:pt x="36160" y="370449"/>
                </a:lnTo>
                <a:lnTo>
                  <a:pt x="21421" y="370449"/>
                </a:lnTo>
                <a:lnTo>
                  <a:pt x="14055" y="367637"/>
                </a:lnTo>
                <a:lnTo>
                  <a:pt x="8432" y="362014"/>
                </a:lnTo>
                <a:lnTo>
                  <a:pt x="2108" y="352492"/>
                </a:lnTo>
                <a:lnTo>
                  <a:pt x="0" y="341658"/>
                </a:lnTo>
                <a:lnTo>
                  <a:pt x="2108" y="330825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7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39" y="17954"/>
                </a:lnTo>
                <a:lnTo>
                  <a:pt x="370447" y="28789"/>
                </a:lnTo>
                <a:lnTo>
                  <a:pt x="368339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5"/>
                </a:lnTo>
                <a:lnTo>
                  <a:pt x="370447" y="341658"/>
                </a:lnTo>
                <a:lnTo>
                  <a:pt x="368339" y="352492"/>
                </a:lnTo>
                <a:lnTo>
                  <a:pt x="362015" y="362014"/>
                </a:lnTo>
                <a:lnTo>
                  <a:pt x="356392" y="367637"/>
                </a:lnTo>
                <a:lnTo>
                  <a:pt x="349023" y="370449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2" name="Google Shape;252;p10"/>
          <p:cNvSpPr/>
          <p:nvPr/>
        </p:nvSpPr>
        <p:spPr>
          <a:xfrm>
            <a:off x="15846564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4" y="370450"/>
                </a:moveTo>
                <a:lnTo>
                  <a:pt x="334287" y="370450"/>
                </a:lnTo>
                <a:lnTo>
                  <a:pt x="326922" y="367638"/>
                </a:lnTo>
                <a:lnTo>
                  <a:pt x="185224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4" y="144507"/>
                </a:lnTo>
                <a:lnTo>
                  <a:pt x="321298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6" y="321303"/>
                </a:lnTo>
                <a:lnTo>
                  <a:pt x="368340" y="330826"/>
                </a:lnTo>
                <a:lnTo>
                  <a:pt x="370449" y="341659"/>
                </a:lnTo>
                <a:lnTo>
                  <a:pt x="368340" y="352493"/>
                </a:lnTo>
                <a:lnTo>
                  <a:pt x="362016" y="362015"/>
                </a:lnTo>
                <a:lnTo>
                  <a:pt x="356393" y="367638"/>
                </a:lnTo>
                <a:lnTo>
                  <a:pt x="349024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3" name="Google Shape;253;p10"/>
          <p:cNvSpPr/>
          <p:nvPr/>
        </p:nvSpPr>
        <p:spPr>
          <a:xfrm>
            <a:off x="16679809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3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6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40" y="330826"/>
                </a:lnTo>
                <a:lnTo>
                  <a:pt x="370448" y="341659"/>
                </a:lnTo>
                <a:lnTo>
                  <a:pt x="368340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3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4" name="Google Shape;254;p10"/>
          <p:cNvSpPr/>
          <p:nvPr/>
        </p:nvSpPr>
        <p:spPr>
          <a:xfrm>
            <a:off x="17578754" y="33073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2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5" y="144506"/>
                </a:lnTo>
                <a:lnTo>
                  <a:pt x="321299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6"/>
                </a:lnTo>
                <a:lnTo>
                  <a:pt x="370447" y="341659"/>
                </a:lnTo>
                <a:lnTo>
                  <a:pt x="368339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2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5" name="Google Shape;255;p10"/>
          <p:cNvSpPr txBox="1"/>
          <p:nvPr>
            <p:ph type="title"/>
          </p:nvPr>
        </p:nvSpPr>
        <p:spPr>
          <a:xfrm>
            <a:off x="1016000" y="2203544"/>
            <a:ext cx="3082290" cy="9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Tahoma"/>
                <a:ea typeface="Tahoma"/>
                <a:cs typeface="Tahoma"/>
                <a:sym typeface="Tahoma"/>
              </a:rPr>
              <a:t>ПЛАНЫ</a:t>
            </a:r>
            <a:endParaRPr sz="60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56" name="Google Shape;256;p10"/>
          <p:cNvSpPr txBox="1"/>
          <p:nvPr/>
        </p:nvSpPr>
        <p:spPr>
          <a:xfrm>
            <a:off x="14409055" y="3540154"/>
            <a:ext cx="1708150" cy="15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0">
                <a:solidFill>
                  <a:srgbClr val="FBFBFB"/>
                </a:solidFill>
                <a:latin typeface="Verdana"/>
                <a:ea typeface="Verdana"/>
                <a:cs typeface="Verdana"/>
                <a:sym typeface="Verdana"/>
              </a:rPr>
              <a:t>08</a:t>
            </a:r>
            <a:endParaRPr sz="10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7" name="Google Shape;257;p10"/>
          <p:cNvSpPr txBox="1"/>
          <p:nvPr/>
        </p:nvSpPr>
        <p:spPr>
          <a:xfrm>
            <a:off x="860322" y="4691737"/>
            <a:ext cx="3282950" cy="12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635" lvl="0" marL="12700" marR="5080" rtl="0" algn="ctr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Поиск партнеров и  связей для  проведения пилота.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58" name="Google Shape;258;p10"/>
          <p:cNvGrpSpPr/>
          <p:nvPr/>
        </p:nvGrpSpPr>
        <p:grpSpPr>
          <a:xfrm>
            <a:off x="0" y="4073524"/>
            <a:ext cx="13970000" cy="502284"/>
            <a:chOff x="0" y="4073524"/>
            <a:chExt cx="13970000" cy="502284"/>
          </a:xfrm>
        </p:grpSpPr>
        <p:sp>
          <p:nvSpPr>
            <p:cNvPr id="259" name="Google Shape;259;p10"/>
            <p:cNvSpPr/>
            <p:nvPr/>
          </p:nvSpPr>
          <p:spPr>
            <a:xfrm>
              <a:off x="0" y="4324555"/>
              <a:ext cx="13970000" cy="28575"/>
            </a:xfrm>
            <a:custGeom>
              <a:rect b="b" l="l" r="r" t="t"/>
              <a:pathLst>
                <a:path extrusionOk="0" h="28575" w="13970000">
                  <a:moveTo>
                    <a:pt x="0" y="28574"/>
                  </a:moveTo>
                  <a:lnTo>
                    <a:pt x="0" y="0"/>
                  </a:lnTo>
                  <a:lnTo>
                    <a:pt x="13969764" y="0"/>
                  </a:lnTo>
                  <a:lnTo>
                    <a:pt x="13969764" y="28574"/>
                  </a:lnTo>
                  <a:lnTo>
                    <a:pt x="0" y="28574"/>
                  </a:ln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60" name="Google Shape;260;p10"/>
            <p:cNvSpPr/>
            <p:nvPr/>
          </p:nvSpPr>
          <p:spPr>
            <a:xfrm>
              <a:off x="2250706" y="4073524"/>
              <a:ext cx="9515475" cy="502284"/>
            </a:xfrm>
            <a:custGeom>
              <a:rect b="b" l="l" r="r" t="t"/>
              <a:pathLst>
                <a:path extrusionOk="0" h="502285" w="9515475">
                  <a:moveTo>
                    <a:pt x="182308" y="73533"/>
                  </a:moveTo>
                  <a:lnTo>
                    <a:pt x="73520" y="73533"/>
                  </a:lnTo>
                  <a:lnTo>
                    <a:pt x="178981" y="77089"/>
                  </a:lnTo>
                  <a:lnTo>
                    <a:pt x="182308" y="73533"/>
                  </a:lnTo>
                  <a:close/>
                </a:path>
                <a:path extrusionOk="0" h="502285" w="9515475">
                  <a:moveTo>
                    <a:pt x="319747" y="428536"/>
                  </a:moveTo>
                  <a:lnTo>
                    <a:pt x="182295" y="428536"/>
                  </a:lnTo>
                  <a:lnTo>
                    <a:pt x="251028" y="502056"/>
                  </a:lnTo>
                  <a:lnTo>
                    <a:pt x="319747" y="428536"/>
                  </a:lnTo>
                  <a:close/>
                </a:path>
                <a:path extrusionOk="0" h="502285" w="9515475">
                  <a:moveTo>
                    <a:pt x="319747" y="73533"/>
                  </a:moveTo>
                  <a:lnTo>
                    <a:pt x="251028" y="0"/>
                  </a:lnTo>
                  <a:lnTo>
                    <a:pt x="182308" y="73533"/>
                  </a:lnTo>
                  <a:lnTo>
                    <a:pt x="319747" y="73533"/>
                  </a:lnTo>
                  <a:close/>
                </a:path>
                <a:path extrusionOk="0" h="502285" w="9515475">
                  <a:moveTo>
                    <a:pt x="428536" y="73533"/>
                  </a:moveTo>
                  <a:lnTo>
                    <a:pt x="319747" y="73533"/>
                  </a:lnTo>
                  <a:lnTo>
                    <a:pt x="323075" y="77089"/>
                  </a:lnTo>
                  <a:lnTo>
                    <a:pt x="428536" y="73533"/>
                  </a:lnTo>
                  <a:close/>
                </a:path>
                <a:path extrusionOk="0" h="502285" w="9515475">
                  <a:moveTo>
                    <a:pt x="502056" y="251028"/>
                  </a:moveTo>
                  <a:lnTo>
                    <a:pt x="424967" y="178981"/>
                  </a:lnTo>
                  <a:lnTo>
                    <a:pt x="428409" y="77089"/>
                  </a:lnTo>
                  <a:lnTo>
                    <a:pt x="323075" y="77089"/>
                  </a:lnTo>
                  <a:lnTo>
                    <a:pt x="178981" y="77089"/>
                  </a:lnTo>
                  <a:lnTo>
                    <a:pt x="73647" y="77089"/>
                  </a:lnTo>
                  <a:lnTo>
                    <a:pt x="77089" y="178981"/>
                  </a:lnTo>
                  <a:lnTo>
                    <a:pt x="0" y="251028"/>
                  </a:lnTo>
                  <a:lnTo>
                    <a:pt x="77089" y="323088"/>
                  </a:lnTo>
                  <a:lnTo>
                    <a:pt x="73647" y="424980"/>
                  </a:lnTo>
                  <a:lnTo>
                    <a:pt x="178981" y="424980"/>
                  </a:lnTo>
                  <a:lnTo>
                    <a:pt x="323075" y="424980"/>
                  </a:lnTo>
                  <a:lnTo>
                    <a:pt x="428409" y="424980"/>
                  </a:lnTo>
                  <a:lnTo>
                    <a:pt x="424967" y="323088"/>
                  </a:lnTo>
                  <a:lnTo>
                    <a:pt x="502056" y="251028"/>
                  </a:lnTo>
                  <a:close/>
                </a:path>
                <a:path extrusionOk="0" h="502285" w="9515475">
                  <a:moveTo>
                    <a:pt x="4924907" y="428536"/>
                  </a:moveTo>
                  <a:lnTo>
                    <a:pt x="4787455" y="428536"/>
                  </a:lnTo>
                  <a:lnTo>
                    <a:pt x="4856188" y="502056"/>
                  </a:lnTo>
                  <a:lnTo>
                    <a:pt x="4924907" y="428536"/>
                  </a:lnTo>
                  <a:close/>
                </a:path>
                <a:path extrusionOk="0" h="502285" w="9515475">
                  <a:moveTo>
                    <a:pt x="5107216" y="251028"/>
                  </a:moveTo>
                  <a:lnTo>
                    <a:pt x="5030127" y="178981"/>
                  </a:lnTo>
                  <a:lnTo>
                    <a:pt x="5033569" y="77089"/>
                  </a:lnTo>
                  <a:lnTo>
                    <a:pt x="4928235" y="77089"/>
                  </a:lnTo>
                  <a:lnTo>
                    <a:pt x="5033696" y="73533"/>
                  </a:lnTo>
                  <a:lnTo>
                    <a:pt x="4924907" y="73533"/>
                  </a:lnTo>
                  <a:lnTo>
                    <a:pt x="4856188" y="0"/>
                  </a:lnTo>
                  <a:lnTo>
                    <a:pt x="4787468" y="73533"/>
                  </a:lnTo>
                  <a:lnTo>
                    <a:pt x="4678680" y="73533"/>
                  </a:lnTo>
                  <a:lnTo>
                    <a:pt x="4784141" y="77089"/>
                  </a:lnTo>
                  <a:lnTo>
                    <a:pt x="4678807" y="77089"/>
                  </a:lnTo>
                  <a:lnTo>
                    <a:pt x="4682248" y="178981"/>
                  </a:lnTo>
                  <a:lnTo>
                    <a:pt x="4605159" y="251028"/>
                  </a:lnTo>
                  <a:lnTo>
                    <a:pt x="4682248" y="323088"/>
                  </a:lnTo>
                  <a:lnTo>
                    <a:pt x="4678807" y="424980"/>
                  </a:lnTo>
                  <a:lnTo>
                    <a:pt x="4784141" y="424980"/>
                  </a:lnTo>
                  <a:lnTo>
                    <a:pt x="4928235" y="424980"/>
                  </a:lnTo>
                  <a:lnTo>
                    <a:pt x="5033569" y="424980"/>
                  </a:lnTo>
                  <a:lnTo>
                    <a:pt x="5030127" y="323088"/>
                  </a:lnTo>
                  <a:lnTo>
                    <a:pt x="5107216" y="251028"/>
                  </a:lnTo>
                  <a:close/>
                </a:path>
                <a:path extrusionOk="0" h="502285" w="9515475">
                  <a:moveTo>
                    <a:pt x="9332912" y="428536"/>
                  </a:moveTo>
                  <a:lnTo>
                    <a:pt x="9195460" y="428536"/>
                  </a:lnTo>
                  <a:lnTo>
                    <a:pt x="9264193" y="502056"/>
                  </a:lnTo>
                  <a:lnTo>
                    <a:pt x="9332912" y="428536"/>
                  </a:lnTo>
                  <a:close/>
                </a:path>
                <a:path extrusionOk="0" h="502285" w="9515475">
                  <a:moveTo>
                    <a:pt x="9515221" y="251028"/>
                  </a:moveTo>
                  <a:lnTo>
                    <a:pt x="9438132" y="178981"/>
                  </a:lnTo>
                  <a:lnTo>
                    <a:pt x="9441574" y="77089"/>
                  </a:lnTo>
                  <a:lnTo>
                    <a:pt x="9336240" y="77089"/>
                  </a:lnTo>
                  <a:lnTo>
                    <a:pt x="9441701" y="73533"/>
                  </a:lnTo>
                  <a:lnTo>
                    <a:pt x="9332912" y="73533"/>
                  </a:lnTo>
                  <a:lnTo>
                    <a:pt x="9264193" y="0"/>
                  </a:lnTo>
                  <a:lnTo>
                    <a:pt x="9195473" y="73533"/>
                  </a:lnTo>
                  <a:lnTo>
                    <a:pt x="9086685" y="73533"/>
                  </a:lnTo>
                  <a:lnTo>
                    <a:pt x="9192146" y="77089"/>
                  </a:lnTo>
                  <a:lnTo>
                    <a:pt x="9086812" y="77089"/>
                  </a:lnTo>
                  <a:lnTo>
                    <a:pt x="9090254" y="178981"/>
                  </a:lnTo>
                  <a:lnTo>
                    <a:pt x="9013165" y="251040"/>
                  </a:lnTo>
                  <a:lnTo>
                    <a:pt x="9090254" y="323088"/>
                  </a:lnTo>
                  <a:lnTo>
                    <a:pt x="9086812" y="424980"/>
                  </a:lnTo>
                  <a:lnTo>
                    <a:pt x="9192146" y="424980"/>
                  </a:lnTo>
                  <a:lnTo>
                    <a:pt x="9336240" y="424980"/>
                  </a:lnTo>
                  <a:lnTo>
                    <a:pt x="9441574" y="424980"/>
                  </a:lnTo>
                  <a:lnTo>
                    <a:pt x="9438132" y="323088"/>
                  </a:lnTo>
                  <a:lnTo>
                    <a:pt x="9515221" y="251028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61" name="Google Shape;261;p10"/>
          <p:cNvSpPr txBox="1"/>
          <p:nvPr/>
        </p:nvSpPr>
        <p:spPr>
          <a:xfrm>
            <a:off x="5110169" y="4691737"/>
            <a:ext cx="3993515" cy="12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ctr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Доделать приложение и  протестировать на  пилоте.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2" name="Google Shape;262;p10"/>
          <p:cNvSpPr txBox="1"/>
          <p:nvPr/>
        </p:nvSpPr>
        <p:spPr>
          <a:xfrm>
            <a:off x="9763018" y="4691737"/>
            <a:ext cx="3549650" cy="12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635" lvl="0" marL="12700" marR="5080" rtl="0" algn="ctr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Анализ результатов  пилота и дальнейшая  проработка плана.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63" name="Google Shape;26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831411" cy="2226793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0"/>
          <p:cNvSpPr txBox="1"/>
          <p:nvPr/>
        </p:nvSpPr>
        <p:spPr>
          <a:xfrm>
            <a:off x="2495749" y="7391478"/>
            <a:ext cx="4563745" cy="17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635" lvl="0" marL="12700" marR="5080" rtl="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Организация  оборудования и  помещения для получения  лицензии.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65" name="Google Shape;265;p10"/>
          <p:cNvGrpSpPr/>
          <p:nvPr/>
        </p:nvGrpSpPr>
        <p:grpSpPr>
          <a:xfrm>
            <a:off x="0" y="6775131"/>
            <a:ext cx="13970000" cy="505459"/>
            <a:chOff x="0" y="6775131"/>
            <a:chExt cx="13970000" cy="505459"/>
          </a:xfrm>
        </p:grpSpPr>
        <p:sp>
          <p:nvSpPr>
            <p:cNvPr id="266" name="Google Shape;266;p10"/>
            <p:cNvSpPr/>
            <p:nvPr/>
          </p:nvSpPr>
          <p:spPr>
            <a:xfrm>
              <a:off x="0" y="7011872"/>
              <a:ext cx="13970000" cy="28575"/>
            </a:xfrm>
            <a:custGeom>
              <a:rect b="b" l="l" r="r" t="t"/>
              <a:pathLst>
                <a:path extrusionOk="0" h="28575" w="13970000">
                  <a:moveTo>
                    <a:pt x="0" y="28574"/>
                  </a:moveTo>
                  <a:lnTo>
                    <a:pt x="0" y="0"/>
                  </a:lnTo>
                  <a:lnTo>
                    <a:pt x="13969764" y="0"/>
                  </a:lnTo>
                  <a:lnTo>
                    <a:pt x="13969764" y="28574"/>
                  </a:lnTo>
                  <a:lnTo>
                    <a:pt x="0" y="28574"/>
                  </a:ln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4606074" y="6775131"/>
              <a:ext cx="5047615" cy="505459"/>
            </a:xfrm>
            <a:custGeom>
              <a:rect b="b" l="l" r="r" t="t"/>
              <a:pathLst>
                <a:path extrusionOk="0" h="505459" w="5047615">
                  <a:moveTo>
                    <a:pt x="319735" y="428536"/>
                  </a:moveTo>
                  <a:lnTo>
                    <a:pt x="182308" y="428536"/>
                  </a:lnTo>
                  <a:lnTo>
                    <a:pt x="251028" y="502056"/>
                  </a:lnTo>
                  <a:lnTo>
                    <a:pt x="319735" y="428536"/>
                  </a:lnTo>
                  <a:close/>
                </a:path>
                <a:path extrusionOk="0" h="505459" w="5047615">
                  <a:moveTo>
                    <a:pt x="502056" y="251028"/>
                  </a:moveTo>
                  <a:lnTo>
                    <a:pt x="424967" y="178981"/>
                  </a:lnTo>
                  <a:lnTo>
                    <a:pt x="428409" y="77089"/>
                  </a:lnTo>
                  <a:lnTo>
                    <a:pt x="323075" y="77089"/>
                  </a:lnTo>
                  <a:lnTo>
                    <a:pt x="428536" y="73533"/>
                  </a:lnTo>
                  <a:lnTo>
                    <a:pt x="319747" y="73533"/>
                  </a:lnTo>
                  <a:lnTo>
                    <a:pt x="251028" y="0"/>
                  </a:lnTo>
                  <a:lnTo>
                    <a:pt x="182308" y="73533"/>
                  </a:lnTo>
                  <a:lnTo>
                    <a:pt x="73520" y="73533"/>
                  </a:lnTo>
                  <a:lnTo>
                    <a:pt x="178981" y="77089"/>
                  </a:lnTo>
                  <a:lnTo>
                    <a:pt x="73647" y="77089"/>
                  </a:lnTo>
                  <a:lnTo>
                    <a:pt x="77089" y="178981"/>
                  </a:lnTo>
                  <a:lnTo>
                    <a:pt x="0" y="251028"/>
                  </a:lnTo>
                  <a:lnTo>
                    <a:pt x="77089" y="323075"/>
                  </a:lnTo>
                  <a:lnTo>
                    <a:pt x="73647" y="424967"/>
                  </a:lnTo>
                  <a:lnTo>
                    <a:pt x="178981" y="424967"/>
                  </a:lnTo>
                  <a:lnTo>
                    <a:pt x="323075" y="424967"/>
                  </a:lnTo>
                  <a:lnTo>
                    <a:pt x="428409" y="424967"/>
                  </a:lnTo>
                  <a:lnTo>
                    <a:pt x="424967" y="323075"/>
                  </a:lnTo>
                  <a:lnTo>
                    <a:pt x="502056" y="251028"/>
                  </a:lnTo>
                  <a:close/>
                </a:path>
                <a:path extrusionOk="0" h="505459" w="5047615">
                  <a:moveTo>
                    <a:pt x="4864798" y="431685"/>
                  </a:moveTo>
                  <a:lnTo>
                    <a:pt x="4727346" y="431685"/>
                  </a:lnTo>
                  <a:lnTo>
                    <a:pt x="4796079" y="505218"/>
                  </a:lnTo>
                  <a:lnTo>
                    <a:pt x="4864798" y="431685"/>
                  </a:lnTo>
                  <a:close/>
                </a:path>
                <a:path extrusionOk="0" h="505459" w="5047615">
                  <a:moveTo>
                    <a:pt x="4973586" y="76682"/>
                  </a:moveTo>
                  <a:lnTo>
                    <a:pt x="4864798" y="76682"/>
                  </a:lnTo>
                  <a:lnTo>
                    <a:pt x="4868126" y="80251"/>
                  </a:lnTo>
                  <a:lnTo>
                    <a:pt x="4973586" y="76682"/>
                  </a:lnTo>
                  <a:close/>
                </a:path>
                <a:path extrusionOk="0" h="505459" w="5047615">
                  <a:moveTo>
                    <a:pt x="5047107" y="254190"/>
                  </a:moveTo>
                  <a:lnTo>
                    <a:pt x="4970018" y="182143"/>
                  </a:lnTo>
                  <a:lnTo>
                    <a:pt x="4973459" y="80251"/>
                  </a:lnTo>
                  <a:lnTo>
                    <a:pt x="4868126" y="80251"/>
                  </a:lnTo>
                  <a:lnTo>
                    <a:pt x="4796079" y="3162"/>
                  </a:lnTo>
                  <a:lnTo>
                    <a:pt x="4727359" y="76682"/>
                  </a:lnTo>
                  <a:lnTo>
                    <a:pt x="4618571" y="76682"/>
                  </a:lnTo>
                  <a:lnTo>
                    <a:pt x="4724031" y="80251"/>
                  </a:lnTo>
                  <a:lnTo>
                    <a:pt x="4618698" y="80251"/>
                  </a:lnTo>
                  <a:lnTo>
                    <a:pt x="4622139" y="182143"/>
                  </a:lnTo>
                  <a:lnTo>
                    <a:pt x="4545050" y="254190"/>
                  </a:lnTo>
                  <a:lnTo>
                    <a:pt x="4622139" y="326237"/>
                  </a:lnTo>
                  <a:lnTo>
                    <a:pt x="4618698" y="428129"/>
                  </a:lnTo>
                  <a:lnTo>
                    <a:pt x="4724031" y="428129"/>
                  </a:lnTo>
                  <a:lnTo>
                    <a:pt x="4868126" y="428129"/>
                  </a:lnTo>
                  <a:lnTo>
                    <a:pt x="4973459" y="428129"/>
                  </a:lnTo>
                  <a:lnTo>
                    <a:pt x="4970018" y="326237"/>
                  </a:lnTo>
                  <a:lnTo>
                    <a:pt x="5047107" y="254190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68" name="Google Shape;268;p10"/>
          <p:cNvSpPr txBox="1"/>
          <p:nvPr/>
        </p:nvSpPr>
        <p:spPr>
          <a:xfrm>
            <a:off x="7618117" y="7394633"/>
            <a:ext cx="3614420" cy="1339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635" lvl="0" marL="12700" marR="5080" rtl="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Открытие клиники,  пройти проверку для  лицензии.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9" name="Google Shape;269;p10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LIFE LINE </a:t>
            </a:r>
            <a:r>
              <a:rPr lang="en-US">
                <a:solidFill>
                  <a:srgbClr val="1B1B1B"/>
                </a:solidFill>
              </a:rPr>
              <a:t>TEAM</a:t>
            </a:r>
            <a:endParaRPr/>
          </a:p>
        </p:txBody>
      </p:sp>
      <p:sp>
        <p:nvSpPr>
          <p:cNvPr id="270" name="Google Shape;270;p10"/>
          <p:cNvSpPr txBox="1"/>
          <p:nvPr/>
        </p:nvSpPr>
        <p:spPr>
          <a:xfrm>
            <a:off x="2415147" y="3575144"/>
            <a:ext cx="173355" cy="4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 sz="3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1" name="Google Shape;271;p10"/>
          <p:cNvSpPr txBox="1"/>
          <p:nvPr/>
        </p:nvSpPr>
        <p:spPr>
          <a:xfrm>
            <a:off x="6972085" y="3575144"/>
            <a:ext cx="269875" cy="4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 sz="3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2" name="Google Shape;272;p10"/>
          <p:cNvSpPr txBox="1"/>
          <p:nvPr/>
        </p:nvSpPr>
        <p:spPr>
          <a:xfrm>
            <a:off x="11386935" y="3575144"/>
            <a:ext cx="255904" cy="4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 sz="3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3" name="Google Shape;273;p10"/>
          <p:cNvSpPr txBox="1"/>
          <p:nvPr/>
        </p:nvSpPr>
        <p:spPr>
          <a:xfrm>
            <a:off x="4728245" y="6276749"/>
            <a:ext cx="257810" cy="4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endParaRPr sz="3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4" name="Google Shape;274;p10"/>
          <p:cNvSpPr txBox="1"/>
          <p:nvPr/>
        </p:nvSpPr>
        <p:spPr>
          <a:xfrm>
            <a:off x="9275082" y="6285360"/>
            <a:ext cx="254000" cy="4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endParaRPr sz="30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1"/>
          <p:cNvSpPr/>
          <p:nvPr/>
        </p:nvSpPr>
        <p:spPr>
          <a:xfrm>
            <a:off x="17576806" y="9589687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0" name="Google Shape;280;p11"/>
          <p:cNvSpPr/>
          <p:nvPr/>
        </p:nvSpPr>
        <p:spPr>
          <a:xfrm>
            <a:off x="17071854" y="9589687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1" name="Google Shape;281;p11"/>
          <p:cNvSpPr/>
          <p:nvPr/>
        </p:nvSpPr>
        <p:spPr>
          <a:xfrm>
            <a:off x="16567935" y="9589687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2" name="Google Shape;282;p11"/>
          <p:cNvSpPr/>
          <p:nvPr/>
        </p:nvSpPr>
        <p:spPr>
          <a:xfrm>
            <a:off x="12856703" y="1298583"/>
            <a:ext cx="2458085" cy="2458085"/>
          </a:xfrm>
          <a:custGeom>
            <a:rect b="b" l="l" r="r" t="t"/>
            <a:pathLst>
              <a:path extrusionOk="0" h="2458085" w="2458084">
                <a:moveTo>
                  <a:pt x="1228948" y="2457896"/>
                </a:moveTo>
                <a:lnTo>
                  <a:pt x="1183715" y="2457063"/>
                </a:lnTo>
                <a:lnTo>
                  <a:pt x="1138541" y="2454566"/>
                </a:lnTo>
                <a:lnTo>
                  <a:pt x="1093489" y="2450408"/>
                </a:lnTo>
                <a:lnTo>
                  <a:pt x="1048623" y="2444594"/>
                </a:lnTo>
                <a:lnTo>
                  <a:pt x="1004002" y="2437133"/>
                </a:lnTo>
                <a:lnTo>
                  <a:pt x="959683" y="2428034"/>
                </a:lnTo>
                <a:lnTo>
                  <a:pt x="915730" y="2417311"/>
                </a:lnTo>
                <a:lnTo>
                  <a:pt x="872203" y="2404977"/>
                </a:lnTo>
                <a:lnTo>
                  <a:pt x="829159" y="2391050"/>
                </a:lnTo>
                <a:lnTo>
                  <a:pt x="786655" y="2375547"/>
                </a:lnTo>
                <a:lnTo>
                  <a:pt x="744751" y="2358490"/>
                </a:lnTo>
                <a:lnTo>
                  <a:pt x="703504" y="2339903"/>
                </a:lnTo>
                <a:lnTo>
                  <a:pt x="662970" y="2319811"/>
                </a:lnTo>
                <a:lnTo>
                  <a:pt x="623201" y="2298239"/>
                </a:lnTo>
                <a:lnTo>
                  <a:pt x="584253" y="2275218"/>
                </a:lnTo>
                <a:lnTo>
                  <a:pt x="546180" y="2250780"/>
                </a:lnTo>
                <a:lnTo>
                  <a:pt x="509033" y="2224958"/>
                </a:lnTo>
                <a:lnTo>
                  <a:pt x="472860" y="2197784"/>
                </a:lnTo>
                <a:lnTo>
                  <a:pt x="437711" y="2169298"/>
                </a:lnTo>
                <a:lnTo>
                  <a:pt x="403636" y="2139538"/>
                </a:lnTo>
                <a:lnTo>
                  <a:pt x="370680" y="2108544"/>
                </a:lnTo>
                <a:lnTo>
                  <a:pt x="338885" y="2076357"/>
                </a:lnTo>
                <a:lnTo>
                  <a:pt x="308297" y="2043021"/>
                </a:lnTo>
                <a:lnTo>
                  <a:pt x="278958" y="2008584"/>
                </a:lnTo>
                <a:lnTo>
                  <a:pt x="250906" y="1973090"/>
                </a:lnTo>
                <a:lnTo>
                  <a:pt x="224178" y="1936586"/>
                </a:lnTo>
                <a:lnTo>
                  <a:pt x="198812" y="1899123"/>
                </a:lnTo>
                <a:lnTo>
                  <a:pt x="174844" y="1860753"/>
                </a:lnTo>
                <a:lnTo>
                  <a:pt x="152303" y="1821527"/>
                </a:lnTo>
                <a:lnTo>
                  <a:pt x="131221" y="1781496"/>
                </a:lnTo>
                <a:lnTo>
                  <a:pt x="111627" y="1740717"/>
                </a:lnTo>
                <a:lnTo>
                  <a:pt x="93548" y="1699245"/>
                </a:lnTo>
                <a:lnTo>
                  <a:pt x="77007" y="1657137"/>
                </a:lnTo>
                <a:lnTo>
                  <a:pt x="62027" y="1614446"/>
                </a:lnTo>
                <a:lnTo>
                  <a:pt x="48628" y="1571233"/>
                </a:lnTo>
                <a:lnTo>
                  <a:pt x="36829" y="1527557"/>
                </a:lnTo>
                <a:lnTo>
                  <a:pt x="26646" y="1483478"/>
                </a:lnTo>
                <a:lnTo>
                  <a:pt x="18092" y="1439051"/>
                </a:lnTo>
                <a:lnTo>
                  <a:pt x="11179" y="1394339"/>
                </a:lnTo>
                <a:lnTo>
                  <a:pt x="5917" y="1349406"/>
                </a:lnTo>
                <a:lnTo>
                  <a:pt x="2312" y="1304309"/>
                </a:lnTo>
                <a:lnTo>
                  <a:pt x="370" y="1259108"/>
                </a:lnTo>
                <a:lnTo>
                  <a:pt x="0" y="1228948"/>
                </a:lnTo>
                <a:lnTo>
                  <a:pt x="92" y="1213865"/>
                </a:lnTo>
                <a:lnTo>
                  <a:pt x="1480" y="1168646"/>
                </a:lnTo>
                <a:lnTo>
                  <a:pt x="4531" y="1123508"/>
                </a:lnTo>
                <a:lnTo>
                  <a:pt x="9242" y="1078511"/>
                </a:lnTo>
                <a:lnTo>
                  <a:pt x="15605" y="1033718"/>
                </a:lnTo>
                <a:lnTo>
                  <a:pt x="23613" y="989192"/>
                </a:lnTo>
                <a:lnTo>
                  <a:pt x="33255" y="944990"/>
                </a:lnTo>
                <a:lnTo>
                  <a:pt x="44517" y="901171"/>
                </a:lnTo>
                <a:lnTo>
                  <a:pt x="57384" y="857797"/>
                </a:lnTo>
                <a:lnTo>
                  <a:pt x="71839" y="814927"/>
                </a:lnTo>
                <a:lnTo>
                  <a:pt x="87861" y="772619"/>
                </a:lnTo>
                <a:lnTo>
                  <a:pt x="105431" y="730927"/>
                </a:lnTo>
                <a:lnTo>
                  <a:pt x="124524" y="689910"/>
                </a:lnTo>
                <a:lnTo>
                  <a:pt x="145112" y="649625"/>
                </a:lnTo>
                <a:lnTo>
                  <a:pt x="167169" y="610126"/>
                </a:lnTo>
                <a:lnTo>
                  <a:pt x="190666" y="571463"/>
                </a:lnTo>
                <a:lnTo>
                  <a:pt x="215571" y="533692"/>
                </a:lnTo>
                <a:lnTo>
                  <a:pt x="241847" y="496864"/>
                </a:lnTo>
                <a:lnTo>
                  <a:pt x="269461" y="461029"/>
                </a:lnTo>
                <a:lnTo>
                  <a:pt x="298377" y="426232"/>
                </a:lnTo>
                <a:lnTo>
                  <a:pt x="328554" y="392523"/>
                </a:lnTo>
                <a:lnTo>
                  <a:pt x="359950" y="359950"/>
                </a:lnTo>
                <a:lnTo>
                  <a:pt x="392523" y="328554"/>
                </a:lnTo>
                <a:lnTo>
                  <a:pt x="426232" y="298377"/>
                </a:lnTo>
                <a:lnTo>
                  <a:pt x="461028" y="269461"/>
                </a:lnTo>
                <a:lnTo>
                  <a:pt x="496864" y="241847"/>
                </a:lnTo>
                <a:lnTo>
                  <a:pt x="533691" y="215571"/>
                </a:lnTo>
                <a:lnTo>
                  <a:pt x="571463" y="190666"/>
                </a:lnTo>
                <a:lnTo>
                  <a:pt x="610126" y="167169"/>
                </a:lnTo>
                <a:lnTo>
                  <a:pt x="649625" y="145112"/>
                </a:lnTo>
                <a:lnTo>
                  <a:pt x="689910" y="124524"/>
                </a:lnTo>
                <a:lnTo>
                  <a:pt x="730927" y="105431"/>
                </a:lnTo>
                <a:lnTo>
                  <a:pt x="772619" y="87861"/>
                </a:lnTo>
                <a:lnTo>
                  <a:pt x="814927" y="71839"/>
                </a:lnTo>
                <a:lnTo>
                  <a:pt x="857797" y="57384"/>
                </a:lnTo>
                <a:lnTo>
                  <a:pt x="901171" y="44517"/>
                </a:lnTo>
                <a:lnTo>
                  <a:pt x="944990" y="33255"/>
                </a:lnTo>
                <a:lnTo>
                  <a:pt x="989192" y="23613"/>
                </a:lnTo>
                <a:lnTo>
                  <a:pt x="1033718" y="15606"/>
                </a:lnTo>
                <a:lnTo>
                  <a:pt x="1078511" y="9242"/>
                </a:lnTo>
                <a:lnTo>
                  <a:pt x="1123508" y="4531"/>
                </a:lnTo>
                <a:lnTo>
                  <a:pt x="1168646" y="1480"/>
                </a:lnTo>
                <a:lnTo>
                  <a:pt x="1213865" y="92"/>
                </a:lnTo>
                <a:lnTo>
                  <a:pt x="1228948" y="0"/>
                </a:lnTo>
                <a:lnTo>
                  <a:pt x="1244030" y="92"/>
                </a:lnTo>
                <a:lnTo>
                  <a:pt x="1289249" y="1480"/>
                </a:lnTo>
                <a:lnTo>
                  <a:pt x="1334387" y="4531"/>
                </a:lnTo>
                <a:lnTo>
                  <a:pt x="1379384" y="9242"/>
                </a:lnTo>
                <a:lnTo>
                  <a:pt x="1424177" y="15606"/>
                </a:lnTo>
                <a:lnTo>
                  <a:pt x="1468703" y="23613"/>
                </a:lnTo>
                <a:lnTo>
                  <a:pt x="1512905" y="33255"/>
                </a:lnTo>
                <a:lnTo>
                  <a:pt x="1556724" y="44517"/>
                </a:lnTo>
                <a:lnTo>
                  <a:pt x="1600098" y="57384"/>
                </a:lnTo>
                <a:lnTo>
                  <a:pt x="1642967" y="71839"/>
                </a:lnTo>
                <a:lnTo>
                  <a:pt x="1685276" y="87861"/>
                </a:lnTo>
                <a:lnTo>
                  <a:pt x="1726968" y="105431"/>
                </a:lnTo>
                <a:lnTo>
                  <a:pt x="1767986" y="124524"/>
                </a:lnTo>
                <a:lnTo>
                  <a:pt x="1808270" y="145112"/>
                </a:lnTo>
                <a:lnTo>
                  <a:pt x="1847769" y="167169"/>
                </a:lnTo>
                <a:lnTo>
                  <a:pt x="1886432" y="190666"/>
                </a:lnTo>
                <a:lnTo>
                  <a:pt x="1924203" y="215571"/>
                </a:lnTo>
                <a:lnTo>
                  <a:pt x="1961031" y="241847"/>
                </a:lnTo>
                <a:lnTo>
                  <a:pt x="1996867" y="269461"/>
                </a:lnTo>
                <a:lnTo>
                  <a:pt x="2031663" y="298377"/>
                </a:lnTo>
                <a:lnTo>
                  <a:pt x="2065372" y="328554"/>
                </a:lnTo>
                <a:lnTo>
                  <a:pt x="2097945" y="359950"/>
                </a:lnTo>
                <a:lnTo>
                  <a:pt x="2129341" y="392523"/>
                </a:lnTo>
                <a:lnTo>
                  <a:pt x="2159518" y="426232"/>
                </a:lnTo>
                <a:lnTo>
                  <a:pt x="2188434" y="461029"/>
                </a:lnTo>
                <a:lnTo>
                  <a:pt x="2216048" y="496864"/>
                </a:lnTo>
                <a:lnTo>
                  <a:pt x="2242324" y="533692"/>
                </a:lnTo>
                <a:lnTo>
                  <a:pt x="2267229" y="571463"/>
                </a:lnTo>
                <a:lnTo>
                  <a:pt x="2290726" y="610126"/>
                </a:lnTo>
                <a:lnTo>
                  <a:pt x="2312783" y="649625"/>
                </a:lnTo>
                <a:lnTo>
                  <a:pt x="2333371" y="689910"/>
                </a:lnTo>
                <a:lnTo>
                  <a:pt x="2352464" y="730927"/>
                </a:lnTo>
                <a:lnTo>
                  <a:pt x="2370034" y="772619"/>
                </a:lnTo>
                <a:lnTo>
                  <a:pt x="2386056" y="814927"/>
                </a:lnTo>
                <a:lnTo>
                  <a:pt x="2400511" y="857797"/>
                </a:lnTo>
                <a:lnTo>
                  <a:pt x="2413378" y="901171"/>
                </a:lnTo>
                <a:lnTo>
                  <a:pt x="2424641" y="944990"/>
                </a:lnTo>
                <a:lnTo>
                  <a:pt x="2434282" y="989192"/>
                </a:lnTo>
                <a:lnTo>
                  <a:pt x="2442290" y="1033718"/>
                </a:lnTo>
                <a:lnTo>
                  <a:pt x="2448654" y="1078511"/>
                </a:lnTo>
                <a:lnTo>
                  <a:pt x="2453364" y="1123508"/>
                </a:lnTo>
                <a:lnTo>
                  <a:pt x="2456415" y="1168646"/>
                </a:lnTo>
                <a:lnTo>
                  <a:pt x="2457803" y="1213865"/>
                </a:lnTo>
                <a:lnTo>
                  <a:pt x="2457896" y="1228948"/>
                </a:lnTo>
                <a:lnTo>
                  <a:pt x="2457803" y="1244030"/>
                </a:lnTo>
                <a:lnTo>
                  <a:pt x="2456415" y="1289249"/>
                </a:lnTo>
                <a:lnTo>
                  <a:pt x="2453364" y="1334387"/>
                </a:lnTo>
                <a:lnTo>
                  <a:pt x="2448653" y="1379384"/>
                </a:lnTo>
                <a:lnTo>
                  <a:pt x="2442290" y="1424177"/>
                </a:lnTo>
                <a:lnTo>
                  <a:pt x="2434282" y="1468703"/>
                </a:lnTo>
                <a:lnTo>
                  <a:pt x="2424640" y="1512905"/>
                </a:lnTo>
                <a:lnTo>
                  <a:pt x="2413378" y="1556724"/>
                </a:lnTo>
                <a:lnTo>
                  <a:pt x="2400511" y="1600098"/>
                </a:lnTo>
                <a:lnTo>
                  <a:pt x="2386056" y="1642968"/>
                </a:lnTo>
                <a:lnTo>
                  <a:pt x="2370034" y="1685276"/>
                </a:lnTo>
                <a:lnTo>
                  <a:pt x="2352464" y="1726968"/>
                </a:lnTo>
                <a:lnTo>
                  <a:pt x="2333371" y="1767985"/>
                </a:lnTo>
                <a:lnTo>
                  <a:pt x="2312783" y="1808270"/>
                </a:lnTo>
                <a:lnTo>
                  <a:pt x="2290726" y="1847769"/>
                </a:lnTo>
                <a:lnTo>
                  <a:pt x="2267229" y="1886432"/>
                </a:lnTo>
                <a:lnTo>
                  <a:pt x="2242324" y="1924204"/>
                </a:lnTo>
                <a:lnTo>
                  <a:pt x="2216048" y="1961031"/>
                </a:lnTo>
                <a:lnTo>
                  <a:pt x="2188434" y="1996867"/>
                </a:lnTo>
                <a:lnTo>
                  <a:pt x="2159518" y="2031663"/>
                </a:lnTo>
                <a:lnTo>
                  <a:pt x="2129341" y="2065372"/>
                </a:lnTo>
                <a:lnTo>
                  <a:pt x="2097945" y="2097945"/>
                </a:lnTo>
                <a:lnTo>
                  <a:pt x="2065372" y="2129341"/>
                </a:lnTo>
                <a:lnTo>
                  <a:pt x="2031663" y="2159518"/>
                </a:lnTo>
                <a:lnTo>
                  <a:pt x="1996867" y="2188434"/>
                </a:lnTo>
                <a:lnTo>
                  <a:pt x="1961031" y="2216048"/>
                </a:lnTo>
                <a:lnTo>
                  <a:pt x="1924203" y="2242324"/>
                </a:lnTo>
                <a:lnTo>
                  <a:pt x="1886432" y="2267229"/>
                </a:lnTo>
                <a:lnTo>
                  <a:pt x="1847769" y="2290726"/>
                </a:lnTo>
                <a:lnTo>
                  <a:pt x="1808270" y="2312783"/>
                </a:lnTo>
                <a:lnTo>
                  <a:pt x="1767985" y="2333371"/>
                </a:lnTo>
                <a:lnTo>
                  <a:pt x="1726968" y="2352464"/>
                </a:lnTo>
                <a:lnTo>
                  <a:pt x="1685276" y="2370033"/>
                </a:lnTo>
                <a:lnTo>
                  <a:pt x="1642967" y="2386056"/>
                </a:lnTo>
                <a:lnTo>
                  <a:pt x="1600098" y="2400511"/>
                </a:lnTo>
                <a:lnTo>
                  <a:pt x="1556724" y="2413378"/>
                </a:lnTo>
                <a:lnTo>
                  <a:pt x="1512905" y="2424640"/>
                </a:lnTo>
                <a:lnTo>
                  <a:pt x="1468703" y="2434281"/>
                </a:lnTo>
                <a:lnTo>
                  <a:pt x="1424177" y="2442289"/>
                </a:lnTo>
                <a:lnTo>
                  <a:pt x="1379384" y="2448653"/>
                </a:lnTo>
                <a:lnTo>
                  <a:pt x="1334387" y="2453364"/>
                </a:lnTo>
                <a:lnTo>
                  <a:pt x="1289249" y="2456415"/>
                </a:lnTo>
                <a:lnTo>
                  <a:pt x="1244030" y="2457803"/>
                </a:lnTo>
                <a:lnTo>
                  <a:pt x="1228948" y="2457896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3" name="Google Shape;283;p11"/>
          <p:cNvSpPr/>
          <p:nvPr/>
        </p:nvSpPr>
        <p:spPr>
          <a:xfrm>
            <a:off x="338527" y="330738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3" y="370449"/>
                </a:moveTo>
                <a:lnTo>
                  <a:pt x="334287" y="370449"/>
                </a:lnTo>
                <a:lnTo>
                  <a:pt x="326921" y="367637"/>
                </a:lnTo>
                <a:lnTo>
                  <a:pt x="185223" y="225940"/>
                </a:lnTo>
                <a:lnTo>
                  <a:pt x="43526" y="367637"/>
                </a:lnTo>
                <a:lnTo>
                  <a:pt x="36160" y="370449"/>
                </a:lnTo>
                <a:lnTo>
                  <a:pt x="21421" y="370449"/>
                </a:lnTo>
                <a:lnTo>
                  <a:pt x="14055" y="367637"/>
                </a:lnTo>
                <a:lnTo>
                  <a:pt x="8432" y="362014"/>
                </a:lnTo>
                <a:lnTo>
                  <a:pt x="2108" y="352492"/>
                </a:lnTo>
                <a:lnTo>
                  <a:pt x="0" y="341658"/>
                </a:lnTo>
                <a:lnTo>
                  <a:pt x="2108" y="330825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7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39" y="17954"/>
                </a:lnTo>
                <a:lnTo>
                  <a:pt x="370447" y="28789"/>
                </a:lnTo>
                <a:lnTo>
                  <a:pt x="368339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5"/>
                </a:lnTo>
                <a:lnTo>
                  <a:pt x="370447" y="341658"/>
                </a:lnTo>
                <a:lnTo>
                  <a:pt x="368339" y="352492"/>
                </a:lnTo>
                <a:lnTo>
                  <a:pt x="362015" y="362014"/>
                </a:lnTo>
                <a:lnTo>
                  <a:pt x="356392" y="367637"/>
                </a:lnTo>
                <a:lnTo>
                  <a:pt x="349023" y="370449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4" name="Google Shape;284;p11"/>
          <p:cNvSpPr/>
          <p:nvPr/>
        </p:nvSpPr>
        <p:spPr>
          <a:xfrm>
            <a:off x="1237472" y="330738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4" y="370450"/>
                </a:moveTo>
                <a:lnTo>
                  <a:pt x="334287" y="370450"/>
                </a:lnTo>
                <a:lnTo>
                  <a:pt x="326922" y="367638"/>
                </a:lnTo>
                <a:lnTo>
                  <a:pt x="185224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4" y="144507"/>
                </a:lnTo>
                <a:lnTo>
                  <a:pt x="321298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6" y="321303"/>
                </a:lnTo>
                <a:lnTo>
                  <a:pt x="368340" y="330826"/>
                </a:lnTo>
                <a:lnTo>
                  <a:pt x="370449" y="341659"/>
                </a:lnTo>
                <a:lnTo>
                  <a:pt x="368340" y="352493"/>
                </a:lnTo>
                <a:lnTo>
                  <a:pt x="362016" y="362015"/>
                </a:lnTo>
                <a:lnTo>
                  <a:pt x="356393" y="367638"/>
                </a:lnTo>
                <a:lnTo>
                  <a:pt x="349024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5" name="Google Shape;285;p11"/>
          <p:cNvSpPr/>
          <p:nvPr/>
        </p:nvSpPr>
        <p:spPr>
          <a:xfrm>
            <a:off x="2070717" y="330738"/>
            <a:ext cx="370840" cy="370840"/>
          </a:xfrm>
          <a:custGeom>
            <a:rect b="b" l="l" r="r" t="t"/>
            <a:pathLst>
              <a:path extrusionOk="0" h="370840" w="370839">
                <a:moveTo>
                  <a:pt x="349023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6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40" y="330826"/>
                </a:lnTo>
                <a:lnTo>
                  <a:pt x="370448" y="341659"/>
                </a:lnTo>
                <a:lnTo>
                  <a:pt x="368340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3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6" name="Google Shape;286;p11"/>
          <p:cNvSpPr/>
          <p:nvPr/>
        </p:nvSpPr>
        <p:spPr>
          <a:xfrm>
            <a:off x="2969662" y="330738"/>
            <a:ext cx="370840" cy="370840"/>
          </a:xfrm>
          <a:custGeom>
            <a:rect b="b" l="l" r="r" t="t"/>
            <a:pathLst>
              <a:path extrusionOk="0" h="370840" w="370839">
                <a:moveTo>
                  <a:pt x="349022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5" y="144506"/>
                </a:lnTo>
                <a:lnTo>
                  <a:pt x="321299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6"/>
                </a:lnTo>
                <a:lnTo>
                  <a:pt x="370447" y="341659"/>
                </a:lnTo>
                <a:lnTo>
                  <a:pt x="368339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2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7" name="Google Shape;287;p11"/>
          <p:cNvSpPr/>
          <p:nvPr/>
        </p:nvSpPr>
        <p:spPr>
          <a:xfrm>
            <a:off x="1606956" y="2988017"/>
            <a:ext cx="1301115" cy="918844"/>
          </a:xfrm>
          <a:custGeom>
            <a:rect b="b" l="l" r="r" t="t"/>
            <a:pathLst>
              <a:path extrusionOk="0" h="918845" w="1301114">
                <a:moveTo>
                  <a:pt x="440004" y="468706"/>
                </a:moveTo>
                <a:lnTo>
                  <a:pt x="0" y="66967"/>
                </a:lnTo>
                <a:lnTo>
                  <a:pt x="0" y="860894"/>
                </a:lnTo>
                <a:lnTo>
                  <a:pt x="440004" y="468706"/>
                </a:lnTo>
                <a:close/>
              </a:path>
              <a:path extrusionOk="0" h="918845" w="1301114">
                <a:moveTo>
                  <a:pt x="1291336" y="889596"/>
                </a:moveTo>
                <a:lnTo>
                  <a:pt x="813066" y="506971"/>
                </a:lnTo>
                <a:lnTo>
                  <a:pt x="650443" y="640892"/>
                </a:lnTo>
                <a:lnTo>
                  <a:pt x="487832" y="506971"/>
                </a:lnTo>
                <a:lnTo>
                  <a:pt x="9563" y="899160"/>
                </a:lnTo>
                <a:lnTo>
                  <a:pt x="39458" y="912317"/>
                </a:lnTo>
                <a:lnTo>
                  <a:pt x="56642" y="916647"/>
                </a:lnTo>
                <a:lnTo>
                  <a:pt x="76517" y="918286"/>
                </a:lnTo>
                <a:lnTo>
                  <a:pt x="1224381" y="918286"/>
                </a:lnTo>
                <a:lnTo>
                  <a:pt x="1244257" y="916495"/>
                </a:lnTo>
                <a:lnTo>
                  <a:pt x="1261440" y="911110"/>
                </a:lnTo>
                <a:lnTo>
                  <a:pt x="1276832" y="902144"/>
                </a:lnTo>
                <a:lnTo>
                  <a:pt x="1291336" y="889596"/>
                </a:lnTo>
                <a:close/>
              </a:path>
              <a:path extrusionOk="0" h="918845" w="1301114">
                <a:moveTo>
                  <a:pt x="1291336" y="28702"/>
                </a:moveTo>
                <a:lnTo>
                  <a:pt x="1276832" y="16141"/>
                </a:lnTo>
                <a:lnTo>
                  <a:pt x="1261440" y="7175"/>
                </a:lnTo>
                <a:lnTo>
                  <a:pt x="1244257" y="1790"/>
                </a:lnTo>
                <a:lnTo>
                  <a:pt x="1224381" y="0"/>
                </a:lnTo>
                <a:lnTo>
                  <a:pt x="76517" y="0"/>
                </a:lnTo>
                <a:lnTo>
                  <a:pt x="56642" y="1790"/>
                </a:lnTo>
                <a:lnTo>
                  <a:pt x="39458" y="7175"/>
                </a:lnTo>
                <a:lnTo>
                  <a:pt x="24053" y="16141"/>
                </a:lnTo>
                <a:lnTo>
                  <a:pt x="9563" y="28702"/>
                </a:lnTo>
                <a:lnTo>
                  <a:pt x="650443" y="468706"/>
                </a:lnTo>
                <a:lnTo>
                  <a:pt x="1291336" y="28702"/>
                </a:lnTo>
                <a:close/>
              </a:path>
              <a:path extrusionOk="0" h="918845" w="1301114">
                <a:moveTo>
                  <a:pt x="1300899" y="66967"/>
                </a:moveTo>
                <a:lnTo>
                  <a:pt x="860894" y="468706"/>
                </a:lnTo>
                <a:lnTo>
                  <a:pt x="1300899" y="860894"/>
                </a:lnTo>
                <a:lnTo>
                  <a:pt x="1300899" y="66967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8" name="Google Shape;288;p11"/>
          <p:cNvSpPr/>
          <p:nvPr/>
        </p:nvSpPr>
        <p:spPr>
          <a:xfrm>
            <a:off x="1643698" y="4370464"/>
            <a:ext cx="1264285" cy="1263650"/>
          </a:xfrm>
          <a:custGeom>
            <a:rect b="b" l="l" r="r" t="t"/>
            <a:pathLst>
              <a:path extrusionOk="0" h="1263650" w="1264285">
                <a:moveTo>
                  <a:pt x="632072" y="1263649"/>
                </a:moveTo>
                <a:lnTo>
                  <a:pt x="582805" y="1261109"/>
                </a:lnTo>
                <a:lnTo>
                  <a:pt x="534562" y="1256029"/>
                </a:lnTo>
                <a:lnTo>
                  <a:pt x="487485" y="1247139"/>
                </a:lnTo>
                <a:lnTo>
                  <a:pt x="441714" y="1234439"/>
                </a:lnTo>
                <a:lnTo>
                  <a:pt x="397389" y="1217929"/>
                </a:lnTo>
                <a:lnTo>
                  <a:pt x="354653" y="1198879"/>
                </a:lnTo>
                <a:lnTo>
                  <a:pt x="313645" y="1177289"/>
                </a:lnTo>
                <a:lnTo>
                  <a:pt x="274506" y="1151889"/>
                </a:lnTo>
                <a:lnTo>
                  <a:pt x="237378" y="1125219"/>
                </a:lnTo>
                <a:lnTo>
                  <a:pt x="202401" y="1094739"/>
                </a:lnTo>
                <a:lnTo>
                  <a:pt x="169716" y="1061719"/>
                </a:lnTo>
                <a:lnTo>
                  <a:pt x="168186" y="1060449"/>
                </a:lnTo>
                <a:lnTo>
                  <a:pt x="166767" y="1059179"/>
                </a:lnTo>
                <a:lnTo>
                  <a:pt x="165300" y="1057909"/>
                </a:lnTo>
                <a:lnTo>
                  <a:pt x="164888" y="1056639"/>
                </a:lnTo>
                <a:lnTo>
                  <a:pt x="132268" y="1018539"/>
                </a:lnTo>
                <a:lnTo>
                  <a:pt x="102789" y="976629"/>
                </a:lnTo>
                <a:lnTo>
                  <a:pt x="76636" y="933449"/>
                </a:lnTo>
                <a:lnTo>
                  <a:pt x="53995" y="886459"/>
                </a:lnTo>
                <a:lnTo>
                  <a:pt x="35053" y="839469"/>
                </a:lnTo>
                <a:lnTo>
                  <a:pt x="19997" y="789939"/>
                </a:lnTo>
                <a:lnTo>
                  <a:pt x="9011" y="737869"/>
                </a:lnTo>
                <a:lnTo>
                  <a:pt x="2284" y="685799"/>
                </a:lnTo>
                <a:lnTo>
                  <a:pt x="0" y="631189"/>
                </a:lnTo>
                <a:lnTo>
                  <a:pt x="2005" y="580389"/>
                </a:lnTo>
                <a:lnTo>
                  <a:pt x="7920" y="530859"/>
                </a:lnTo>
                <a:lnTo>
                  <a:pt x="17592" y="482599"/>
                </a:lnTo>
                <a:lnTo>
                  <a:pt x="30866" y="435609"/>
                </a:lnTo>
                <a:lnTo>
                  <a:pt x="47589" y="391159"/>
                </a:lnTo>
                <a:lnTo>
                  <a:pt x="67610" y="346709"/>
                </a:lnTo>
                <a:lnTo>
                  <a:pt x="90773" y="304799"/>
                </a:lnTo>
                <a:lnTo>
                  <a:pt x="116926" y="265429"/>
                </a:lnTo>
                <a:lnTo>
                  <a:pt x="145916" y="227329"/>
                </a:lnTo>
                <a:lnTo>
                  <a:pt x="146495" y="227329"/>
                </a:lnTo>
                <a:lnTo>
                  <a:pt x="147119" y="226059"/>
                </a:lnTo>
                <a:lnTo>
                  <a:pt x="148655" y="224789"/>
                </a:lnTo>
                <a:lnTo>
                  <a:pt x="149544" y="223519"/>
                </a:lnTo>
                <a:lnTo>
                  <a:pt x="150469" y="222249"/>
                </a:lnTo>
                <a:lnTo>
                  <a:pt x="183494" y="186689"/>
                </a:lnTo>
                <a:lnTo>
                  <a:pt x="219170" y="153669"/>
                </a:lnTo>
                <a:lnTo>
                  <a:pt x="257329" y="123189"/>
                </a:lnTo>
                <a:lnTo>
                  <a:pt x="297807" y="95249"/>
                </a:lnTo>
                <a:lnTo>
                  <a:pt x="340436" y="71119"/>
                </a:lnTo>
                <a:lnTo>
                  <a:pt x="385050" y="49529"/>
                </a:lnTo>
                <a:lnTo>
                  <a:pt x="431482" y="31749"/>
                </a:lnTo>
                <a:lnTo>
                  <a:pt x="479567" y="17779"/>
                </a:lnTo>
                <a:lnTo>
                  <a:pt x="529138" y="7619"/>
                </a:lnTo>
                <a:lnTo>
                  <a:pt x="580029" y="1269"/>
                </a:lnTo>
                <a:lnTo>
                  <a:pt x="632072" y="0"/>
                </a:lnTo>
                <a:lnTo>
                  <a:pt x="684116" y="1269"/>
                </a:lnTo>
                <a:lnTo>
                  <a:pt x="735007" y="7619"/>
                </a:lnTo>
                <a:lnTo>
                  <a:pt x="784577" y="17779"/>
                </a:lnTo>
                <a:lnTo>
                  <a:pt x="832662" y="31749"/>
                </a:lnTo>
                <a:lnTo>
                  <a:pt x="879094" y="49529"/>
                </a:lnTo>
                <a:lnTo>
                  <a:pt x="889592" y="54609"/>
                </a:lnTo>
                <a:lnTo>
                  <a:pt x="608331" y="54609"/>
                </a:lnTo>
                <a:lnTo>
                  <a:pt x="599256" y="63499"/>
                </a:lnTo>
                <a:lnTo>
                  <a:pt x="537016" y="63499"/>
                </a:lnTo>
                <a:lnTo>
                  <a:pt x="496564" y="81279"/>
                </a:lnTo>
                <a:lnTo>
                  <a:pt x="466135" y="100329"/>
                </a:lnTo>
                <a:lnTo>
                  <a:pt x="388242" y="100329"/>
                </a:lnTo>
                <a:lnTo>
                  <a:pt x="346329" y="121919"/>
                </a:lnTo>
                <a:lnTo>
                  <a:pt x="306441" y="146049"/>
                </a:lnTo>
                <a:lnTo>
                  <a:pt x="268746" y="173989"/>
                </a:lnTo>
                <a:lnTo>
                  <a:pt x="233416" y="204469"/>
                </a:lnTo>
                <a:lnTo>
                  <a:pt x="200620" y="237489"/>
                </a:lnTo>
                <a:lnTo>
                  <a:pt x="214907" y="247649"/>
                </a:lnTo>
                <a:lnTo>
                  <a:pt x="229654" y="257809"/>
                </a:lnTo>
                <a:lnTo>
                  <a:pt x="244846" y="267969"/>
                </a:lnTo>
                <a:lnTo>
                  <a:pt x="256006" y="274319"/>
                </a:lnTo>
                <a:lnTo>
                  <a:pt x="170005" y="274319"/>
                </a:lnTo>
                <a:lnTo>
                  <a:pt x="140771" y="314959"/>
                </a:lnTo>
                <a:lnTo>
                  <a:pt x="115116" y="358139"/>
                </a:lnTo>
                <a:lnTo>
                  <a:pt x="93253" y="405129"/>
                </a:lnTo>
                <a:lnTo>
                  <a:pt x="75397" y="453389"/>
                </a:lnTo>
                <a:lnTo>
                  <a:pt x="61761" y="502919"/>
                </a:lnTo>
                <a:lnTo>
                  <a:pt x="52558" y="554989"/>
                </a:lnTo>
                <a:lnTo>
                  <a:pt x="48004" y="608329"/>
                </a:lnTo>
                <a:lnTo>
                  <a:pt x="1263243" y="608329"/>
                </a:lnTo>
                <a:lnTo>
                  <a:pt x="1264145" y="631189"/>
                </a:lnTo>
                <a:lnTo>
                  <a:pt x="1263136" y="655319"/>
                </a:lnTo>
                <a:lnTo>
                  <a:pt x="48004" y="655319"/>
                </a:lnTo>
                <a:lnTo>
                  <a:pt x="52192" y="704849"/>
                </a:lnTo>
                <a:lnTo>
                  <a:pt x="60551" y="754379"/>
                </a:lnTo>
                <a:lnTo>
                  <a:pt x="72899" y="801369"/>
                </a:lnTo>
                <a:lnTo>
                  <a:pt x="89055" y="848359"/>
                </a:lnTo>
                <a:lnTo>
                  <a:pt x="108838" y="891539"/>
                </a:lnTo>
                <a:lnTo>
                  <a:pt x="132066" y="933449"/>
                </a:lnTo>
                <a:lnTo>
                  <a:pt x="158560" y="974089"/>
                </a:lnTo>
                <a:lnTo>
                  <a:pt x="188137" y="1010919"/>
                </a:lnTo>
                <a:lnTo>
                  <a:pt x="328064" y="1010919"/>
                </a:lnTo>
                <a:lnTo>
                  <a:pt x="329597" y="1013459"/>
                </a:lnTo>
                <a:lnTo>
                  <a:pt x="274639" y="1013459"/>
                </a:lnTo>
                <a:lnTo>
                  <a:pt x="260688" y="1022349"/>
                </a:lnTo>
                <a:lnTo>
                  <a:pt x="247054" y="1029969"/>
                </a:lnTo>
                <a:lnTo>
                  <a:pt x="233751" y="1037589"/>
                </a:lnTo>
                <a:lnTo>
                  <a:pt x="220794" y="1046479"/>
                </a:lnTo>
                <a:lnTo>
                  <a:pt x="258549" y="1080769"/>
                </a:lnTo>
                <a:lnTo>
                  <a:pt x="299190" y="1111249"/>
                </a:lnTo>
                <a:lnTo>
                  <a:pt x="342495" y="1139189"/>
                </a:lnTo>
                <a:lnTo>
                  <a:pt x="388242" y="1162049"/>
                </a:lnTo>
                <a:lnTo>
                  <a:pt x="465282" y="1162049"/>
                </a:lnTo>
                <a:lnTo>
                  <a:pt x="493918" y="1179829"/>
                </a:lnTo>
                <a:lnTo>
                  <a:pt x="537016" y="1198879"/>
                </a:lnTo>
                <a:lnTo>
                  <a:pt x="599256" y="1198879"/>
                </a:lnTo>
                <a:lnTo>
                  <a:pt x="608331" y="1207769"/>
                </a:lnTo>
                <a:lnTo>
                  <a:pt x="889517" y="1207769"/>
                </a:lnTo>
                <a:lnTo>
                  <a:pt x="866727" y="1217929"/>
                </a:lnTo>
                <a:lnTo>
                  <a:pt x="822408" y="1234439"/>
                </a:lnTo>
                <a:lnTo>
                  <a:pt x="776642" y="1247139"/>
                </a:lnTo>
                <a:lnTo>
                  <a:pt x="729570" y="1256029"/>
                </a:lnTo>
                <a:lnTo>
                  <a:pt x="681333" y="1261109"/>
                </a:lnTo>
                <a:lnTo>
                  <a:pt x="632072" y="1263649"/>
                </a:lnTo>
                <a:close/>
              </a:path>
              <a:path extrusionOk="0" h="1263650" w="1264285">
                <a:moveTo>
                  <a:pt x="655814" y="368299"/>
                </a:moveTo>
                <a:lnTo>
                  <a:pt x="608331" y="368299"/>
                </a:lnTo>
                <a:lnTo>
                  <a:pt x="608331" y="54609"/>
                </a:lnTo>
                <a:lnTo>
                  <a:pt x="655814" y="54609"/>
                </a:lnTo>
                <a:lnTo>
                  <a:pt x="655814" y="368299"/>
                </a:lnTo>
                <a:close/>
              </a:path>
              <a:path extrusionOk="0" h="1263650" w="1264285">
                <a:moveTo>
                  <a:pt x="915637" y="368299"/>
                </a:moveTo>
                <a:lnTo>
                  <a:pt x="655814" y="368299"/>
                </a:lnTo>
                <a:lnTo>
                  <a:pt x="685242" y="367029"/>
                </a:lnTo>
                <a:lnTo>
                  <a:pt x="714386" y="364489"/>
                </a:lnTo>
                <a:lnTo>
                  <a:pt x="771640" y="356869"/>
                </a:lnTo>
                <a:lnTo>
                  <a:pt x="764847" y="317499"/>
                </a:lnTo>
                <a:lnTo>
                  <a:pt x="757115" y="278129"/>
                </a:lnTo>
                <a:lnTo>
                  <a:pt x="738902" y="208279"/>
                </a:lnTo>
                <a:lnTo>
                  <a:pt x="720121" y="153669"/>
                </a:lnTo>
                <a:lnTo>
                  <a:pt x="699530" y="110489"/>
                </a:lnTo>
                <a:lnTo>
                  <a:pt x="677853" y="76199"/>
                </a:lnTo>
                <a:lnTo>
                  <a:pt x="655814" y="54609"/>
                </a:lnTo>
                <a:lnTo>
                  <a:pt x="889592" y="54609"/>
                </a:lnTo>
                <a:lnTo>
                  <a:pt x="907962" y="63499"/>
                </a:lnTo>
                <a:lnTo>
                  <a:pt x="727129" y="63499"/>
                </a:lnTo>
                <a:lnTo>
                  <a:pt x="742777" y="90169"/>
                </a:lnTo>
                <a:lnTo>
                  <a:pt x="771439" y="154939"/>
                </a:lnTo>
                <a:lnTo>
                  <a:pt x="784366" y="194309"/>
                </a:lnTo>
                <a:lnTo>
                  <a:pt x="803187" y="266699"/>
                </a:lnTo>
                <a:lnTo>
                  <a:pt x="811186" y="306069"/>
                </a:lnTo>
                <a:lnTo>
                  <a:pt x="818219" y="347979"/>
                </a:lnTo>
                <a:lnTo>
                  <a:pt x="966216" y="347979"/>
                </a:lnTo>
                <a:lnTo>
                  <a:pt x="943504" y="358139"/>
                </a:lnTo>
                <a:lnTo>
                  <a:pt x="915637" y="368299"/>
                </a:lnTo>
                <a:close/>
              </a:path>
              <a:path extrusionOk="0" h="1263650" w="1264285">
                <a:moveTo>
                  <a:pt x="494039" y="347979"/>
                </a:moveTo>
                <a:lnTo>
                  <a:pt x="445926" y="347979"/>
                </a:lnTo>
                <a:lnTo>
                  <a:pt x="452959" y="306069"/>
                </a:lnTo>
                <a:lnTo>
                  <a:pt x="460958" y="266699"/>
                </a:lnTo>
                <a:lnTo>
                  <a:pt x="479779" y="194309"/>
                </a:lnTo>
                <a:lnTo>
                  <a:pt x="492706" y="154939"/>
                </a:lnTo>
                <a:lnTo>
                  <a:pt x="521368" y="90169"/>
                </a:lnTo>
                <a:lnTo>
                  <a:pt x="537016" y="63499"/>
                </a:lnTo>
                <a:lnTo>
                  <a:pt x="599256" y="63499"/>
                </a:lnTo>
                <a:lnTo>
                  <a:pt x="586292" y="76199"/>
                </a:lnTo>
                <a:lnTo>
                  <a:pt x="564615" y="110489"/>
                </a:lnTo>
                <a:lnTo>
                  <a:pt x="544024" y="153669"/>
                </a:lnTo>
                <a:lnTo>
                  <a:pt x="525243" y="208279"/>
                </a:lnTo>
                <a:lnTo>
                  <a:pt x="507030" y="278129"/>
                </a:lnTo>
                <a:lnTo>
                  <a:pt x="499298" y="317499"/>
                </a:lnTo>
                <a:lnTo>
                  <a:pt x="494039" y="347979"/>
                </a:lnTo>
                <a:close/>
              </a:path>
              <a:path extrusionOk="0" h="1263650" w="1264285">
                <a:moveTo>
                  <a:pt x="966216" y="347979"/>
                </a:moveTo>
                <a:lnTo>
                  <a:pt x="818219" y="347979"/>
                </a:lnTo>
                <a:lnTo>
                  <a:pt x="855789" y="337819"/>
                </a:lnTo>
                <a:lnTo>
                  <a:pt x="892276" y="326389"/>
                </a:lnTo>
                <a:lnTo>
                  <a:pt x="927558" y="313689"/>
                </a:lnTo>
                <a:lnTo>
                  <a:pt x="961513" y="298449"/>
                </a:lnTo>
                <a:lnTo>
                  <a:pt x="936242" y="250189"/>
                </a:lnTo>
                <a:lnTo>
                  <a:pt x="907819" y="207009"/>
                </a:lnTo>
                <a:lnTo>
                  <a:pt x="876492" y="167639"/>
                </a:lnTo>
                <a:lnTo>
                  <a:pt x="842511" y="133349"/>
                </a:lnTo>
                <a:lnTo>
                  <a:pt x="806125" y="105409"/>
                </a:lnTo>
                <a:lnTo>
                  <a:pt x="767581" y="81279"/>
                </a:lnTo>
                <a:lnTo>
                  <a:pt x="727129" y="63499"/>
                </a:lnTo>
                <a:lnTo>
                  <a:pt x="907962" y="63499"/>
                </a:lnTo>
                <a:lnTo>
                  <a:pt x="923708" y="71119"/>
                </a:lnTo>
                <a:lnTo>
                  <a:pt x="966337" y="95249"/>
                </a:lnTo>
                <a:lnTo>
                  <a:pt x="973696" y="100329"/>
                </a:lnTo>
                <a:lnTo>
                  <a:pt x="875903" y="100329"/>
                </a:lnTo>
                <a:lnTo>
                  <a:pt x="895994" y="119379"/>
                </a:lnTo>
                <a:lnTo>
                  <a:pt x="934059" y="163829"/>
                </a:lnTo>
                <a:lnTo>
                  <a:pt x="966041" y="208279"/>
                </a:lnTo>
                <a:lnTo>
                  <a:pt x="991910" y="252729"/>
                </a:lnTo>
                <a:lnTo>
                  <a:pt x="1003675" y="276859"/>
                </a:lnTo>
                <a:lnTo>
                  <a:pt x="1090374" y="276859"/>
                </a:lnTo>
                <a:lnTo>
                  <a:pt x="1077196" y="285749"/>
                </a:lnTo>
                <a:lnTo>
                  <a:pt x="1059660" y="298449"/>
                </a:lnTo>
                <a:lnTo>
                  <a:pt x="1041554" y="309879"/>
                </a:lnTo>
                <a:lnTo>
                  <a:pt x="1022898" y="320039"/>
                </a:lnTo>
                <a:lnTo>
                  <a:pt x="1030773" y="341629"/>
                </a:lnTo>
                <a:lnTo>
                  <a:pt x="980412" y="341629"/>
                </a:lnTo>
                <a:lnTo>
                  <a:pt x="966216" y="347979"/>
                </a:lnTo>
                <a:close/>
              </a:path>
              <a:path extrusionOk="0" h="1263650" w="1264285">
                <a:moveTo>
                  <a:pt x="313938" y="276859"/>
                </a:moveTo>
                <a:lnTo>
                  <a:pt x="260470" y="276859"/>
                </a:lnTo>
                <a:lnTo>
                  <a:pt x="272235" y="252729"/>
                </a:lnTo>
                <a:lnTo>
                  <a:pt x="298104" y="208279"/>
                </a:lnTo>
                <a:lnTo>
                  <a:pt x="330086" y="163829"/>
                </a:lnTo>
                <a:lnTo>
                  <a:pt x="368151" y="119379"/>
                </a:lnTo>
                <a:lnTo>
                  <a:pt x="388242" y="100329"/>
                </a:lnTo>
                <a:lnTo>
                  <a:pt x="466135" y="100329"/>
                </a:lnTo>
                <a:lnTo>
                  <a:pt x="458020" y="105409"/>
                </a:lnTo>
                <a:lnTo>
                  <a:pt x="421634" y="133349"/>
                </a:lnTo>
                <a:lnTo>
                  <a:pt x="387653" y="167639"/>
                </a:lnTo>
                <a:lnTo>
                  <a:pt x="356326" y="207009"/>
                </a:lnTo>
                <a:lnTo>
                  <a:pt x="327903" y="250189"/>
                </a:lnTo>
                <a:lnTo>
                  <a:pt x="313938" y="276859"/>
                </a:lnTo>
                <a:close/>
              </a:path>
              <a:path extrusionOk="0" h="1263650" w="1264285">
                <a:moveTo>
                  <a:pt x="1090374" y="276859"/>
                </a:moveTo>
                <a:lnTo>
                  <a:pt x="1003675" y="276859"/>
                </a:lnTo>
                <a:lnTo>
                  <a:pt x="1019299" y="267969"/>
                </a:lnTo>
                <a:lnTo>
                  <a:pt x="1034491" y="257809"/>
                </a:lnTo>
                <a:lnTo>
                  <a:pt x="1049238" y="247649"/>
                </a:lnTo>
                <a:lnTo>
                  <a:pt x="1063525" y="237489"/>
                </a:lnTo>
                <a:lnTo>
                  <a:pt x="1030729" y="204469"/>
                </a:lnTo>
                <a:lnTo>
                  <a:pt x="995399" y="173989"/>
                </a:lnTo>
                <a:lnTo>
                  <a:pt x="957704" y="146049"/>
                </a:lnTo>
                <a:lnTo>
                  <a:pt x="917816" y="121919"/>
                </a:lnTo>
                <a:lnTo>
                  <a:pt x="875903" y="100329"/>
                </a:lnTo>
                <a:lnTo>
                  <a:pt x="973696" y="100329"/>
                </a:lnTo>
                <a:lnTo>
                  <a:pt x="1006814" y="123189"/>
                </a:lnTo>
                <a:lnTo>
                  <a:pt x="1044974" y="153669"/>
                </a:lnTo>
                <a:lnTo>
                  <a:pt x="1080649" y="186689"/>
                </a:lnTo>
                <a:lnTo>
                  <a:pt x="1113674" y="222249"/>
                </a:lnTo>
                <a:lnTo>
                  <a:pt x="1115490" y="224789"/>
                </a:lnTo>
                <a:lnTo>
                  <a:pt x="1117026" y="226059"/>
                </a:lnTo>
                <a:lnTo>
                  <a:pt x="1117650" y="227329"/>
                </a:lnTo>
                <a:lnTo>
                  <a:pt x="1118229" y="227329"/>
                </a:lnTo>
                <a:lnTo>
                  <a:pt x="1147219" y="265429"/>
                </a:lnTo>
                <a:lnTo>
                  <a:pt x="1153124" y="274319"/>
                </a:lnTo>
                <a:lnTo>
                  <a:pt x="1094140" y="274319"/>
                </a:lnTo>
                <a:lnTo>
                  <a:pt x="1090374" y="276859"/>
                </a:lnTo>
                <a:close/>
              </a:path>
              <a:path extrusionOk="0" h="1263650" w="1264285">
                <a:moveTo>
                  <a:pt x="231329" y="608329"/>
                </a:moveTo>
                <a:lnTo>
                  <a:pt x="183829" y="608329"/>
                </a:lnTo>
                <a:lnTo>
                  <a:pt x="186576" y="557529"/>
                </a:lnTo>
                <a:lnTo>
                  <a:pt x="192123" y="506729"/>
                </a:lnTo>
                <a:lnTo>
                  <a:pt x="200417" y="458469"/>
                </a:lnTo>
                <a:lnTo>
                  <a:pt x="211405" y="410209"/>
                </a:lnTo>
                <a:lnTo>
                  <a:pt x="225033" y="364489"/>
                </a:lnTo>
                <a:lnTo>
                  <a:pt x="241247" y="320039"/>
                </a:lnTo>
                <a:lnTo>
                  <a:pt x="222591" y="309879"/>
                </a:lnTo>
                <a:lnTo>
                  <a:pt x="204485" y="298449"/>
                </a:lnTo>
                <a:lnTo>
                  <a:pt x="186949" y="285749"/>
                </a:lnTo>
                <a:lnTo>
                  <a:pt x="170005" y="274319"/>
                </a:lnTo>
                <a:lnTo>
                  <a:pt x="256006" y="274319"/>
                </a:lnTo>
                <a:lnTo>
                  <a:pt x="260470" y="276859"/>
                </a:lnTo>
                <a:lnTo>
                  <a:pt x="313938" y="276859"/>
                </a:lnTo>
                <a:lnTo>
                  <a:pt x="336587" y="313689"/>
                </a:lnTo>
                <a:lnTo>
                  <a:pt x="408356" y="337819"/>
                </a:lnTo>
                <a:lnTo>
                  <a:pt x="422445" y="341629"/>
                </a:lnTo>
                <a:lnTo>
                  <a:pt x="283733" y="341629"/>
                </a:lnTo>
                <a:lnTo>
                  <a:pt x="266625" y="391159"/>
                </a:lnTo>
                <a:lnTo>
                  <a:pt x="252650" y="441959"/>
                </a:lnTo>
                <a:lnTo>
                  <a:pt x="241988" y="495299"/>
                </a:lnTo>
                <a:lnTo>
                  <a:pt x="234821" y="551179"/>
                </a:lnTo>
                <a:lnTo>
                  <a:pt x="231329" y="608329"/>
                </a:lnTo>
                <a:close/>
              </a:path>
              <a:path extrusionOk="0" h="1263650" w="1264285">
                <a:moveTo>
                  <a:pt x="1263243" y="608329"/>
                </a:moveTo>
                <a:lnTo>
                  <a:pt x="1216141" y="608329"/>
                </a:lnTo>
                <a:lnTo>
                  <a:pt x="1211587" y="554989"/>
                </a:lnTo>
                <a:lnTo>
                  <a:pt x="1202384" y="502919"/>
                </a:lnTo>
                <a:lnTo>
                  <a:pt x="1188748" y="453389"/>
                </a:lnTo>
                <a:lnTo>
                  <a:pt x="1170892" y="405129"/>
                </a:lnTo>
                <a:lnTo>
                  <a:pt x="1149029" y="358139"/>
                </a:lnTo>
                <a:lnTo>
                  <a:pt x="1123373" y="314959"/>
                </a:lnTo>
                <a:lnTo>
                  <a:pt x="1094140" y="274319"/>
                </a:lnTo>
                <a:lnTo>
                  <a:pt x="1153124" y="274319"/>
                </a:lnTo>
                <a:lnTo>
                  <a:pt x="1196535" y="346709"/>
                </a:lnTo>
                <a:lnTo>
                  <a:pt x="1216556" y="391159"/>
                </a:lnTo>
                <a:lnTo>
                  <a:pt x="1233279" y="435609"/>
                </a:lnTo>
                <a:lnTo>
                  <a:pt x="1246553" y="482599"/>
                </a:lnTo>
                <a:lnTo>
                  <a:pt x="1256225" y="530859"/>
                </a:lnTo>
                <a:lnTo>
                  <a:pt x="1262140" y="580389"/>
                </a:lnTo>
                <a:lnTo>
                  <a:pt x="1263243" y="608329"/>
                </a:lnTo>
                <a:close/>
              </a:path>
              <a:path extrusionOk="0" h="1263650" w="1264285">
                <a:moveTo>
                  <a:pt x="472737" y="608329"/>
                </a:moveTo>
                <a:lnTo>
                  <a:pt x="425252" y="608329"/>
                </a:lnTo>
                <a:lnTo>
                  <a:pt x="426618" y="552449"/>
                </a:lnTo>
                <a:lnTo>
                  <a:pt x="429431" y="497839"/>
                </a:lnTo>
                <a:lnTo>
                  <a:pt x="433661" y="445769"/>
                </a:lnTo>
                <a:lnTo>
                  <a:pt x="439280" y="394969"/>
                </a:lnTo>
                <a:lnTo>
                  <a:pt x="398550" y="384809"/>
                </a:lnTo>
                <a:lnTo>
                  <a:pt x="358959" y="372109"/>
                </a:lnTo>
                <a:lnTo>
                  <a:pt x="320641" y="358139"/>
                </a:lnTo>
                <a:lnTo>
                  <a:pt x="283733" y="341629"/>
                </a:lnTo>
                <a:lnTo>
                  <a:pt x="422445" y="341629"/>
                </a:lnTo>
                <a:lnTo>
                  <a:pt x="445926" y="347979"/>
                </a:lnTo>
                <a:lnTo>
                  <a:pt x="494039" y="347979"/>
                </a:lnTo>
                <a:lnTo>
                  <a:pt x="492505" y="356869"/>
                </a:lnTo>
                <a:lnTo>
                  <a:pt x="549759" y="364489"/>
                </a:lnTo>
                <a:lnTo>
                  <a:pt x="578903" y="367029"/>
                </a:lnTo>
                <a:lnTo>
                  <a:pt x="608331" y="368299"/>
                </a:lnTo>
                <a:lnTo>
                  <a:pt x="915637" y="368299"/>
                </a:lnTo>
                <a:lnTo>
                  <a:pt x="905187" y="372109"/>
                </a:lnTo>
                <a:lnTo>
                  <a:pt x="865595" y="384809"/>
                </a:lnTo>
                <a:lnTo>
                  <a:pt x="824865" y="394969"/>
                </a:lnTo>
                <a:lnTo>
                  <a:pt x="825848" y="403859"/>
                </a:lnTo>
                <a:lnTo>
                  <a:pt x="485966" y="403859"/>
                </a:lnTo>
                <a:lnTo>
                  <a:pt x="480682" y="452119"/>
                </a:lnTo>
                <a:lnTo>
                  <a:pt x="476698" y="502919"/>
                </a:lnTo>
                <a:lnTo>
                  <a:pt x="474040" y="554989"/>
                </a:lnTo>
                <a:lnTo>
                  <a:pt x="472737" y="608329"/>
                </a:lnTo>
                <a:close/>
              </a:path>
              <a:path extrusionOk="0" h="1263650" w="1264285">
                <a:moveTo>
                  <a:pt x="1080316" y="608329"/>
                </a:moveTo>
                <a:lnTo>
                  <a:pt x="1032816" y="608329"/>
                </a:lnTo>
                <a:lnTo>
                  <a:pt x="1029324" y="551179"/>
                </a:lnTo>
                <a:lnTo>
                  <a:pt x="1022157" y="495299"/>
                </a:lnTo>
                <a:lnTo>
                  <a:pt x="1011495" y="441959"/>
                </a:lnTo>
                <a:lnTo>
                  <a:pt x="997520" y="391159"/>
                </a:lnTo>
                <a:lnTo>
                  <a:pt x="980412" y="341629"/>
                </a:lnTo>
                <a:lnTo>
                  <a:pt x="1030773" y="341629"/>
                </a:lnTo>
                <a:lnTo>
                  <a:pt x="1052740" y="410209"/>
                </a:lnTo>
                <a:lnTo>
                  <a:pt x="1063728" y="458469"/>
                </a:lnTo>
                <a:lnTo>
                  <a:pt x="1072022" y="506729"/>
                </a:lnTo>
                <a:lnTo>
                  <a:pt x="1077569" y="557529"/>
                </a:lnTo>
                <a:lnTo>
                  <a:pt x="1080316" y="608329"/>
                </a:lnTo>
                <a:close/>
              </a:path>
              <a:path extrusionOk="0" h="1263650" w="1264285">
                <a:moveTo>
                  <a:pt x="655814" y="608329"/>
                </a:moveTo>
                <a:lnTo>
                  <a:pt x="608331" y="608329"/>
                </a:lnTo>
                <a:lnTo>
                  <a:pt x="608331" y="415289"/>
                </a:lnTo>
                <a:lnTo>
                  <a:pt x="577273" y="414019"/>
                </a:lnTo>
                <a:lnTo>
                  <a:pt x="546494" y="411479"/>
                </a:lnTo>
                <a:lnTo>
                  <a:pt x="485966" y="403859"/>
                </a:lnTo>
                <a:lnTo>
                  <a:pt x="778179" y="403859"/>
                </a:lnTo>
                <a:lnTo>
                  <a:pt x="717651" y="411479"/>
                </a:lnTo>
                <a:lnTo>
                  <a:pt x="686872" y="414019"/>
                </a:lnTo>
                <a:lnTo>
                  <a:pt x="655814" y="415289"/>
                </a:lnTo>
                <a:lnTo>
                  <a:pt x="655814" y="608329"/>
                </a:lnTo>
                <a:close/>
              </a:path>
              <a:path extrusionOk="0" h="1263650" w="1264285">
                <a:moveTo>
                  <a:pt x="838893" y="608329"/>
                </a:moveTo>
                <a:lnTo>
                  <a:pt x="791408" y="608329"/>
                </a:lnTo>
                <a:lnTo>
                  <a:pt x="790105" y="554989"/>
                </a:lnTo>
                <a:lnTo>
                  <a:pt x="787447" y="502919"/>
                </a:lnTo>
                <a:lnTo>
                  <a:pt x="783463" y="452119"/>
                </a:lnTo>
                <a:lnTo>
                  <a:pt x="778179" y="403859"/>
                </a:lnTo>
                <a:lnTo>
                  <a:pt x="825848" y="403859"/>
                </a:lnTo>
                <a:lnTo>
                  <a:pt x="830484" y="445769"/>
                </a:lnTo>
                <a:lnTo>
                  <a:pt x="834714" y="497839"/>
                </a:lnTo>
                <a:lnTo>
                  <a:pt x="837527" y="552449"/>
                </a:lnTo>
                <a:lnTo>
                  <a:pt x="838893" y="608329"/>
                </a:lnTo>
                <a:close/>
              </a:path>
              <a:path extrusionOk="0" h="1263650" w="1264285">
                <a:moveTo>
                  <a:pt x="328064" y="1010919"/>
                </a:moveTo>
                <a:lnTo>
                  <a:pt x="188137" y="1010919"/>
                </a:lnTo>
                <a:lnTo>
                  <a:pt x="203807" y="1000759"/>
                </a:lnTo>
                <a:lnTo>
                  <a:pt x="219945" y="990599"/>
                </a:lnTo>
                <a:lnTo>
                  <a:pt x="236536" y="980439"/>
                </a:lnTo>
                <a:lnTo>
                  <a:pt x="253565" y="971549"/>
                </a:lnTo>
                <a:lnTo>
                  <a:pt x="233798" y="923289"/>
                </a:lnTo>
                <a:lnTo>
                  <a:pt x="217190" y="872489"/>
                </a:lnTo>
                <a:lnTo>
                  <a:pt x="203814" y="820419"/>
                </a:lnTo>
                <a:lnTo>
                  <a:pt x="193745" y="767079"/>
                </a:lnTo>
                <a:lnTo>
                  <a:pt x="187059" y="711199"/>
                </a:lnTo>
                <a:lnTo>
                  <a:pt x="183829" y="655319"/>
                </a:lnTo>
                <a:lnTo>
                  <a:pt x="231329" y="655319"/>
                </a:lnTo>
                <a:lnTo>
                  <a:pt x="234509" y="708659"/>
                </a:lnTo>
                <a:lnTo>
                  <a:pt x="240952" y="760729"/>
                </a:lnTo>
                <a:lnTo>
                  <a:pt x="250505" y="811529"/>
                </a:lnTo>
                <a:lnTo>
                  <a:pt x="263017" y="859789"/>
                </a:lnTo>
                <a:lnTo>
                  <a:pt x="278335" y="906779"/>
                </a:lnTo>
                <a:lnTo>
                  <a:pt x="296308" y="951229"/>
                </a:lnTo>
                <a:lnTo>
                  <a:pt x="446709" y="951229"/>
                </a:lnTo>
                <a:lnTo>
                  <a:pt x="416689" y="958849"/>
                </a:lnTo>
                <a:lnTo>
                  <a:pt x="382546" y="969009"/>
                </a:lnTo>
                <a:lnTo>
                  <a:pt x="349393" y="980439"/>
                </a:lnTo>
                <a:lnTo>
                  <a:pt x="317336" y="993139"/>
                </a:lnTo>
                <a:lnTo>
                  <a:pt x="328064" y="1010919"/>
                </a:lnTo>
                <a:close/>
              </a:path>
              <a:path extrusionOk="0" h="1263650" w="1264285">
                <a:moveTo>
                  <a:pt x="446709" y="951229"/>
                </a:moveTo>
                <a:lnTo>
                  <a:pt x="296308" y="951229"/>
                </a:lnTo>
                <a:lnTo>
                  <a:pt x="331542" y="935989"/>
                </a:lnTo>
                <a:lnTo>
                  <a:pt x="367988" y="923289"/>
                </a:lnTo>
                <a:lnTo>
                  <a:pt x="405520" y="911859"/>
                </a:lnTo>
                <a:lnTo>
                  <a:pt x="444009" y="902969"/>
                </a:lnTo>
                <a:lnTo>
                  <a:pt x="437801" y="855979"/>
                </a:lnTo>
                <a:lnTo>
                  <a:pt x="432795" y="807719"/>
                </a:lnTo>
                <a:lnTo>
                  <a:pt x="429018" y="758189"/>
                </a:lnTo>
                <a:lnTo>
                  <a:pt x="426559" y="708659"/>
                </a:lnTo>
                <a:lnTo>
                  <a:pt x="425253" y="655319"/>
                </a:lnTo>
                <a:lnTo>
                  <a:pt x="472736" y="655319"/>
                </a:lnTo>
                <a:lnTo>
                  <a:pt x="473937" y="704849"/>
                </a:lnTo>
                <a:lnTo>
                  <a:pt x="476354" y="754379"/>
                </a:lnTo>
                <a:lnTo>
                  <a:pt x="479963" y="802639"/>
                </a:lnTo>
                <a:lnTo>
                  <a:pt x="484740" y="848359"/>
                </a:lnTo>
                <a:lnTo>
                  <a:pt x="490660" y="894079"/>
                </a:lnTo>
                <a:lnTo>
                  <a:pt x="821310" y="894079"/>
                </a:lnTo>
                <a:lnTo>
                  <a:pt x="820136" y="902969"/>
                </a:lnTo>
                <a:lnTo>
                  <a:pt x="858625" y="911859"/>
                </a:lnTo>
                <a:lnTo>
                  <a:pt x="896156" y="923289"/>
                </a:lnTo>
                <a:lnTo>
                  <a:pt x="918025" y="930909"/>
                </a:lnTo>
                <a:lnTo>
                  <a:pt x="608331" y="930909"/>
                </a:lnTo>
                <a:lnTo>
                  <a:pt x="552816" y="933449"/>
                </a:lnTo>
                <a:lnTo>
                  <a:pt x="498320" y="941069"/>
                </a:lnTo>
                <a:lnTo>
                  <a:pt x="500037" y="949959"/>
                </a:lnTo>
                <a:lnTo>
                  <a:pt x="451713" y="949959"/>
                </a:lnTo>
                <a:lnTo>
                  <a:pt x="446709" y="951229"/>
                </a:lnTo>
                <a:close/>
              </a:path>
              <a:path extrusionOk="0" h="1263650" w="1264285">
                <a:moveTo>
                  <a:pt x="773485" y="894079"/>
                </a:moveTo>
                <a:lnTo>
                  <a:pt x="490660" y="894079"/>
                </a:lnTo>
                <a:lnTo>
                  <a:pt x="548979" y="886459"/>
                </a:lnTo>
                <a:lnTo>
                  <a:pt x="578550" y="883919"/>
                </a:lnTo>
                <a:lnTo>
                  <a:pt x="608331" y="882649"/>
                </a:lnTo>
                <a:lnTo>
                  <a:pt x="608331" y="655319"/>
                </a:lnTo>
                <a:lnTo>
                  <a:pt x="655814" y="655319"/>
                </a:lnTo>
                <a:lnTo>
                  <a:pt x="655814" y="882649"/>
                </a:lnTo>
                <a:lnTo>
                  <a:pt x="685595" y="883919"/>
                </a:lnTo>
                <a:lnTo>
                  <a:pt x="715166" y="886459"/>
                </a:lnTo>
                <a:lnTo>
                  <a:pt x="773485" y="894079"/>
                </a:lnTo>
                <a:close/>
              </a:path>
              <a:path extrusionOk="0" h="1263650" w="1264285">
                <a:moveTo>
                  <a:pt x="821310" y="894079"/>
                </a:moveTo>
                <a:lnTo>
                  <a:pt x="773485" y="894079"/>
                </a:lnTo>
                <a:lnTo>
                  <a:pt x="779405" y="848359"/>
                </a:lnTo>
                <a:lnTo>
                  <a:pt x="784182" y="802639"/>
                </a:lnTo>
                <a:lnTo>
                  <a:pt x="787791" y="754379"/>
                </a:lnTo>
                <a:lnTo>
                  <a:pt x="790208" y="704849"/>
                </a:lnTo>
                <a:lnTo>
                  <a:pt x="791408" y="655319"/>
                </a:lnTo>
                <a:lnTo>
                  <a:pt x="838892" y="655319"/>
                </a:lnTo>
                <a:lnTo>
                  <a:pt x="837710" y="704849"/>
                </a:lnTo>
                <a:lnTo>
                  <a:pt x="835127" y="758189"/>
                </a:lnTo>
                <a:lnTo>
                  <a:pt x="831350" y="807719"/>
                </a:lnTo>
                <a:lnTo>
                  <a:pt x="826344" y="855979"/>
                </a:lnTo>
                <a:lnTo>
                  <a:pt x="821310" y="894079"/>
                </a:lnTo>
                <a:close/>
              </a:path>
              <a:path extrusionOk="0" h="1263650" w="1264285">
                <a:moveTo>
                  <a:pt x="1018903" y="951229"/>
                </a:moveTo>
                <a:lnTo>
                  <a:pt x="967837" y="951229"/>
                </a:lnTo>
                <a:lnTo>
                  <a:pt x="985810" y="906779"/>
                </a:lnTo>
                <a:lnTo>
                  <a:pt x="1001128" y="859789"/>
                </a:lnTo>
                <a:lnTo>
                  <a:pt x="1013640" y="811529"/>
                </a:lnTo>
                <a:lnTo>
                  <a:pt x="1023193" y="760729"/>
                </a:lnTo>
                <a:lnTo>
                  <a:pt x="1029636" y="708659"/>
                </a:lnTo>
                <a:lnTo>
                  <a:pt x="1032816" y="655319"/>
                </a:lnTo>
                <a:lnTo>
                  <a:pt x="1080316" y="655319"/>
                </a:lnTo>
                <a:lnTo>
                  <a:pt x="1077086" y="711199"/>
                </a:lnTo>
                <a:lnTo>
                  <a:pt x="1070400" y="767079"/>
                </a:lnTo>
                <a:lnTo>
                  <a:pt x="1060331" y="820419"/>
                </a:lnTo>
                <a:lnTo>
                  <a:pt x="1046955" y="872489"/>
                </a:lnTo>
                <a:lnTo>
                  <a:pt x="1030347" y="923289"/>
                </a:lnTo>
                <a:lnTo>
                  <a:pt x="1018903" y="951229"/>
                </a:lnTo>
                <a:close/>
              </a:path>
              <a:path extrusionOk="0" h="1263650" w="1264285">
                <a:moveTo>
                  <a:pt x="1137236" y="1010919"/>
                </a:moveTo>
                <a:lnTo>
                  <a:pt x="1076008" y="1010919"/>
                </a:lnTo>
                <a:lnTo>
                  <a:pt x="1105585" y="974089"/>
                </a:lnTo>
                <a:lnTo>
                  <a:pt x="1132079" y="933449"/>
                </a:lnTo>
                <a:lnTo>
                  <a:pt x="1155307" y="891539"/>
                </a:lnTo>
                <a:lnTo>
                  <a:pt x="1175090" y="848359"/>
                </a:lnTo>
                <a:lnTo>
                  <a:pt x="1191246" y="801369"/>
                </a:lnTo>
                <a:lnTo>
                  <a:pt x="1203594" y="754379"/>
                </a:lnTo>
                <a:lnTo>
                  <a:pt x="1211953" y="704849"/>
                </a:lnTo>
                <a:lnTo>
                  <a:pt x="1216141" y="655319"/>
                </a:lnTo>
                <a:lnTo>
                  <a:pt x="1263136" y="655319"/>
                </a:lnTo>
                <a:lnTo>
                  <a:pt x="1255134" y="737869"/>
                </a:lnTo>
                <a:lnTo>
                  <a:pt x="1244148" y="789939"/>
                </a:lnTo>
                <a:lnTo>
                  <a:pt x="1229091" y="839469"/>
                </a:lnTo>
                <a:lnTo>
                  <a:pt x="1210150" y="886459"/>
                </a:lnTo>
                <a:lnTo>
                  <a:pt x="1187509" y="933449"/>
                </a:lnTo>
                <a:lnTo>
                  <a:pt x="1161356" y="976629"/>
                </a:lnTo>
                <a:lnTo>
                  <a:pt x="1137236" y="1010919"/>
                </a:lnTo>
                <a:close/>
              </a:path>
              <a:path extrusionOk="0" h="1263650" w="1264285">
                <a:moveTo>
                  <a:pt x="655814" y="1207769"/>
                </a:moveTo>
                <a:lnTo>
                  <a:pt x="608331" y="1207769"/>
                </a:lnTo>
                <a:lnTo>
                  <a:pt x="608331" y="930909"/>
                </a:lnTo>
                <a:lnTo>
                  <a:pt x="655814" y="930909"/>
                </a:lnTo>
                <a:lnTo>
                  <a:pt x="655814" y="1207769"/>
                </a:lnTo>
                <a:close/>
              </a:path>
              <a:path extrusionOk="0" h="1263650" w="1264285">
                <a:moveTo>
                  <a:pt x="889517" y="1207769"/>
                </a:moveTo>
                <a:lnTo>
                  <a:pt x="655814" y="1207769"/>
                </a:lnTo>
                <a:lnTo>
                  <a:pt x="677853" y="1186179"/>
                </a:lnTo>
                <a:lnTo>
                  <a:pt x="699530" y="1153159"/>
                </a:lnTo>
                <a:lnTo>
                  <a:pt x="720121" y="1108709"/>
                </a:lnTo>
                <a:lnTo>
                  <a:pt x="738902" y="1055369"/>
                </a:lnTo>
                <a:lnTo>
                  <a:pt x="753486" y="999489"/>
                </a:lnTo>
                <a:lnTo>
                  <a:pt x="765825" y="941069"/>
                </a:lnTo>
                <a:lnTo>
                  <a:pt x="711329" y="933449"/>
                </a:lnTo>
                <a:lnTo>
                  <a:pt x="655814" y="930909"/>
                </a:lnTo>
                <a:lnTo>
                  <a:pt x="918025" y="930909"/>
                </a:lnTo>
                <a:lnTo>
                  <a:pt x="932603" y="935989"/>
                </a:lnTo>
                <a:lnTo>
                  <a:pt x="964901" y="949959"/>
                </a:lnTo>
                <a:lnTo>
                  <a:pt x="812432" y="949959"/>
                </a:lnTo>
                <a:lnTo>
                  <a:pt x="806303" y="981709"/>
                </a:lnTo>
                <a:lnTo>
                  <a:pt x="792261" y="1040129"/>
                </a:lnTo>
                <a:lnTo>
                  <a:pt x="771439" y="1107439"/>
                </a:lnTo>
                <a:lnTo>
                  <a:pt x="757561" y="1142999"/>
                </a:lnTo>
                <a:lnTo>
                  <a:pt x="727129" y="1198879"/>
                </a:lnTo>
                <a:lnTo>
                  <a:pt x="909459" y="1198879"/>
                </a:lnTo>
                <a:lnTo>
                  <a:pt x="889517" y="1207769"/>
                </a:lnTo>
                <a:close/>
              </a:path>
              <a:path extrusionOk="0" h="1263650" w="1264285">
                <a:moveTo>
                  <a:pt x="599256" y="1198879"/>
                </a:moveTo>
                <a:lnTo>
                  <a:pt x="537016" y="1198879"/>
                </a:lnTo>
                <a:lnTo>
                  <a:pt x="521368" y="1173479"/>
                </a:lnTo>
                <a:lnTo>
                  <a:pt x="492706" y="1107439"/>
                </a:lnTo>
                <a:lnTo>
                  <a:pt x="479779" y="1068069"/>
                </a:lnTo>
                <a:lnTo>
                  <a:pt x="464569" y="1010919"/>
                </a:lnTo>
                <a:lnTo>
                  <a:pt x="451713" y="949959"/>
                </a:lnTo>
                <a:lnTo>
                  <a:pt x="500037" y="949959"/>
                </a:lnTo>
                <a:lnTo>
                  <a:pt x="504205" y="971549"/>
                </a:lnTo>
                <a:lnTo>
                  <a:pt x="510659" y="999489"/>
                </a:lnTo>
                <a:lnTo>
                  <a:pt x="517674" y="1027429"/>
                </a:lnTo>
                <a:lnTo>
                  <a:pt x="525243" y="1055369"/>
                </a:lnTo>
                <a:lnTo>
                  <a:pt x="544024" y="1108709"/>
                </a:lnTo>
                <a:lnTo>
                  <a:pt x="564615" y="1153159"/>
                </a:lnTo>
                <a:lnTo>
                  <a:pt x="586292" y="1186179"/>
                </a:lnTo>
                <a:lnTo>
                  <a:pt x="599256" y="1198879"/>
                </a:lnTo>
                <a:close/>
              </a:path>
              <a:path extrusionOk="0" h="1263650" w="1264285">
                <a:moveTo>
                  <a:pt x="909459" y="1198879"/>
                </a:moveTo>
                <a:lnTo>
                  <a:pt x="727129" y="1198879"/>
                </a:lnTo>
                <a:lnTo>
                  <a:pt x="770227" y="1179829"/>
                </a:lnTo>
                <a:lnTo>
                  <a:pt x="811135" y="1154429"/>
                </a:lnTo>
                <a:lnTo>
                  <a:pt x="849550" y="1122679"/>
                </a:lnTo>
                <a:lnTo>
                  <a:pt x="885169" y="1084579"/>
                </a:lnTo>
                <a:lnTo>
                  <a:pt x="917690" y="1041399"/>
                </a:lnTo>
                <a:lnTo>
                  <a:pt x="946809" y="993139"/>
                </a:lnTo>
                <a:lnTo>
                  <a:pt x="914752" y="980439"/>
                </a:lnTo>
                <a:lnTo>
                  <a:pt x="881599" y="969009"/>
                </a:lnTo>
                <a:lnTo>
                  <a:pt x="847456" y="958849"/>
                </a:lnTo>
                <a:lnTo>
                  <a:pt x="812432" y="949959"/>
                </a:lnTo>
                <a:lnTo>
                  <a:pt x="964901" y="949959"/>
                </a:lnTo>
                <a:lnTo>
                  <a:pt x="967837" y="951229"/>
                </a:lnTo>
                <a:lnTo>
                  <a:pt x="1018903" y="951229"/>
                </a:lnTo>
                <a:lnTo>
                  <a:pt x="1010580" y="971549"/>
                </a:lnTo>
                <a:lnTo>
                  <a:pt x="1027609" y="980439"/>
                </a:lnTo>
                <a:lnTo>
                  <a:pt x="1044200" y="990599"/>
                </a:lnTo>
                <a:lnTo>
                  <a:pt x="1060338" y="1000759"/>
                </a:lnTo>
                <a:lnTo>
                  <a:pt x="1076008" y="1010919"/>
                </a:lnTo>
                <a:lnTo>
                  <a:pt x="1137236" y="1010919"/>
                </a:lnTo>
                <a:lnTo>
                  <a:pt x="1135450" y="1013459"/>
                </a:lnTo>
                <a:lnTo>
                  <a:pt x="989506" y="1013459"/>
                </a:lnTo>
                <a:lnTo>
                  <a:pt x="980684" y="1029969"/>
                </a:lnTo>
                <a:lnTo>
                  <a:pt x="971483" y="1045209"/>
                </a:lnTo>
                <a:lnTo>
                  <a:pt x="961904" y="1060449"/>
                </a:lnTo>
                <a:lnTo>
                  <a:pt x="951947" y="1075689"/>
                </a:lnTo>
                <a:lnTo>
                  <a:pt x="934059" y="1099819"/>
                </a:lnTo>
                <a:lnTo>
                  <a:pt x="915393" y="1122679"/>
                </a:lnTo>
                <a:lnTo>
                  <a:pt x="895994" y="1142999"/>
                </a:lnTo>
                <a:lnTo>
                  <a:pt x="875903" y="1162049"/>
                </a:lnTo>
                <a:lnTo>
                  <a:pt x="973944" y="1162049"/>
                </a:lnTo>
                <a:lnTo>
                  <a:pt x="950463" y="1177289"/>
                </a:lnTo>
                <a:lnTo>
                  <a:pt x="909459" y="1198879"/>
                </a:lnTo>
                <a:close/>
              </a:path>
              <a:path extrusionOk="0" h="1263650" w="1264285">
                <a:moveTo>
                  <a:pt x="465282" y="1162049"/>
                </a:moveTo>
                <a:lnTo>
                  <a:pt x="388242" y="1162049"/>
                </a:lnTo>
                <a:lnTo>
                  <a:pt x="368151" y="1142999"/>
                </a:lnTo>
                <a:lnTo>
                  <a:pt x="330086" y="1099819"/>
                </a:lnTo>
                <a:lnTo>
                  <a:pt x="302241" y="1060449"/>
                </a:lnTo>
                <a:lnTo>
                  <a:pt x="274639" y="1013459"/>
                </a:lnTo>
                <a:lnTo>
                  <a:pt x="329597" y="1013459"/>
                </a:lnTo>
                <a:lnTo>
                  <a:pt x="346455" y="1041399"/>
                </a:lnTo>
                <a:lnTo>
                  <a:pt x="378976" y="1084579"/>
                </a:lnTo>
                <a:lnTo>
                  <a:pt x="414595" y="1122679"/>
                </a:lnTo>
                <a:lnTo>
                  <a:pt x="453010" y="1154429"/>
                </a:lnTo>
                <a:lnTo>
                  <a:pt x="465282" y="1162049"/>
                </a:lnTo>
                <a:close/>
              </a:path>
              <a:path extrusionOk="0" h="1263650" w="1264285">
                <a:moveTo>
                  <a:pt x="973944" y="1162049"/>
                </a:moveTo>
                <a:lnTo>
                  <a:pt x="875903" y="1162049"/>
                </a:lnTo>
                <a:lnTo>
                  <a:pt x="921650" y="1139189"/>
                </a:lnTo>
                <a:lnTo>
                  <a:pt x="964955" y="1111249"/>
                </a:lnTo>
                <a:lnTo>
                  <a:pt x="1005596" y="1080769"/>
                </a:lnTo>
                <a:lnTo>
                  <a:pt x="1043351" y="1046479"/>
                </a:lnTo>
                <a:lnTo>
                  <a:pt x="1030394" y="1037589"/>
                </a:lnTo>
                <a:lnTo>
                  <a:pt x="1017091" y="1029969"/>
                </a:lnTo>
                <a:lnTo>
                  <a:pt x="1003457" y="1022349"/>
                </a:lnTo>
                <a:lnTo>
                  <a:pt x="989506" y="1013459"/>
                </a:lnTo>
                <a:lnTo>
                  <a:pt x="1135450" y="1013459"/>
                </a:lnTo>
                <a:lnTo>
                  <a:pt x="1131877" y="1018539"/>
                </a:lnTo>
                <a:lnTo>
                  <a:pt x="1099257" y="1056639"/>
                </a:lnTo>
                <a:lnTo>
                  <a:pt x="1098845" y="1057909"/>
                </a:lnTo>
                <a:lnTo>
                  <a:pt x="1097364" y="1059179"/>
                </a:lnTo>
                <a:lnTo>
                  <a:pt x="1095933" y="1060449"/>
                </a:lnTo>
                <a:lnTo>
                  <a:pt x="1094383" y="1061719"/>
                </a:lnTo>
                <a:lnTo>
                  <a:pt x="1061699" y="1094739"/>
                </a:lnTo>
                <a:lnTo>
                  <a:pt x="1026724" y="1125219"/>
                </a:lnTo>
                <a:lnTo>
                  <a:pt x="989598" y="1151889"/>
                </a:lnTo>
                <a:lnTo>
                  <a:pt x="973944" y="1162049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9" name="Google Shape;289;p11"/>
          <p:cNvSpPr/>
          <p:nvPr/>
        </p:nvSpPr>
        <p:spPr>
          <a:xfrm>
            <a:off x="1681446" y="6095050"/>
            <a:ext cx="1188085" cy="1132205"/>
          </a:xfrm>
          <a:custGeom>
            <a:rect b="b" l="l" r="r" t="t"/>
            <a:pathLst>
              <a:path extrusionOk="0" h="1132204" w="1188085">
                <a:moveTo>
                  <a:pt x="29787" y="625545"/>
                </a:moveTo>
                <a:lnTo>
                  <a:pt x="18566" y="623367"/>
                </a:lnTo>
                <a:lnTo>
                  <a:pt x="8712" y="616832"/>
                </a:lnTo>
                <a:lnTo>
                  <a:pt x="2178" y="606990"/>
                </a:lnTo>
                <a:lnTo>
                  <a:pt x="0" y="595785"/>
                </a:lnTo>
                <a:lnTo>
                  <a:pt x="2178" y="584567"/>
                </a:lnTo>
                <a:lnTo>
                  <a:pt x="8712" y="574682"/>
                </a:lnTo>
                <a:lnTo>
                  <a:pt x="523820" y="59575"/>
                </a:lnTo>
                <a:lnTo>
                  <a:pt x="433488" y="59575"/>
                </a:lnTo>
                <a:lnTo>
                  <a:pt x="422730" y="57764"/>
                </a:lnTo>
                <a:lnTo>
                  <a:pt x="413334" y="52678"/>
                </a:lnTo>
                <a:lnTo>
                  <a:pt x="406270" y="44841"/>
                </a:lnTo>
                <a:lnTo>
                  <a:pt x="402508" y="34777"/>
                </a:lnTo>
                <a:lnTo>
                  <a:pt x="403303" y="21489"/>
                </a:lnTo>
                <a:lnTo>
                  <a:pt x="409313" y="10407"/>
                </a:lnTo>
                <a:lnTo>
                  <a:pt x="419275" y="2815"/>
                </a:lnTo>
                <a:lnTo>
                  <a:pt x="431924" y="0"/>
                </a:lnTo>
                <a:lnTo>
                  <a:pt x="595757" y="0"/>
                </a:lnTo>
                <a:lnTo>
                  <a:pt x="607355" y="2339"/>
                </a:lnTo>
                <a:lnTo>
                  <a:pt x="616823" y="8722"/>
                </a:lnTo>
                <a:lnTo>
                  <a:pt x="623205" y="18190"/>
                </a:lnTo>
                <a:lnTo>
                  <a:pt x="625545" y="29787"/>
                </a:lnTo>
                <a:lnTo>
                  <a:pt x="625545" y="101725"/>
                </a:lnTo>
                <a:lnTo>
                  <a:pt x="565969" y="101725"/>
                </a:lnTo>
                <a:lnTo>
                  <a:pt x="50862" y="616832"/>
                </a:lnTo>
                <a:lnTo>
                  <a:pt x="41009" y="623367"/>
                </a:lnTo>
                <a:lnTo>
                  <a:pt x="29787" y="625545"/>
                </a:lnTo>
                <a:close/>
              </a:path>
              <a:path extrusionOk="0" h="1132204" w="1188085">
                <a:moveTo>
                  <a:pt x="178727" y="953212"/>
                </a:moveTo>
                <a:lnTo>
                  <a:pt x="119151" y="953212"/>
                </a:lnTo>
                <a:lnTo>
                  <a:pt x="119151" y="789379"/>
                </a:lnTo>
                <a:lnTo>
                  <a:pt x="123842" y="766215"/>
                </a:lnTo>
                <a:lnTo>
                  <a:pt x="136624" y="747275"/>
                </a:lnTo>
                <a:lnTo>
                  <a:pt x="155563" y="734493"/>
                </a:lnTo>
                <a:lnTo>
                  <a:pt x="178727" y="729803"/>
                </a:lnTo>
                <a:lnTo>
                  <a:pt x="342560" y="729803"/>
                </a:lnTo>
                <a:lnTo>
                  <a:pt x="342560" y="565969"/>
                </a:lnTo>
                <a:lnTo>
                  <a:pt x="347251" y="542806"/>
                </a:lnTo>
                <a:lnTo>
                  <a:pt x="360033" y="523866"/>
                </a:lnTo>
                <a:lnTo>
                  <a:pt x="378972" y="511084"/>
                </a:lnTo>
                <a:lnTo>
                  <a:pt x="402136" y="506394"/>
                </a:lnTo>
                <a:lnTo>
                  <a:pt x="565969" y="506394"/>
                </a:lnTo>
                <a:lnTo>
                  <a:pt x="565969" y="342560"/>
                </a:lnTo>
                <a:lnTo>
                  <a:pt x="570660" y="319397"/>
                </a:lnTo>
                <a:lnTo>
                  <a:pt x="583442" y="300457"/>
                </a:lnTo>
                <a:lnTo>
                  <a:pt x="602382" y="287675"/>
                </a:lnTo>
                <a:lnTo>
                  <a:pt x="625545" y="282984"/>
                </a:lnTo>
                <a:lnTo>
                  <a:pt x="789379" y="282984"/>
                </a:lnTo>
                <a:lnTo>
                  <a:pt x="789379" y="119151"/>
                </a:lnTo>
                <a:lnTo>
                  <a:pt x="794069" y="95987"/>
                </a:lnTo>
                <a:lnTo>
                  <a:pt x="806851" y="77048"/>
                </a:lnTo>
                <a:lnTo>
                  <a:pt x="825791" y="64266"/>
                </a:lnTo>
                <a:lnTo>
                  <a:pt x="848954" y="59575"/>
                </a:lnTo>
                <a:lnTo>
                  <a:pt x="1012788" y="59575"/>
                </a:lnTo>
                <a:lnTo>
                  <a:pt x="1035951" y="64266"/>
                </a:lnTo>
                <a:lnTo>
                  <a:pt x="1054891" y="77048"/>
                </a:lnTo>
                <a:lnTo>
                  <a:pt x="1067673" y="95987"/>
                </a:lnTo>
                <a:lnTo>
                  <a:pt x="1072364" y="119151"/>
                </a:lnTo>
                <a:lnTo>
                  <a:pt x="848954" y="119151"/>
                </a:lnTo>
                <a:lnTo>
                  <a:pt x="848954" y="342560"/>
                </a:lnTo>
                <a:lnTo>
                  <a:pt x="625545" y="342560"/>
                </a:lnTo>
                <a:lnTo>
                  <a:pt x="625545" y="565969"/>
                </a:lnTo>
                <a:lnTo>
                  <a:pt x="402136" y="565969"/>
                </a:lnTo>
                <a:lnTo>
                  <a:pt x="402136" y="789379"/>
                </a:lnTo>
                <a:lnTo>
                  <a:pt x="178727" y="789379"/>
                </a:lnTo>
                <a:lnTo>
                  <a:pt x="178727" y="953212"/>
                </a:lnTo>
                <a:close/>
              </a:path>
              <a:path extrusionOk="0" h="1132204" w="1188085">
                <a:moveTo>
                  <a:pt x="600747" y="223036"/>
                </a:moveTo>
                <a:lnTo>
                  <a:pt x="587459" y="222242"/>
                </a:lnTo>
                <a:lnTo>
                  <a:pt x="576377" y="216232"/>
                </a:lnTo>
                <a:lnTo>
                  <a:pt x="568785" y="206270"/>
                </a:lnTo>
                <a:lnTo>
                  <a:pt x="565969" y="193621"/>
                </a:lnTo>
                <a:lnTo>
                  <a:pt x="565969" y="101725"/>
                </a:lnTo>
                <a:lnTo>
                  <a:pt x="625545" y="101725"/>
                </a:lnTo>
                <a:lnTo>
                  <a:pt x="625545" y="192057"/>
                </a:lnTo>
                <a:lnTo>
                  <a:pt x="623734" y="202814"/>
                </a:lnTo>
                <a:lnTo>
                  <a:pt x="618647" y="212210"/>
                </a:lnTo>
                <a:lnTo>
                  <a:pt x="610811" y="219274"/>
                </a:lnTo>
                <a:lnTo>
                  <a:pt x="600747" y="223036"/>
                </a:lnTo>
                <a:close/>
              </a:path>
              <a:path extrusionOk="0" h="1132204" w="1188085">
                <a:moveTo>
                  <a:pt x="1072364" y="953212"/>
                </a:moveTo>
                <a:lnTo>
                  <a:pt x="1012788" y="953212"/>
                </a:lnTo>
                <a:lnTo>
                  <a:pt x="1012788" y="119151"/>
                </a:lnTo>
                <a:lnTo>
                  <a:pt x="1072364" y="119151"/>
                </a:lnTo>
                <a:lnTo>
                  <a:pt x="1072364" y="953212"/>
                </a:lnTo>
                <a:close/>
              </a:path>
              <a:path extrusionOk="0" h="1132204" w="1188085">
                <a:moveTo>
                  <a:pt x="848954" y="953212"/>
                </a:moveTo>
                <a:lnTo>
                  <a:pt x="789379" y="953212"/>
                </a:lnTo>
                <a:lnTo>
                  <a:pt x="789379" y="342560"/>
                </a:lnTo>
                <a:lnTo>
                  <a:pt x="848954" y="342560"/>
                </a:lnTo>
                <a:lnTo>
                  <a:pt x="848954" y="953212"/>
                </a:lnTo>
                <a:close/>
              </a:path>
              <a:path extrusionOk="0" h="1132204" w="1188085">
                <a:moveTo>
                  <a:pt x="1187646" y="1072364"/>
                </a:moveTo>
                <a:lnTo>
                  <a:pt x="1131939" y="1072364"/>
                </a:lnTo>
                <a:lnTo>
                  <a:pt x="1131939" y="1012788"/>
                </a:lnTo>
                <a:lnTo>
                  <a:pt x="595757" y="1012788"/>
                </a:lnTo>
                <a:lnTo>
                  <a:pt x="584160" y="1010448"/>
                </a:lnTo>
                <a:lnTo>
                  <a:pt x="574692" y="1004066"/>
                </a:lnTo>
                <a:lnTo>
                  <a:pt x="568309" y="994597"/>
                </a:lnTo>
                <a:lnTo>
                  <a:pt x="565969" y="983000"/>
                </a:lnTo>
                <a:lnTo>
                  <a:pt x="565969" y="565969"/>
                </a:lnTo>
                <a:lnTo>
                  <a:pt x="625545" y="565969"/>
                </a:lnTo>
                <a:lnTo>
                  <a:pt x="625545" y="953212"/>
                </a:lnTo>
                <a:lnTo>
                  <a:pt x="1131939" y="953212"/>
                </a:lnTo>
                <a:lnTo>
                  <a:pt x="1155103" y="957903"/>
                </a:lnTo>
                <a:lnTo>
                  <a:pt x="1174043" y="970685"/>
                </a:lnTo>
                <a:lnTo>
                  <a:pt x="1186825" y="989624"/>
                </a:lnTo>
                <a:lnTo>
                  <a:pt x="1187646" y="993678"/>
                </a:lnTo>
                <a:lnTo>
                  <a:pt x="1187646" y="1072364"/>
                </a:lnTo>
                <a:close/>
              </a:path>
              <a:path extrusionOk="0" h="1132204" w="1188085">
                <a:moveTo>
                  <a:pt x="402136" y="953212"/>
                </a:moveTo>
                <a:lnTo>
                  <a:pt x="342560" y="953212"/>
                </a:lnTo>
                <a:lnTo>
                  <a:pt x="342560" y="789379"/>
                </a:lnTo>
                <a:lnTo>
                  <a:pt x="402136" y="789379"/>
                </a:lnTo>
                <a:lnTo>
                  <a:pt x="402136" y="953212"/>
                </a:lnTo>
                <a:close/>
              </a:path>
              <a:path extrusionOk="0" h="1132204" w="1188085">
                <a:moveTo>
                  <a:pt x="1131939" y="1131939"/>
                </a:moveTo>
                <a:lnTo>
                  <a:pt x="59575" y="1131939"/>
                </a:lnTo>
                <a:lnTo>
                  <a:pt x="36412" y="1127249"/>
                </a:lnTo>
                <a:lnTo>
                  <a:pt x="17472" y="1114467"/>
                </a:lnTo>
                <a:lnTo>
                  <a:pt x="4690" y="1095527"/>
                </a:lnTo>
                <a:lnTo>
                  <a:pt x="0" y="1072364"/>
                </a:lnTo>
                <a:lnTo>
                  <a:pt x="0" y="1012788"/>
                </a:lnTo>
                <a:lnTo>
                  <a:pt x="4690" y="989624"/>
                </a:lnTo>
                <a:lnTo>
                  <a:pt x="17472" y="970685"/>
                </a:lnTo>
                <a:lnTo>
                  <a:pt x="36412" y="957903"/>
                </a:lnTo>
                <a:lnTo>
                  <a:pt x="59575" y="953212"/>
                </a:lnTo>
                <a:lnTo>
                  <a:pt x="417030" y="953212"/>
                </a:lnTo>
                <a:lnTo>
                  <a:pt x="446818" y="983000"/>
                </a:lnTo>
                <a:lnTo>
                  <a:pt x="417030" y="1012788"/>
                </a:lnTo>
                <a:lnTo>
                  <a:pt x="59575" y="1012788"/>
                </a:lnTo>
                <a:lnTo>
                  <a:pt x="59575" y="1072364"/>
                </a:lnTo>
                <a:lnTo>
                  <a:pt x="1187646" y="1072364"/>
                </a:lnTo>
                <a:lnTo>
                  <a:pt x="1187646" y="1091473"/>
                </a:lnTo>
                <a:lnTo>
                  <a:pt x="1186825" y="1095527"/>
                </a:lnTo>
                <a:lnTo>
                  <a:pt x="1174043" y="1114467"/>
                </a:lnTo>
                <a:lnTo>
                  <a:pt x="1155103" y="1127249"/>
                </a:lnTo>
                <a:lnTo>
                  <a:pt x="1131939" y="1131939"/>
                </a:lnTo>
                <a:close/>
              </a:path>
              <a:path extrusionOk="0" h="1132204" w="1188085">
                <a:moveTo>
                  <a:pt x="506394" y="1012788"/>
                </a:moveTo>
                <a:lnTo>
                  <a:pt x="494796" y="1010448"/>
                </a:lnTo>
                <a:lnTo>
                  <a:pt x="485328" y="1004066"/>
                </a:lnTo>
                <a:lnTo>
                  <a:pt x="478946" y="994597"/>
                </a:lnTo>
                <a:lnTo>
                  <a:pt x="476606" y="983000"/>
                </a:lnTo>
                <a:lnTo>
                  <a:pt x="478946" y="971402"/>
                </a:lnTo>
                <a:lnTo>
                  <a:pt x="485328" y="961934"/>
                </a:lnTo>
                <a:lnTo>
                  <a:pt x="494796" y="955552"/>
                </a:lnTo>
                <a:lnTo>
                  <a:pt x="506394" y="953212"/>
                </a:lnTo>
                <a:lnTo>
                  <a:pt x="517991" y="955552"/>
                </a:lnTo>
                <a:lnTo>
                  <a:pt x="527459" y="961934"/>
                </a:lnTo>
                <a:lnTo>
                  <a:pt x="533842" y="971402"/>
                </a:lnTo>
                <a:lnTo>
                  <a:pt x="536182" y="983000"/>
                </a:lnTo>
                <a:lnTo>
                  <a:pt x="533842" y="994597"/>
                </a:lnTo>
                <a:lnTo>
                  <a:pt x="527459" y="1004066"/>
                </a:lnTo>
                <a:lnTo>
                  <a:pt x="517991" y="1010448"/>
                </a:lnTo>
                <a:lnTo>
                  <a:pt x="506394" y="1012788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0" name="Google Shape;290;p11"/>
          <p:cNvSpPr/>
          <p:nvPr/>
        </p:nvSpPr>
        <p:spPr>
          <a:xfrm>
            <a:off x="1643698" y="8084275"/>
            <a:ext cx="50165" cy="471805"/>
          </a:xfrm>
          <a:custGeom>
            <a:rect b="b" l="l" r="r" t="t"/>
            <a:pathLst>
              <a:path extrusionOk="0" h="471804" w="50164">
                <a:moveTo>
                  <a:pt x="24798" y="471178"/>
                </a:moveTo>
                <a:lnTo>
                  <a:pt x="15145" y="469229"/>
                </a:lnTo>
                <a:lnTo>
                  <a:pt x="7263" y="463914"/>
                </a:lnTo>
                <a:lnTo>
                  <a:pt x="1948" y="456032"/>
                </a:lnTo>
                <a:lnTo>
                  <a:pt x="0" y="446379"/>
                </a:lnTo>
                <a:lnTo>
                  <a:pt x="0" y="24798"/>
                </a:lnTo>
                <a:lnTo>
                  <a:pt x="1948" y="15145"/>
                </a:lnTo>
                <a:lnTo>
                  <a:pt x="7263" y="7263"/>
                </a:lnTo>
                <a:lnTo>
                  <a:pt x="15145" y="1948"/>
                </a:lnTo>
                <a:lnTo>
                  <a:pt x="24798" y="0"/>
                </a:lnTo>
                <a:lnTo>
                  <a:pt x="34451" y="1948"/>
                </a:lnTo>
                <a:lnTo>
                  <a:pt x="42334" y="7263"/>
                </a:lnTo>
                <a:lnTo>
                  <a:pt x="47648" y="15145"/>
                </a:lnTo>
                <a:lnTo>
                  <a:pt x="49597" y="24798"/>
                </a:lnTo>
                <a:lnTo>
                  <a:pt x="49597" y="446379"/>
                </a:lnTo>
                <a:lnTo>
                  <a:pt x="47648" y="456032"/>
                </a:lnTo>
                <a:lnTo>
                  <a:pt x="42334" y="463914"/>
                </a:lnTo>
                <a:lnTo>
                  <a:pt x="34451" y="469229"/>
                </a:lnTo>
                <a:lnTo>
                  <a:pt x="24798" y="471178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1" name="Google Shape;291;p11"/>
          <p:cNvSpPr/>
          <p:nvPr/>
        </p:nvSpPr>
        <p:spPr>
          <a:xfrm>
            <a:off x="1891687" y="7687493"/>
            <a:ext cx="768985" cy="1264920"/>
          </a:xfrm>
          <a:custGeom>
            <a:rect b="b" l="l" r="r" t="t"/>
            <a:pathLst>
              <a:path extrusionOk="0" h="1264920" w="768985">
                <a:moveTo>
                  <a:pt x="669568" y="495976"/>
                </a:moveTo>
                <a:lnTo>
                  <a:pt x="99195" y="495976"/>
                </a:lnTo>
                <a:lnTo>
                  <a:pt x="99195" y="285186"/>
                </a:lnTo>
                <a:lnTo>
                  <a:pt x="102934" y="238989"/>
                </a:lnTo>
                <a:lnTo>
                  <a:pt x="113758" y="195142"/>
                </a:lnTo>
                <a:lnTo>
                  <a:pt x="131075" y="154238"/>
                </a:lnTo>
                <a:lnTo>
                  <a:pt x="154292" y="116868"/>
                </a:lnTo>
                <a:lnTo>
                  <a:pt x="182819" y="83623"/>
                </a:lnTo>
                <a:lnTo>
                  <a:pt x="216063" y="55097"/>
                </a:lnTo>
                <a:lnTo>
                  <a:pt x="253433" y="31879"/>
                </a:lnTo>
                <a:lnTo>
                  <a:pt x="294337" y="14563"/>
                </a:lnTo>
                <a:lnTo>
                  <a:pt x="338184" y="3739"/>
                </a:lnTo>
                <a:lnTo>
                  <a:pt x="384382" y="0"/>
                </a:lnTo>
                <a:lnTo>
                  <a:pt x="430579" y="3739"/>
                </a:lnTo>
                <a:lnTo>
                  <a:pt x="474426" y="14563"/>
                </a:lnTo>
                <a:lnTo>
                  <a:pt x="515330" y="31879"/>
                </a:lnTo>
                <a:lnTo>
                  <a:pt x="552700" y="55097"/>
                </a:lnTo>
                <a:lnTo>
                  <a:pt x="585945" y="83623"/>
                </a:lnTo>
                <a:lnTo>
                  <a:pt x="614471" y="116868"/>
                </a:lnTo>
                <a:lnTo>
                  <a:pt x="637689" y="154238"/>
                </a:lnTo>
                <a:lnTo>
                  <a:pt x="655005" y="195142"/>
                </a:lnTo>
                <a:lnTo>
                  <a:pt x="665829" y="238989"/>
                </a:lnTo>
                <a:lnTo>
                  <a:pt x="669568" y="285186"/>
                </a:lnTo>
                <a:lnTo>
                  <a:pt x="669568" y="297586"/>
                </a:lnTo>
                <a:lnTo>
                  <a:pt x="247988" y="297586"/>
                </a:lnTo>
                <a:lnTo>
                  <a:pt x="238335" y="299534"/>
                </a:lnTo>
                <a:lnTo>
                  <a:pt x="230452" y="304849"/>
                </a:lnTo>
                <a:lnTo>
                  <a:pt x="225138" y="312732"/>
                </a:lnTo>
                <a:lnTo>
                  <a:pt x="223189" y="322385"/>
                </a:lnTo>
                <a:lnTo>
                  <a:pt x="225138" y="332038"/>
                </a:lnTo>
                <a:lnTo>
                  <a:pt x="230452" y="339920"/>
                </a:lnTo>
                <a:lnTo>
                  <a:pt x="238335" y="345235"/>
                </a:lnTo>
                <a:lnTo>
                  <a:pt x="247988" y="347183"/>
                </a:lnTo>
                <a:lnTo>
                  <a:pt x="669568" y="347183"/>
                </a:lnTo>
                <a:lnTo>
                  <a:pt x="669568" y="421580"/>
                </a:lnTo>
                <a:lnTo>
                  <a:pt x="247988" y="421580"/>
                </a:lnTo>
                <a:lnTo>
                  <a:pt x="238335" y="423529"/>
                </a:lnTo>
                <a:lnTo>
                  <a:pt x="230452" y="428843"/>
                </a:lnTo>
                <a:lnTo>
                  <a:pt x="225138" y="436726"/>
                </a:lnTo>
                <a:lnTo>
                  <a:pt x="223189" y="446379"/>
                </a:lnTo>
                <a:lnTo>
                  <a:pt x="225138" y="456032"/>
                </a:lnTo>
                <a:lnTo>
                  <a:pt x="230452" y="463914"/>
                </a:lnTo>
                <a:lnTo>
                  <a:pt x="238335" y="469229"/>
                </a:lnTo>
                <a:lnTo>
                  <a:pt x="247988" y="471178"/>
                </a:lnTo>
                <a:lnTo>
                  <a:pt x="669568" y="471178"/>
                </a:lnTo>
                <a:lnTo>
                  <a:pt x="669568" y="495976"/>
                </a:lnTo>
                <a:close/>
              </a:path>
              <a:path extrusionOk="0" h="1264920" w="768985">
                <a:moveTo>
                  <a:pt x="669568" y="347183"/>
                </a:moveTo>
                <a:lnTo>
                  <a:pt x="520775" y="347183"/>
                </a:lnTo>
                <a:lnTo>
                  <a:pt x="530428" y="345235"/>
                </a:lnTo>
                <a:lnTo>
                  <a:pt x="538311" y="339920"/>
                </a:lnTo>
                <a:lnTo>
                  <a:pt x="543625" y="332038"/>
                </a:lnTo>
                <a:lnTo>
                  <a:pt x="545574" y="322385"/>
                </a:lnTo>
                <a:lnTo>
                  <a:pt x="543625" y="312732"/>
                </a:lnTo>
                <a:lnTo>
                  <a:pt x="538311" y="304849"/>
                </a:lnTo>
                <a:lnTo>
                  <a:pt x="530428" y="299534"/>
                </a:lnTo>
                <a:lnTo>
                  <a:pt x="520775" y="297586"/>
                </a:lnTo>
                <a:lnTo>
                  <a:pt x="669568" y="297586"/>
                </a:lnTo>
                <a:lnTo>
                  <a:pt x="669568" y="347183"/>
                </a:lnTo>
                <a:close/>
              </a:path>
              <a:path extrusionOk="0" h="1264920" w="768985">
                <a:moveTo>
                  <a:pt x="669568" y="471178"/>
                </a:moveTo>
                <a:lnTo>
                  <a:pt x="520775" y="471178"/>
                </a:lnTo>
                <a:lnTo>
                  <a:pt x="530428" y="469229"/>
                </a:lnTo>
                <a:lnTo>
                  <a:pt x="538311" y="463914"/>
                </a:lnTo>
                <a:lnTo>
                  <a:pt x="543625" y="456032"/>
                </a:lnTo>
                <a:lnTo>
                  <a:pt x="545574" y="446379"/>
                </a:lnTo>
                <a:lnTo>
                  <a:pt x="543625" y="436726"/>
                </a:lnTo>
                <a:lnTo>
                  <a:pt x="538311" y="428843"/>
                </a:lnTo>
                <a:lnTo>
                  <a:pt x="530428" y="423529"/>
                </a:lnTo>
                <a:lnTo>
                  <a:pt x="520775" y="421580"/>
                </a:lnTo>
                <a:lnTo>
                  <a:pt x="669568" y="421580"/>
                </a:lnTo>
                <a:lnTo>
                  <a:pt x="669568" y="471178"/>
                </a:lnTo>
                <a:close/>
              </a:path>
              <a:path extrusionOk="0" h="1264920" w="768985">
                <a:moveTo>
                  <a:pt x="409181" y="1215143"/>
                </a:moveTo>
                <a:lnTo>
                  <a:pt x="359583" y="1215143"/>
                </a:lnTo>
                <a:lnTo>
                  <a:pt x="359583" y="1115124"/>
                </a:lnTo>
                <a:lnTo>
                  <a:pt x="314113" y="1109479"/>
                </a:lnTo>
                <a:lnTo>
                  <a:pt x="270433" y="1098677"/>
                </a:lnTo>
                <a:lnTo>
                  <a:pt x="228863" y="1083041"/>
                </a:lnTo>
                <a:lnTo>
                  <a:pt x="189724" y="1062893"/>
                </a:lnTo>
                <a:lnTo>
                  <a:pt x="153339" y="1038554"/>
                </a:lnTo>
                <a:lnTo>
                  <a:pt x="120029" y="1010345"/>
                </a:lnTo>
                <a:lnTo>
                  <a:pt x="90116" y="978589"/>
                </a:lnTo>
                <a:lnTo>
                  <a:pt x="63921" y="943607"/>
                </a:lnTo>
                <a:lnTo>
                  <a:pt x="41768" y="905720"/>
                </a:lnTo>
                <a:lnTo>
                  <a:pt x="23977" y="865251"/>
                </a:lnTo>
                <a:lnTo>
                  <a:pt x="10871" y="822521"/>
                </a:lnTo>
                <a:lnTo>
                  <a:pt x="2766" y="777763"/>
                </a:lnTo>
                <a:lnTo>
                  <a:pt x="0" y="731566"/>
                </a:lnTo>
                <a:lnTo>
                  <a:pt x="0" y="520775"/>
                </a:lnTo>
                <a:lnTo>
                  <a:pt x="1948" y="511122"/>
                </a:lnTo>
                <a:lnTo>
                  <a:pt x="7263" y="503240"/>
                </a:lnTo>
                <a:lnTo>
                  <a:pt x="15145" y="497925"/>
                </a:lnTo>
                <a:lnTo>
                  <a:pt x="24798" y="495976"/>
                </a:lnTo>
                <a:lnTo>
                  <a:pt x="743965" y="495976"/>
                </a:lnTo>
                <a:lnTo>
                  <a:pt x="753618" y="497925"/>
                </a:lnTo>
                <a:lnTo>
                  <a:pt x="761501" y="503240"/>
                </a:lnTo>
                <a:lnTo>
                  <a:pt x="766815" y="511122"/>
                </a:lnTo>
                <a:lnTo>
                  <a:pt x="768764" y="520775"/>
                </a:lnTo>
                <a:lnTo>
                  <a:pt x="768764" y="545574"/>
                </a:lnTo>
                <a:lnTo>
                  <a:pt x="49597" y="545574"/>
                </a:lnTo>
                <a:lnTo>
                  <a:pt x="49597" y="731566"/>
                </a:lnTo>
                <a:lnTo>
                  <a:pt x="53234" y="780971"/>
                </a:lnTo>
                <a:lnTo>
                  <a:pt x="63796" y="828148"/>
                </a:lnTo>
                <a:lnTo>
                  <a:pt x="80761" y="872574"/>
                </a:lnTo>
                <a:lnTo>
                  <a:pt x="103608" y="913728"/>
                </a:lnTo>
                <a:lnTo>
                  <a:pt x="131814" y="951089"/>
                </a:lnTo>
                <a:lnTo>
                  <a:pt x="164859" y="984133"/>
                </a:lnTo>
                <a:lnTo>
                  <a:pt x="202219" y="1012339"/>
                </a:lnTo>
                <a:lnTo>
                  <a:pt x="243373" y="1035186"/>
                </a:lnTo>
                <a:lnTo>
                  <a:pt x="287800" y="1052152"/>
                </a:lnTo>
                <a:lnTo>
                  <a:pt x="334976" y="1062713"/>
                </a:lnTo>
                <a:lnTo>
                  <a:pt x="384382" y="1066350"/>
                </a:lnTo>
                <a:lnTo>
                  <a:pt x="572322" y="1066350"/>
                </a:lnTo>
                <a:lnTo>
                  <a:pt x="539896" y="1083042"/>
                </a:lnTo>
                <a:lnTo>
                  <a:pt x="498325" y="1098678"/>
                </a:lnTo>
                <a:lnTo>
                  <a:pt x="454644" y="1109479"/>
                </a:lnTo>
                <a:lnTo>
                  <a:pt x="409181" y="1115124"/>
                </a:lnTo>
                <a:lnTo>
                  <a:pt x="409181" y="1215143"/>
                </a:lnTo>
                <a:close/>
              </a:path>
              <a:path extrusionOk="0" h="1264920" w="768985">
                <a:moveTo>
                  <a:pt x="384382" y="1016752"/>
                </a:moveTo>
                <a:lnTo>
                  <a:pt x="338184" y="1013013"/>
                </a:lnTo>
                <a:lnTo>
                  <a:pt x="294337" y="1002189"/>
                </a:lnTo>
                <a:lnTo>
                  <a:pt x="253433" y="984873"/>
                </a:lnTo>
                <a:lnTo>
                  <a:pt x="216063" y="961655"/>
                </a:lnTo>
                <a:lnTo>
                  <a:pt x="182819" y="933128"/>
                </a:lnTo>
                <a:lnTo>
                  <a:pt x="154292" y="899884"/>
                </a:lnTo>
                <a:lnTo>
                  <a:pt x="131075" y="862514"/>
                </a:lnTo>
                <a:lnTo>
                  <a:pt x="113758" y="821610"/>
                </a:lnTo>
                <a:lnTo>
                  <a:pt x="102934" y="777763"/>
                </a:lnTo>
                <a:lnTo>
                  <a:pt x="99195" y="731566"/>
                </a:lnTo>
                <a:lnTo>
                  <a:pt x="99195" y="545574"/>
                </a:lnTo>
                <a:lnTo>
                  <a:pt x="247988" y="545574"/>
                </a:lnTo>
                <a:lnTo>
                  <a:pt x="238335" y="547523"/>
                </a:lnTo>
                <a:lnTo>
                  <a:pt x="230452" y="552837"/>
                </a:lnTo>
                <a:lnTo>
                  <a:pt x="225138" y="560720"/>
                </a:lnTo>
                <a:lnTo>
                  <a:pt x="223189" y="570373"/>
                </a:lnTo>
                <a:lnTo>
                  <a:pt x="225138" y="580026"/>
                </a:lnTo>
                <a:lnTo>
                  <a:pt x="230452" y="587909"/>
                </a:lnTo>
                <a:lnTo>
                  <a:pt x="238335" y="593223"/>
                </a:lnTo>
                <a:lnTo>
                  <a:pt x="247988" y="595172"/>
                </a:lnTo>
                <a:lnTo>
                  <a:pt x="669568" y="595172"/>
                </a:lnTo>
                <a:lnTo>
                  <a:pt x="669568" y="669568"/>
                </a:lnTo>
                <a:lnTo>
                  <a:pt x="247988" y="669568"/>
                </a:lnTo>
                <a:lnTo>
                  <a:pt x="238335" y="671517"/>
                </a:lnTo>
                <a:lnTo>
                  <a:pt x="230452" y="676832"/>
                </a:lnTo>
                <a:lnTo>
                  <a:pt x="225138" y="684714"/>
                </a:lnTo>
                <a:lnTo>
                  <a:pt x="223189" y="694367"/>
                </a:lnTo>
                <a:lnTo>
                  <a:pt x="225138" y="704020"/>
                </a:lnTo>
                <a:lnTo>
                  <a:pt x="230452" y="711903"/>
                </a:lnTo>
                <a:lnTo>
                  <a:pt x="238335" y="717217"/>
                </a:lnTo>
                <a:lnTo>
                  <a:pt x="247988" y="719166"/>
                </a:lnTo>
                <a:lnTo>
                  <a:pt x="669568" y="719166"/>
                </a:lnTo>
                <a:lnTo>
                  <a:pt x="669568" y="731566"/>
                </a:lnTo>
                <a:lnTo>
                  <a:pt x="665829" y="777763"/>
                </a:lnTo>
                <a:lnTo>
                  <a:pt x="655005" y="821610"/>
                </a:lnTo>
                <a:lnTo>
                  <a:pt x="637689" y="862514"/>
                </a:lnTo>
                <a:lnTo>
                  <a:pt x="614471" y="899884"/>
                </a:lnTo>
                <a:lnTo>
                  <a:pt x="585945" y="933128"/>
                </a:lnTo>
                <a:lnTo>
                  <a:pt x="552700" y="961655"/>
                </a:lnTo>
                <a:lnTo>
                  <a:pt x="515330" y="984873"/>
                </a:lnTo>
                <a:lnTo>
                  <a:pt x="474426" y="1002189"/>
                </a:lnTo>
                <a:lnTo>
                  <a:pt x="430579" y="1013013"/>
                </a:lnTo>
                <a:lnTo>
                  <a:pt x="384382" y="1016752"/>
                </a:lnTo>
                <a:close/>
              </a:path>
              <a:path extrusionOk="0" h="1264920" w="768985">
                <a:moveTo>
                  <a:pt x="669568" y="595172"/>
                </a:moveTo>
                <a:lnTo>
                  <a:pt x="520775" y="595172"/>
                </a:lnTo>
                <a:lnTo>
                  <a:pt x="530428" y="593223"/>
                </a:lnTo>
                <a:lnTo>
                  <a:pt x="538311" y="587909"/>
                </a:lnTo>
                <a:lnTo>
                  <a:pt x="543625" y="580026"/>
                </a:lnTo>
                <a:lnTo>
                  <a:pt x="545574" y="570373"/>
                </a:lnTo>
                <a:lnTo>
                  <a:pt x="543625" y="560720"/>
                </a:lnTo>
                <a:lnTo>
                  <a:pt x="538311" y="552837"/>
                </a:lnTo>
                <a:lnTo>
                  <a:pt x="530428" y="547523"/>
                </a:lnTo>
                <a:lnTo>
                  <a:pt x="520775" y="545574"/>
                </a:lnTo>
                <a:lnTo>
                  <a:pt x="669568" y="545574"/>
                </a:lnTo>
                <a:lnTo>
                  <a:pt x="669568" y="595172"/>
                </a:lnTo>
                <a:close/>
              </a:path>
              <a:path extrusionOk="0" h="1264920" w="768985">
                <a:moveTo>
                  <a:pt x="572322" y="1066350"/>
                </a:moveTo>
                <a:lnTo>
                  <a:pt x="384382" y="1066350"/>
                </a:lnTo>
                <a:lnTo>
                  <a:pt x="433787" y="1062713"/>
                </a:lnTo>
                <a:lnTo>
                  <a:pt x="480964" y="1052152"/>
                </a:lnTo>
                <a:lnTo>
                  <a:pt x="525390" y="1035186"/>
                </a:lnTo>
                <a:lnTo>
                  <a:pt x="566544" y="1012339"/>
                </a:lnTo>
                <a:lnTo>
                  <a:pt x="603905" y="984133"/>
                </a:lnTo>
                <a:lnTo>
                  <a:pt x="636949" y="951089"/>
                </a:lnTo>
                <a:lnTo>
                  <a:pt x="665156" y="913728"/>
                </a:lnTo>
                <a:lnTo>
                  <a:pt x="688002" y="872574"/>
                </a:lnTo>
                <a:lnTo>
                  <a:pt x="704968" y="828148"/>
                </a:lnTo>
                <a:lnTo>
                  <a:pt x="715530" y="780971"/>
                </a:lnTo>
                <a:lnTo>
                  <a:pt x="719166" y="731566"/>
                </a:lnTo>
                <a:lnTo>
                  <a:pt x="719166" y="545574"/>
                </a:lnTo>
                <a:lnTo>
                  <a:pt x="768764" y="545574"/>
                </a:lnTo>
                <a:lnTo>
                  <a:pt x="768764" y="731566"/>
                </a:lnTo>
                <a:lnTo>
                  <a:pt x="765992" y="777852"/>
                </a:lnTo>
                <a:lnTo>
                  <a:pt x="757892" y="822522"/>
                </a:lnTo>
                <a:lnTo>
                  <a:pt x="744786" y="865252"/>
                </a:lnTo>
                <a:lnTo>
                  <a:pt x="726995" y="905721"/>
                </a:lnTo>
                <a:lnTo>
                  <a:pt x="704841" y="943607"/>
                </a:lnTo>
                <a:lnTo>
                  <a:pt x="678646" y="978590"/>
                </a:lnTo>
                <a:lnTo>
                  <a:pt x="648732" y="1010346"/>
                </a:lnTo>
                <a:lnTo>
                  <a:pt x="615421" y="1038555"/>
                </a:lnTo>
                <a:lnTo>
                  <a:pt x="579035" y="1062894"/>
                </a:lnTo>
                <a:lnTo>
                  <a:pt x="572322" y="1066350"/>
                </a:lnTo>
                <a:close/>
              </a:path>
              <a:path extrusionOk="0" h="1264920" w="768985">
                <a:moveTo>
                  <a:pt x="669568" y="719166"/>
                </a:moveTo>
                <a:lnTo>
                  <a:pt x="520775" y="719166"/>
                </a:lnTo>
                <a:lnTo>
                  <a:pt x="530428" y="717217"/>
                </a:lnTo>
                <a:lnTo>
                  <a:pt x="538311" y="711903"/>
                </a:lnTo>
                <a:lnTo>
                  <a:pt x="543625" y="704020"/>
                </a:lnTo>
                <a:lnTo>
                  <a:pt x="545574" y="694367"/>
                </a:lnTo>
                <a:lnTo>
                  <a:pt x="543625" y="684714"/>
                </a:lnTo>
                <a:lnTo>
                  <a:pt x="538311" y="676832"/>
                </a:lnTo>
                <a:lnTo>
                  <a:pt x="530428" y="671517"/>
                </a:lnTo>
                <a:lnTo>
                  <a:pt x="520775" y="669568"/>
                </a:lnTo>
                <a:lnTo>
                  <a:pt x="669568" y="669568"/>
                </a:lnTo>
                <a:lnTo>
                  <a:pt x="669568" y="719166"/>
                </a:lnTo>
                <a:close/>
              </a:path>
              <a:path extrusionOk="0" h="1264920" w="768985">
                <a:moveTo>
                  <a:pt x="495976" y="1264741"/>
                </a:moveTo>
                <a:lnTo>
                  <a:pt x="272787" y="1264741"/>
                </a:lnTo>
                <a:lnTo>
                  <a:pt x="263134" y="1262792"/>
                </a:lnTo>
                <a:lnTo>
                  <a:pt x="255251" y="1257478"/>
                </a:lnTo>
                <a:lnTo>
                  <a:pt x="249937" y="1249595"/>
                </a:lnTo>
                <a:lnTo>
                  <a:pt x="247988" y="1239942"/>
                </a:lnTo>
                <a:lnTo>
                  <a:pt x="249937" y="1230289"/>
                </a:lnTo>
                <a:lnTo>
                  <a:pt x="255251" y="1222406"/>
                </a:lnTo>
                <a:lnTo>
                  <a:pt x="263134" y="1217092"/>
                </a:lnTo>
                <a:lnTo>
                  <a:pt x="272787" y="1215143"/>
                </a:lnTo>
                <a:lnTo>
                  <a:pt x="495976" y="1215143"/>
                </a:lnTo>
                <a:lnTo>
                  <a:pt x="505629" y="1217092"/>
                </a:lnTo>
                <a:lnTo>
                  <a:pt x="513512" y="1222406"/>
                </a:lnTo>
                <a:lnTo>
                  <a:pt x="518827" y="1230289"/>
                </a:lnTo>
                <a:lnTo>
                  <a:pt x="520775" y="1239942"/>
                </a:lnTo>
                <a:lnTo>
                  <a:pt x="518827" y="1249595"/>
                </a:lnTo>
                <a:lnTo>
                  <a:pt x="513512" y="1257478"/>
                </a:lnTo>
                <a:lnTo>
                  <a:pt x="505629" y="1262792"/>
                </a:lnTo>
                <a:lnTo>
                  <a:pt x="495976" y="1264741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2" name="Google Shape;292;p11"/>
          <p:cNvSpPr/>
          <p:nvPr/>
        </p:nvSpPr>
        <p:spPr>
          <a:xfrm>
            <a:off x="1742894" y="8208269"/>
            <a:ext cx="50165" cy="223520"/>
          </a:xfrm>
          <a:custGeom>
            <a:rect b="b" l="l" r="r" t="t"/>
            <a:pathLst>
              <a:path extrusionOk="0" h="223520" w="50164">
                <a:moveTo>
                  <a:pt x="24798" y="223189"/>
                </a:moveTo>
                <a:lnTo>
                  <a:pt x="15145" y="221240"/>
                </a:lnTo>
                <a:lnTo>
                  <a:pt x="7263" y="215926"/>
                </a:lnTo>
                <a:lnTo>
                  <a:pt x="1948" y="208043"/>
                </a:lnTo>
                <a:lnTo>
                  <a:pt x="0" y="198390"/>
                </a:lnTo>
                <a:lnTo>
                  <a:pt x="0" y="24798"/>
                </a:lnTo>
                <a:lnTo>
                  <a:pt x="1948" y="15145"/>
                </a:lnTo>
                <a:lnTo>
                  <a:pt x="7263" y="7263"/>
                </a:lnTo>
                <a:lnTo>
                  <a:pt x="15145" y="1948"/>
                </a:lnTo>
                <a:lnTo>
                  <a:pt x="24798" y="0"/>
                </a:lnTo>
                <a:lnTo>
                  <a:pt x="34451" y="1948"/>
                </a:lnTo>
                <a:lnTo>
                  <a:pt x="42334" y="7263"/>
                </a:lnTo>
                <a:lnTo>
                  <a:pt x="47648" y="15145"/>
                </a:lnTo>
                <a:lnTo>
                  <a:pt x="49597" y="24798"/>
                </a:lnTo>
                <a:lnTo>
                  <a:pt x="49597" y="198390"/>
                </a:lnTo>
                <a:lnTo>
                  <a:pt x="47648" y="208043"/>
                </a:lnTo>
                <a:lnTo>
                  <a:pt x="42334" y="215926"/>
                </a:lnTo>
                <a:lnTo>
                  <a:pt x="34451" y="221240"/>
                </a:lnTo>
                <a:lnTo>
                  <a:pt x="24798" y="223189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3" name="Google Shape;293;p11"/>
          <p:cNvSpPr/>
          <p:nvPr/>
        </p:nvSpPr>
        <p:spPr>
          <a:xfrm>
            <a:off x="2759646" y="8208269"/>
            <a:ext cx="50165" cy="223520"/>
          </a:xfrm>
          <a:custGeom>
            <a:rect b="b" l="l" r="r" t="t"/>
            <a:pathLst>
              <a:path extrusionOk="0" h="223520" w="50164">
                <a:moveTo>
                  <a:pt x="24798" y="223189"/>
                </a:moveTo>
                <a:lnTo>
                  <a:pt x="15145" y="221240"/>
                </a:lnTo>
                <a:lnTo>
                  <a:pt x="7263" y="215926"/>
                </a:lnTo>
                <a:lnTo>
                  <a:pt x="1948" y="208043"/>
                </a:lnTo>
                <a:lnTo>
                  <a:pt x="0" y="198390"/>
                </a:lnTo>
                <a:lnTo>
                  <a:pt x="0" y="24798"/>
                </a:lnTo>
                <a:lnTo>
                  <a:pt x="1948" y="15145"/>
                </a:lnTo>
                <a:lnTo>
                  <a:pt x="7263" y="7263"/>
                </a:lnTo>
                <a:lnTo>
                  <a:pt x="15145" y="1948"/>
                </a:lnTo>
                <a:lnTo>
                  <a:pt x="24798" y="0"/>
                </a:lnTo>
                <a:lnTo>
                  <a:pt x="34451" y="1948"/>
                </a:lnTo>
                <a:lnTo>
                  <a:pt x="42334" y="7263"/>
                </a:lnTo>
                <a:lnTo>
                  <a:pt x="47648" y="15145"/>
                </a:lnTo>
                <a:lnTo>
                  <a:pt x="49597" y="24798"/>
                </a:lnTo>
                <a:lnTo>
                  <a:pt x="49597" y="198390"/>
                </a:lnTo>
                <a:lnTo>
                  <a:pt x="47648" y="208043"/>
                </a:lnTo>
                <a:lnTo>
                  <a:pt x="42334" y="215926"/>
                </a:lnTo>
                <a:lnTo>
                  <a:pt x="34451" y="221240"/>
                </a:lnTo>
                <a:lnTo>
                  <a:pt x="24798" y="223189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4" name="Google Shape;294;p11"/>
          <p:cNvSpPr/>
          <p:nvPr/>
        </p:nvSpPr>
        <p:spPr>
          <a:xfrm>
            <a:off x="2858842" y="8084275"/>
            <a:ext cx="50165" cy="471805"/>
          </a:xfrm>
          <a:custGeom>
            <a:rect b="b" l="l" r="r" t="t"/>
            <a:pathLst>
              <a:path extrusionOk="0" h="471804" w="50164">
                <a:moveTo>
                  <a:pt x="24798" y="471178"/>
                </a:moveTo>
                <a:lnTo>
                  <a:pt x="15145" y="469229"/>
                </a:lnTo>
                <a:lnTo>
                  <a:pt x="7263" y="463914"/>
                </a:lnTo>
                <a:lnTo>
                  <a:pt x="1948" y="456032"/>
                </a:lnTo>
                <a:lnTo>
                  <a:pt x="0" y="446379"/>
                </a:lnTo>
                <a:lnTo>
                  <a:pt x="0" y="24798"/>
                </a:lnTo>
                <a:lnTo>
                  <a:pt x="1948" y="15145"/>
                </a:lnTo>
                <a:lnTo>
                  <a:pt x="7263" y="7263"/>
                </a:lnTo>
                <a:lnTo>
                  <a:pt x="15145" y="1948"/>
                </a:lnTo>
                <a:lnTo>
                  <a:pt x="24798" y="0"/>
                </a:lnTo>
                <a:lnTo>
                  <a:pt x="34451" y="1948"/>
                </a:lnTo>
                <a:lnTo>
                  <a:pt x="42334" y="7263"/>
                </a:lnTo>
                <a:lnTo>
                  <a:pt x="47648" y="15145"/>
                </a:lnTo>
                <a:lnTo>
                  <a:pt x="49597" y="24798"/>
                </a:lnTo>
                <a:lnTo>
                  <a:pt x="49597" y="446379"/>
                </a:lnTo>
                <a:lnTo>
                  <a:pt x="47648" y="456032"/>
                </a:lnTo>
                <a:lnTo>
                  <a:pt x="42334" y="463914"/>
                </a:lnTo>
                <a:lnTo>
                  <a:pt x="34451" y="469229"/>
                </a:lnTo>
                <a:lnTo>
                  <a:pt x="24798" y="471178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5" name="Google Shape;295;p11"/>
          <p:cNvSpPr txBox="1"/>
          <p:nvPr/>
        </p:nvSpPr>
        <p:spPr>
          <a:xfrm>
            <a:off x="13464418" y="1927931"/>
            <a:ext cx="1232535" cy="110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50">
                <a:solidFill>
                  <a:srgbClr val="FBFBFB"/>
                </a:solidFill>
                <a:latin typeface="Verdana"/>
                <a:ea typeface="Verdana"/>
                <a:cs typeface="Verdana"/>
                <a:sym typeface="Verdana"/>
              </a:rPr>
              <a:t>09</a:t>
            </a:r>
            <a:endParaRPr sz="70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6" name="Google Shape;296;p11"/>
          <p:cNvSpPr txBox="1"/>
          <p:nvPr>
            <p:ph type="title"/>
          </p:nvPr>
        </p:nvSpPr>
        <p:spPr>
          <a:xfrm>
            <a:off x="1594257" y="1471693"/>
            <a:ext cx="8174355" cy="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>
                <a:solidFill>
                  <a:srgbClr val="000000"/>
                </a:solidFill>
              </a:rPr>
              <a:t>ЧТО МЫ УЖЕ ИМЕЕМ?</a:t>
            </a:r>
            <a:endParaRPr sz="5500"/>
          </a:p>
        </p:txBody>
      </p:sp>
      <p:sp>
        <p:nvSpPr>
          <p:cNvPr id="297" name="Google Shape;297;p11"/>
          <p:cNvSpPr txBox="1"/>
          <p:nvPr/>
        </p:nvSpPr>
        <p:spPr>
          <a:xfrm>
            <a:off x="3628698" y="2969790"/>
            <a:ext cx="8612505" cy="5971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4620895" rtl="0" algn="l">
              <a:lnSpc>
                <a:spcPct val="115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3 письма </a:t>
            </a: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о намерениях  сотрудничества.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None/>
            </a:pPr>
            <a:r>
              <a:t/>
            </a:r>
            <a:endParaRPr sz="415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3734434" rtl="0" algn="l">
              <a:lnSpc>
                <a:spcPct val="115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Разработали </a:t>
            </a:r>
            <a:r>
              <a:rPr b="1"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сайт </a:t>
            </a: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и создали  дизайн приложения.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t/>
            </a:r>
            <a:endParaRPr sz="395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5080" rtl="0" algn="l">
              <a:lnSpc>
                <a:spcPct val="115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Проработали </a:t>
            </a:r>
            <a:r>
              <a:rPr b="1"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2 стратегии: </a:t>
            </a: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для частного бизнеса и  для сотрудничества с государственными  структурами.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594360" rtl="0" algn="l">
              <a:lnSpc>
                <a:spcPct val="115599"/>
              </a:lnSpc>
              <a:spcBef>
                <a:spcPts val="2245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Провели интервью с экспертами медицинской  сферы и договорились о </a:t>
            </a:r>
            <a:r>
              <a:rPr b="1"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сотрудничестве </a:t>
            </a:r>
            <a:r>
              <a:rPr lang="en-US" sz="2500">
                <a:solidFill>
                  <a:srgbClr val="1B1B1B"/>
                </a:solidFill>
                <a:latin typeface="Verdana"/>
                <a:ea typeface="Verdana"/>
                <a:cs typeface="Verdana"/>
                <a:sym typeface="Verdana"/>
              </a:rPr>
              <a:t>с  программистами.</a:t>
            </a:r>
            <a:endParaRPr sz="2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98" name="Google Shape;29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13260" y="0"/>
            <a:ext cx="3374738" cy="2142034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1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LIFE LINE </a:t>
            </a:r>
            <a:r>
              <a:rPr lang="en-US">
                <a:solidFill>
                  <a:srgbClr val="1B1B1B"/>
                </a:solidFill>
              </a:rPr>
              <a:t>TEAM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5" name="Google Shape;305;p12"/>
          <p:cNvSpPr txBox="1"/>
          <p:nvPr>
            <p:ph type="title"/>
          </p:nvPr>
        </p:nvSpPr>
        <p:spPr>
          <a:xfrm>
            <a:off x="1984183" y="3637946"/>
            <a:ext cx="14319885" cy="271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-1263015" lvl="0" marL="1275080" marR="5080" rtl="0" algn="l">
              <a:lnSpc>
                <a:spcPct val="11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00"/>
              <a:t>МЫ ИЩЕМ ПАРТНЕРОВ ДЛЯ  ПРОВЕДЕНИЯ </a:t>
            </a:r>
            <a:r>
              <a:rPr lang="en-US" sz="7600">
                <a:solidFill>
                  <a:srgbClr val="5CE1E6"/>
                </a:solidFill>
              </a:rPr>
              <a:t>ПИЛОТА</a:t>
            </a:r>
            <a:endParaRPr sz="7600"/>
          </a:p>
        </p:txBody>
      </p:sp>
      <p:sp>
        <p:nvSpPr>
          <p:cNvPr id="306" name="Google Shape;306;p12"/>
          <p:cNvSpPr/>
          <p:nvPr/>
        </p:nvSpPr>
        <p:spPr>
          <a:xfrm>
            <a:off x="17576806" y="9589689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7" name="Google Shape;307;p12"/>
          <p:cNvSpPr/>
          <p:nvPr/>
        </p:nvSpPr>
        <p:spPr>
          <a:xfrm>
            <a:off x="17071854" y="9589689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8" name="Google Shape;308;p12"/>
          <p:cNvSpPr/>
          <p:nvPr/>
        </p:nvSpPr>
        <p:spPr>
          <a:xfrm>
            <a:off x="16567935" y="9589689"/>
            <a:ext cx="402590" cy="402590"/>
          </a:xfrm>
          <a:custGeom>
            <a:rect b="b" l="l" r="r" t="t"/>
            <a:pathLst>
              <a:path extrusionOk="0" h="402590" w="402590">
                <a:moveTo>
                  <a:pt x="207882" y="402580"/>
                </a:moveTo>
                <a:lnTo>
                  <a:pt x="194697" y="402580"/>
                </a:lnTo>
                <a:lnTo>
                  <a:pt x="188120" y="402256"/>
                </a:lnTo>
                <a:lnTo>
                  <a:pt x="149167" y="395826"/>
                </a:lnTo>
                <a:lnTo>
                  <a:pt x="112216" y="381919"/>
                </a:lnTo>
                <a:lnTo>
                  <a:pt x="78689" y="361071"/>
                </a:lnTo>
                <a:lnTo>
                  <a:pt x="49872" y="334083"/>
                </a:lnTo>
                <a:lnTo>
                  <a:pt x="26875" y="301991"/>
                </a:lnTo>
                <a:lnTo>
                  <a:pt x="10581" y="266030"/>
                </a:lnTo>
                <a:lnTo>
                  <a:pt x="1615" y="227580"/>
                </a:lnTo>
                <a:lnTo>
                  <a:pt x="0" y="207882"/>
                </a:lnTo>
                <a:lnTo>
                  <a:pt x="0" y="194697"/>
                </a:lnTo>
                <a:lnTo>
                  <a:pt x="5153" y="155554"/>
                </a:lnTo>
                <a:lnTo>
                  <a:pt x="17845" y="118168"/>
                </a:lnTo>
                <a:lnTo>
                  <a:pt x="37586" y="83977"/>
                </a:lnTo>
                <a:lnTo>
                  <a:pt x="63618" y="54294"/>
                </a:lnTo>
                <a:lnTo>
                  <a:pt x="94940" y="30260"/>
                </a:lnTo>
                <a:lnTo>
                  <a:pt x="130350" y="12799"/>
                </a:lnTo>
                <a:lnTo>
                  <a:pt x="168486" y="2581"/>
                </a:lnTo>
                <a:lnTo>
                  <a:pt x="194697" y="0"/>
                </a:lnTo>
                <a:lnTo>
                  <a:pt x="207882" y="0"/>
                </a:lnTo>
                <a:lnTo>
                  <a:pt x="247025" y="5153"/>
                </a:lnTo>
                <a:lnTo>
                  <a:pt x="284411" y="17845"/>
                </a:lnTo>
                <a:lnTo>
                  <a:pt x="318602" y="37586"/>
                </a:lnTo>
                <a:lnTo>
                  <a:pt x="348285" y="63618"/>
                </a:lnTo>
                <a:lnTo>
                  <a:pt x="372319" y="94940"/>
                </a:lnTo>
                <a:lnTo>
                  <a:pt x="389780" y="130350"/>
                </a:lnTo>
                <a:lnTo>
                  <a:pt x="399998" y="168486"/>
                </a:lnTo>
                <a:lnTo>
                  <a:pt x="402580" y="194697"/>
                </a:lnTo>
                <a:lnTo>
                  <a:pt x="402580" y="201290"/>
                </a:lnTo>
                <a:lnTo>
                  <a:pt x="402580" y="207882"/>
                </a:lnTo>
                <a:lnTo>
                  <a:pt x="397426" y="247025"/>
                </a:lnTo>
                <a:lnTo>
                  <a:pt x="384734" y="284411"/>
                </a:lnTo>
                <a:lnTo>
                  <a:pt x="364993" y="318602"/>
                </a:lnTo>
                <a:lnTo>
                  <a:pt x="338961" y="348285"/>
                </a:lnTo>
                <a:lnTo>
                  <a:pt x="307639" y="372319"/>
                </a:lnTo>
                <a:lnTo>
                  <a:pt x="272229" y="389780"/>
                </a:lnTo>
                <a:lnTo>
                  <a:pt x="234093" y="399998"/>
                </a:lnTo>
                <a:lnTo>
                  <a:pt x="214459" y="402256"/>
                </a:lnTo>
                <a:lnTo>
                  <a:pt x="207882" y="402580"/>
                </a:lnTo>
                <a:close/>
              </a:path>
            </a:pathLst>
          </a:custGeom>
          <a:solidFill>
            <a:srgbClr val="5CE1E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9" name="Google Shape;309;p12"/>
          <p:cNvSpPr/>
          <p:nvPr/>
        </p:nvSpPr>
        <p:spPr>
          <a:xfrm>
            <a:off x="14947619" y="32594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3" y="370449"/>
                </a:moveTo>
                <a:lnTo>
                  <a:pt x="334287" y="370449"/>
                </a:lnTo>
                <a:lnTo>
                  <a:pt x="326921" y="367637"/>
                </a:lnTo>
                <a:lnTo>
                  <a:pt x="185223" y="225940"/>
                </a:lnTo>
                <a:lnTo>
                  <a:pt x="43526" y="367637"/>
                </a:lnTo>
                <a:lnTo>
                  <a:pt x="36160" y="370449"/>
                </a:lnTo>
                <a:lnTo>
                  <a:pt x="21421" y="370449"/>
                </a:lnTo>
                <a:lnTo>
                  <a:pt x="14055" y="367637"/>
                </a:lnTo>
                <a:lnTo>
                  <a:pt x="8432" y="362014"/>
                </a:lnTo>
                <a:lnTo>
                  <a:pt x="2108" y="352492"/>
                </a:lnTo>
                <a:lnTo>
                  <a:pt x="0" y="341658"/>
                </a:lnTo>
                <a:lnTo>
                  <a:pt x="2108" y="330825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7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39" y="17954"/>
                </a:lnTo>
                <a:lnTo>
                  <a:pt x="370447" y="28789"/>
                </a:lnTo>
                <a:lnTo>
                  <a:pt x="368339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5"/>
                </a:lnTo>
                <a:lnTo>
                  <a:pt x="370447" y="341658"/>
                </a:lnTo>
                <a:lnTo>
                  <a:pt x="368339" y="352492"/>
                </a:lnTo>
                <a:lnTo>
                  <a:pt x="362015" y="362014"/>
                </a:lnTo>
                <a:lnTo>
                  <a:pt x="356392" y="367637"/>
                </a:lnTo>
                <a:lnTo>
                  <a:pt x="349023" y="370449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0" name="Google Shape;310;p12"/>
          <p:cNvSpPr/>
          <p:nvPr/>
        </p:nvSpPr>
        <p:spPr>
          <a:xfrm>
            <a:off x="15846564" y="32594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4" y="370450"/>
                </a:moveTo>
                <a:lnTo>
                  <a:pt x="334287" y="370450"/>
                </a:lnTo>
                <a:lnTo>
                  <a:pt x="326922" y="367638"/>
                </a:lnTo>
                <a:lnTo>
                  <a:pt x="185224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4" y="144507"/>
                </a:lnTo>
                <a:lnTo>
                  <a:pt x="321298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6" y="321303"/>
                </a:lnTo>
                <a:lnTo>
                  <a:pt x="368340" y="330826"/>
                </a:lnTo>
                <a:lnTo>
                  <a:pt x="370449" y="341659"/>
                </a:lnTo>
                <a:lnTo>
                  <a:pt x="368340" y="352493"/>
                </a:lnTo>
                <a:lnTo>
                  <a:pt x="362016" y="362015"/>
                </a:lnTo>
                <a:lnTo>
                  <a:pt x="356393" y="367638"/>
                </a:lnTo>
                <a:lnTo>
                  <a:pt x="349024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1" name="Google Shape;311;p12"/>
          <p:cNvSpPr/>
          <p:nvPr/>
        </p:nvSpPr>
        <p:spPr>
          <a:xfrm>
            <a:off x="16679809" y="32594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3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3" y="144506"/>
                </a:lnTo>
                <a:lnTo>
                  <a:pt x="321297" y="8430"/>
                </a:lnTo>
                <a:lnTo>
                  <a:pt x="330823" y="2107"/>
                </a:lnTo>
                <a:lnTo>
                  <a:pt x="341656" y="0"/>
                </a:lnTo>
                <a:lnTo>
                  <a:pt x="352490" y="2107"/>
                </a:lnTo>
                <a:lnTo>
                  <a:pt x="362015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5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40" y="330826"/>
                </a:lnTo>
                <a:lnTo>
                  <a:pt x="370448" y="341659"/>
                </a:lnTo>
                <a:lnTo>
                  <a:pt x="368340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3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2" name="Google Shape;312;p12"/>
          <p:cNvSpPr/>
          <p:nvPr/>
        </p:nvSpPr>
        <p:spPr>
          <a:xfrm>
            <a:off x="17578754" y="325947"/>
            <a:ext cx="370840" cy="370840"/>
          </a:xfrm>
          <a:custGeom>
            <a:rect b="b" l="l" r="r" t="t"/>
            <a:pathLst>
              <a:path extrusionOk="0" h="370840" w="370840">
                <a:moveTo>
                  <a:pt x="349022" y="370450"/>
                </a:moveTo>
                <a:lnTo>
                  <a:pt x="334287" y="370450"/>
                </a:lnTo>
                <a:lnTo>
                  <a:pt x="326921" y="367638"/>
                </a:lnTo>
                <a:lnTo>
                  <a:pt x="185223" y="225941"/>
                </a:lnTo>
                <a:lnTo>
                  <a:pt x="43526" y="367638"/>
                </a:lnTo>
                <a:lnTo>
                  <a:pt x="36160" y="370450"/>
                </a:lnTo>
                <a:lnTo>
                  <a:pt x="21421" y="370450"/>
                </a:lnTo>
                <a:lnTo>
                  <a:pt x="14055" y="367638"/>
                </a:lnTo>
                <a:lnTo>
                  <a:pt x="8432" y="362015"/>
                </a:lnTo>
                <a:lnTo>
                  <a:pt x="2108" y="352493"/>
                </a:lnTo>
                <a:lnTo>
                  <a:pt x="0" y="341659"/>
                </a:lnTo>
                <a:lnTo>
                  <a:pt x="2108" y="330826"/>
                </a:lnTo>
                <a:lnTo>
                  <a:pt x="8432" y="321303"/>
                </a:lnTo>
                <a:lnTo>
                  <a:pt x="144508" y="185225"/>
                </a:lnTo>
                <a:lnTo>
                  <a:pt x="8432" y="49148"/>
                </a:lnTo>
                <a:lnTo>
                  <a:pt x="2108" y="39624"/>
                </a:lnTo>
                <a:lnTo>
                  <a:pt x="0" y="28789"/>
                </a:lnTo>
                <a:lnTo>
                  <a:pt x="2108" y="17955"/>
                </a:lnTo>
                <a:lnTo>
                  <a:pt x="8432" y="8431"/>
                </a:lnTo>
                <a:lnTo>
                  <a:pt x="17959" y="2107"/>
                </a:lnTo>
                <a:lnTo>
                  <a:pt x="28793" y="1"/>
                </a:lnTo>
                <a:lnTo>
                  <a:pt x="39626" y="2109"/>
                </a:lnTo>
                <a:lnTo>
                  <a:pt x="49150" y="8431"/>
                </a:lnTo>
                <a:lnTo>
                  <a:pt x="185225" y="144506"/>
                </a:lnTo>
                <a:lnTo>
                  <a:pt x="321299" y="8430"/>
                </a:lnTo>
                <a:lnTo>
                  <a:pt x="330824" y="2107"/>
                </a:lnTo>
                <a:lnTo>
                  <a:pt x="341657" y="0"/>
                </a:lnTo>
                <a:lnTo>
                  <a:pt x="352491" y="2107"/>
                </a:lnTo>
                <a:lnTo>
                  <a:pt x="362016" y="8430"/>
                </a:lnTo>
                <a:lnTo>
                  <a:pt x="368340" y="17954"/>
                </a:lnTo>
                <a:lnTo>
                  <a:pt x="370448" y="28789"/>
                </a:lnTo>
                <a:lnTo>
                  <a:pt x="368340" y="39623"/>
                </a:lnTo>
                <a:lnTo>
                  <a:pt x="362016" y="49148"/>
                </a:lnTo>
                <a:lnTo>
                  <a:pt x="225940" y="185224"/>
                </a:lnTo>
                <a:lnTo>
                  <a:pt x="362015" y="321303"/>
                </a:lnTo>
                <a:lnTo>
                  <a:pt x="368339" y="330826"/>
                </a:lnTo>
                <a:lnTo>
                  <a:pt x="370447" y="341659"/>
                </a:lnTo>
                <a:lnTo>
                  <a:pt x="368339" y="352493"/>
                </a:lnTo>
                <a:lnTo>
                  <a:pt x="362015" y="362015"/>
                </a:lnTo>
                <a:lnTo>
                  <a:pt x="356392" y="367638"/>
                </a:lnTo>
                <a:lnTo>
                  <a:pt x="349022" y="37045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313" name="Google Shape;313;p12"/>
          <p:cNvGrpSpPr/>
          <p:nvPr/>
        </p:nvGrpSpPr>
        <p:grpSpPr>
          <a:xfrm>
            <a:off x="0" y="0"/>
            <a:ext cx="17259300" cy="8621711"/>
            <a:chOff x="0" y="0"/>
            <a:chExt cx="17259300" cy="8621711"/>
          </a:xfrm>
        </p:grpSpPr>
        <p:sp>
          <p:nvSpPr>
            <p:cNvPr id="314" name="Google Shape;314;p12"/>
            <p:cNvSpPr/>
            <p:nvPr/>
          </p:nvSpPr>
          <p:spPr>
            <a:xfrm>
              <a:off x="1028700" y="1646236"/>
              <a:ext cx="16230600" cy="6975475"/>
            </a:xfrm>
            <a:custGeom>
              <a:rect b="b" l="l" r="r" t="t"/>
              <a:pathLst>
                <a:path extrusionOk="0" h="6975475" w="16230600">
                  <a:moveTo>
                    <a:pt x="7530122" y="5864733"/>
                  </a:moveTo>
                  <a:lnTo>
                    <a:pt x="7522591" y="5818162"/>
                  </a:lnTo>
                  <a:lnTo>
                    <a:pt x="7501623" y="5777674"/>
                  </a:lnTo>
                  <a:lnTo>
                    <a:pt x="7495832" y="5771883"/>
                  </a:lnTo>
                  <a:lnTo>
                    <a:pt x="7475474" y="5751525"/>
                  </a:lnTo>
                  <a:lnTo>
                    <a:pt x="7475474" y="5864733"/>
                  </a:lnTo>
                  <a:lnTo>
                    <a:pt x="7468159" y="5900839"/>
                  </a:lnTo>
                  <a:lnTo>
                    <a:pt x="7448245" y="5930354"/>
                  </a:lnTo>
                  <a:lnTo>
                    <a:pt x="7418730" y="5950267"/>
                  </a:lnTo>
                  <a:lnTo>
                    <a:pt x="7382624" y="5957582"/>
                  </a:lnTo>
                  <a:lnTo>
                    <a:pt x="7346518" y="5950267"/>
                  </a:lnTo>
                  <a:lnTo>
                    <a:pt x="7317003" y="5930354"/>
                  </a:lnTo>
                  <a:lnTo>
                    <a:pt x="7297077" y="5900839"/>
                  </a:lnTo>
                  <a:lnTo>
                    <a:pt x="7289774" y="5864733"/>
                  </a:lnTo>
                  <a:lnTo>
                    <a:pt x="7297077" y="5828627"/>
                  </a:lnTo>
                  <a:lnTo>
                    <a:pt x="7346518" y="5779186"/>
                  </a:lnTo>
                  <a:lnTo>
                    <a:pt x="7418730" y="5779186"/>
                  </a:lnTo>
                  <a:lnTo>
                    <a:pt x="7468159" y="5828627"/>
                  </a:lnTo>
                  <a:lnTo>
                    <a:pt x="7475474" y="5864733"/>
                  </a:lnTo>
                  <a:lnTo>
                    <a:pt x="7475474" y="5751525"/>
                  </a:lnTo>
                  <a:lnTo>
                    <a:pt x="7469683" y="5745721"/>
                  </a:lnTo>
                  <a:lnTo>
                    <a:pt x="7429195" y="5724766"/>
                  </a:lnTo>
                  <a:lnTo>
                    <a:pt x="7382624" y="5717222"/>
                  </a:lnTo>
                  <a:lnTo>
                    <a:pt x="7336053" y="5724766"/>
                  </a:lnTo>
                  <a:lnTo>
                    <a:pt x="7295566" y="5745721"/>
                  </a:lnTo>
                  <a:lnTo>
                    <a:pt x="7263612" y="5777674"/>
                  </a:lnTo>
                  <a:lnTo>
                    <a:pt x="7242657" y="5818162"/>
                  </a:lnTo>
                  <a:lnTo>
                    <a:pt x="7235126" y="5864733"/>
                  </a:lnTo>
                  <a:lnTo>
                    <a:pt x="7242657" y="5911304"/>
                  </a:lnTo>
                  <a:lnTo>
                    <a:pt x="7263612" y="5951779"/>
                  </a:lnTo>
                  <a:lnTo>
                    <a:pt x="7295566" y="5983732"/>
                  </a:lnTo>
                  <a:lnTo>
                    <a:pt x="7336053" y="6004699"/>
                  </a:lnTo>
                  <a:lnTo>
                    <a:pt x="7382624" y="6012231"/>
                  </a:lnTo>
                  <a:lnTo>
                    <a:pt x="7429195" y="6004699"/>
                  </a:lnTo>
                  <a:lnTo>
                    <a:pt x="7469683" y="5983732"/>
                  </a:lnTo>
                  <a:lnTo>
                    <a:pt x="7495832" y="5957582"/>
                  </a:lnTo>
                  <a:lnTo>
                    <a:pt x="7501623" y="5951779"/>
                  </a:lnTo>
                  <a:lnTo>
                    <a:pt x="7522591" y="5911304"/>
                  </a:lnTo>
                  <a:lnTo>
                    <a:pt x="7530122" y="5864733"/>
                  </a:lnTo>
                  <a:close/>
                </a:path>
                <a:path extrusionOk="0" h="6975475" w="16230600">
                  <a:moveTo>
                    <a:pt x="7530122" y="976198"/>
                  </a:moveTo>
                  <a:lnTo>
                    <a:pt x="7522591" y="929627"/>
                  </a:lnTo>
                  <a:lnTo>
                    <a:pt x="7501623" y="889139"/>
                  </a:lnTo>
                  <a:lnTo>
                    <a:pt x="7495832" y="883335"/>
                  </a:lnTo>
                  <a:lnTo>
                    <a:pt x="7475474" y="862977"/>
                  </a:lnTo>
                  <a:lnTo>
                    <a:pt x="7475474" y="976198"/>
                  </a:lnTo>
                  <a:lnTo>
                    <a:pt x="7468159" y="1012304"/>
                  </a:lnTo>
                  <a:lnTo>
                    <a:pt x="7448245" y="1041819"/>
                  </a:lnTo>
                  <a:lnTo>
                    <a:pt x="7418730" y="1061732"/>
                  </a:lnTo>
                  <a:lnTo>
                    <a:pt x="7382624" y="1069035"/>
                  </a:lnTo>
                  <a:lnTo>
                    <a:pt x="7346518" y="1061732"/>
                  </a:lnTo>
                  <a:lnTo>
                    <a:pt x="7317003" y="1041819"/>
                  </a:lnTo>
                  <a:lnTo>
                    <a:pt x="7297077" y="1012304"/>
                  </a:lnTo>
                  <a:lnTo>
                    <a:pt x="7289774" y="976198"/>
                  </a:lnTo>
                  <a:lnTo>
                    <a:pt x="7297077" y="940079"/>
                  </a:lnTo>
                  <a:lnTo>
                    <a:pt x="7317003" y="910564"/>
                  </a:lnTo>
                  <a:lnTo>
                    <a:pt x="7346518" y="890651"/>
                  </a:lnTo>
                  <a:lnTo>
                    <a:pt x="7382624" y="883335"/>
                  </a:lnTo>
                  <a:lnTo>
                    <a:pt x="7418730" y="890651"/>
                  </a:lnTo>
                  <a:lnTo>
                    <a:pt x="7448245" y="910564"/>
                  </a:lnTo>
                  <a:lnTo>
                    <a:pt x="7468159" y="940079"/>
                  </a:lnTo>
                  <a:lnTo>
                    <a:pt x="7475474" y="976198"/>
                  </a:lnTo>
                  <a:lnTo>
                    <a:pt x="7475474" y="862977"/>
                  </a:lnTo>
                  <a:lnTo>
                    <a:pt x="7469683" y="857186"/>
                  </a:lnTo>
                  <a:lnTo>
                    <a:pt x="7429195" y="836218"/>
                  </a:lnTo>
                  <a:lnTo>
                    <a:pt x="7382624" y="828687"/>
                  </a:lnTo>
                  <a:lnTo>
                    <a:pt x="7336053" y="836218"/>
                  </a:lnTo>
                  <a:lnTo>
                    <a:pt x="7295566" y="857186"/>
                  </a:lnTo>
                  <a:lnTo>
                    <a:pt x="7263612" y="889139"/>
                  </a:lnTo>
                  <a:lnTo>
                    <a:pt x="7242657" y="929627"/>
                  </a:lnTo>
                  <a:lnTo>
                    <a:pt x="7235126" y="976198"/>
                  </a:lnTo>
                  <a:lnTo>
                    <a:pt x="7242657" y="1022769"/>
                  </a:lnTo>
                  <a:lnTo>
                    <a:pt x="7263612" y="1063244"/>
                  </a:lnTo>
                  <a:lnTo>
                    <a:pt x="7295566" y="1095197"/>
                  </a:lnTo>
                  <a:lnTo>
                    <a:pt x="7336053" y="1116164"/>
                  </a:lnTo>
                  <a:lnTo>
                    <a:pt x="7382624" y="1123696"/>
                  </a:lnTo>
                  <a:lnTo>
                    <a:pt x="7429195" y="1116164"/>
                  </a:lnTo>
                  <a:lnTo>
                    <a:pt x="7469683" y="1095197"/>
                  </a:lnTo>
                  <a:lnTo>
                    <a:pt x="7495832" y="1069035"/>
                  </a:lnTo>
                  <a:lnTo>
                    <a:pt x="7501623" y="1063244"/>
                  </a:lnTo>
                  <a:lnTo>
                    <a:pt x="7522591" y="1022769"/>
                  </a:lnTo>
                  <a:lnTo>
                    <a:pt x="7530122" y="976198"/>
                  </a:lnTo>
                  <a:close/>
                </a:path>
                <a:path extrusionOk="0" h="6975475" w="16230600">
                  <a:moveTo>
                    <a:pt x="8018500" y="5864733"/>
                  </a:moveTo>
                  <a:lnTo>
                    <a:pt x="8010969" y="5818162"/>
                  </a:lnTo>
                  <a:lnTo>
                    <a:pt x="7990002" y="5777674"/>
                  </a:lnTo>
                  <a:lnTo>
                    <a:pt x="7984210" y="5771883"/>
                  </a:lnTo>
                  <a:lnTo>
                    <a:pt x="7963852" y="5751525"/>
                  </a:lnTo>
                  <a:lnTo>
                    <a:pt x="7963852" y="5864733"/>
                  </a:lnTo>
                  <a:lnTo>
                    <a:pt x="7956537" y="5900839"/>
                  </a:lnTo>
                  <a:lnTo>
                    <a:pt x="7936624" y="5930354"/>
                  </a:lnTo>
                  <a:lnTo>
                    <a:pt x="7907109" y="5950267"/>
                  </a:lnTo>
                  <a:lnTo>
                    <a:pt x="7871003" y="5957582"/>
                  </a:lnTo>
                  <a:lnTo>
                    <a:pt x="7834897" y="5950267"/>
                  </a:lnTo>
                  <a:lnTo>
                    <a:pt x="7805382" y="5930354"/>
                  </a:lnTo>
                  <a:lnTo>
                    <a:pt x="7785455" y="5900839"/>
                  </a:lnTo>
                  <a:lnTo>
                    <a:pt x="7778153" y="5864733"/>
                  </a:lnTo>
                  <a:lnTo>
                    <a:pt x="7785455" y="5828627"/>
                  </a:lnTo>
                  <a:lnTo>
                    <a:pt x="7834897" y="5779186"/>
                  </a:lnTo>
                  <a:lnTo>
                    <a:pt x="7907109" y="5779186"/>
                  </a:lnTo>
                  <a:lnTo>
                    <a:pt x="7956537" y="5828627"/>
                  </a:lnTo>
                  <a:lnTo>
                    <a:pt x="7963852" y="5864733"/>
                  </a:lnTo>
                  <a:lnTo>
                    <a:pt x="7963852" y="5751525"/>
                  </a:lnTo>
                  <a:lnTo>
                    <a:pt x="7958048" y="5745721"/>
                  </a:lnTo>
                  <a:lnTo>
                    <a:pt x="7917574" y="5724766"/>
                  </a:lnTo>
                  <a:lnTo>
                    <a:pt x="7871003" y="5717222"/>
                  </a:lnTo>
                  <a:lnTo>
                    <a:pt x="7824432" y="5724766"/>
                  </a:lnTo>
                  <a:lnTo>
                    <a:pt x="7783944" y="5745721"/>
                  </a:lnTo>
                  <a:lnTo>
                    <a:pt x="7751991" y="5777674"/>
                  </a:lnTo>
                  <a:lnTo>
                    <a:pt x="7731036" y="5818162"/>
                  </a:lnTo>
                  <a:lnTo>
                    <a:pt x="7723505" y="5864733"/>
                  </a:lnTo>
                  <a:lnTo>
                    <a:pt x="7731036" y="5911304"/>
                  </a:lnTo>
                  <a:lnTo>
                    <a:pt x="7751991" y="5951779"/>
                  </a:lnTo>
                  <a:lnTo>
                    <a:pt x="7783944" y="5983732"/>
                  </a:lnTo>
                  <a:lnTo>
                    <a:pt x="7824432" y="6004699"/>
                  </a:lnTo>
                  <a:lnTo>
                    <a:pt x="7871003" y="6012231"/>
                  </a:lnTo>
                  <a:lnTo>
                    <a:pt x="7917574" y="6004699"/>
                  </a:lnTo>
                  <a:lnTo>
                    <a:pt x="7958048" y="5983732"/>
                  </a:lnTo>
                  <a:lnTo>
                    <a:pt x="7984210" y="5957582"/>
                  </a:lnTo>
                  <a:lnTo>
                    <a:pt x="7990002" y="5951779"/>
                  </a:lnTo>
                  <a:lnTo>
                    <a:pt x="8010969" y="5911304"/>
                  </a:lnTo>
                  <a:lnTo>
                    <a:pt x="8018500" y="5864733"/>
                  </a:lnTo>
                  <a:close/>
                </a:path>
                <a:path extrusionOk="0" h="6975475" w="16230600">
                  <a:moveTo>
                    <a:pt x="8018500" y="976198"/>
                  </a:moveTo>
                  <a:lnTo>
                    <a:pt x="8010969" y="929627"/>
                  </a:lnTo>
                  <a:lnTo>
                    <a:pt x="7990002" y="889139"/>
                  </a:lnTo>
                  <a:lnTo>
                    <a:pt x="7984210" y="883335"/>
                  </a:lnTo>
                  <a:lnTo>
                    <a:pt x="7963852" y="862990"/>
                  </a:lnTo>
                  <a:lnTo>
                    <a:pt x="7963852" y="976198"/>
                  </a:lnTo>
                  <a:lnTo>
                    <a:pt x="7956537" y="1012304"/>
                  </a:lnTo>
                  <a:lnTo>
                    <a:pt x="7936624" y="1041819"/>
                  </a:lnTo>
                  <a:lnTo>
                    <a:pt x="7907109" y="1061732"/>
                  </a:lnTo>
                  <a:lnTo>
                    <a:pt x="7871003" y="1069035"/>
                  </a:lnTo>
                  <a:lnTo>
                    <a:pt x="7834897" y="1061732"/>
                  </a:lnTo>
                  <a:lnTo>
                    <a:pt x="7805382" y="1041819"/>
                  </a:lnTo>
                  <a:lnTo>
                    <a:pt x="7785455" y="1012304"/>
                  </a:lnTo>
                  <a:lnTo>
                    <a:pt x="7778153" y="976198"/>
                  </a:lnTo>
                  <a:lnTo>
                    <a:pt x="7785455" y="940079"/>
                  </a:lnTo>
                  <a:lnTo>
                    <a:pt x="7805382" y="910564"/>
                  </a:lnTo>
                  <a:lnTo>
                    <a:pt x="7834897" y="890651"/>
                  </a:lnTo>
                  <a:lnTo>
                    <a:pt x="7871003" y="883335"/>
                  </a:lnTo>
                  <a:lnTo>
                    <a:pt x="7907109" y="890651"/>
                  </a:lnTo>
                  <a:lnTo>
                    <a:pt x="7936624" y="910564"/>
                  </a:lnTo>
                  <a:lnTo>
                    <a:pt x="7956537" y="940079"/>
                  </a:lnTo>
                  <a:lnTo>
                    <a:pt x="7963852" y="976198"/>
                  </a:lnTo>
                  <a:lnTo>
                    <a:pt x="7963852" y="862990"/>
                  </a:lnTo>
                  <a:lnTo>
                    <a:pt x="7958048" y="857186"/>
                  </a:lnTo>
                  <a:lnTo>
                    <a:pt x="7917574" y="836218"/>
                  </a:lnTo>
                  <a:lnTo>
                    <a:pt x="7871003" y="828687"/>
                  </a:lnTo>
                  <a:lnTo>
                    <a:pt x="7824432" y="836218"/>
                  </a:lnTo>
                  <a:lnTo>
                    <a:pt x="7783944" y="857186"/>
                  </a:lnTo>
                  <a:lnTo>
                    <a:pt x="7751991" y="889139"/>
                  </a:lnTo>
                  <a:lnTo>
                    <a:pt x="7731036" y="929627"/>
                  </a:lnTo>
                  <a:lnTo>
                    <a:pt x="7723505" y="976198"/>
                  </a:lnTo>
                  <a:lnTo>
                    <a:pt x="7731036" y="1022769"/>
                  </a:lnTo>
                  <a:lnTo>
                    <a:pt x="7751991" y="1063244"/>
                  </a:lnTo>
                  <a:lnTo>
                    <a:pt x="7783944" y="1095197"/>
                  </a:lnTo>
                  <a:lnTo>
                    <a:pt x="7824432" y="1116164"/>
                  </a:lnTo>
                  <a:lnTo>
                    <a:pt x="7871003" y="1123696"/>
                  </a:lnTo>
                  <a:lnTo>
                    <a:pt x="7917574" y="1116164"/>
                  </a:lnTo>
                  <a:lnTo>
                    <a:pt x="7958048" y="1095197"/>
                  </a:lnTo>
                  <a:lnTo>
                    <a:pt x="7984210" y="1069035"/>
                  </a:lnTo>
                  <a:lnTo>
                    <a:pt x="7990002" y="1063244"/>
                  </a:lnTo>
                  <a:lnTo>
                    <a:pt x="8010969" y="1022769"/>
                  </a:lnTo>
                  <a:lnTo>
                    <a:pt x="8018500" y="976198"/>
                  </a:lnTo>
                  <a:close/>
                </a:path>
                <a:path extrusionOk="0" h="6975475" w="16230600">
                  <a:moveTo>
                    <a:pt x="8506879" y="5864733"/>
                  </a:moveTo>
                  <a:lnTo>
                    <a:pt x="8499335" y="5818162"/>
                  </a:lnTo>
                  <a:lnTo>
                    <a:pt x="8478380" y="5777674"/>
                  </a:lnTo>
                  <a:lnTo>
                    <a:pt x="8472589" y="5771883"/>
                  </a:lnTo>
                  <a:lnTo>
                    <a:pt x="8452218" y="5751512"/>
                  </a:lnTo>
                  <a:lnTo>
                    <a:pt x="8452218" y="5864733"/>
                  </a:lnTo>
                  <a:lnTo>
                    <a:pt x="8444916" y="5900839"/>
                  </a:lnTo>
                  <a:lnTo>
                    <a:pt x="8425002" y="5930354"/>
                  </a:lnTo>
                  <a:lnTo>
                    <a:pt x="8395475" y="5950267"/>
                  </a:lnTo>
                  <a:lnTo>
                    <a:pt x="8359368" y="5957582"/>
                  </a:lnTo>
                  <a:lnTo>
                    <a:pt x="8323275" y="5950267"/>
                  </a:lnTo>
                  <a:lnTo>
                    <a:pt x="8293748" y="5930354"/>
                  </a:lnTo>
                  <a:lnTo>
                    <a:pt x="8273834" y="5900839"/>
                  </a:lnTo>
                  <a:lnTo>
                    <a:pt x="8266531" y="5864733"/>
                  </a:lnTo>
                  <a:lnTo>
                    <a:pt x="8273834" y="5828627"/>
                  </a:lnTo>
                  <a:lnTo>
                    <a:pt x="8323275" y="5779186"/>
                  </a:lnTo>
                  <a:lnTo>
                    <a:pt x="8395475" y="5779186"/>
                  </a:lnTo>
                  <a:lnTo>
                    <a:pt x="8444916" y="5828627"/>
                  </a:lnTo>
                  <a:lnTo>
                    <a:pt x="8452218" y="5864733"/>
                  </a:lnTo>
                  <a:lnTo>
                    <a:pt x="8452218" y="5751512"/>
                  </a:lnTo>
                  <a:lnTo>
                    <a:pt x="8446427" y="5745721"/>
                  </a:lnTo>
                  <a:lnTo>
                    <a:pt x="8405952" y="5724766"/>
                  </a:lnTo>
                  <a:lnTo>
                    <a:pt x="8359368" y="5717222"/>
                  </a:lnTo>
                  <a:lnTo>
                    <a:pt x="8312798" y="5724766"/>
                  </a:lnTo>
                  <a:lnTo>
                    <a:pt x="8272323" y="5745721"/>
                  </a:lnTo>
                  <a:lnTo>
                    <a:pt x="8240369" y="5777674"/>
                  </a:lnTo>
                  <a:lnTo>
                    <a:pt x="8219402" y="5818162"/>
                  </a:lnTo>
                  <a:lnTo>
                    <a:pt x="8211871" y="5864733"/>
                  </a:lnTo>
                  <a:lnTo>
                    <a:pt x="8219402" y="5911304"/>
                  </a:lnTo>
                  <a:lnTo>
                    <a:pt x="8240369" y="5951779"/>
                  </a:lnTo>
                  <a:lnTo>
                    <a:pt x="8272323" y="5983732"/>
                  </a:lnTo>
                  <a:lnTo>
                    <a:pt x="8312798" y="6004699"/>
                  </a:lnTo>
                  <a:lnTo>
                    <a:pt x="8359368" y="6012231"/>
                  </a:lnTo>
                  <a:lnTo>
                    <a:pt x="8405952" y="6004699"/>
                  </a:lnTo>
                  <a:lnTo>
                    <a:pt x="8446427" y="5983732"/>
                  </a:lnTo>
                  <a:lnTo>
                    <a:pt x="8472589" y="5957582"/>
                  </a:lnTo>
                  <a:lnTo>
                    <a:pt x="8478380" y="5951779"/>
                  </a:lnTo>
                  <a:lnTo>
                    <a:pt x="8499348" y="5911304"/>
                  </a:lnTo>
                  <a:lnTo>
                    <a:pt x="8506879" y="5864733"/>
                  </a:lnTo>
                  <a:close/>
                </a:path>
                <a:path extrusionOk="0" h="6975475" w="16230600">
                  <a:moveTo>
                    <a:pt x="8506879" y="976198"/>
                  </a:moveTo>
                  <a:lnTo>
                    <a:pt x="8499335" y="929627"/>
                  </a:lnTo>
                  <a:lnTo>
                    <a:pt x="8478380" y="889139"/>
                  </a:lnTo>
                  <a:lnTo>
                    <a:pt x="8472589" y="883335"/>
                  </a:lnTo>
                  <a:lnTo>
                    <a:pt x="8452218" y="862977"/>
                  </a:lnTo>
                  <a:lnTo>
                    <a:pt x="8452218" y="976198"/>
                  </a:lnTo>
                  <a:lnTo>
                    <a:pt x="8444916" y="1012304"/>
                  </a:lnTo>
                  <a:lnTo>
                    <a:pt x="8425002" y="1041819"/>
                  </a:lnTo>
                  <a:lnTo>
                    <a:pt x="8395475" y="1061732"/>
                  </a:lnTo>
                  <a:lnTo>
                    <a:pt x="8359368" y="1069035"/>
                  </a:lnTo>
                  <a:lnTo>
                    <a:pt x="8323275" y="1061732"/>
                  </a:lnTo>
                  <a:lnTo>
                    <a:pt x="8293748" y="1041819"/>
                  </a:lnTo>
                  <a:lnTo>
                    <a:pt x="8273834" y="1012304"/>
                  </a:lnTo>
                  <a:lnTo>
                    <a:pt x="8266531" y="976198"/>
                  </a:lnTo>
                  <a:lnTo>
                    <a:pt x="8273834" y="940079"/>
                  </a:lnTo>
                  <a:lnTo>
                    <a:pt x="8293748" y="910564"/>
                  </a:lnTo>
                  <a:lnTo>
                    <a:pt x="8323275" y="890651"/>
                  </a:lnTo>
                  <a:lnTo>
                    <a:pt x="8359368" y="883335"/>
                  </a:lnTo>
                  <a:lnTo>
                    <a:pt x="8395475" y="890651"/>
                  </a:lnTo>
                  <a:lnTo>
                    <a:pt x="8425002" y="910564"/>
                  </a:lnTo>
                  <a:lnTo>
                    <a:pt x="8444916" y="940079"/>
                  </a:lnTo>
                  <a:lnTo>
                    <a:pt x="8452218" y="976198"/>
                  </a:lnTo>
                  <a:lnTo>
                    <a:pt x="8452218" y="862977"/>
                  </a:lnTo>
                  <a:lnTo>
                    <a:pt x="8446427" y="857186"/>
                  </a:lnTo>
                  <a:lnTo>
                    <a:pt x="8405952" y="836218"/>
                  </a:lnTo>
                  <a:lnTo>
                    <a:pt x="8359368" y="828687"/>
                  </a:lnTo>
                  <a:lnTo>
                    <a:pt x="8312798" y="836218"/>
                  </a:lnTo>
                  <a:lnTo>
                    <a:pt x="8272323" y="857186"/>
                  </a:lnTo>
                  <a:lnTo>
                    <a:pt x="8240369" y="889139"/>
                  </a:lnTo>
                  <a:lnTo>
                    <a:pt x="8219402" y="929627"/>
                  </a:lnTo>
                  <a:lnTo>
                    <a:pt x="8211871" y="976198"/>
                  </a:lnTo>
                  <a:lnTo>
                    <a:pt x="8219402" y="1022769"/>
                  </a:lnTo>
                  <a:lnTo>
                    <a:pt x="8240369" y="1063244"/>
                  </a:lnTo>
                  <a:lnTo>
                    <a:pt x="8272323" y="1095197"/>
                  </a:lnTo>
                  <a:lnTo>
                    <a:pt x="8312798" y="1116164"/>
                  </a:lnTo>
                  <a:lnTo>
                    <a:pt x="8359368" y="1123696"/>
                  </a:lnTo>
                  <a:lnTo>
                    <a:pt x="8405952" y="1116164"/>
                  </a:lnTo>
                  <a:lnTo>
                    <a:pt x="8446427" y="1095197"/>
                  </a:lnTo>
                  <a:lnTo>
                    <a:pt x="8472589" y="1069035"/>
                  </a:lnTo>
                  <a:lnTo>
                    <a:pt x="8478380" y="1063244"/>
                  </a:lnTo>
                  <a:lnTo>
                    <a:pt x="8499348" y="1022769"/>
                  </a:lnTo>
                  <a:lnTo>
                    <a:pt x="8506879" y="976198"/>
                  </a:lnTo>
                  <a:close/>
                </a:path>
                <a:path extrusionOk="0" h="6975475" w="16230600">
                  <a:moveTo>
                    <a:pt x="8995245" y="5864733"/>
                  </a:moveTo>
                  <a:lnTo>
                    <a:pt x="8987714" y="5818162"/>
                  </a:lnTo>
                  <a:lnTo>
                    <a:pt x="8966759" y="5777674"/>
                  </a:lnTo>
                  <a:lnTo>
                    <a:pt x="8960955" y="5771883"/>
                  </a:lnTo>
                  <a:lnTo>
                    <a:pt x="8940597" y="5751525"/>
                  </a:lnTo>
                  <a:lnTo>
                    <a:pt x="8940597" y="5864733"/>
                  </a:lnTo>
                  <a:lnTo>
                    <a:pt x="8933294" y="5900839"/>
                  </a:lnTo>
                  <a:lnTo>
                    <a:pt x="8913381" y="5930354"/>
                  </a:lnTo>
                  <a:lnTo>
                    <a:pt x="8883866" y="5950267"/>
                  </a:lnTo>
                  <a:lnTo>
                    <a:pt x="8847747" y="5957582"/>
                  </a:lnTo>
                  <a:lnTo>
                    <a:pt x="8811641" y="5950267"/>
                  </a:lnTo>
                  <a:lnTo>
                    <a:pt x="8782126" y="5930354"/>
                  </a:lnTo>
                  <a:lnTo>
                    <a:pt x="8762213" y="5900839"/>
                  </a:lnTo>
                  <a:lnTo>
                    <a:pt x="8754910" y="5864733"/>
                  </a:lnTo>
                  <a:lnTo>
                    <a:pt x="8762213" y="5828627"/>
                  </a:lnTo>
                  <a:lnTo>
                    <a:pt x="8811641" y="5779186"/>
                  </a:lnTo>
                  <a:lnTo>
                    <a:pt x="8883866" y="5779186"/>
                  </a:lnTo>
                  <a:lnTo>
                    <a:pt x="8933294" y="5828627"/>
                  </a:lnTo>
                  <a:lnTo>
                    <a:pt x="8940597" y="5864733"/>
                  </a:lnTo>
                  <a:lnTo>
                    <a:pt x="8940597" y="5751525"/>
                  </a:lnTo>
                  <a:lnTo>
                    <a:pt x="8934806" y="5745721"/>
                  </a:lnTo>
                  <a:lnTo>
                    <a:pt x="8894318" y="5724766"/>
                  </a:lnTo>
                  <a:lnTo>
                    <a:pt x="8847747" y="5717222"/>
                  </a:lnTo>
                  <a:lnTo>
                    <a:pt x="8801176" y="5724766"/>
                  </a:lnTo>
                  <a:lnTo>
                    <a:pt x="8760701" y="5745721"/>
                  </a:lnTo>
                  <a:lnTo>
                    <a:pt x="8728748" y="5777674"/>
                  </a:lnTo>
                  <a:lnTo>
                    <a:pt x="8707780" y="5818162"/>
                  </a:lnTo>
                  <a:lnTo>
                    <a:pt x="8700249" y="5864733"/>
                  </a:lnTo>
                  <a:lnTo>
                    <a:pt x="8707780" y="5911304"/>
                  </a:lnTo>
                  <a:lnTo>
                    <a:pt x="8728748" y="5951779"/>
                  </a:lnTo>
                  <a:lnTo>
                    <a:pt x="8760701" y="5983732"/>
                  </a:lnTo>
                  <a:lnTo>
                    <a:pt x="8801176" y="6004699"/>
                  </a:lnTo>
                  <a:lnTo>
                    <a:pt x="8847747" y="6012231"/>
                  </a:lnTo>
                  <a:lnTo>
                    <a:pt x="8894318" y="6004699"/>
                  </a:lnTo>
                  <a:lnTo>
                    <a:pt x="8934806" y="5983732"/>
                  </a:lnTo>
                  <a:lnTo>
                    <a:pt x="8960955" y="5957582"/>
                  </a:lnTo>
                  <a:lnTo>
                    <a:pt x="8966759" y="5951779"/>
                  </a:lnTo>
                  <a:lnTo>
                    <a:pt x="8987714" y="5911304"/>
                  </a:lnTo>
                  <a:lnTo>
                    <a:pt x="8995245" y="5864733"/>
                  </a:lnTo>
                  <a:close/>
                </a:path>
                <a:path extrusionOk="0" h="6975475" w="16230600">
                  <a:moveTo>
                    <a:pt x="8995245" y="976198"/>
                  </a:moveTo>
                  <a:lnTo>
                    <a:pt x="8987714" y="929627"/>
                  </a:lnTo>
                  <a:lnTo>
                    <a:pt x="8966759" y="889139"/>
                  </a:lnTo>
                  <a:lnTo>
                    <a:pt x="8960955" y="883335"/>
                  </a:lnTo>
                  <a:lnTo>
                    <a:pt x="8940597" y="862977"/>
                  </a:lnTo>
                  <a:lnTo>
                    <a:pt x="8940597" y="976198"/>
                  </a:lnTo>
                  <a:lnTo>
                    <a:pt x="8933294" y="1012304"/>
                  </a:lnTo>
                  <a:lnTo>
                    <a:pt x="8913381" y="1041819"/>
                  </a:lnTo>
                  <a:lnTo>
                    <a:pt x="8883866" y="1061732"/>
                  </a:lnTo>
                  <a:lnTo>
                    <a:pt x="8847747" y="1069035"/>
                  </a:lnTo>
                  <a:lnTo>
                    <a:pt x="8811641" y="1061732"/>
                  </a:lnTo>
                  <a:lnTo>
                    <a:pt x="8782126" y="1041819"/>
                  </a:lnTo>
                  <a:lnTo>
                    <a:pt x="8762213" y="1012304"/>
                  </a:lnTo>
                  <a:lnTo>
                    <a:pt x="8754910" y="976198"/>
                  </a:lnTo>
                  <a:lnTo>
                    <a:pt x="8762213" y="940079"/>
                  </a:lnTo>
                  <a:lnTo>
                    <a:pt x="8811641" y="890651"/>
                  </a:lnTo>
                  <a:lnTo>
                    <a:pt x="8883866" y="890651"/>
                  </a:lnTo>
                  <a:lnTo>
                    <a:pt x="8933294" y="940079"/>
                  </a:lnTo>
                  <a:lnTo>
                    <a:pt x="8940597" y="976198"/>
                  </a:lnTo>
                  <a:lnTo>
                    <a:pt x="8940597" y="862977"/>
                  </a:lnTo>
                  <a:lnTo>
                    <a:pt x="8934806" y="857186"/>
                  </a:lnTo>
                  <a:lnTo>
                    <a:pt x="8894318" y="836218"/>
                  </a:lnTo>
                  <a:lnTo>
                    <a:pt x="8847747" y="828687"/>
                  </a:lnTo>
                  <a:lnTo>
                    <a:pt x="8801176" y="836218"/>
                  </a:lnTo>
                  <a:lnTo>
                    <a:pt x="8760701" y="857186"/>
                  </a:lnTo>
                  <a:lnTo>
                    <a:pt x="8728748" y="889139"/>
                  </a:lnTo>
                  <a:lnTo>
                    <a:pt x="8707780" y="929627"/>
                  </a:lnTo>
                  <a:lnTo>
                    <a:pt x="8700249" y="976198"/>
                  </a:lnTo>
                  <a:lnTo>
                    <a:pt x="8707780" y="1022769"/>
                  </a:lnTo>
                  <a:lnTo>
                    <a:pt x="8728748" y="1063244"/>
                  </a:lnTo>
                  <a:lnTo>
                    <a:pt x="8760701" y="1095197"/>
                  </a:lnTo>
                  <a:lnTo>
                    <a:pt x="8801176" y="1116164"/>
                  </a:lnTo>
                  <a:lnTo>
                    <a:pt x="8847747" y="1123696"/>
                  </a:lnTo>
                  <a:lnTo>
                    <a:pt x="8894318" y="1116164"/>
                  </a:lnTo>
                  <a:lnTo>
                    <a:pt x="8934806" y="1095197"/>
                  </a:lnTo>
                  <a:lnTo>
                    <a:pt x="8960955" y="1069035"/>
                  </a:lnTo>
                  <a:lnTo>
                    <a:pt x="8966759" y="1063244"/>
                  </a:lnTo>
                  <a:lnTo>
                    <a:pt x="8987714" y="1022769"/>
                  </a:lnTo>
                  <a:lnTo>
                    <a:pt x="8995245" y="976198"/>
                  </a:lnTo>
                  <a:close/>
                </a:path>
                <a:path extrusionOk="0" h="6975475" w="16230600">
                  <a:moveTo>
                    <a:pt x="16230588" y="0"/>
                  </a:moveTo>
                  <a:lnTo>
                    <a:pt x="0" y="0"/>
                  </a:lnTo>
                  <a:lnTo>
                    <a:pt x="0" y="48247"/>
                  </a:lnTo>
                  <a:lnTo>
                    <a:pt x="0" y="6925843"/>
                  </a:lnTo>
                  <a:lnTo>
                    <a:pt x="0" y="6975361"/>
                  </a:lnTo>
                  <a:lnTo>
                    <a:pt x="16230588" y="6975361"/>
                  </a:lnTo>
                  <a:lnTo>
                    <a:pt x="16230588" y="6925856"/>
                  </a:lnTo>
                  <a:lnTo>
                    <a:pt x="16230588" y="48755"/>
                  </a:lnTo>
                  <a:lnTo>
                    <a:pt x="16180804" y="48755"/>
                  </a:lnTo>
                  <a:lnTo>
                    <a:pt x="16180804" y="6925843"/>
                  </a:lnTo>
                  <a:lnTo>
                    <a:pt x="48742" y="6925843"/>
                  </a:lnTo>
                  <a:lnTo>
                    <a:pt x="48742" y="48247"/>
                  </a:lnTo>
                  <a:lnTo>
                    <a:pt x="16230588" y="48247"/>
                  </a:lnTo>
                  <a:lnTo>
                    <a:pt x="16230588" y="0"/>
                  </a:lnTo>
                  <a:close/>
                </a:path>
              </a:pathLst>
            </a:custGeom>
            <a:solidFill>
              <a:srgbClr val="5CE1E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315" name="Google Shape;315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3831411" cy="22267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6" name="Google Shape;316;p12"/>
          <p:cNvSpPr txBox="1"/>
          <p:nvPr>
            <p:ph idx="11" type="ftr"/>
          </p:nvPr>
        </p:nvSpPr>
        <p:spPr>
          <a:xfrm>
            <a:off x="295768" y="9587913"/>
            <a:ext cx="186499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LIFE LINE </a:t>
            </a:r>
            <a:r>
              <a:rPr lang="en-US">
                <a:solidFill>
                  <a:srgbClr val="1B1B1B"/>
                </a:solidFill>
              </a:rPr>
              <a:t>TEAM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B1B1B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2023-12-28T11:18:08Z</dcterms:created>
  <dc:creator>Дорохов Арсений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2023-12-03T00:00:00Z</vt:filetime>
  </property>
  <property fmtid="{D5CDD505-2E9C-101B-9397-08002B2CF9AE}" pid="3" name="Creator">
    <vt:lpwstr>Canva</vt:lpwstr>
  </property>
  <property fmtid="{D5CDD505-2E9C-101B-9397-08002B2CF9AE}" pid="4" name="LastSaved">
    <vt:filetime>2023-12-28T00:00:00Z</vt:filetime>
  </property>
</Properties>
</file>