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5"/>
  </p:notesMasterIdLst>
  <p:sldIdLst>
    <p:sldId id="256" r:id="rId2"/>
    <p:sldId id="300" r:id="rId3"/>
    <p:sldId id="301" r:id="rId4"/>
    <p:sldId id="303" r:id="rId5"/>
    <p:sldId id="264" r:id="rId6"/>
    <p:sldId id="296" r:id="rId7"/>
    <p:sldId id="258" r:id="rId8"/>
    <p:sldId id="257" r:id="rId9"/>
    <p:sldId id="267" r:id="rId10"/>
    <p:sldId id="299" r:id="rId11"/>
    <p:sldId id="302" r:id="rId12"/>
    <p:sldId id="298" r:id="rId13"/>
    <p:sldId id="297" r:id="rId14"/>
  </p:sldIdLst>
  <p:sldSz cx="9144000" cy="5143500" type="screen16x9"/>
  <p:notesSz cx="6858000" cy="9144000"/>
  <p:embeddedFontLst>
    <p:embeddedFont>
      <p:font typeface="Raleway" panose="020B0604020202020204" charset="-52"/>
      <p:regular r:id="rId16"/>
      <p:bold r:id="rId17"/>
      <p:italic r:id="rId18"/>
      <p:boldItalic r:id="rId19"/>
    </p:embeddedFont>
    <p:embeddedFont>
      <p:font typeface="Space Grotesk" panose="020B0604020202020204" charset="0"/>
      <p:regular r:id="rId2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Poppins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C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17CD98-6C6F-4009-83FF-7BAD5B810930}">
  <a:tblStyle styleId="{0F17CD98-6C6F-4009-83FF-7BAD5B8109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74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1360713c04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11360713c04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736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6563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1360713c04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11360713c04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1538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1258269c9b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1258269c9b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1258269c9b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1258269c9b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8103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0f9e629e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0f9e629e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0f9e629e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0f9e629e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1258269c9b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21258269c9b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5330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140bdeee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140bdeee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6127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105afc42a3_1_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1105afc42a3_1_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9637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0f9e629e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0f9e629e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4072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16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5100" y="3919775"/>
            <a:ext cx="2537100" cy="6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3673902" y="1914663"/>
            <a:ext cx="5730349" cy="4623244"/>
            <a:chOff x="3673902" y="1914663"/>
            <a:chExt cx="5730349" cy="4623244"/>
          </a:xfrm>
        </p:grpSpPr>
        <p:sp>
          <p:nvSpPr>
            <p:cNvPr id="12" name="Google Shape;12;p2"/>
            <p:cNvSpPr/>
            <p:nvPr/>
          </p:nvSpPr>
          <p:spPr>
            <a:xfrm rot="-768713">
              <a:off x="6482227" y="3956626"/>
              <a:ext cx="2484568" cy="2334869"/>
            </a:xfrm>
            <a:custGeom>
              <a:avLst/>
              <a:gdLst/>
              <a:ahLst/>
              <a:cxnLst/>
              <a:rect l="l" t="t" r="r" b="b"/>
              <a:pathLst>
                <a:path w="63401" h="59581" extrusionOk="0">
                  <a:moveTo>
                    <a:pt x="42606" y="19"/>
                  </a:moveTo>
                  <a:cubicBezTo>
                    <a:pt x="38898" y="-152"/>
                    <a:pt x="34311" y="880"/>
                    <a:pt x="30908" y="1395"/>
                  </a:cubicBezTo>
                  <a:cubicBezTo>
                    <a:pt x="27506" y="1911"/>
                    <a:pt x="25020" y="2635"/>
                    <a:pt x="22191" y="3112"/>
                  </a:cubicBezTo>
                  <a:cubicBezTo>
                    <a:pt x="19362" y="3589"/>
                    <a:pt x="16228" y="3647"/>
                    <a:pt x="13934" y="4259"/>
                  </a:cubicBezTo>
                  <a:cubicBezTo>
                    <a:pt x="11640" y="4871"/>
                    <a:pt x="9767" y="6017"/>
                    <a:pt x="8429" y="6782"/>
                  </a:cubicBezTo>
                  <a:cubicBezTo>
                    <a:pt x="7091" y="7547"/>
                    <a:pt x="6823" y="8044"/>
                    <a:pt x="5906" y="8847"/>
                  </a:cubicBezTo>
                  <a:cubicBezTo>
                    <a:pt x="4989" y="9650"/>
                    <a:pt x="3881" y="10223"/>
                    <a:pt x="2925" y="11599"/>
                  </a:cubicBezTo>
                  <a:cubicBezTo>
                    <a:pt x="1969" y="12975"/>
                    <a:pt x="593" y="15193"/>
                    <a:pt x="172" y="17104"/>
                  </a:cubicBezTo>
                  <a:cubicBezTo>
                    <a:pt x="-248" y="19015"/>
                    <a:pt x="211" y="20468"/>
                    <a:pt x="402" y="23067"/>
                  </a:cubicBezTo>
                  <a:cubicBezTo>
                    <a:pt x="593" y="25667"/>
                    <a:pt x="899" y="29719"/>
                    <a:pt x="1319" y="32701"/>
                  </a:cubicBezTo>
                  <a:cubicBezTo>
                    <a:pt x="1740" y="35683"/>
                    <a:pt x="2466" y="38282"/>
                    <a:pt x="2925" y="40958"/>
                  </a:cubicBezTo>
                  <a:cubicBezTo>
                    <a:pt x="3384" y="43634"/>
                    <a:pt x="3307" y="46654"/>
                    <a:pt x="4071" y="48756"/>
                  </a:cubicBezTo>
                  <a:cubicBezTo>
                    <a:pt x="4836" y="50859"/>
                    <a:pt x="6212" y="52235"/>
                    <a:pt x="7512" y="53573"/>
                  </a:cubicBezTo>
                  <a:cubicBezTo>
                    <a:pt x="8812" y="54911"/>
                    <a:pt x="9844" y="55790"/>
                    <a:pt x="11870" y="56784"/>
                  </a:cubicBezTo>
                  <a:cubicBezTo>
                    <a:pt x="13896" y="57778"/>
                    <a:pt x="16839" y="59269"/>
                    <a:pt x="19668" y="59536"/>
                  </a:cubicBezTo>
                  <a:cubicBezTo>
                    <a:pt x="22497" y="59804"/>
                    <a:pt x="25250" y="58810"/>
                    <a:pt x="28843" y="58389"/>
                  </a:cubicBezTo>
                  <a:cubicBezTo>
                    <a:pt x="32436" y="57969"/>
                    <a:pt x="37597" y="57548"/>
                    <a:pt x="41228" y="57013"/>
                  </a:cubicBezTo>
                  <a:cubicBezTo>
                    <a:pt x="44860" y="56478"/>
                    <a:pt x="48071" y="55751"/>
                    <a:pt x="50632" y="55178"/>
                  </a:cubicBezTo>
                  <a:cubicBezTo>
                    <a:pt x="53193" y="54605"/>
                    <a:pt x="54838" y="54338"/>
                    <a:pt x="56596" y="53573"/>
                  </a:cubicBezTo>
                  <a:cubicBezTo>
                    <a:pt x="58355" y="52809"/>
                    <a:pt x="60074" y="52024"/>
                    <a:pt x="61183" y="50591"/>
                  </a:cubicBezTo>
                  <a:cubicBezTo>
                    <a:pt x="62292" y="49158"/>
                    <a:pt x="62942" y="47879"/>
                    <a:pt x="63248" y="44974"/>
                  </a:cubicBezTo>
                  <a:cubicBezTo>
                    <a:pt x="63554" y="42069"/>
                    <a:pt x="63362" y="37307"/>
                    <a:pt x="63018" y="33159"/>
                  </a:cubicBezTo>
                  <a:cubicBezTo>
                    <a:pt x="62674" y="29011"/>
                    <a:pt x="62024" y="24328"/>
                    <a:pt x="61183" y="20085"/>
                  </a:cubicBezTo>
                  <a:cubicBezTo>
                    <a:pt x="60342" y="15842"/>
                    <a:pt x="59310" y="10644"/>
                    <a:pt x="57972" y="7700"/>
                  </a:cubicBezTo>
                  <a:cubicBezTo>
                    <a:pt x="56634" y="4757"/>
                    <a:pt x="55716" y="3704"/>
                    <a:pt x="53155" y="2424"/>
                  </a:cubicBezTo>
                  <a:cubicBezTo>
                    <a:pt x="50594" y="1144"/>
                    <a:pt x="46314" y="191"/>
                    <a:pt x="42606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Google Shape;13;p2"/>
            <p:cNvSpPr/>
            <p:nvPr/>
          </p:nvSpPr>
          <p:spPr>
            <a:xfrm rot="-1614002">
              <a:off x="8224432" y="2093268"/>
              <a:ext cx="1018415" cy="957054"/>
            </a:xfrm>
            <a:custGeom>
              <a:avLst/>
              <a:gdLst/>
              <a:ahLst/>
              <a:cxnLst/>
              <a:rect l="l" t="t" r="r" b="b"/>
              <a:pathLst>
                <a:path w="63401" h="59581" extrusionOk="0">
                  <a:moveTo>
                    <a:pt x="42606" y="19"/>
                  </a:moveTo>
                  <a:cubicBezTo>
                    <a:pt x="38898" y="-152"/>
                    <a:pt x="34311" y="880"/>
                    <a:pt x="30908" y="1395"/>
                  </a:cubicBezTo>
                  <a:cubicBezTo>
                    <a:pt x="27506" y="1911"/>
                    <a:pt x="25020" y="2635"/>
                    <a:pt x="22191" y="3112"/>
                  </a:cubicBezTo>
                  <a:cubicBezTo>
                    <a:pt x="19362" y="3589"/>
                    <a:pt x="16228" y="3647"/>
                    <a:pt x="13934" y="4259"/>
                  </a:cubicBezTo>
                  <a:cubicBezTo>
                    <a:pt x="11640" y="4871"/>
                    <a:pt x="9767" y="6017"/>
                    <a:pt x="8429" y="6782"/>
                  </a:cubicBezTo>
                  <a:cubicBezTo>
                    <a:pt x="7091" y="7547"/>
                    <a:pt x="6823" y="8044"/>
                    <a:pt x="5906" y="8847"/>
                  </a:cubicBezTo>
                  <a:cubicBezTo>
                    <a:pt x="4989" y="9650"/>
                    <a:pt x="3881" y="10223"/>
                    <a:pt x="2925" y="11599"/>
                  </a:cubicBezTo>
                  <a:cubicBezTo>
                    <a:pt x="1969" y="12975"/>
                    <a:pt x="593" y="15193"/>
                    <a:pt x="172" y="17104"/>
                  </a:cubicBezTo>
                  <a:cubicBezTo>
                    <a:pt x="-248" y="19015"/>
                    <a:pt x="211" y="20468"/>
                    <a:pt x="402" y="23067"/>
                  </a:cubicBezTo>
                  <a:cubicBezTo>
                    <a:pt x="593" y="25667"/>
                    <a:pt x="899" y="29719"/>
                    <a:pt x="1319" y="32701"/>
                  </a:cubicBezTo>
                  <a:cubicBezTo>
                    <a:pt x="1740" y="35683"/>
                    <a:pt x="2466" y="38282"/>
                    <a:pt x="2925" y="40958"/>
                  </a:cubicBezTo>
                  <a:cubicBezTo>
                    <a:pt x="3384" y="43634"/>
                    <a:pt x="3307" y="46654"/>
                    <a:pt x="4071" y="48756"/>
                  </a:cubicBezTo>
                  <a:cubicBezTo>
                    <a:pt x="4836" y="50859"/>
                    <a:pt x="6212" y="52235"/>
                    <a:pt x="7512" y="53573"/>
                  </a:cubicBezTo>
                  <a:cubicBezTo>
                    <a:pt x="8812" y="54911"/>
                    <a:pt x="9844" y="55790"/>
                    <a:pt x="11870" y="56784"/>
                  </a:cubicBezTo>
                  <a:cubicBezTo>
                    <a:pt x="13896" y="57778"/>
                    <a:pt x="16839" y="59269"/>
                    <a:pt x="19668" y="59536"/>
                  </a:cubicBezTo>
                  <a:cubicBezTo>
                    <a:pt x="22497" y="59804"/>
                    <a:pt x="25250" y="58810"/>
                    <a:pt x="28843" y="58389"/>
                  </a:cubicBezTo>
                  <a:cubicBezTo>
                    <a:pt x="32436" y="57969"/>
                    <a:pt x="37597" y="57548"/>
                    <a:pt x="41228" y="57013"/>
                  </a:cubicBezTo>
                  <a:cubicBezTo>
                    <a:pt x="44860" y="56478"/>
                    <a:pt x="48071" y="55751"/>
                    <a:pt x="50632" y="55178"/>
                  </a:cubicBezTo>
                  <a:cubicBezTo>
                    <a:pt x="53193" y="54605"/>
                    <a:pt x="54838" y="54338"/>
                    <a:pt x="56596" y="53573"/>
                  </a:cubicBezTo>
                  <a:cubicBezTo>
                    <a:pt x="58355" y="52809"/>
                    <a:pt x="60074" y="52024"/>
                    <a:pt x="61183" y="50591"/>
                  </a:cubicBezTo>
                  <a:cubicBezTo>
                    <a:pt x="62292" y="49158"/>
                    <a:pt x="62942" y="47879"/>
                    <a:pt x="63248" y="44974"/>
                  </a:cubicBezTo>
                  <a:cubicBezTo>
                    <a:pt x="63554" y="42069"/>
                    <a:pt x="63362" y="37307"/>
                    <a:pt x="63018" y="33159"/>
                  </a:cubicBezTo>
                  <a:cubicBezTo>
                    <a:pt x="62674" y="29011"/>
                    <a:pt x="62024" y="24328"/>
                    <a:pt x="61183" y="20085"/>
                  </a:cubicBezTo>
                  <a:cubicBezTo>
                    <a:pt x="60342" y="15842"/>
                    <a:pt x="59310" y="10644"/>
                    <a:pt x="57972" y="7700"/>
                  </a:cubicBezTo>
                  <a:cubicBezTo>
                    <a:pt x="56634" y="4757"/>
                    <a:pt x="55716" y="3704"/>
                    <a:pt x="53155" y="2424"/>
                  </a:cubicBezTo>
                  <a:cubicBezTo>
                    <a:pt x="50594" y="1144"/>
                    <a:pt x="46314" y="191"/>
                    <a:pt x="42606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Google Shape;14;p2"/>
            <p:cNvSpPr/>
            <p:nvPr/>
          </p:nvSpPr>
          <p:spPr>
            <a:xfrm rot="-1076172">
              <a:off x="3832668" y="4348880"/>
              <a:ext cx="1318633" cy="1239183"/>
            </a:xfrm>
            <a:custGeom>
              <a:avLst/>
              <a:gdLst/>
              <a:ahLst/>
              <a:cxnLst/>
              <a:rect l="l" t="t" r="r" b="b"/>
              <a:pathLst>
                <a:path w="63401" h="59581" extrusionOk="0">
                  <a:moveTo>
                    <a:pt x="42606" y="19"/>
                  </a:moveTo>
                  <a:cubicBezTo>
                    <a:pt x="38898" y="-152"/>
                    <a:pt x="34311" y="880"/>
                    <a:pt x="30908" y="1395"/>
                  </a:cubicBezTo>
                  <a:cubicBezTo>
                    <a:pt x="27506" y="1911"/>
                    <a:pt x="25020" y="2635"/>
                    <a:pt x="22191" y="3112"/>
                  </a:cubicBezTo>
                  <a:cubicBezTo>
                    <a:pt x="19362" y="3589"/>
                    <a:pt x="16228" y="3647"/>
                    <a:pt x="13934" y="4259"/>
                  </a:cubicBezTo>
                  <a:cubicBezTo>
                    <a:pt x="11640" y="4871"/>
                    <a:pt x="9767" y="6017"/>
                    <a:pt x="8429" y="6782"/>
                  </a:cubicBezTo>
                  <a:cubicBezTo>
                    <a:pt x="7091" y="7547"/>
                    <a:pt x="6823" y="8044"/>
                    <a:pt x="5906" y="8847"/>
                  </a:cubicBezTo>
                  <a:cubicBezTo>
                    <a:pt x="4989" y="9650"/>
                    <a:pt x="3881" y="10223"/>
                    <a:pt x="2925" y="11599"/>
                  </a:cubicBezTo>
                  <a:cubicBezTo>
                    <a:pt x="1969" y="12975"/>
                    <a:pt x="593" y="15193"/>
                    <a:pt x="172" y="17104"/>
                  </a:cubicBezTo>
                  <a:cubicBezTo>
                    <a:pt x="-248" y="19015"/>
                    <a:pt x="211" y="20468"/>
                    <a:pt x="402" y="23067"/>
                  </a:cubicBezTo>
                  <a:cubicBezTo>
                    <a:pt x="593" y="25667"/>
                    <a:pt x="899" y="29719"/>
                    <a:pt x="1319" y="32701"/>
                  </a:cubicBezTo>
                  <a:cubicBezTo>
                    <a:pt x="1740" y="35683"/>
                    <a:pt x="2466" y="38282"/>
                    <a:pt x="2925" y="40958"/>
                  </a:cubicBezTo>
                  <a:cubicBezTo>
                    <a:pt x="3384" y="43634"/>
                    <a:pt x="3307" y="46654"/>
                    <a:pt x="4071" y="48756"/>
                  </a:cubicBezTo>
                  <a:cubicBezTo>
                    <a:pt x="4836" y="50859"/>
                    <a:pt x="6212" y="52235"/>
                    <a:pt x="7512" y="53573"/>
                  </a:cubicBezTo>
                  <a:cubicBezTo>
                    <a:pt x="8812" y="54911"/>
                    <a:pt x="9844" y="55790"/>
                    <a:pt x="11870" y="56784"/>
                  </a:cubicBezTo>
                  <a:cubicBezTo>
                    <a:pt x="13896" y="57778"/>
                    <a:pt x="16839" y="59269"/>
                    <a:pt x="19668" y="59536"/>
                  </a:cubicBezTo>
                  <a:cubicBezTo>
                    <a:pt x="22497" y="59804"/>
                    <a:pt x="25250" y="58810"/>
                    <a:pt x="28843" y="58389"/>
                  </a:cubicBezTo>
                  <a:cubicBezTo>
                    <a:pt x="32436" y="57969"/>
                    <a:pt x="37597" y="57548"/>
                    <a:pt x="41228" y="57013"/>
                  </a:cubicBezTo>
                  <a:cubicBezTo>
                    <a:pt x="44860" y="56478"/>
                    <a:pt x="48071" y="55751"/>
                    <a:pt x="50632" y="55178"/>
                  </a:cubicBezTo>
                  <a:cubicBezTo>
                    <a:pt x="53193" y="54605"/>
                    <a:pt x="54838" y="54338"/>
                    <a:pt x="56596" y="53573"/>
                  </a:cubicBezTo>
                  <a:cubicBezTo>
                    <a:pt x="58355" y="52809"/>
                    <a:pt x="60074" y="52024"/>
                    <a:pt x="61183" y="50591"/>
                  </a:cubicBezTo>
                  <a:cubicBezTo>
                    <a:pt x="62292" y="49158"/>
                    <a:pt x="62942" y="47879"/>
                    <a:pt x="63248" y="44974"/>
                  </a:cubicBezTo>
                  <a:cubicBezTo>
                    <a:pt x="63554" y="42069"/>
                    <a:pt x="63362" y="37307"/>
                    <a:pt x="63018" y="33159"/>
                  </a:cubicBezTo>
                  <a:cubicBezTo>
                    <a:pt x="62674" y="29011"/>
                    <a:pt x="62024" y="24328"/>
                    <a:pt x="61183" y="20085"/>
                  </a:cubicBezTo>
                  <a:cubicBezTo>
                    <a:pt x="60342" y="15842"/>
                    <a:pt x="59310" y="10644"/>
                    <a:pt x="57972" y="7700"/>
                  </a:cubicBezTo>
                  <a:cubicBezTo>
                    <a:pt x="56634" y="4757"/>
                    <a:pt x="55716" y="3704"/>
                    <a:pt x="53155" y="2424"/>
                  </a:cubicBezTo>
                  <a:cubicBezTo>
                    <a:pt x="50594" y="1144"/>
                    <a:pt x="46314" y="191"/>
                    <a:pt x="42606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3922974" y="2799299"/>
            <a:ext cx="2505600" cy="17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2"/>
          </p:nvPr>
        </p:nvSpPr>
        <p:spPr>
          <a:xfrm>
            <a:off x="715100" y="2799299"/>
            <a:ext cx="2505600" cy="17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3"/>
          </p:nvPr>
        </p:nvSpPr>
        <p:spPr>
          <a:xfrm>
            <a:off x="715100" y="2342090"/>
            <a:ext cx="2505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4"/>
          </p:nvPr>
        </p:nvSpPr>
        <p:spPr>
          <a:xfrm>
            <a:off x="3922975" y="2342090"/>
            <a:ext cx="25056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31" name="Google Shape;31;p5"/>
          <p:cNvGrpSpPr/>
          <p:nvPr/>
        </p:nvGrpSpPr>
        <p:grpSpPr>
          <a:xfrm>
            <a:off x="6153923" y="61744"/>
            <a:ext cx="3733437" cy="6202875"/>
            <a:chOff x="6153923" y="61744"/>
            <a:chExt cx="3733437" cy="6202875"/>
          </a:xfrm>
        </p:grpSpPr>
        <p:sp>
          <p:nvSpPr>
            <p:cNvPr id="32" name="Google Shape;32;p5"/>
            <p:cNvSpPr/>
            <p:nvPr/>
          </p:nvSpPr>
          <p:spPr>
            <a:xfrm>
              <a:off x="8116073" y="61744"/>
              <a:ext cx="1698825" cy="1611825"/>
            </a:xfrm>
            <a:custGeom>
              <a:avLst/>
              <a:gdLst/>
              <a:ahLst/>
              <a:cxnLst/>
              <a:rect l="l" t="t" r="r" b="b"/>
              <a:pathLst>
                <a:path w="67953" h="64473" extrusionOk="0">
                  <a:moveTo>
                    <a:pt x="32167" y="64347"/>
                  </a:moveTo>
                  <a:cubicBezTo>
                    <a:pt x="36570" y="64093"/>
                    <a:pt x="44952" y="63331"/>
                    <a:pt x="49693" y="61553"/>
                  </a:cubicBezTo>
                  <a:cubicBezTo>
                    <a:pt x="54434" y="59775"/>
                    <a:pt x="57736" y="57701"/>
                    <a:pt x="60615" y="53679"/>
                  </a:cubicBezTo>
                  <a:cubicBezTo>
                    <a:pt x="63494" y="49657"/>
                    <a:pt x="65822" y="43350"/>
                    <a:pt x="66965" y="37423"/>
                  </a:cubicBezTo>
                  <a:cubicBezTo>
                    <a:pt x="68108" y="31496"/>
                    <a:pt x="68235" y="22649"/>
                    <a:pt x="67473" y="18119"/>
                  </a:cubicBezTo>
                  <a:cubicBezTo>
                    <a:pt x="66711" y="13589"/>
                    <a:pt x="66161" y="12912"/>
                    <a:pt x="62393" y="10245"/>
                  </a:cubicBezTo>
                  <a:cubicBezTo>
                    <a:pt x="58625" y="7578"/>
                    <a:pt x="52318" y="3683"/>
                    <a:pt x="44867" y="2117"/>
                  </a:cubicBezTo>
                  <a:cubicBezTo>
                    <a:pt x="37416" y="551"/>
                    <a:pt x="24801" y="-1016"/>
                    <a:pt x="17689" y="847"/>
                  </a:cubicBezTo>
                  <a:cubicBezTo>
                    <a:pt x="10577" y="2710"/>
                    <a:pt x="4947" y="8340"/>
                    <a:pt x="2195" y="13293"/>
                  </a:cubicBezTo>
                  <a:cubicBezTo>
                    <a:pt x="-557" y="18246"/>
                    <a:pt x="-514" y="23580"/>
                    <a:pt x="1179" y="30565"/>
                  </a:cubicBezTo>
                  <a:cubicBezTo>
                    <a:pt x="2872" y="37550"/>
                    <a:pt x="8672" y="49784"/>
                    <a:pt x="12355" y="55203"/>
                  </a:cubicBezTo>
                  <a:cubicBezTo>
                    <a:pt x="16038" y="60622"/>
                    <a:pt x="19975" y="61553"/>
                    <a:pt x="23277" y="63077"/>
                  </a:cubicBezTo>
                  <a:cubicBezTo>
                    <a:pt x="26579" y="64601"/>
                    <a:pt x="27764" y="64601"/>
                    <a:pt x="32167" y="643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3" name="Google Shape;33;p5"/>
            <p:cNvSpPr/>
            <p:nvPr/>
          </p:nvSpPr>
          <p:spPr>
            <a:xfrm>
              <a:off x="8448961" y="3014971"/>
              <a:ext cx="1438400" cy="1367875"/>
            </a:xfrm>
            <a:custGeom>
              <a:avLst/>
              <a:gdLst/>
              <a:ahLst/>
              <a:cxnLst/>
              <a:rect l="l" t="t" r="r" b="b"/>
              <a:pathLst>
                <a:path w="57536" h="54715" extrusionOk="0">
                  <a:moveTo>
                    <a:pt x="46030" y="7940"/>
                  </a:moveTo>
                  <a:cubicBezTo>
                    <a:pt x="42389" y="4511"/>
                    <a:pt x="38495" y="1209"/>
                    <a:pt x="34600" y="320"/>
                  </a:cubicBezTo>
                  <a:cubicBezTo>
                    <a:pt x="30705" y="-569"/>
                    <a:pt x="27107" y="532"/>
                    <a:pt x="22662" y="2606"/>
                  </a:cubicBezTo>
                  <a:cubicBezTo>
                    <a:pt x="18217" y="4680"/>
                    <a:pt x="11613" y="8194"/>
                    <a:pt x="7930" y="12766"/>
                  </a:cubicBezTo>
                  <a:cubicBezTo>
                    <a:pt x="4247" y="17338"/>
                    <a:pt x="1368" y="24873"/>
                    <a:pt x="564" y="30038"/>
                  </a:cubicBezTo>
                  <a:cubicBezTo>
                    <a:pt x="-240" y="35203"/>
                    <a:pt x="-621" y="40029"/>
                    <a:pt x="3104" y="43754"/>
                  </a:cubicBezTo>
                  <a:cubicBezTo>
                    <a:pt x="6829" y="47479"/>
                    <a:pt x="16185" y="50781"/>
                    <a:pt x="22916" y="52390"/>
                  </a:cubicBezTo>
                  <a:cubicBezTo>
                    <a:pt x="29647" y="53999"/>
                    <a:pt x="38029" y="55988"/>
                    <a:pt x="43490" y="53406"/>
                  </a:cubicBezTo>
                  <a:cubicBezTo>
                    <a:pt x="48951" y="50824"/>
                    <a:pt x="53523" y="42315"/>
                    <a:pt x="55682" y="36896"/>
                  </a:cubicBezTo>
                  <a:cubicBezTo>
                    <a:pt x="57841" y="31477"/>
                    <a:pt x="58053" y="25720"/>
                    <a:pt x="56444" y="20894"/>
                  </a:cubicBezTo>
                  <a:cubicBezTo>
                    <a:pt x="54835" y="16068"/>
                    <a:pt x="49671" y="11369"/>
                    <a:pt x="46030" y="79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4" name="Google Shape;34;p5"/>
            <p:cNvSpPr/>
            <p:nvPr/>
          </p:nvSpPr>
          <p:spPr>
            <a:xfrm>
              <a:off x="6153923" y="4652794"/>
              <a:ext cx="1698825" cy="1611825"/>
            </a:xfrm>
            <a:custGeom>
              <a:avLst/>
              <a:gdLst/>
              <a:ahLst/>
              <a:cxnLst/>
              <a:rect l="l" t="t" r="r" b="b"/>
              <a:pathLst>
                <a:path w="67953" h="64473" extrusionOk="0">
                  <a:moveTo>
                    <a:pt x="32167" y="64347"/>
                  </a:moveTo>
                  <a:cubicBezTo>
                    <a:pt x="36570" y="64093"/>
                    <a:pt x="44952" y="63331"/>
                    <a:pt x="49693" y="61553"/>
                  </a:cubicBezTo>
                  <a:cubicBezTo>
                    <a:pt x="54434" y="59775"/>
                    <a:pt x="57736" y="57701"/>
                    <a:pt x="60615" y="53679"/>
                  </a:cubicBezTo>
                  <a:cubicBezTo>
                    <a:pt x="63494" y="49657"/>
                    <a:pt x="65822" y="43350"/>
                    <a:pt x="66965" y="37423"/>
                  </a:cubicBezTo>
                  <a:cubicBezTo>
                    <a:pt x="68108" y="31496"/>
                    <a:pt x="68235" y="22649"/>
                    <a:pt x="67473" y="18119"/>
                  </a:cubicBezTo>
                  <a:cubicBezTo>
                    <a:pt x="66711" y="13589"/>
                    <a:pt x="66161" y="12912"/>
                    <a:pt x="62393" y="10245"/>
                  </a:cubicBezTo>
                  <a:cubicBezTo>
                    <a:pt x="58625" y="7578"/>
                    <a:pt x="52318" y="3683"/>
                    <a:pt x="44867" y="2117"/>
                  </a:cubicBezTo>
                  <a:cubicBezTo>
                    <a:pt x="37416" y="551"/>
                    <a:pt x="24801" y="-1016"/>
                    <a:pt x="17689" y="847"/>
                  </a:cubicBezTo>
                  <a:cubicBezTo>
                    <a:pt x="10577" y="2710"/>
                    <a:pt x="4947" y="8340"/>
                    <a:pt x="2195" y="13293"/>
                  </a:cubicBezTo>
                  <a:cubicBezTo>
                    <a:pt x="-557" y="18246"/>
                    <a:pt x="-514" y="23580"/>
                    <a:pt x="1179" y="30565"/>
                  </a:cubicBezTo>
                  <a:cubicBezTo>
                    <a:pt x="2872" y="37550"/>
                    <a:pt x="8672" y="49784"/>
                    <a:pt x="12355" y="55203"/>
                  </a:cubicBezTo>
                  <a:cubicBezTo>
                    <a:pt x="16038" y="60622"/>
                    <a:pt x="19975" y="61553"/>
                    <a:pt x="23277" y="63077"/>
                  </a:cubicBezTo>
                  <a:cubicBezTo>
                    <a:pt x="26579" y="64601"/>
                    <a:pt x="27764" y="64601"/>
                    <a:pt x="32167" y="643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7" name="Google Shape;37;p6"/>
          <p:cNvGrpSpPr/>
          <p:nvPr/>
        </p:nvGrpSpPr>
        <p:grpSpPr>
          <a:xfrm flipH="1">
            <a:off x="-246591" y="-196322"/>
            <a:ext cx="1248298" cy="3537324"/>
            <a:chOff x="8517054" y="678859"/>
            <a:chExt cx="3137215" cy="8889982"/>
          </a:xfrm>
        </p:grpSpPr>
        <p:sp>
          <p:nvSpPr>
            <p:cNvPr id="38" name="Google Shape;38;p6"/>
            <p:cNvSpPr/>
            <p:nvPr/>
          </p:nvSpPr>
          <p:spPr>
            <a:xfrm>
              <a:off x="8517054" y="678859"/>
              <a:ext cx="1698825" cy="1611825"/>
            </a:xfrm>
            <a:custGeom>
              <a:avLst/>
              <a:gdLst/>
              <a:ahLst/>
              <a:cxnLst/>
              <a:rect l="l" t="t" r="r" b="b"/>
              <a:pathLst>
                <a:path w="67953" h="64473" extrusionOk="0">
                  <a:moveTo>
                    <a:pt x="32167" y="64347"/>
                  </a:moveTo>
                  <a:cubicBezTo>
                    <a:pt x="36570" y="64093"/>
                    <a:pt x="44952" y="63331"/>
                    <a:pt x="49693" y="61553"/>
                  </a:cubicBezTo>
                  <a:cubicBezTo>
                    <a:pt x="54434" y="59775"/>
                    <a:pt x="57736" y="57701"/>
                    <a:pt x="60615" y="53679"/>
                  </a:cubicBezTo>
                  <a:cubicBezTo>
                    <a:pt x="63494" y="49657"/>
                    <a:pt x="65822" y="43350"/>
                    <a:pt x="66965" y="37423"/>
                  </a:cubicBezTo>
                  <a:cubicBezTo>
                    <a:pt x="68108" y="31496"/>
                    <a:pt x="68235" y="22649"/>
                    <a:pt x="67473" y="18119"/>
                  </a:cubicBezTo>
                  <a:cubicBezTo>
                    <a:pt x="66711" y="13589"/>
                    <a:pt x="66161" y="12912"/>
                    <a:pt x="62393" y="10245"/>
                  </a:cubicBezTo>
                  <a:cubicBezTo>
                    <a:pt x="58625" y="7578"/>
                    <a:pt x="52318" y="3683"/>
                    <a:pt x="44867" y="2117"/>
                  </a:cubicBezTo>
                  <a:cubicBezTo>
                    <a:pt x="37416" y="551"/>
                    <a:pt x="24801" y="-1016"/>
                    <a:pt x="17689" y="847"/>
                  </a:cubicBezTo>
                  <a:cubicBezTo>
                    <a:pt x="10577" y="2710"/>
                    <a:pt x="4947" y="8340"/>
                    <a:pt x="2195" y="13293"/>
                  </a:cubicBezTo>
                  <a:cubicBezTo>
                    <a:pt x="-557" y="18246"/>
                    <a:pt x="-514" y="23580"/>
                    <a:pt x="1179" y="30565"/>
                  </a:cubicBezTo>
                  <a:cubicBezTo>
                    <a:pt x="2872" y="37550"/>
                    <a:pt x="8672" y="49784"/>
                    <a:pt x="12355" y="55203"/>
                  </a:cubicBezTo>
                  <a:cubicBezTo>
                    <a:pt x="16038" y="60622"/>
                    <a:pt x="19975" y="61553"/>
                    <a:pt x="23277" y="63077"/>
                  </a:cubicBezTo>
                  <a:cubicBezTo>
                    <a:pt x="26579" y="64601"/>
                    <a:pt x="27764" y="64601"/>
                    <a:pt x="32167" y="643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9" name="Google Shape;39;p6"/>
            <p:cNvSpPr/>
            <p:nvPr/>
          </p:nvSpPr>
          <p:spPr>
            <a:xfrm>
              <a:off x="10215862" y="2102493"/>
              <a:ext cx="1438400" cy="1367875"/>
            </a:xfrm>
            <a:custGeom>
              <a:avLst/>
              <a:gdLst/>
              <a:ahLst/>
              <a:cxnLst/>
              <a:rect l="l" t="t" r="r" b="b"/>
              <a:pathLst>
                <a:path w="57536" h="54715" extrusionOk="0">
                  <a:moveTo>
                    <a:pt x="46030" y="7940"/>
                  </a:moveTo>
                  <a:cubicBezTo>
                    <a:pt x="42389" y="4511"/>
                    <a:pt x="38495" y="1209"/>
                    <a:pt x="34600" y="320"/>
                  </a:cubicBezTo>
                  <a:cubicBezTo>
                    <a:pt x="30705" y="-569"/>
                    <a:pt x="27107" y="532"/>
                    <a:pt x="22662" y="2606"/>
                  </a:cubicBezTo>
                  <a:cubicBezTo>
                    <a:pt x="18217" y="4680"/>
                    <a:pt x="11613" y="8194"/>
                    <a:pt x="7930" y="12766"/>
                  </a:cubicBezTo>
                  <a:cubicBezTo>
                    <a:pt x="4247" y="17338"/>
                    <a:pt x="1368" y="24873"/>
                    <a:pt x="564" y="30038"/>
                  </a:cubicBezTo>
                  <a:cubicBezTo>
                    <a:pt x="-240" y="35203"/>
                    <a:pt x="-621" y="40029"/>
                    <a:pt x="3104" y="43754"/>
                  </a:cubicBezTo>
                  <a:cubicBezTo>
                    <a:pt x="6829" y="47479"/>
                    <a:pt x="16185" y="50781"/>
                    <a:pt x="22916" y="52390"/>
                  </a:cubicBezTo>
                  <a:cubicBezTo>
                    <a:pt x="29647" y="53999"/>
                    <a:pt x="38029" y="55988"/>
                    <a:pt x="43490" y="53406"/>
                  </a:cubicBezTo>
                  <a:cubicBezTo>
                    <a:pt x="48951" y="50824"/>
                    <a:pt x="53523" y="42315"/>
                    <a:pt x="55682" y="36896"/>
                  </a:cubicBezTo>
                  <a:cubicBezTo>
                    <a:pt x="57841" y="31477"/>
                    <a:pt x="58053" y="25720"/>
                    <a:pt x="56444" y="20894"/>
                  </a:cubicBezTo>
                  <a:cubicBezTo>
                    <a:pt x="54835" y="16068"/>
                    <a:pt x="49671" y="11369"/>
                    <a:pt x="46030" y="79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40" name="Google Shape;40;p6"/>
            <p:cNvSpPr/>
            <p:nvPr/>
          </p:nvSpPr>
          <p:spPr>
            <a:xfrm>
              <a:off x="9955444" y="7957016"/>
              <a:ext cx="1698825" cy="1611825"/>
            </a:xfrm>
            <a:custGeom>
              <a:avLst/>
              <a:gdLst/>
              <a:ahLst/>
              <a:cxnLst/>
              <a:rect l="l" t="t" r="r" b="b"/>
              <a:pathLst>
                <a:path w="67953" h="64473" extrusionOk="0">
                  <a:moveTo>
                    <a:pt x="32167" y="64347"/>
                  </a:moveTo>
                  <a:cubicBezTo>
                    <a:pt x="36570" y="64093"/>
                    <a:pt x="44952" y="63331"/>
                    <a:pt x="49693" y="61553"/>
                  </a:cubicBezTo>
                  <a:cubicBezTo>
                    <a:pt x="54434" y="59775"/>
                    <a:pt x="57736" y="57701"/>
                    <a:pt x="60615" y="53679"/>
                  </a:cubicBezTo>
                  <a:cubicBezTo>
                    <a:pt x="63494" y="49657"/>
                    <a:pt x="65822" y="43350"/>
                    <a:pt x="66965" y="37423"/>
                  </a:cubicBezTo>
                  <a:cubicBezTo>
                    <a:pt x="68108" y="31496"/>
                    <a:pt x="68235" y="22649"/>
                    <a:pt x="67473" y="18119"/>
                  </a:cubicBezTo>
                  <a:cubicBezTo>
                    <a:pt x="66711" y="13589"/>
                    <a:pt x="66161" y="12912"/>
                    <a:pt x="62393" y="10245"/>
                  </a:cubicBezTo>
                  <a:cubicBezTo>
                    <a:pt x="58625" y="7578"/>
                    <a:pt x="52318" y="3683"/>
                    <a:pt x="44867" y="2117"/>
                  </a:cubicBezTo>
                  <a:cubicBezTo>
                    <a:pt x="37416" y="551"/>
                    <a:pt x="24801" y="-1016"/>
                    <a:pt x="17689" y="847"/>
                  </a:cubicBezTo>
                  <a:cubicBezTo>
                    <a:pt x="10577" y="2710"/>
                    <a:pt x="4947" y="8340"/>
                    <a:pt x="2195" y="13293"/>
                  </a:cubicBezTo>
                  <a:cubicBezTo>
                    <a:pt x="-557" y="18246"/>
                    <a:pt x="-514" y="23580"/>
                    <a:pt x="1179" y="30565"/>
                  </a:cubicBezTo>
                  <a:cubicBezTo>
                    <a:pt x="2872" y="37550"/>
                    <a:pt x="8672" y="49784"/>
                    <a:pt x="12355" y="55203"/>
                  </a:cubicBezTo>
                  <a:cubicBezTo>
                    <a:pt x="16038" y="60622"/>
                    <a:pt x="19975" y="61553"/>
                    <a:pt x="23277" y="63077"/>
                  </a:cubicBezTo>
                  <a:cubicBezTo>
                    <a:pt x="26579" y="64601"/>
                    <a:pt x="27764" y="64601"/>
                    <a:pt x="32167" y="643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71510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49" name="Google Shape;49;p8"/>
          <p:cNvGrpSpPr/>
          <p:nvPr/>
        </p:nvGrpSpPr>
        <p:grpSpPr>
          <a:xfrm>
            <a:off x="5433835" y="2571759"/>
            <a:ext cx="3624231" cy="3580066"/>
            <a:chOff x="4669185" y="2636409"/>
            <a:chExt cx="3624231" cy="3580066"/>
          </a:xfrm>
        </p:grpSpPr>
        <p:grpSp>
          <p:nvGrpSpPr>
            <p:cNvPr id="50" name="Google Shape;50;p8"/>
            <p:cNvGrpSpPr/>
            <p:nvPr/>
          </p:nvGrpSpPr>
          <p:grpSpPr>
            <a:xfrm>
              <a:off x="4669185" y="2729698"/>
              <a:ext cx="3159063" cy="3486776"/>
              <a:chOff x="4669185" y="2729698"/>
              <a:chExt cx="3159063" cy="3486776"/>
            </a:xfrm>
          </p:grpSpPr>
          <p:sp>
            <p:nvSpPr>
              <p:cNvPr id="51" name="Google Shape;51;p8"/>
              <p:cNvSpPr/>
              <p:nvPr/>
            </p:nvSpPr>
            <p:spPr>
              <a:xfrm rot="-9433949" flipH="1">
                <a:off x="4915842" y="3959775"/>
                <a:ext cx="2665750" cy="1811459"/>
              </a:xfrm>
              <a:custGeom>
                <a:avLst/>
                <a:gdLst/>
                <a:ahLst/>
                <a:cxnLst/>
                <a:rect l="l" t="t" r="r" b="b"/>
                <a:pathLst>
                  <a:path w="106628" h="72457" extrusionOk="0">
                    <a:moveTo>
                      <a:pt x="86520" y="12657"/>
                    </a:moveTo>
                    <a:cubicBezTo>
                      <a:pt x="81042" y="10576"/>
                      <a:pt x="73228" y="9118"/>
                      <a:pt x="68427" y="7972"/>
                    </a:cubicBezTo>
                    <a:cubicBezTo>
                      <a:pt x="63626" y="6827"/>
                      <a:pt x="61413" y="6760"/>
                      <a:pt x="57716" y="5784"/>
                    </a:cubicBezTo>
                    <a:cubicBezTo>
                      <a:pt x="54019" y="4808"/>
                      <a:pt x="50223" y="3070"/>
                      <a:pt x="46247" y="2114"/>
                    </a:cubicBezTo>
                    <a:cubicBezTo>
                      <a:pt x="42271" y="1158"/>
                      <a:pt x="37073" y="279"/>
                      <a:pt x="33862" y="50"/>
                    </a:cubicBezTo>
                    <a:cubicBezTo>
                      <a:pt x="30651" y="-179"/>
                      <a:pt x="29198" y="432"/>
                      <a:pt x="26981" y="738"/>
                    </a:cubicBezTo>
                    <a:cubicBezTo>
                      <a:pt x="24764" y="1044"/>
                      <a:pt x="22929" y="1121"/>
                      <a:pt x="20559" y="1885"/>
                    </a:cubicBezTo>
                    <a:cubicBezTo>
                      <a:pt x="18189" y="2650"/>
                      <a:pt x="15245" y="3987"/>
                      <a:pt x="12760" y="5325"/>
                    </a:cubicBezTo>
                    <a:cubicBezTo>
                      <a:pt x="10275" y="6663"/>
                      <a:pt x="7600" y="7733"/>
                      <a:pt x="5650" y="9912"/>
                    </a:cubicBezTo>
                    <a:cubicBezTo>
                      <a:pt x="3700" y="12091"/>
                      <a:pt x="1941" y="14385"/>
                      <a:pt x="1062" y="18399"/>
                    </a:cubicBezTo>
                    <a:cubicBezTo>
                      <a:pt x="183" y="22413"/>
                      <a:pt x="-429" y="29371"/>
                      <a:pt x="374" y="33996"/>
                    </a:cubicBezTo>
                    <a:cubicBezTo>
                      <a:pt x="1177" y="38622"/>
                      <a:pt x="4044" y="43209"/>
                      <a:pt x="5879" y="46152"/>
                    </a:cubicBezTo>
                    <a:cubicBezTo>
                      <a:pt x="7714" y="49096"/>
                      <a:pt x="9320" y="49975"/>
                      <a:pt x="11384" y="51657"/>
                    </a:cubicBezTo>
                    <a:cubicBezTo>
                      <a:pt x="13448" y="53339"/>
                      <a:pt x="15651" y="54997"/>
                      <a:pt x="18265" y="56244"/>
                    </a:cubicBezTo>
                    <a:cubicBezTo>
                      <a:pt x="20879" y="57491"/>
                      <a:pt x="23233" y="58053"/>
                      <a:pt x="27070" y="59137"/>
                    </a:cubicBezTo>
                    <a:cubicBezTo>
                      <a:pt x="30907" y="60221"/>
                      <a:pt x="35732" y="61305"/>
                      <a:pt x="41288" y="62747"/>
                    </a:cubicBezTo>
                    <a:cubicBezTo>
                      <a:pt x="46845" y="64189"/>
                      <a:pt x="54747" y="66438"/>
                      <a:pt x="60409" y="67787"/>
                    </a:cubicBezTo>
                    <a:cubicBezTo>
                      <a:pt x="66071" y="69136"/>
                      <a:pt x="71185" y="70080"/>
                      <a:pt x="75261" y="70839"/>
                    </a:cubicBezTo>
                    <a:cubicBezTo>
                      <a:pt x="79337" y="71598"/>
                      <a:pt x="81911" y="72185"/>
                      <a:pt x="84866" y="72343"/>
                    </a:cubicBezTo>
                    <a:cubicBezTo>
                      <a:pt x="87821" y="72501"/>
                      <a:pt x="90727" y="72621"/>
                      <a:pt x="92991" y="71789"/>
                    </a:cubicBezTo>
                    <a:cubicBezTo>
                      <a:pt x="95256" y="70957"/>
                      <a:pt x="96770" y="70040"/>
                      <a:pt x="98453" y="67351"/>
                    </a:cubicBezTo>
                    <a:cubicBezTo>
                      <a:pt x="100137" y="64662"/>
                      <a:pt x="101857" y="59899"/>
                      <a:pt x="103092" y="55657"/>
                    </a:cubicBezTo>
                    <a:cubicBezTo>
                      <a:pt x="104327" y="51415"/>
                      <a:pt x="105331" y="46492"/>
                      <a:pt x="105862" y="41901"/>
                    </a:cubicBezTo>
                    <a:cubicBezTo>
                      <a:pt x="106393" y="37310"/>
                      <a:pt x="107041" y="31684"/>
                      <a:pt x="106280" y="28110"/>
                    </a:cubicBezTo>
                    <a:cubicBezTo>
                      <a:pt x="105519" y="24536"/>
                      <a:pt x="104589" y="23032"/>
                      <a:pt x="101296" y="20456"/>
                    </a:cubicBezTo>
                    <a:cubicBezTo>
                      <a:pt x="98003" y="17881"/>
                      <a:pt x="91998" y="14738"/>
                      <a:pt x="86520" y="1265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  <p:sp>
            <p:nvSpPr>
              <p:cNvPr id="52" name="Google Shape;52;p8"/>
              <p:cNvSpPr/>
              <p:nvPr/>
            </p:nvSpPr>
            <p:spPr>
              <a:xfrm rot="9434075">
                <a:off x="5293363" y="2887433"/>
                <a:ext cx="944461" cy="641790"/>
              </a:xfrm>
              <a:custGeom>
                <a:avLst/>
                <a:gdLst/>
                <a:ahLst/>
                <a:cxnLst/>
                <a:rect l="l" t="t" r="r" b="b"/>
                <a:pathLst>
                  <a:path w="106628" h="72457" extrusionOk="0">
                    <a:moveTo>
                      <a:pt x="86520" y="12657"/>
                    </a:moveTo>
                    <a:cubicBezTo>
                      <a:pt x="81042" y="10576"/>
                      <a:pt x="73228" y="9118"/>
                      <a:pt x="68427" y="7972"/>
                    </a:cubicBezTo>
                    <a:cubicBezTo>
                      <a:pt x="63626" y="6827"/>
                      <a:pt x="61413" y="6760"/>
                      <a:pt x="57716" y="5784"/>
                    </a:cubicBezTo>
                    <a:cubicBezTo>
                      <a:pt x="54019" y="4808"/>
                      <a:pt x="50223" y="3070"/>
                      <a:pt x="46247" y="2114"/>
                    </a:cubicBezTo>
                    <a:cubicBezTo>
                      <a:pt x="42271" y="1158"/>
                      <a:pt x="37073" y="279"/>
                      <a:pt x="33862" y="50"/>
                    </a:cubicBezTo>
                    <a:cubicBezTo>
                      <a:pt x="30651" y="-179"/>
                      <a:pt x="29198" y="432"/>
                      <a:pt x="26981" y="738"/>
                    </a:cubicBezTo>
                    <a:cubicBezTo>
                      <a:pt x="24764" y="1044"/>
                      <a:pt x="22929" y="1121"/>
                      <a:pt x="20559" y="1885"/>
                    </a:cubicBezTo>
                    <a:cubicBezTo>
                      <a:pt x="18189" y="2650"/>
                      <a:pt x="15245" y="3987"/>
                      <a:pt x="12760" y="5325"/>
                    </a:cubicBezTo>
                    <a:cubicBezTo>
                      <a:pt x="10275" y="6663"/>
                      <a:pt x="7600" y="7733"/>
                      <a:pt x="5650" y="9912"/>
                    </a:cubicBezTo>
                    <a:cubicBezTo>
                      <a:pt x="3700" y="12091"/>
                      <a:pt x="1941" y="14385"/>
                      <a:pt x="1062" y="18399"/>
                    </a:cubicBezTo>
                    <a:cubicBezTo>
                      <a:pt x="183" y="22413"/>
                      <a:pt x="-429" y="29371"/>
                      <a:pt x="374" y="33996"/>
                    </a:cubicBezTo>
                    <a:cubicBezTo>
                      <a:pt x="1177" y="38622"/>
                      <a:pt x="4044" y="43209"/>
                      <a:pt x="5879" y="46152"/>
                    </a:cubicBezTo>
                    <a:cubicBezTo>
                      <a:pt x="7714" y="49096"/>
                      <a:pt x="9320" y="49975"/>
                      <a:pt x="11384" y="51657"/>
                    </a:cubicBezTo>
                    <a:cubicBezTo>
                      <a:pt x="13448" y="53339"/>
                      <a:pt x="15651" y="54997"/>
                      <a:pt x="18265" y="56244"/>
                    </a:cubicBezTo>
                    <a:cubicBezTo>
                      <a:pt x="20879" y="57491"/>
                      <a:pt x="23233" y="58053"/>
                      <a:pt x="27070" y="59137"/>
                    </a:cubicBezTo>
                    <a:cubicBezTo>
                      <a:pt x="30907" y="60221"/>
                      <a:pt x="35732" y="61305"/>
                      <a:pt x="41288" y="62747"/>
                    </a:cubicBezTo>
                    <a:cubicBezTo>
                      <a:pt x="46845" y="64189"/>
                      <a:pt x="54747" y="66438"/>
                      <a:pt x="60409" y="67787"/>
                    </a:cubicBezTo>
                    <a:cubicBezTo>
                      <a:pt x="66071" y="69136"/>
                      <a:pt x="71185" y="70080"/>
                      <a:pt x="75261" y="70839"/>
                    </a:cubicBezTo>
                    <a:cubicBezTo>
                      <a:pt x="79337" y="71598"/>
                      <a:pt x="81911" y="72185"/>
                      <a:pt x="84866" y="72343"/>
                    </a:cubicBezTo>
                    <a:cubicBezTo>
                      <a:pt x="87821" y="72501"/>
                      <a:pt x="90727" y="72621"/>
                      <a:pt x="92991" y="71789"/>
                    </a:cubicBezTo>
                    <a:cubicBezTo>
                      <a:pt x="95256" y="70957"/>
                      <a:pt x="96770" y="70040"/>
                      <a:pt x="98453" y="67351"/>
                    </a:cubicBezTo>
                    <a:cubicBezTo>
                      <a:pt x="100137" y="64662"/>
                      <a:pt x="101857" y="59899"/>
                      <a:pt x="103092" y="55657"/>
                    </a:cubicBezTo>
                    <a:cubicBezTo>
                      <a:pt x="104327" y="51415"/>
                      <a:pt x="105331" y="46492"/>
                      <a:pt x="105862" y="41901"/>
                    </a:cubicBezTo>
                    <a:cubicBezTo>
                      <a:pt x="106393" y="37310"/>
                      <a:pt x="107041" y="31684"/>
                      <a:pt x="106280" y="28110"/>
                    </a:cubicBezTo>
                    <a:cubicBezTo>
                      <a:pt x="105519" y="24536"/>
                      <a:pt x="104589" y="23032"/>
                      <a:pt x="101296" y="20456"/>
                    </a:cubicBezTo>
                    <a:cubicBezTo>
                      <a:pt x="98003" y="17881"/>
                      <a:pt x="91998" y="14738"/>
                      <a:pt x="86520" y="1265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  <p:sp>
          <p:nvSpPr>
            <p:cNvPr id="53" name="Google Shape;53;p8"/>
            <p:cNvSpPr/>
            <p:nvPr/>
          </p:nvSpPr>
          <p:spPr>
            <a:xfrm>
              <a:off x="7074616" y="2636409"/>
              <a:ext cx="1218800" cy="1258675"/>
            </a:xfrm>
            <a:custGeom>
              <a:avLst/>
              <a:gdLst/>
              <a:ahLst/>
              <a:cxnLst/>
              <a:rect l="l" t="t" r="r" b="b"/>
              <a:pathLst>
                <a:path w="48752" h="50347" extrusionOk="0">
                  <a:moveTo>
                    <a:pt x="39147" y="1428"/>
                  </a:moveTo>
                  <a:cubicBezTo>
                    <a:pt x="35178" y="-64"/>
                    <a:pt x="28638" y="-350"/>
                    <a:pt x="23717" y="475"/>
                  </a:cubicBezTo>
                  <a:cubicBezTo>
                    <a:pt x="18796" y="1301"/>
                    <a:pt x="12732" y="4921"/>
                    <a:pt x="9620" y="6381"/>
                  </a:cubicBezTo>
                  <a:cubicBezTo>
                    <a:pt x="6509" y="7842"/>
                    <a:pt x="6540" y="7619"/>
                    <a:pt x="5048" y="9238"/>
                  </a:cubicBezTo>
                  <a:cubicBezTo>
                    <a:pt x="3556" y="10857"/>
                    <a:pt x="1492" y="14032"/>
                    <a:pt x="666" y="16096"/>
                  </a:cubicBezTo>
                  <a:cubicBezTo>
                    <a:pt x="-159" y="18160"/>
                    <a:pt x="32" y="19811"/>
                    <a:pt x="95" y="21621"/>
                  </a:cubicBezTo>
                  <a:cubicBezTo>
                    <a:pt x="159" y="23431"/>
                    <a:pt x="539" y="25050"/>
                    <a:pt x="1047" y="26955"/>
                  </a:cubicBezTo>
                  <a:cubicBezTo>
                    <a:pt x="1555" y="28860"/>
                    <a:pt x="1683" y="30130"/>
                    <a:pt x="3143" y="33051"/>
                  </a:cubicBezTo>
                  <a:cubicBezTo>
                    <a:pt x="4604" y="35972"/>
                    <a:pt x="7619" y="41909"/>
                    <a:pt x="9810" y="44481"/>
                  </a:cubicBezTo>
                  <a:cubicBezTo>
                    <a:pt x="12001" y="47053"/>
                    <a:pt x="14319" y="47529"/>
                    <a:pt x="16287" y="48481"/>
                  </a:cubicBezTo>
                  <a:cubicBezTo>
                    <a:pt x="18256" y="49434"/>
                    <a:pt x="19843" y="49942"/>
                    <a:pt x="21621" y="50196"/>
                  </a:cubicBezTo>
                  <a:cubicBezTo>
                    <a:pt x="23399" y="50450"/>
                    <a:pt x="25050" y="50291"/>
                    <a:pt x="26955" y="50005"/>
                  </a:cubicBezTo>
                  <a:cubicBezTo>
                    <a:pt x="28860" y="49719"/>
                    <a:pt x="31178" y="49148"/>
                    <a:pt x="33051" y="48481"/>
                  </a:cubicBezTo>
                  <a:cubicBezTo>
                    <a:pt x="34924" y="47814"/>
                    <a:pt x="36735" y="46894"/>
                    <a:pt x="38195" y="46005"/>
                  </a:cubicBezTo>
                  <a:cubicBezTo>
                    <a:pt x="39656" y="45116"/>
                    <a:pt x="40449" y="44798"/>
                    <a:pt x="41814" y="43147"/>
                  </a:cubicBezTo>
                  <a:cubicBezTo>
                    <a:pt x="43179" y="41496"/>
                    <a:pt x="45370" y="37972"/>
                    <a:pt x="46386" y="36099"/>
                  </a:cubicBezTo>
                  <a:cubicBezTo>
                    <a:pt x="47402" y="34226"/>
                    <a:pt x="47529" y="33877"/>
                    <a:pt x="47910" y="31908"/>
                  </a:cubicBezTo>
                  <a:cubicBezTo>
                    <a:pt x="48291" y="29940"/>
                    <a:pt x="48736" y="28035"/>
                    <a:pt x="48672" y="24288"/>
                  </a:cubicBezTo>
                  <a:cubicBezTo>
                    <a:pt x="48609" y="20542"/>
                    <a:pt x="49117" y="13239"/>
                    <a:pt x="47529" y="9429"/>
                  </a:cubicBezTo>
                  <a:cubicBezTo>
                    <a:pt x="45942" y="5619"/>
                    <a:pt x="43116" y="2920"/>
                    <a:pt x="39147" y="142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688525" y="1584874"/>
            <a:ext cx="4740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subTitle" idx="1"/>
          </p:nvPr>
        </p:nvSpPr>
        <p:spPr>
          <a:xfrm>
            <a:off x="3688600" y="2427926"/>
            <a:ext cx="4740300" cy="11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57" name="Google Shape;57;p9"/>
          <p:cNvGrpSpPr/>
          <p:nvPr/>
        </p:nvGrpSpPr>
        <p:grpSpPr>
          <a:xfrm>
            <a:off x="-385242" y="-440112"/>
            <a:ext cx="2760779" cy="6023722"/>
            <a:chOff x="-385242" y="-440112"/>
            <a:chExt cx="2760779" cy="6023722"/>
          </a:xfrm>
        </p:grpSpPr>
        <p:sp>
          <p:nvSpPr>
            <p:cNvPr id="58" name="Google Shape;58;p9"/>
            <p:cNvSpPr/>
            <p:nvPr/>
          </p:nvSpPr>
          <p:spPr>
            <a:xfrm rot="10800000">
              <a:off x="-249059" y="3457535"/>
              <a:ext cx="2255350" cy="2126075"/>
            </a:xfrm>
            <a:custGeom>
              <a:avLst/>
              <a:gdLst/>
              <a:ahLst/>
              <a:cxnLst/>
              <a:rect l="l" t="t" r="r" b="b"/>
              <a:pathLst>
                <a:path w="90214" h="85043" extrusionOk="0">
                  <a:moveTo>
                    <a:pt x="55581" y="227"/>
                  </a:moveTo>
                  <a:cubicBezTo>
                    <a:pt x="52501" y="37"/>
                    <a:pt x="50120" y="-58"/>
                    <a:pt x="47961" y="37"/>
                  </a:cubicBezTo>
                  <a:cubicBezTo>
                    <a:pt x="45802" y="132"/>
                    <a:pt x="44246" y="545"/>
                    <a:pt x="42627" y="799"/>
                  </a:cubicBezTo>
                  <a:cubicBezTo>
                    <a:pt x="41008" y="1053"/>
                    <a:pt x="39707" y="1275"/>
                    <a:pt x="38246" y="1561"/>
                  </a:cubicBezTo>
                  <a:cubicBezTo>
                    <a:pt x="36786" y="1847"/>
                    <a:pt x="35420" y="2132"/>
                    <a:pt x="33864" y="2513"/>
                  </a:cubicBezTo>
                  <a:cubicBezTo>
                    <a:pt x="32308" y="2894"/>
                    <a:pt x="30530" y="3371"/>
                    <a:pt x="28911" y="3847"/>
                  </a:cubicBezTo>
                  <a:cubicBezTo>
                    <a:pt x="27292" y="4323"/>
                    <a:pt x="26181" y="4482"/>
                    <a:pt x="24149" y="5371"/>
                  </a:cubicBezTo>
                  <a:cubicBezTo>
                    <a:pt x="22117" y="6260"/>
                    <a:pt x="18465" y="8165"/>
                    <a:pt x="16719" y="9181"/>
                  </a:cubicBezTo>
                  <a:cubicBezTo>
                    <a:pt x="14973" y="10197"/>
                    <a:pt x="14973" y="10451"/>
                    <a:pt x="13671" y="11467"/>
                  </a:cubicBezTo>
                  <a:cubicBezTo>
                    <a:pt x="12369" y="12483"/>
                    <a:pt x="10020" y="14229"/>
                    <a:pt x="8909" y="15277"/>
                  </a:cubicBezTo>
                  <a:cubicBezTo>
                    <a:pt x="7798" y="16325"/>
                    <a:pt x="7957" y="16388"/>
                    <a:pt x="7004" y="17753"/>
                  </a:cubicBezTo>
                  <a:cubicBezTo>
                    <a:pt x="6052" y="19118"/>
                    <a:pt x="4274" y="21154"/>
                    <a:pt x="3194" y="23468"/>
                  </a:cubicBezTo>
                  <a:cubicBezTo>
                    <a:pt x="2115" y="25782"/>
                    <a:pt x="972" y="28720"/>
                    <a:pt x="527" y="31637"/>
                  </a:cubicBezTo>
                  <a:cubicBezTo>
                    <a:pt x="83" y="34554"/>
                    <a:pt x="-394" y="37380"/>
                    <a:pt x="527" y="40971"/>
                  </a:cubicBezTo>
                  <a:cubicBezTo>
                    <a:pt x="1448" y="44563"/>
                    <a:pt x="4146" y="49975"/>
                    <a:pt x="6051" y="53186"/>
                  </a:cubicBezTo>
                  <a:cubicBezTo>
                    <a:pt x="7956" y="56397"/>
                    <a:pt x="10052" y="57854"/>
                    <a:pt x="11957" y="60235"/>
                  </a:cubicBezTo>
                  <a:cubicBezTo>
                    <a:pt x="13862" y="62616"/>
                    <a:pt x="16021" y="65506"/>
                    <a:pt x="17481" y="67474"/>
                  </a:cubicBezTo>
                  <a:cubicBezTo>
                    <a:pt x="18942" y="69443"/>
                    <a:pt x="18593" y="69824"/>
                    <a:pt x="20720" y="72046"/>
                  </a:cubicBezTo>
                  <a:cubicBezTo>
                    <a:pt x="22847" y="74269"/>
                    <a:pt x="27292" y="78872"/>
                    <a:pt x="30245" y="80809"/>
                  </a:cubicBezTo>
                  <a:cubicBezTo>
                    <a:pt x="33198" y="82746"/>
                    <a:pt x="34213" y="83031"/>
                    <a:pt x="38436" y="83666"/>
                  </a:cubicBezTo>
                  <a:cubicBezTo>
                    <a:pt x="42659" y="84301"/>
                    <a:pt x="49676" y="85762"/>
                    <a:pt x="55581" y="84619"/>
                  </a:cubicBezTo>
                  <a:cubicBezTo>
                    <a:pt x="61487" y="83476"/>
                    <a:pt x="68757" y="80078"/>
                    <a:pt x="73869" y="76808"/>
                  </a:cubicBezTo>
                  <a:cubicBezTo>
                    <a:pt x="78981" y="73538"/>
                    <a:pt x="83585" y="69061"/>
                    <a:pt x="86252" y="64997"/>
                  </a:cubicBezTo>
                  <a:cubicBezTo>
                    <a:pt x="88919" y="60933"/>
                    <a:pt x="89268" y="56488"/>
                    <a:pt x="89871" y="52424"/>
                  </a:cubicBezTo>
                  <a:cubicBezTo>
                    <a:pt x="90474" y="48360"/>
                    <a:pt x="90157" y="44582"/>
                    <a:pt x="89871" y="40613"/>
                  </a:cubicBezTo>
                  <a:cubicBezTo>
                    <a:pt x="89585" y="36644"/>
                    <a:pt x="88824" y="32549"/>
                    <a:pt x="88157" y="28612"/>
                  </a:cubicBezTo>
                  <a:cubicBezTo>
                    <a:pt x="87490" y="24675"/>
                    <a:pt x="87173" y="20388"/>
                    <a:pt x="85871" y="16991"/>
                  </a:cubicBezTo>
                  <a:cubicBezTo>
                    <a:pt x="84569" y="13594"/>
                    <a:pt x="83585" y="10863"/>
                    <a:pt x="80346" y="8228"/>
                  </a:cubicBezTo>
                  <a:cubicBezTo>
                    <a:pt x="77108" y="5593"/>
                    <a:pt x="70568" y="2514"/>
                    <a:pt x="66440" y="1180"/>
                  </a:cubicBezTo>
                  <a:cubicBezTo>
                    <a:pt x="62313" y="-153"/>
                    <a:pt x="58661" y="418"/>
                    <a:pt x="55581" y="2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9" name="Google Shape;59;p9"/>
            <p:cNvSpPr/>
            <p:nvPr/>
          </p:nvSpPr>
          <p:spPr>
            <a:xfrm rot="10800000">
              <a:off x="-385242" y="2053614"/>
              <a:ext cx="1218800" cy="1258675"/>
            </a:xfrm>
            <a:custGeom>
              <a:avLst/>
              <a:gdLst/>
              <a:ahLst/>
              <a:cxnLst/>
              <a:rect l="l" t="t" r="r" b="b"/>
              <a:pathLst>
                <a:path w="48752" h="50347" extrusionOk="0">
                  <a:moveTo>
                    <a:pt x="39147" y="1428"/>
                  </a:moveTo>
                  <a:cubicBezTo>
                    <a:pt x="35178" y="-64"/>
                    <a:pt x="28638" y="-350"/>
                    <a:pt x="23717" y="475"/>
                  </a:cubicBezTo>
                  <a:cubicBezTo>
                    <a:pt x="18796" y="1301"/>
                    <a:pt x="12732" y="4921"/>
                    <a:pt x="9620" y="6381"/>
                  </a:cubicBezTo>
                  <a:cubicBezTo>
                    <a:pt x="6509" y="7842"/>
                    <a:pt x="6540" y="7619"/>
                    <a:pt x="5048" y="9238"/>
                  </a:cubicBezTo>
                  <a:cubicBezTo>
                    <a:pt x="3556" y="10857"/>
                    <a:pt x="1492" y="14032"/>
                    <a:pt x="666" y="16096"/>
                  </a:cubicBezTo>
                  <a:cubicBezTo>
                    <a:pt x="-159" y="18160"/>
                    <a:pt x="32" y="19811"/>
                    <a:pt x="95" y="21621"/>
                  </a:cubicBezTo>
                  <a:cubicBezTo>
                    <a:pt x="159" y="23431"/>
                    <a:pt x="539" y="25050"/>
                    <a:pt x="1047" y="26955"/>
                  </a:cubicBezTo>
                  <a:cubicBezTo>
                    <a:pt x="1555" y="28860"/>
                    <a:pt x="1683" y="30130"/>
                    <a:pt x="3143" y="33051"/>
                  </a:cubicBezTo>
                  <a:cubicBezTo>
                    <a:pt x="4604" y="35972"/>
                    <a:pt x="7619" y="41909"/>
                    <a:pt x="9810" y="44481"/>
                  </a:cubicBezTo>
                  <a:cubicBezTo>
                    <a:pt x="12001" y="47053"/>
                    <a:pt x="14319" y="47529"/>
                    <a:pt x="16287" y="48481"/>
                  </a:cubicBezTo>
                  <a:cubicBezTo>
                    <a:pt x="18256" y="49434"/>
                    <a:pt x="19843" y="49942"/>
                    <a:pt x="21621" y="50196"/>
                  </a:cubicBezTo>
                  <a:cubicBezTo>
                    <a:pt x="23399" y="50450"/>
                    <a:pt x="25050" y="50291"/>
                    <a:pt x="26955" y="50005"/>
                  </a:cubicBezTo>
                  <a:cubicBezTo>
                    <a:pt x="28860" y="49719"/>
                    <a:pt x="31178" y="49148"/>
                    <a:pt x="33051" y="48481"/>
                  </a:cubicBezTo>
                  <a:cubicBezTo>
                    <a:pt x="34924" y="47814"/>
                    <a:pt x="36735" y="46894"/>
                    <a:pt x="38195" y="46005"/>
                  </a:cubicBezTo>
                  <a:cubicBezTo>
                    <a:pt x="39656" y="45116"/>
                    <a:pt x="40449" y="44798"/>
                    <a:pt x="41814" y="43147"/>
                  </a:cubicBezTo>
                  <a:cubicBezTo>
                    <a:pt x="43179" y="41496"/>
                    <a:pt x="45370" y="37972"/>
                    <a:pt x="46386" y="36099"/>
                  </a:cubicBezTo>
                  <a:cubicBezTo>
                    <a:pt x="47402" y="34226"/>
                    <a:pt x="47529" y="33877"/>
                    <a:pt x="47910" y="31908"/>
                  </a:cubicBezTo>
                  <a:cubicBezTo>
                    <a:pt x="48291" y="29940"/>
                    <a:pt x="48736" y="28035"/>
                    <a:pt x="48672" y="24288"/>
                  </a:cubicBezTo>
                  <a:cubicBezTo>
                    <a:pt x="48609" y="20542"/>
                    <a:pt x="49117" y="13239"/>
                    <a:pt x="47529" y="9429"/>
                  </a:cubicBezTo>
                  <a:cubicBezTo>
                    <a:pt x="45942" y="5619"/>
                    <a:pt x="43116" y="2920"/>
                    <a:pt x="39147" y="14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60" name="Google Shape;60;p9"/>
            <p:cNvSpPr/>
            <p:nvPr/>
          </p:nvSpPr>
          <p:spPr>
            <a:xfrm rot="10800000">
              <a:off x="-363102" y="-440112"/>
              <a:ext cx="1855702" cy="1749335"/>
            </a:xfrm>
            <a:custGeom>
              <a:avLst/>
              <a:gdLst/>
              <a:ahLst/>
              <a:cxnLst/>
              <a:rect l="l" t="t" r="r" b="b"/>
              <a:pathLst>
                <a:path w="90214" h="85043" extrusionOk="0">
                  <a:moveTo>
                    <a:pt x="55581" y="227"/>
                  </a:moveTo>
                  <a:cubicBezTo>
                    <a:pt x="52501" y="37"/>
                    <a:pt x="50120" y="-58"/>
                    <a:pt x="47961" y="37"/>
                  </a:cubicBezTo>
                  <a:cubicBezTo>
                    <a:pt x="45802" y="132"/>
                    <a:pt x="44246" y="545"/>
                    <a:pt x="42627" y="799"/>
                  </a:cubicBezTo>
                  <a:cubicBezTo>
                    <a:pt x="41008" y="1053"/>
                    <a:pt x="39707" y="1275"/>
                    <a:pt x="38246" y="1561"/>
                  </a:cubicBezTo>
                  <a:cubicBezTo>
                    <a:pt x="36786" y="1847"/>
                    <a:pt x="35420" y="2132"/>
                    <a:pt x="33864" y="2513"/>
                  </a:cubicBezTo>
                  <a:cubicBezTo>
                    <a:pt x="32308" y="2894"/>
                    <a:pt x="30530" y="3371"/>
                    <a:pt x="28911" y="3847"/>
                  </a:cubicBezTo>
                  <a:cubicBezTo>
                    <a:pt x="27292" y="4323"/>
                    <a:pt x="26181" y="4482"/>
                    <a:pt x="24149" y="5371"/>
                  </a:cubicBezTo>
                  <a:cubicBezTo>
                    <a:pt x="22117" y="6260"/>
                    <a:pt x="18465" y="8165"/>
                    <a:pt x="16719" y="9181"/>
                  </a:cubicBezTo>
                  <a:cubicBezTo>
                    <a:pt x="14973" y="10197"/>
                    <a:pt x="14973" y="10451"/>
                    <a:pt x="13671" y="11467"/>
                  </a:cubicBezTo>
                  <a:cubicBezTo>
                    <a:pt x="12369" y="12483"/>
                    <a:pt x="10020" y="14229"/>
                    <a:pt x="8909" y="15277"/>
                  </a:cubicBezTo>
                  <a:cubicBezTo>
                    <a:pt x="7798" y="16325"/>
                    <a:pt x="7957" y="16388"/>
                    <a:pt x="7004" y="17753"/>
                  </a:cubicBezTo>
                  <a:cubicBezTo>
                    <a:pt x="6052" y="19118"/>
                    <a:pt x="4274" y="21154"/>
                    <a:pt x="3194" y="23468"/>
                  </a:cubicBezTo>
                  <a:cubicBezTo>
                    <a:pt x="2115" y="25782"/>
                    <a:pt x="972" y="28720"/>
                    <a:pt x="527" y="31637"/>
                  </a:cubicBezTo>
                  <a:cubicBezTo>
                    <a:pt x="83" y="34554"/>
                    <a:pt x="-394" y="37380"/>
                    <a:pt x="527" y="40971"/>
                  </a:cubicBezTo>
                  <a:cubicBezTo>
                    <a:pt x="1448" y="44563"/>
                    <a:pt x="4146" y="49975"/>
                    <a:pt x="6051" y="53186"/>
                  </a:cubicBezTo>
                  <a:cubicBezTo>
                    <a:pt x="7956" y="56397"/>
                    <a:pt x="10052" y="57854"/>
                    <a:pt x="11957" y="60235"/>
                  </a:cubicBezTo>
                  <a:cubicBezTo>
                    <a:pt x="13862" y="62616"/>
                    <a:pt x="16021" y="65506"/>
                    <a:pt x="17481" y="67474"/>
                  </a:cubicBezTo>
                  <a:cubicBezTo>
                    <a:pt x="18942" y="69443"/>
                    <a:pt x="18593" y="69824"/>
                    <a:pt x="20720" y="72046"/>
                  </a:cubicBezTo>
                  <a:cubicBezTo>
                    <a:pt x="22847" y="74269"/>
                    <a:pt x="27292" y="78872"/>
                    <a:pt x="30245" y="80809"/>
                  </a:cubicBezTo>
                  <a:cubicBezTo>
                    <a:pt x="33198" y="82746"/>
                    <a:pt x="34213" y="83031"/>
                    <a:pt x="38436" y="83666"/>
                  </a:cubicBezTo>
                  <a:cubicBezTo>
                    <a:pt x="42659" y="84301"/>
                    <a:pt x="49676" y="85762"/>
                    <a:pt x="55581" y="84619"/>
                  </a:cubicBezTo>
                  <a:cubicBezTo>
                    <a:pt x="61487" y="83476"/>
                    <a:pt x="68757" y="80078"/>
                    <a:pt x="73869" y="76808"/>
                  </a:cubicBezTo>
                  <a:cubicBezTo>
                    <a:pt x="78981" y="73538"/>
                    <a:pt x="83585" y="69061"/>
                    <a:pt x="86252" y="64997"/>
                  </a:cubicBezTo>
                  <a:cubicBezTo>
                    <a:pt x="88919" y="60933"/>
                    <a:pt x="89268" y="56488"/>
                    <a:pt x="89871" y="52424"/>
                  </a:cubicBezTo>
                  <a:cubicBezTo>
                    <a:pt x="90474" y="48360"/>
                    <a:pt x="90157" y="44582"/>
                    <a:pt x="89871" y="40613"/>
                  </a:cubicBezTo>
                  <a:cubicBezTo>
                    <a:pt x="89585" y="36644"/>
                    <a:pt x="88824" y="32549"/>
                    <a:pt x="88157" y="28612"/>
                  </a:cubicBezTo>
                  <a:cubicBezTo>
                    <a:pt x="87490" y="24675"/>
                    <a:pt x="87173" y="20388"/>
                    <a:pt x="85871" y="16991"/>
                  </a:cubicBezTo>
                  <a:cubicBezTo>
                    <a:pt x="84569" y="13594"/>
                    <a:pt x="83585" y="10863"/>
                    <a:pt x="80346" y="8228"/>
                  </a:cubicBezTo>
                  <a:cubicBezTo>
                    <a:pt x="77108" y="5593"/>
                    <a:pt x="70568" y="2514"/>
                    <a:pt x="66440" y="1180"/>
                  </a:cubicBezTo>
                  <a:cubicBezTo>
                    <a:pt x="62313" y="-153"/>
                    <a:pt x="58661" y="418"/>
                    <a:pt x="55581" y="2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61" name="Google Shape;61;p9"/>
            <p:cNvSpPr/>
            <p:nvPr/>
          </p:nvSpPr>
          <p:spPr>
            <a:xfrm rot="10800000">
              <a:off x="1613162" y="-371860"/>
              <a:ext cx="762375" cy="778925"/>
            </a:xfrm>
            <a:custGeom>
              <a:avLst/>
              <a:gdLst/>
              <a:ahLst/>
              <a:cxnLst/>
              <a:rect l="l" t="t" r="r" b="b"/>
              <a:pathLst>
                <a:path w="30495" h="31157" extrusionOk="0">
                  <a:moveTo>
                    <a:pt x="29796" y="11634"/>
                  </a:moveTo>
                  <a:cubicBezTo>
                    <a:pt x="29320" y="9539"/>
                    <a:pt x="28463" y="8523"/>
                    <a:pt x="26939" y="6681"/>
                  </a:cubicBezTo>
                  <a:cubicBezTo>
                    <a:pt x="25415" y="4840"/>
                    <a:pt x="22811" y="1633"/>
                    <a:pt x="20652" y="585"/>
                  </a:cubicBezTo>
                  <a:cubicBezTo>
                    <a:pt x="18493" y="-463"/>
                    <a:pt x="16366" y="173"/>
                    <a:pt x="13985" y="395"/>
                  </a:cubicBezTo>
                  <a:cubicBezTo>
                    <a:pt x="11604" y="617"/>
                    <a:pt x="8556" y="649"/>
                    <a:pt x="6365" y="1919"/>
                  </a:cubicBezTo>
                  <a:cubicBezTo>
                    <a:pt x="4174" y="3189"/>
                    <a:pt x="1761" y="5221"/>
                    <a:pt x="840" y="8015"/>
                  </a:cubicBezTo>
                  <a:cubicBezTo>
                    <a:pt x="-81" y="10809"/>
                    <a:pt x="-462" y="14905"/>
                    <a:pt x="840" y="18683"/>
                  </a:cubicBezTo>
                  <a:cubicBezTo>
                    <a:pt x="2142" y="22461"/>
                    <a:pt x="5127" y="29160"/>
                    <a:pt x="8651" y="30684"/>
                  </a:cubicBezTo>
                  <a:cubicBezTo>
                    <a:pt x="12175" y="32208"/>
                    <a:pt x="18462" y="29732"/>
                    <a:pt x="21986" y="27827"/>
                  </a:cubicBezTo>
                  <a:cubicBezTo>
                    <a:pt x="25510" y="25922"/>
                    <a:pt x="28494" y="21953"/>
                    <a:pt x="29796" y="19254"/>
                  </a:cubicBezTo>
                  <a:cubicBezTo>
                    <a:pt x="31098" y="16555"/>
                    <a:pt x="30272" y="13730"/>
                    <a:pt x="29796" y="116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-6875" y="0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715100" y="3813525"/>
            <a:ext cx="2870700" cy="797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3"/>
          <p:cNvGrpSpPr/>
          <p:nvPr/>
        </p:nvGrpSpPr>
        <p:grpSpPr>
          <a:xfrm>
            <a:off x="7105924" y="-257212"/>
            <a:ext cx="3144434" cy="6238272"/>
            <a:chOff x="7105924" y="-257212"/>
            <a:chExt cx="3144434" cy="6238272"/>
          </a:xfrm>
        </p:grpSpPr>
        <p:sp>
          <p:nvSpPr>
            <p:cNvPr id="71" name="Google Shape;71;p13"/>
            <p:cNvSpPr/>
            <p:nvPr/>
          </p:nvSpPr>
          <p:spPr>
            <a:xfrm>
              <a:off x="7995008" y="-257212"/>
              <a:ext cx="2255350" cy="2126075"/>
            </a:xfrm>
            <a:custGeom>
              <a:avLst/>
              <a:gdLst/>
              <a:ahLst/>
              <a:cxnLst/>
              <a:rect l="l" t="t" r="r" b="b"/>
              <a:pathLst>
                <a:path w="90214" h="85043" extrusionOk="0">
                  <a:moveTo>
                    <a:pt x="55581" y="227"/>
                  </a:moveTo>
                  <a:cubicBezTo>
                    <a:pt x="52501" y="37"/>
                    <a:pt x="50120" y="-58"/>
                    <a:pt x="47961" y="37"/>
                  </a:cubicBezTo>
                  <a:cubicBezTo>
                    <a:pt x="45802" y="132"/>
                    <a:pt x="44246" y="545"/>
                    <a:pt x="42627" y="799"/>
                  </a:cubicBezTo>
                  <a:cubicBezTo>
                    <a:pt x="41008" y="1053"/>
                    <a:pt x="39707" y="1275"/>
                    <a:pt x="38246" y="1561"/>
                  </a:cubicBezTo>
                  <a:cubicBezTo>
                    <a:pt x="36786" y="1847"/>
                    <a:pt x="35420" y="2132"/>
                    <a:pt x="33864" y="2513"/>
                  </a:cubicBezTo>
                  <a:cubicBezTo>
                    <a:pt x="32308" y="2894"/>
                    <a:pt x="30530" y="3371"/>
                    <a:pt x="28911" y="3847"/>
                  </a:cubicBezTo>
                  <a:cubicBezTo>
                    <a:pt x="27292" y="4323"/>
                    <a:pt x="26181" y="4482"/>
                    <a:pt x="24149" y="5371"/>
                  </a:cubicBezTo>
                  <a:cubicBezTo>
                    <a:pt x="22117" y="6260"/>
                    <a:pt x="18465" y="8165"/>
                    <a:pt x="16719" y="9181"/>
                  </a:cubicBezTo>
                  <a:cubicBezTo>
                    <a:pt x="14973" y="10197"/>
                    <a:pt x="14973" y="10451"/>
                    <a:pt x="13671" y="11467"/>
                  </a:cubicBezTo>
                  <a:cubicBezTo>
                    <a:pt x="12369" y="12483"/>
                    <a:pt x="10020" y="14229"/>
                    <a:pt x="8909" y="15277"/>
                  </a:cubicBezTo>
                  <a:cubicBezTo>
                    <a:pt x="7798" y="16325"/>
                    <a:pt x="7957" y="16388"/>
                    <a:pt x="7004" y="17753"/>
                  </a:cubicBezTo>
                  <a:cubicBezTo>
                    <a:pt x="6052" y="19118"/>
                    <a:pt x="4274" y="21154"/>
                    <a:pt x="3194" y="23468"/>
                  </a:cubicBezTo>
                  <a:cubicBezTo>
                    <a:pt x="2115" y="25782"/>
                    <a:pt x="972" y="28720"/>
                    <a:pt x="527" y="31637"/>
                  </a:cubicBezTo>
                  <a:cubicBezTo>
                    <a:pt x="83" y="34554"/>
                    <a:pt x="-394" y="37380"/>
                    <a:pt x="527" y="40971"/>
                  </a:cubicBezTo>
                  <a:cubicBezTo>
                    <a:pt x="1448" y="44563"/>
                    <a:pt x="4146" y="49975"/>
                    <a:pt x="6051" y="53186"/>
                  </a:cubicBezTo>
                  <a:cubicBezTo>
                    <a:pt x="7956" y="56397"/>
                    <a:pt x="10052" y="57854"/>
                    <a:pt x="11957" y="60235"/>
                  </a:cubicBezTo>
                  <a:cubicBezTo>
                    <a:pt x="13862" y="62616"/>
                    <a:pt x="16021" y="65506"/>
                    <a:pt x="17481" y="67474"/>
                  </a:cubicBezTo>
                  <a:cubicBezTo>
                    <a:pt x="18942" y="69443"/>
                    <a:pt x="18593" y="69824"/>
                    <a:pt x="20720" y="72046"/>
                  </a:cubicBezTo>
                  <a:cubicBezTo>
                    <a:pt x="22847" y="74269"/>
                    <a:pt x="27292" y="78872"/>
                    <a:pt x="30245" y="80809"/>
                  </a:cubicBezTo>
                  <a:cubicBezTo>
                    <a:pt x="33198" y="82746"/>
                    <a:pt x="34213" y="83031"/>
                    <a:pt x="38436" y="83666"/>
                  </a:cubicBezTo>
                  <a:cubicBezTo>
                    <a:pt x="42659" y="84301"/>
                    <a:pt x="49676" y="85762"/>
                    <a:pt x="55581" y="84619"/>
                  </a:cubicBezTo>
                  <a:cubicBezTo>
                    <a:pt x="61487" y="83476"/>
                    <a:pt x="68757" y="80078"/>
                    <a:pt x="73869" y="76808"/>
                  </a:cubicBezTo>
                  <a:cubicBezTo>
                    <a:pt x="78981" y="73538"/>
                    <a:pt x="83585" y="69061"/>
                    <a:pt x="86252" y="64997"/>
                  </a:cubicBezTo>
                  <a:cubicBezTo>
                    <a:pt x="88919" y="60933"/>
                    <a:pt x="89268" y="56488"/>
                    <a:pt x="89871" y="52424"/>
                  </a:cubicBezTo>
                  <a:cubicBezTo>
                    <a:pt x="90474" y="48360"/>
                    <a:pt x="90157" y="44582"/>
                    <a:pt x="89871" y="40613"/>
                  </a:cubicBezTo>
                  <a:cubicBezTo>
                    <a:pt x="89585" y="36644"/>
                    <a:pt x="88824" y="32549"/>
                    <a:pt x="88157" y="28612"/>
                  </a:cubicBezTo>
                  <a:cubicBezTo>
                    <a:pt x="87490" y="24675"/>
                    <a:pt x="87173" y="20388"/>
                    <a:pt x="85871" y="16991"/>
                  </a:cubicBezTo>
                  <a:cubicBezTo>
                    <a:pt x="84569" y="13594"/>
                    <a:pt x="83585" y="10863"/>
                    <a:pt x="80346" y="8228"/>
                  </a:cubicBezTo>
                  <a:cubicBezTo>
                    <a:pt x="77108" y="5593"/>
                    <a:pt x="70568" y="2514"/>
                    <a:pt x="66440" y="1180"/>
                  </a:cubicBezTo>
                  <a:cubicBezTo>
                    <a:pt x="62313" y="-153"/>
                    <a:pt x="58661" y="418"/>
                    <a:pt x="55581" y="2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72" name="Google Shape;72;p13"/>
            <p:cNvSpPr/>
            <p:nvPr/>
          </p:nvSpPr>
          <p:spPr>
            <a:xfrm>
              <a:off x="7105924" y="4231725"/>
              <a:ext cx="1855702" cy="1749335"/>
            </a:xfrm>
            <a:custGeom>
              <a:avLst/>
              <a:gdLst/>
              <a:ahLst/>
              <a:cxnLst/>
              <a:rect l="l" t="t" r="r" b="b"/>
              <a:pathLst>
                <a:path w="90214" h="85043" extrusionOk="0">
                  <a:moveTo>
                    <a:pt x="55581" y="227"/>
                  </a:moveTo>
                  <a:cubicBezTo>
                    <a:pt x="52501" y="37"/>
                    <a:pt x="50120" y="-58"/>
                    <a:pt x="47961" y="37"/>
                  </a:cubicBezTo>
                  <a:cubicBezTo>
                    <a:pt x="45802" y="132"/>
                    <a:pt x="44246" y="545"/>
                    <a:pt x="42627" y="799"/>
                  </a:cubicBezTo>
                  <a:cubicBezTo>
                    <a:pt x="41008" y="1053"/>
                    <a:pt x="39707" y="1275"/>
                    <a:pt x="38246" y="1561"/>
                  </a:cubicBezTo>
                  <a:cubicBezTo>
                    <a:pt x="36786" y="1847"/>
                    <a:pt x="35420" y="2132"/>
                    <a:pt x="33864" y="2513"/>
                  </a:cubicBezTo>
                  <a:cubicBezTo>
                    <a:pt x="32308" y="2894"/>
                    <a:pt x="30530" y="3371"/>
                    <a:pt x="28911" y="3847"/>
                  </a:cubicBezTo>
                  <a:cubicBezTo>
                    <a:pt x="27292" y="4323"/>
                    <a:pt x="26181" y="4482"/>
                    <a:pt x="24149" y="5371"/>
                  </a:cubicBezTo>
                  <a:cubicBezTo>
                    <a:pt x="22117" y="6260"/>
                    <a:pt x="18465" y="8165"/>
                    <a:pt x="16719" y="9181"/>
                  </a:cubicBezTo>
                  <a:cubicBezTo>
                    <a:pt x="14973" y="10197"/>
                    <a:pt x="14973" y="10451"/>
                    <a:pt x="13671" y="11467"/>
                  </a:cubicBezTo>
                  <a:cubicBezTo>
                    <a:pt x="12369" y="12483"/>
                    <a:pt x="10020" y="14229"/>
                    <a:pt x="8909" y="15277"/>
                  </a:cubicBezTo>
                  <a:cubicBezTo>
                    <a:pt x="7798" y="16325"/>
                    <a:pt x="7957" y="16388"/>
                    <a:pt x="7004" y="17753"/>
                  </a:cubicBezTo>
                  <a:cubicBezTo>
                    <a:pt x="6052" y="19118"/>
                    <a:pt x="4274" y="21154"/>
                    <a:pt x="3194" y="23468"/>
                  </a:cubicBezTo>
                  <a:cubicBezTo>
                    <a:pt x="2115" y="25782"/>
                    <a:pt x="972" y="28720"/>
                    <a:pt x="527" y="31637"/>
                  </a:cubicBezTo>
                  <a:cubicBezTo>
                    <a:pt x="83" y="34554"/>
                    <a:pt x="-394" y="37380"/>
                    <a:pt x="527" y="40971"/>
                  </a:cubicBezTo>
                  <a:cubicBezTo>
                    <a:pt x="1448" y="44563"/>
                    <a:pt x="4146" y="49975"/>
                    <a:pt x="6051" y="53186"/>
                  </a:cubicBezTo>
                  <a:cubicBezTo>
                    <a:pt x="7956" y="56397"/>
                    <a:pt x="10052" y="57854"/>
                    <a:pt x="11957" y="60235"/>
                  </a:cubicBezTo>
                  <a:cubicBezTo>
                    <a:pt x="13862" y="62616"/>
                    <a:pt x="16021" y="65506"/>
                    <a:pt x="17481" y="67474"/>
                  </a:cubicBezTo>
                  <a:cubicBezTo>
                    <a:pt x="18942" y="69443"/>
                    <a:pt x="18593" y="69824"/>
                    <a:pt x="20720" y="72046"/>
                  </a:cubicBezTo>
                  <a:cubicBezTo>
                    <a:pt x="22847" y="74269"/>
                    <a:pt x="27292" y="78872"/>
                    <a:pt x="30245" y="80809"/>
                  </a:cubicBezTo>
                  <a:cubicBezTo>
                    <a:pt x="33198" y="82746"/>
                    <a:pt x="34213" y="83031"/>
                    <a:pt x="38436" y="83666"/>
                  </a:cubicBezTo>
                  <a:cubicBezTo>
                    <a:pt x="42659" y="84301"/>
                    <a:pt x="49676" y="85762"/>
                    <a:pt x="55581" y="84619"/>
                  </a:cubicBezTo>
                  <a:cubicBezTo>
                    <a:pt x="61487" y="83476"/>
                    <a:pt x="68757" y="80078"/>
                    <a:pt x="73869" y="76808"/>
                  </a:cubicBezTo>
                  <a:cubicBezTo>
                    <a:pt x="78981" y="73538"/>
                    <a:pt x="83585" y="69061"/>
                    <a:pt x="86252" y="64997"/>
                  </a:cubicBezTo>
                  <a:cubicBezTo>
                    <a:pt x="88919" y="60933"/>
                    <a:pt x="89268" y="56488"/>
                    <a:pt x="89871" y="52424"/>
                  </a:cubicBezTo>
                  <a:cubicBezTo>
                    <a:pt x="90474" y="48360"/>
                    <a:pt x="90157" y="44582"/>
                    <a:pt x="89871" y="40613"/>
                  </a:cubicBezTo>
                  <a:cubicBezTo>
                    <a:pt x="89585" y="36644"/>
                    <a:pt x="88824" y="32549"/>
                    <a:pt x="88157" y="28612"/>
                  </a:cubicBezTo>
                  <a:cubicBezTo>
                    <a:pt x="87490" y="24675"/>
                    <a:pt x="87173" y="20388"/>
                    <a:pt x="85871" y="16991"/>
                  </a:cubicBezTo>
                  <a:cubicBezTo>
                    <a:pt x="84569" y="13594"/>
                    <a:pt x="83585" y="10863"/>
                    <a:pt x="80346" y="8228"/>
                  </a:cubicBezTo>
                  <a:cubicBezTo>
                    <a:pt x="77108" y="5593"/>
                    <a:pt x="70568" y="2514"/>
                    <a:pt x="66440" y="1180"/>
                  </a:cubicBezTo>
                  <a:cubicBezTo>
                    <a:pt x="62313" y="-153"/>
                    <a:pt x="58661" y="418"/>
                    <a:pt x="55581" y="2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73" name="Google Shape;73;p13"/>
            <p:cNvSpPr/>
            <p:nvPr/>
          </p:nvSpPr>
          <p:spPr>
            <a:xfrm>
              <a:off x="8381637" y="2920407"/>
              <a:ext cx="762375" cy="778925"/>
            </a:xfrm>
            <a:custGeom>
              <a:avLst/>
              <a:gdLst/>
              <a:ahLst/>
              <a:cxnLst/>
              <a:rect l="l" t="t" r="r" b="b"/>
              <a:pathLst>
                <a:path w="30495" h="31157" extrusionOk="0">
                  <a:moveTo>
                    <a:pt x="29796" y="11634"/>
                  </a:moveTo>
                  <a:cubicBezTo>
                    <a:pt x="29320" y="9539"/>
                    <a:pt x="28463" y="8523"/>
                    <a:pt x="26939" y="6681"/>
                  </a:cubicBezTo>
                  <a:cubicBezTo>
                    <a:pt x="25415" y="4840"/>
                    <a:pt x="22811" y="1633"/>
                    <a:pt x="20652" y="585"/>
                  </a:cubicBezTo>
                  <a:cubicBezTo>
                    <a:pt x="18493" y="-463"/>
                    <a:pt x="16366" y="173"/>
                    <a:pt x="13985" y="395"/>
                  </a:cubicBezTo>
                  <a:cubicBezTo>
                    <a:pt x="11604" y="617"/>
                    <a:pt x="8556" y="649"/>
                    <a:pt x="6365" y="1919"/>
                  </a:cubicBezTo>
                  <a:cubicBezTo>
                    <a:pt x="4174" y="3189"/>
                    <a:pt x="1761" y="5221"/>
                    <a:pt x="840" y="8015"/>
                  </a:cubicBezTo>
                  <a:cubicBezTo>
                    <a:pt x="-81" y="10809"/>
                    <a:pt x="-462" y="14905"/>
                    <a:pt x="840" y="18683"/>
                  </a:cubicBezTo>
                  <a:cubicBezTo>
                    <a:pt x="2142" y="22461"/>
                    <a:pt x="5127" y="29160"/>
                    <a:pt x="8651" y="30684"/>
                  </a:cubicBezTo>
                  <a:cubicBezTo>
                    <a:pt x="12175" y="32208"/>
                    <a:pt x="18462" y="29732"/>
                    <a:pt x="21986" y="27827"/>
                  </a:cubicBezTo>
                  <a:cubicBezTo>
                    <a:pt x="25510" y="25922"/>
                    <a:pt x="28494" y="21953"/>
                    <a:pt x="29796" y="19254"/>
                  </a:cubicBezTo>
                  <a:cubicBezTo>
                    <a:pt x="31098" y="16555"/>
                    <a:pt x="30272" y="13730"/>
                    <a:pt x="29796" y="116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2" hasCustomPrompt="1"/>
          </p:nvPr>
        </p:nvSpPr>
        <p:spPr>
          <a:xfrm>
            <a:off x="1058125" y="141353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3" hasCustomPrompt="1"/>
          </p:nvPr>
        </p:nvSpPr>
        <p:spPr>
          <a:xfrm>
            <a:off x="1058125" y="303863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idx="4" hasCustomPrompt="1"/>
          </p:nvPr>
        </p:nvSpPr>
        <p:spPr>
          <a:xfrm>
            <a:off x="3720400" y="141565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1"/>
          </p:nvPr>
        </p:nvSpPr>
        <p:spPr>
          <a:xfrm>
            <a:off x="1058125" y="1940498"/>
            <a:ext cx="1554600" cy="6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1058125" y="3564537"/>
            <a:ext cx="1554600" cy="6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3720400" y="1940501"/>
            <a:ext cx="1554600" cy="6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7" hasCustomPrompt="1"/>
          </p:nvPr>
        </p:nvSpPr>
        <p:spPr>
          <a:xfrm>
            <a:off x="3720400" y="304075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3720400" y="3564540"/>
            <a:ext cx="1554600" cy="6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subTitle" idx="1"/>
          </p:nvPr>
        </p:nvSpPr>
        <p:spPr>
          <a:xfrm>
            <a:off x="1291600" y="1385125"/>
            <a:ext cx="3104700" cy="45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subTitle" idx="2"/>
          </p:nvPr>
        </p:nvSpPr>
        <p:spPr>
          <a:xfrm>
            <a:off x="1291601" y="1770159"/>
            <a:ext cx="3104700" cy="91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subTitle" idx="3"/>
          </p:nvPr>
        </p:nvSpPr>
        <p:spPr>
          <a:xfrm>
            <a:off x="5319302" y="1770159"/>
            <a:ext cx="3104700" cy="91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subTitle" idx="4"/>
          </p:nvPr>
        </p:nvSpPr>
        <p:spPr>
          <a:xfrm>
            <a:off x="1291601" y="3508522"/>
            <a:ext cx="3104700" cy="91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8"/>
          <p:cNvSpPr txBox="1">
            <a:spLocks noGrp="1"/>
          </p:cNvSpPr>
          <p:nvPr>
            <p:ph type="subTitle" idx="5"/>
          </p:nvPr>
        </p:nvSpPr>
        <p:spPr>
          <a:xfrm>
            <a:off x="5319302" y="3508522"/>
            <a:ext cx="3104700" cy="91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8"/>
          <p:cNvSpPr txBox="1">
            <a:spLocks noGrp="1"/>
          </p:cNvSpPr>
          <p:nvPr>
            <p:ph type="subTitle" idx="6"/>
          </p:nvPr>
        </p:nvSpPr>
        <p:spPr>
          <a:xfrm>
            <a:off x="1291600" y="3123488"/>
            <a:ext cx="3104700" cy="45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subTitle" idx="7"/>
          </p:nvPr>
        </p:nvSpPr>
        <p:spPr>
          <a:xfrm>
            <a:off x="5319300" y="1385125"/>
            <a:ext cx="3104700" cy="45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subTitle" idx="8"/>
          </p:nvPr>
        </p:nvSpPr>
        <p:spPr>
          <a:xfrm>
            <a:off x="5319300" y="3123488"/>
            <a:ext cx="3104700" cy="45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135" name="Google Shape;135;p18"/>
          <p:cNvGrpSpPr/>
          <p:nvPr/>
        </p:nvGrpSpPr>
        <p:grpSpPr>
          <a:xfrm>
            <a:off x="-210011" y="4330174"/>
            <a:ext cx="2947119" cy="1216954"/>
            <a:chOff x="-210011" y="4330174"/>
            <a:chExt cx="2947119" cy="1216954"/>
          </a:xfrm>
        </p:grpSpPr>
        <p:sp>
          <p:nvSpPr>
            <p:cNvPr id="136" name="Google Shape;136;p18"/>
            <p:cNvSpPr/>
            <p:nvPr/>
          </p:nvSpPr>
          <p:spPr>
            <a:xfrm>
              <a:off x="1123504" y="4909961"/>
              <a:ext cx="533750" cy="505125"/>
            </a:xfrm>
            <a:custGeom>
              <a:avLst/>
              <a:gdLst/>
              <a:ahLst/>
              <a:cxnLst/>
              <a:rect l="l" t="t" r="r" b="b"/>
              <a:pathLst>
                <a:path w="21350" h="20205" extrusionOk="0">
                  <a:moveTo>
                    <a:pt x="20978" y="13549"/>
                  </a:moveTo>
                  <a:cubicBezTo>
                    <a:pt x="21330" y="11896"/>
                    <a:pt x="21661" y="9214"/>
                    <a:pt x="20834" y="7750"/>
                  </a:cubicBezTo>
                  <a:cubicBezTo>
                    <a:pt x="20007" y="6287"/>
                    <a:pt x="17099" y="5889"/>
                    <a:pt x="16017" y="4768"/>
                  </a:cubicBezTo>
                  <a:cubicBezTo>
                    <a:pt x="14935" y="3647"/>
                    <a:pt x="15147" y="1812"/>
                    <a:pt x="14344" y="1022"/>
                  </a:cubicBezTo>
                  <a:cubicBezTo>
                    <a:pt x="13541" y="232"/>
                    <a:pt x="12094" y="133"/>
                    <a:pt x="11199" y="26"/>
                  </a:cubicBezTo>
                  <a:cubicBezTo>
                    <a:pt x="10304" y="-81"/>
                    <a:pt x="9678" y="167"/>
                    <a:pt x="8976" y="382"/>
                  </a:cubicBezTo>
                  <a:cubicBezTo>
                    <a:pt x="8274" y="597"/>
                    <a:pt x="7681" y="915"/>
                    <a:pt x="6988" y="1314"/>
                  </a:cubicBezTo>
                  <a:cubicBezTo>
                    <a:pt x="6296" y="1713"/>
                    <a:pt x="5811" y="1896"/>
                    <a:pt x="4821" y="2774"/>
                  </a:cubicBezTo>
                  <a:cubicBezTo>
                    <a:pt x="3831" y="3652"/>
                    <a:pt x="1823" y="5456"/>
                    <a:pt x="1046" y="6583"/>
                  </a:cubicBezTo>
                  <a:cubicBezTo>
                    <a:pt x="269" y="7710"/>
                    <a:pt x="326" y="8667"/>
                    <a:pt x="159" y="9537"/>
                  </a:cubicBezTo>
                  <a:cubicBezTo>
                    <a:pt x="-7" y="10407"/>
                    <a:pt x="-40" y="11082"/>
                    <a:pt x="47" y="11805"/>
                  </a:cubicBezTo>
                  <a:cubicBezTo>
                    <a:pt x="134" y="12528"/>
                    <a:pt x="369" y="13157"/>
                    <a:pt x="681" y="13873"/>
                  </a:cubicBezTo>
                  <a:cubicBezTo>
                    <a:pt x="993" y="14589"/>
                    <a:pt x="1461" y="15436"/>
                    <a:pt x="1918" y="16099"/>
                  </a:cubicBezTo>
                  <a:cubicBezTo>
                    <a:pt x="2376" y="16762"/>
                    <a:pt x="2925" y="17374"/>
                    <a:pt x="3426" y="17852"/>
                  </a:cubicBezTo>
                  <a:cubicBezTo>
                    <a:pt x="3927" y="18330"/>
                    <a:pt x="4135" y="18608"/>
                    <a:pt x="4925" y="18969"/>
                  </a:cubicBezTo>
                  <a:cubicBezTo>
                    <a:pt x="5715" y="19330"/>
                    <a:pt x="7324" y="19818"/>
                    <a:pt x="8164" y="20019"/>
                  </a:cubicBezTo>
                  <a:cubicBezTo>
                    <a:pt x="9004" y="20220"/>
                    <a:pt x="9154" y="20233"/>
                    <a:pt x="9965" y="20176"/>
                  </a:cubicBezTo>
                  <a:cubicBezTo>
                    <a:pt x="10776" y="20119"/>
                    <a:pt x="11568" y="20093"/>
                    <a:pt x="13028" y="19675"/>
                  </a:cubicBezTo>
                  <a:cubicBezTo>
                    <a:pt x="14488" y="19257"/>
                    <a:pt x="17400" y="18690"/>
                    <a:pt x="18725" y="17669"/>
                  </a:cubicBezTo>
                  <a:cubicBezTo>
                    <a:pt x="20050" y="16648"/>
                    <a:pt x="20627" y="15202"/>
                    <a:pt x="20978" y="135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7" name="Google Shape;137;p18"/>
            <p:cNvSpPr/>
            <p:nvPr/>
          </p:nvSpPr>
          <p:spPr>
            <a:xfrm rot="4500242">
              <a:off x="-124851" y="4464549"/>
              <a:ext cx="1005860" cy="948205"/>
            </a:xfrm>
            <a:custGeom>
              <a:avLst/>
              <a:gdLst/>
              <a:ahLst/>
              <a:cxnLst/>
              <a:rect l="l" t="t" r="r" b="b"/>
              <a:pathLst>
                <a:path w="90214" h="85043" extrusionOk="0">
                  <a:moveTo>
                    <a:pt x="55581" y="227"/>
                  </a:moveTo>
                  <a:cubicBezTo>
                    <a:pt x="52501" y="37"/>
                    <a:pt x="50120" y="-58"/>
                    <a:pt x="47961" y="37"/>
                  </a:cubicBezTo>
                  <a:cubicBezTo>
                    <a:pt x="45802" y="132"/>
                    <a:pt x="44246" y="545"/>
                    <a:pt x="42627" y="799"/>
                  </a:cubicBezTo>
                  <a:cubicBezTo>
                    <a:pt x="41008" y="1053"/>
                    <a:pt x="39707" y="1275"/>
                    <a:pt x="38246" y="1561"/>
                  </a:cubicBezTo>
                  <a:cubicBezTo>
                    <a:pt x="36786" y="1847"/>
                    <a:pt x="35420" y="2132"/>
                    <a:pt x="33864" y="2513"/>
                  </a:cubicBezTo>
                  <a:cubicBezTo>
                    <a:pt x="32308" y="2894"/>
                    <a:pt x="30530" y="3371"/>
                    <a:pt x="28911" y="3847"/>
                  </a:cubicBezTo>
                  <a:cubicBezTo>
                    <a:pt x="27292" y="4323"/>
                    <a:pt x="26181" y="4482"/>
                    <a:pt x="24149" y="5371"/>
                  </a:cubicBezTo>
                  <a:cubicBezTo>
                    <a:pt x="22117" y="6260"/>
                    <a:pt x="18465" y="8165"/>
                    <a:pt x="16719" y="9181"/>
                  </a:cubicBezTo>
                  <a:cubicBezTo>
                    <a:pt x="14973" y="10197"/>
                    <a:pt x="14973" y="10451"/>
                    <a:pt x="13671" y="11467"/>
                  </a:cubicBezTo>
                  <a:cubicBezTo>
                    <a:pt x="12369" y="12483"/>
                    <a:pt x="10020" y="14229"/>
                    <a:pt x="8909" y="15277"/>
                  </a:cubicBezTo>
                  <a:cubicBezTo>
                    <a:pt x="7798" y="16325"/>
                    <a:pt x="7957" y="16388"/>
                    <a:pt x="7004" y="17753"/>
                  </a:cubicBezTo>
                  <a:cubicBezTo>
                    <a:pt x="6052" y="19118"/>
                    <a:pt x="4274" y="21154"/>
                    <a:pt x="3194" y="23468"/>
                  </a:cubicBezTo>
                  <a:cubicBezTo>
                    <a:pt x="2115" y="25782"/>
                    <a:pt x="972" y="28720"/>
                    <a:pt x="527" y="31637"/>
                  </a:cubicBezTo>
                  <a:cubicBezTo>
                    <a:pt x="83" y="34554"/>
                    <a:pt x="-394" y="37380"/>
                    <a:pt x="527" y="40971"/>
                  </a:cubicBezTo>
                  <a:cubicBezTo>
                    <a:pt x="1448" y="44563"/>
                    <a:pt x="4146" y="49975"/>
                    <a:pt x="6051" y="53186"/>
                  </a:cubicBezTo>
                  <a:cubicBezTo>
                    <a:pt x="7956" y="56397"/>
                    <a:pt x="10052" y="57854"/>
                    <a:pt x="11957" y="60235"/>
                  </a:cubicBezTo>
                  <a:cubicBezTo>
                    <a:pt x="13862" y="62616"/>
                    <a:pt x="16021" y="65506"/>
                    <a:pt x="17481" y="67474"/>
                  </a:cubicBezTo>
                  <a:cubicBezTo>
                    <a:pt x="18942" y="69443"/>
                    <a:pt x="18593" y="69824"/>
                    <a:pt x="20720" y="72046"/>
                  </a:cubicBezTo>
                  <a:cubicBezTo>
                    <a:pt x="22847" y="74269"/>
                    <a:pt x="27292" y="78872"/>
                    <a:pt x="30245" y="80809"/>
                  </a:cubicBezTo>
                  <a:cubicBezTo>
                    <a:pt x="33198" y="82746"/>
                    <a:pt x="34213" y="83031"/>
                    <a:pt x="38436" y="83666"/>
                  </a:cubicBezTo>
                  <a:cubicBezTo>
                    <a:pt x="42659" y="84301"/>
                    <a:pt x="49676" y="85762"/>
                    <a:pt x="55581" y="84619"/>
                  </a:cubicBezTo>
                  <a:cubicBezTo>
                    <a:pt x="61487" y="83476"/>
                    <a:pt x="68757" y="80078"/>
                    <a:pt x="73869" y="76808"/>
                  </a:cubicBezTo>
                  <a:cubicBezTo>
                    <a:pt x="78981" y="73538"/>
                    <a:pt x="83585" y="69061"/>
                    <a:pt x="86252" y="64997"/>
                  </a:cubicBezTo>
                  <a:cubicBezTo>
                    <a:pt x="88919" y="60933"/>
                    <a:pt x="89268" y="56488"/>
                    <a:pt x="89871" y="52424"/>
                  </a:cubicBezTo>
                  <a:cubicBezTo>
                    <a:pt x="90474" y="48360"/>
                    <a:pt x="90157" y="44582"/>
                    <a:pt x="89871" y="40613"/>
                  </a:cubicBezTo>
                  <a:cubicBezTo>
                    <a:pt x="89585" y="36644"/>
                    <a:pt x="88824" y="32549"/>
                    <a:pt x="88157" y="28612"/>
                  </a:cubicBezTo>
                  <a:cubicBezTo>
                    <a:pt x="87490" y="24675"/>
                    <a:pt x="87173" y="20388"/>
                    <a:pt x="85871" y="16991"/>
                  </a:cubicBezTo>
                  <a:cubicBezTo>
                    <a:pt x="84569" y="13594"/>
                    <a:pt x="83585" y="10863"/>
                    <a:pt x="80346" y="8228"/>
                  </a:cubicBezTo>
                  <a:cubicBezTo>
                    <a:pt x="77108" y="5593"/>
                    <a:pt x="70568" y="2514"/>
                    <a:pt x="66440" y="1180"/>
                  </a:cubicBezTo>
                  <a:cubicBezTo>
                    <a:pt x="62313" y="-153"/>
                    <a:pt x="58661" y="418"/>
                    <a:pt x="55581" y="2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8" name="Google Shape;138;p18"/>
            <p:cNvSpPr/>
            <p:nvPr/>
          </p:nvSpPr>
          <p:spPr>
            <a:xfrm rot="4500040">
              <a:off x="1881099" y="4574624"/>
              <a:ext cx="762352" cy="778902"/>
            </a:xfrm>
            <a:custGeom>
              <a:avLst/>
              <a:gdLst/>
              <a:ahLst/>
              <a:cxnLst/>
              <a:rect l="l" t="t" r="r" b="b"/>
              <a:pathLst>
                <a:path w="30495" h="31157" extrusionOk="0">
                  <a:moveTo>
                    <a:pt x="29796" y="11634"/>
                  </a:moveTo>
                  <a:cubicBezTo>
                    <a:pt x="29320" y="9539"/>
                    <a:pt x="28463" y="8523"/>
                    <a:pt x="26939" y="6681"/>
                  </a:cubicBezTo>
                  <a:cubicBezTo>
                    <a:pt x="25415" y="4840"/>
                    <a:pt x="22811" y="1633"/>
                    <a:pt x="20652" y="585"/>
                  </a:cubicBezTo>
                  <a:cubicBezTo>
                    <a:pt x="18493" y="-463"/>
                    <a:pt x="16366" y="173"/>
                    <a:pt x="13985" y="395"/>
                  </a:cubicBezTo>
                  <a:cubicBezTo>
                    <a:pt x="11604" y="617"/>
                    <a:pt x="8556" y="649"/>
                    <a:pt x="6365" y="1919"/>
                  </a:cubicBezTo>
                  <a:cubicBezTo>
                    <a:pt x="4174" y="3189"/>
                    <a:pt x="1761" y="5221"/>
                    <a:pt x="840" y="8015"/>
                  </a:cubicBezTo>
                  <a:cubicBezTo>
                    <a:pt x="-81" y="10809"/>
                    <a:pt x="-462" y="14905"/>
                    <a:pt x="840" y="18683"/>
                  </a:cubicBezTo>
                  <a:cubicBezTo>
                    <a:pt x="2142" y="22461"/>
                    <a:pt x="5127" y="29160"/>
                    <a:pt x="8651" y="30684"/>
                  </a:cubicBezTo>
                  <a:cubicBezTo>
                    <a:pt x="12175" y="32208"/>
                    <a:pt x="18462" y="29732"/>
                    <a:pt x="21986" y="27827"/>
                  </a:cubicBezTo>
                  <a:cubicBezTo>
                    <a:pt x="25510" y="25922"/>
                    <a:pt x="28494" y="21953"/>
                    <a:pt x="29796" y="19254"/>
                  </a:cubicBezTo>
                  <a:cubicBezTo>
                    <a:pt x="31098" y="16555"/>
                    <a:pt x="30272" y="13730"/>
                    <a:pt x="29796" y="116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subTitle" idx="1"/>
          </p:nvPr>
        </p:nvSpPr>
        <p:spPr>
          <a:xfrm>
            <a:off x="720000" y="1775069"/>
            <a:ext cx="21450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subTitle" idx="2"/>
          </p:nvPr>
        </p:nvSpPr>
        <p:spPr>
          <a:xfrm>
            <a:off x="3501942" y="1775069"/>
            <a:ext cx="21450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subTitle" idx="3"/>
          </p:nvPr>
        </p:nvSpPr>
        <p:spPr>
          <a:xfrm>
            <a:off x="720000" y="3514612"/>
            <a:ext cx="21450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subTitle" idx="4"/>
          </p:nvPr>
        </p:nvSpPr>
        <p:spPr>
          <a:xfrm>
            <a:off x="3501942" y="3514612"/>
            <a:ext cx="21450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subTitle" idx="5"/>
          </p:nvPr>
        </p:nvSpPr>
        <p:spPr>
          <a:xfrm>
            <a:off x="6283906" y="1775069"/>
            <a:ext cx="21450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subTitle" idx="6"/>
          </p:nvPr>
        </p:nvSpPr>
        <p:spPr>
          <a:xfrm>
            <a:off x="6283906" y="3514612"/>
            <a:ext cx="21450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subTitle" idx="7"/>
          </p:nvPr>
        </p:nvSpPr>
        <p:spPr>
          <a:xfrm>
            <a:off x="720000" y="1370365"/>
            <a:ext cx="214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subTitle" idx="8"/>
          </p:nvPr>
        </p:nvSpPr>
        <p:spPr>
          <a:xfrm>
            <a:off x="3501942" y="1370365"/>
            <a:ext cx="214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subTitle" idx="9"/>
          </p:nvPr>
        </p:nvSpPr>
        <p:spPr>
          <a:xfrm>
            <a:off x="6283906" y="1370365"/>
            <a:ext cx="214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subTitle" idx="13"/>
          </p:nvPr>
        </p:nvSpPr>
        <p:spPr>
          <a:xfrm>
            <a:off x="720000" y="3114534"/>
            <a:ext cx="214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subTitle" idx="14"/>
          </p:nvPr>
        </p:nvSpPr>
        <p:spPr>
          <a:xfrm>
            <a:off x="3501942" y="3114534"/>
            <a:ext cx="214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subTitle" idx="15"/>
          </p:nvPr>
        </p:nvSpPr>
        <p:spPr>
          <a:xfrm>
            <a:off x="6283906" y="3114534"/>
            <a:ext cx="2145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153" name="Google Shape;153;p19"/>
          <p:cNvGrpSpPr/>
          <p:nvPr/>
        </p:nvGrpSpPr>
        <p:grpSpPr>
          <a:xfrm>
            <a:off x="5511299" y="-385469"/>
            <a:ext cx="3716149" cy="5788159"/>
            <a:chOff x="5511299" y="-385469"/>
            <a:chExt cx="3716149" cy="5788159"/>
          </a:xfrm>
        </p:grpSpPr>
        <p:sp>
          <p:nvSpPr>
            <p:cNvPr id="154" name="Google Shape;154;p19"/>
            <p:cNvSpPr/>
            <p:nvPr/>
          </p:nvSpPr>
          <p:spPr>
            <a:xfrm>
              <a:off x="8515974" y="818681"/>
              <a:ext cx="711474" cy="701434"/>
            </a:xfrm>
            <a:custGeom>
              <a:avLst/>
              <a:gdLst/>
              <a:ahLst/>
              <a:cxnLst/>
              <a:rect l="l" t="t" r="r" b="b"/>
              <a:pathLst>
                <a:path w="150736" h="148609" extrusionOk="0">
                  <a:moveTo>
                    <a:pt x="62432" y="1200"/>
                  </a:moveTo>
                  <a:cubicBezTo>
                    <a:pt x="53487" y="2767"/>
                    <a:pt x="44848" y="7661"/>
                    <a:pt x="37202" y="12898"/>
                  </a:cubicBezTo>
                  <a:cubicBezTo>
                    <a:pt x="29557" y="18135"/>
                    <a:pt x="21987" y="25016"/>
                    <a:pt x="16559" y="32623"/>
                  </a:cubicBezTo>
                  <a:cubicBezTo>
                    <a:pt x="11131" y="40230"/>
                    <a:pt x="7308" y="48487"/>
                    <a:pt x="4632" y="58541"/>
                  </a:cubicBezTo>
                  <a:cubicBezTo>
                    <a:pt x="1956" y="68595"/>
                    <a:pt x="-1255" y="81516"/>
                    <a:pt x="503" y="92946"/>
                  </a:cubicBezTo>
                  <a:cubicBezTo>
                    <a:pt x="2262" y="104376"/>
                    <a:pt x="6429" y="118099"/>
                    <a:pt x="15183" y="127121"/>
                  </a:cubicBezTo>
                  <a:cubicBezTo>
                    <a:pt x="23937" y="136143"/>
                    <a:pt x="38808" y="144324"/>
                    <a:pt x="53028" y="147076"/>
                  </a:cubicBezTo>
                  <a:cubicBezTo>
                    <a:pt x="67249" y="149828"/>
                    <a:pt x="85941" y="148987"/>
                    <a:pt x="100506" y="143635"/>
                  </a:cubicBezTo>
                  <a:cubicBezTo>
                    <a:pt x="115071" y="138283"/>
                    <a:pt x="132082" y="127351"/>
                    <a:pt x="140416" y="114965"/>
                  </a:cubicBezTo>
                  <a:cubicBezTo>
                    <a:pt x="148750" y="102579"/>
                    <a:pt x="151617" y="83695"/>
                    <a:pt x="150508" y="69321"/>
                  </a:cubicBezTo>
                  <a:cubicBezTo>
                    <a:pt x="149399" y="54948"/>
                    <a:pt x="143703" y="39695"/>
                    <a:pt x="133764" y="28724"/>
                  </a:cubicBezTo>
                  <a:cubicBezTo>
                    <a:pt x="123825" y="17753"/>
                    <a:pt x="102762" y="8081"/>
                    <a:pt x="90873" y="3494"/>
                  </a:cubicBezTo>
                  <a:cubicBezTo>
                    <a:pt x="78984" y="-1093"/>
                    <a:pt x="71377" y="-367"/>
                    <a:pt x="62432" y="12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55" name="Google Shape;155;p19"/>
            <p:cNvSpPr/>
            <p:nvPr/>
          </p:nvSpPr>
          <p:spPr>
            <a:xfrm>
              <a:off x="5511299" y="-385469"/>
              <a:ext cx="711474" cy="701434"/>
            </a:xfrm>
            <a:custGeom>
              <a:avLst/>
              <a:gdLst/>
              <a:ahLst/>
              <a:cxnLst/>
              <a:rect l="l" t="t" r="r" b="b"/>
              <a:pathLst>
                <a:path w="150736" h="148609" extrusionOk="0">
                  <a:moveTo>
                    <a:pt x="62432" y="1200"/>
                  </a:moveTo>
                  <a:cubicBezTo>
                    <a:pt x="53487" y="2767"/>
                    <a:pt x="44848" y="7661"/>
                    <a:pt x="37202" y="12898"/>
                  </a:cubicBezTo>
                  <a:cubicBezTo>
                    <a:pt x="29557" y="18135"/>
                    <a:pt x="21987" y="25016"/>
                    <a:pt x="16559" y="32623"/>
                  </a:cubicBezTo>
                  <a:cubicBezTo>
                    <a:pt x="11131" y="40230"/>
                    <a:pt x="7308" y="48487"/>
                    <a:pt x="4632" y="58541"/>
                  </a:cubicBezTo>
                  <a:cubicBezTo>
                    <a:pt x="1956" y="68595"/>
                    <a:pt x="-1255" y="81516"/>
                    <a:pt x="503" y="92946"/>
                  </a:cubicBezTo>
                  <a:cubicBezTo>
                    <a:pt x="2262" y="104376"/>
                    <a:pt x="6429" y="118099"/>
                    <a:pt x="15183" y="127121"/>
                  </a:cubicBezTo>
                  <a:cubicBezTo>
                    <a:pt x="23937" y="136143"/>
                    <a:pt x="38808" y="144324"/>
                    <a:pt x="53028" y="147076"/>
                  </a:cubicBezTo>
                  <a:cubicBezTo>
                    <a:pt x="67249" y="149828"/>
                    <a:pt x="85941" y="148987"/>
                    <a:pt x="100506" y="143635"/>
                  </a:cubicBezTo>
                  <a:cubicBezTo>
                    <a:pt x="115071" y="138283"/>
                    <a:pt x="132082" y="127351"/>
                    <a:pt x="140416" y="114965"/>
                  </a:cubicBezTo>
                  <a:cubicBezTo>
                    <a:pt x="148750" y="102579"/>
                    <a:pt x="151617" y="83695"/>
                    <a:pt x="150508" y="69321"/>
                  </a:cubicBezTo>
                  <a:cubicBezTo>
                    <a:pt x="149399" y="54948"/>
                    <a:pt x="143703" y="39695"/>
                    <a:pt x="133764" y="28724"/>
                  </a:cubicBezTo>
                  <a:cubicBezTo>
                    <a:pt x="123825" y="17753"/>
                    <a:pt x="102762" y="8081"/>
                    <a:pt x="90873" y="3494"/>
                  </a:cubicBezTo>
                  <a:cubicBezTo>
                    <a:pt x="78984" y="-1093"/>
                    <a:pt x="71377" y="-367"/>
                    <a:pt x="62432" y="12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56" name="Google Shape;156;p19"/>
            <p:cNvSpPr/>
            <p:nvPr/>
          </p:nvSpPr>
          <p:spPr>
            <a:xfrm>
              <a:off x="7643774" y="4701256"/>
              <a:ext cx="711474" cy="701434"/>
            </a:xfrm>
            <a:custGeom>
              <a:avLst/>
              <a:gdLst/>
              <a:ahLst/>
              <a:cxnLst/>
              <a:rect l="l" t="t" r="r" b="b"/>
              <a:pathLst>
                <a:path w="150736" h="148609" extrusionOk="0">
                  <a:moveTo>
                    <a:pt x="62432" y="1200"/>
                  </a:moveTo>
                  <a:cubicBezTo>
                    <a:pt x="53487" y="2767"/>
                    <a:pt x="44848" y="7661"/>
                    <a:pt x="37202" y="12898"/>
                  </a:cubicBezTo>
                  <a:cubicBezTo>
                    <a:pt x="29557" y="18135"/>
                    <a:pt x="21987" y="25016"/>
                    <a:pt x="16559" y="32623"/>
                  </a:cubicBezTo>
                  <a:cubicBezTo>
                    <a:pt x="11131" y="40230"/>
                    <a:pt x="7308" y="48487"/>
                    <a:pt x="4632" y="58541"/>
                  </a:cubicBezTo>
                  <a:cubicBezTo>
                    <a:pt x="1956" y="68595"/>
                    <a:pt x="-1255" y="81516"/>
                    <a:pt x="503" y="92946"/>
                  </a:cubicBezTo>
                  <a:cubicBezTo>
                    <a:pt x="2262" y="104376"/>
                    <a:pt x="6429" y="118099"/>
                    <a:pt x="15183" y="127121"/>
                  </a:cubicBezTo>
                  <a:cubicBezTo>
                    <a:pt x="23937" y="136143"/>
                    <a:pt x="38808" y="144324"/>
                    <a:pt x="53028" y="147076"/>
                  </a:cubicBezTo>
                  <a:cubicBezTo>
                    <a:pt x="67249" y="149828"/>
                    <a:pt x="85941" y="148987"/>
                    <a:pt x="100506" y="143635"/>
                  </a:cubicBezTo>
                  <a:cubicBezTo>
                    <a:pt x="115071" y="138283"/>
                    <a:pt x="132082" y="127351"/>
                    <a:pt x="140416" y="114965"/>
                  </a:cubicBezTo>
                  <a:cubicBezTo>
                    <a:pt x="148750" y="102579"/>
                    <a:pt x="151617" y="83695"/>
                    <a:pt x="150508" y="69321"/>
                  </a:cubicBezTo>
                  <a:cubicBezTo>
                    <a:pt x="149399" y="54948"/>
                    <a:pt x="143703" y="39695"/>
                    <a:pt x="133764" y="28724"/>
                  </a:cubicBezTo>
                  <a:cubicBezTo>
                    <a:pt x="123825" y="17753"/>
                    <a:pt x="102762" y="8081"/>
                    <a:pt x="90873" y="3494"/>
                  </a:cubicBezTo>
                  <a:cubicBezTo>
                    <a:pt x="78984" y="-1093"/>
                    <a:pt x="71377" y="-367"/>
                    <a:pt x="62432" y="12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57" name="Google Shape;157;p19"/>
            <p:cNvSpPr/>
            <p:nvPr/>
          </p:nvSpPr>
          <p:spPr>
            <a:xfrm>
              <a:off x="8397180" y="4520499"/>
              <a:ext cx="352345" cy="347374"/>
            </a:xfrm>
            <a:custGeom>
              <a:avLst/>
              <a:gdLst/>
              <a:ahLst/>
              <a:cxnLst/>
              <a:rect l="l" t="t" r="r" b="b"/>
              <a:pathLst>
                <a:path w="150736" h="148609" extrusionOk="0">
                  <a:moveTo>
                    <a:pt x="62432" y="1200"/>
                  </a:moveTo>
                  <a:cubicBezTo>
                    <a:pt x="53487" y="2767"/>
                    <a:pt x="44848" y="7661"/>
                    <a:pt x="37202" y="12898"/>
                  </a:cubicBezTo>
                  <a:cubicBezTo>
                    <a:pt x="29557" y="18135"/>
                    <a:pt x="21987" y="25016"/>
                    <a:pt x="16559" y="32623"/>
                  </a:cubicBezTo>
                  <a:cubicBezTo>
                    <a:pt x="11131" y="40230"/>
                    <a:pt x="7308" y="48487"/>
                    <a:pt x="4632" y="58541"/>
                  </a:cubicBezTo>
                  <a:cubicBezTo>
                    <a:pt x="1956" y="68595"/>
                    <a:pt x="-1255" y="81516"/>
                    <a:pt x="503" y="92946"/>
                  </a:cubicBezTo>
                  <a:cubicBezTo>
                    <a:pt x="2262" y="104376"/>
                    <a:pt x="6429" y="118099"/>
                    <a:pt x="15183" y="127121"/>
                  </a:cubicBezTo>
                  <a:cubicBezTo>
                    <a:pt x="23937" y="136143"/>
                    <a:pt x="38808" y="144324"/>
                    <a:pt x="53028" y="147076"/>
                  </a:cubicBezTo>
                  <a:cubicBezTo>
                    <a:pt x="67249" y="149828"/>
                    <a:pt x="85941" y="148987"/>
                    <a:pt x="100506" y="143635"/>
                  </a:cubicBezTo>
                  <a:cubicBezTo>
                    <a:pt x="115071" y="138283"/>
                    <a:pt x="132082" y="127351"/>
                    <a:pt x="140416" y="114965"/>
                  </a:cubicBezTo>
                  <a:cubicBezTo>
                    <a:pt x="148750" y="102579"/>
                    <a:pt x="151617" y="83695"/>
                    <a:pt x="150508" y="69321"/>
                  </a:cubicBezTo>
                  <a:cubicBezTo>
                    <a:pt x="149399" y="54948"/>
                    <a:pt x="143703" y="39695"/>
                    <a:pt x="133764" y="28724"/>
                  </a:cubicBezTo>
                  <a:cubicBezTo>
                    <a:pt x="123825" y="17753"/>
                    <a:pt x="102762" y="8081"/>
                    <a:pt x="90873" y="3494"/>
                  </a:cubicBezTo>
                  <a:cubicBezTo>
                    <a:pt x="78984" y="-1093"/>
                    <a:pt x="71377" y="-367"/>
                    <a:pt x="62432" y="12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8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60" name="Google Shape;160;p20"/>
          <p:cNvGrpSpPr/>
          <p:nvPr/>
        </p:nvGrpSpPr>
        <p:grpSpPr>
          <a:xfrm>
            <a:off x="-197420" y="103416"/>
            <a:ext cx="9920843" cy="5041395"/>
            <a:chOff x="-197420" y="103416"/>
            <a:chExt cx="9920843" cy="5041395"/>
          </a:xfrm>
        </p:grpSpPr>
        <p:grpSp>
          <p:nvGrpSpPr>
            <p:cNvPr id="161" name="Google Shape;161;p20"/>
            <p:cNvGrpSpPr/>
            <p:nvPr/>
          </p:nvGrpSpPr>
          <p:grpSpPr>
            <a:xfrm>
              <a:off x="8620021" y="2336113"/>
              <a:ext cx="1103401" cy="1047778"/>
              <a:chOff x="5486186" y="2414400"/>
              <a:chExt cx="1775098" cy="1685615"/>
            </a:xfrm>
          </p:grpSpPr>
          <p:sp>
            <p:nvSpPr>
              <p:cNvPr id="162" name="Google Shape;162;p20"/>
              <p:cNvSpPr/>
              <p:nvPr/>
            </p:nvSpPr>
            <p:spPr>
              <a:xfrm>
                <a:off x="5526794" y="2610117"/>
                <a:ext cx="1578800" cy="1435800"/>
              </a:xfrm>
              <a:custGeom>
                <a:avLst/>
                <a:gdLst/>
                <a:ahLst/>
                <a:cxnLst/>
                <a:rect l="l" t="t" r="r" b="b"/>
                <a:pathLst>
                  <a:path w="63152" h="57432" extrusionOk="0">
                    <a:moveTo>
                      <a:pt x="39661" y="941"/>
                    </a:moveTo>
                    <a:cubicBezTo>
                      <a:pt x="35953" y="1094"/>
                      <a:pt x="33850" y="1171"/>
                      <a:pt x="30945" y="1171"/>
                    </a:cubicBezTo>
                    <a:cubicBezTo>
                      <a:pt x="28040" y="1171"/>
                      <a:pt x="25058" y="788"/>
                      <a:pt x="22229" y="941"/>
                    </a:cubicBezTo>
                    <a:cubicBezTo>
                      <a:pt x="19400" y="1094"/>
                      <a:pt x="16266" y="1476"/>
                      <a:pt x="13972" y="2088"/>
                    </a:cubicBezTo>
                    <a:cubicBezTo>
                      <a:pt x="11678" y="2700"/>
                      <a:pt x="9805" y="3846"/>
                      <a:pt x="8467" y="4611"/>
                    </a:cubicBezTo>
                    <a:cubicBezTo>
                      <a:pt x="7129" y="5376"/>
                      <a:pt x="6861" y="5873"/>
                      <a:pt x="5944" y="6676"/>
                    </a:cubicBezTo>
                    <a:cubicBezTo>
                      <a:pt x="5027" y="7479"/>
                      <a:pt x="3919" y="8052"/>
                      <a:pt x="2963" y="9428"/>
                    </a:cubicBezTo>
                    <a:cubicBezTo>
                      <a:pt x="2007" y="10804"/>
                      <a:pt x="631" y="13022"/>
                      <a:pt x="210" y="14933"/>
                    </a:cubicBezTo>
                    <a:cubicBezTo>
                      <a:pt x="-210" y="16844"/>
                      <a:pt x="249" y="18297"/>
                      <a:pt x="440" y="20896"/>
                    </a:cubicBezTo>
                    <a:cubicBezTo>
                      <a:pt x="631" y="23496"/>
                      <a:pt x="937" y="27548"/>
                      <a:pt x="1357" y="30530"/>
                    </a:cubicBezTo>
                    <a:cubicBezTo>
                      <a:pt x="1778" y="33512"/>
                      <a:pt x="2504" y="36111"/>
                      <a:pt x="2963" y="38787"/>
                    </a:cubicBezTo>
                    <a:cubicBezTo>
                      <a:pt x="3422" y="41463"/>
                      <a:pt x="3345" y="44483"/>
                      <a:pt x="4109" y="46585"/>
                    </a:cubicBezTo>
                    <a:cubicBezTo>
                      <a:pt x="4874" y="48688"/>
                      <a:pt x="6250" y="50064"/>
                      <a:pt x="7550" y="51402"/>
                    </a:cubicBezTo>
                    <a:cubicBezTo>
                      <a:pt x="8850" y="52740"/>
                      <a:pt x="9882" y="53619"/>
                      <a:pt x="11908" y="54613"/>
                    </a:cubicBezTo>
                    <a:cubicBezTo>
                      <a:pt x="13934" y="55607"/>
                      <a:pt x="16877" y="57098"/>
                      <a:pt x="19706" y="57365"/>
                    </a:cubicBezTo>
                    <a:cubicBezTo>
                      <a:pt x="22535" y="57633"/>
                      <a:pt x="25288" y="56639"/>
                      <a:pt x="28881" y="56218"/>
                    </a:cubicBezTo>
                    <a:cubicBezTo>
                      <a:pt x="32474" y="55798"/>
                      <a:pt x="37635" y="55377"/>
                      <a:pt x="41266" y="54842"/>
                    </a:cubicBezTo>
                    <a:cubicBezTo>
                      <a:pt x="44898" y="54307"/>
                      <a:pt x="48109" y="53580"/>
                      <a:pt x="50670" y="53007"/>
                    </a:cubicBezTo>
                    <a:cubicBezTo>
                      <a:pt x="53231" y="52434"/>
                      <a:pt x="54876" y="52167"/>
                      <a:pt x="56634" y="51402"/>
                    </a:cubicBezTo>
                    <a:cubicBezTo>
                      <a:pt x="58393" y="50638"/>
                      <a:pt x="60265" y="50064"/>
                      <a:pt x="61221" y="48420"/>
                    </a:cubicBezTo>
                    <a:cubicBezTo>
                      <a:pt x="62177" y="46776"/>
                      <a:pt x="62062" y="44444"/>
                      <a:pt x="62368" y="41539"/>
                    </a:cubicBezTo>
                    <a:cubicBezTo>
                      <a:pt x="62674" y="38634"/>
                      <a:pt x="63247" y="34926"/>
                      <a:pt x="63056" y="30988"/>
                    </a:cubicBezTo>
                    <a:cubicBezTo>
                      <a:pt x="62865" y="27051"/>
                      <a:pt x="62062" y="22157"/>
                      <a:pt x="61221" y="17914"/>
                    </a:cubicBezTo>
                    <a:cubicBezTo>
                      <a:pt x="60380" y="13671"/>
                      <a:pt x="59348" y="8473"/>
                      <a:pt x="58010" y="5529"/>
                    </a:cubicBezTo>
                    <a:cubicBezTo>
                      <a:pt x="56672" y="2586"/>
                      <a:pt x="56251" y="1018"/>
                      <a:pt x="53193" y="253"/>
                    </a:cubicBezTo>
                    <a:cubicBezTo>
                      <a:pt x="50135" y="-512"/>
                      <a:pt x="43369" y="788"/>
                      <a:pt x="39661" y="9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63" name="Google Shape;163;p20"/>
              <p:cNvSpPr/>
              <p:nvPr/>
            </p:nvSpPr>
            <p:spPr>
              <a:xfrm rot="313469">
                <a:off x="5553008" y="2485930"/>
                <a:ext cx="1641456" cy="1542556"/>
              </a:xfrm>
              <a:custGeom>
                <a:avLst/>
                <a:gdLst/>
                <a:ahLst/>
                <a:cxnLst/>
                <a:rect l="l" t="t" r="r" b="b"/>
                <a:pathLst>
                  <a:path w="63401" h="59581" extrusionOk="0">
                    <a:moveTo>
                      <a:pt x="42606" y="19"/>
                    </a:moveTo>
                    <a:cubicBezTo>
                      <a:pt x="38898" y="-152"/>
                      <a:pt x="34311" y="880"/>
                      <a:pt x="30908" y="1395"/>
                    </a:cubicBezTo>
                    <a:cubicBezTo>
                      <a:pt x="27506" y="1911"/>
                      <a:pt x="25020" y="2635"/>
                      <a:pt x="22191" y="3112"/>
                    </a:cubicBezTo>
                    <a:cubicBezTo>
                      <a:pt x="19362" y="3589"/>
                      <a:pt x="16228" y="3647"/>
                      <a:pt x="13934" y="4259"/>
                    </a:cubicBezTo>
                    <a:cubicBezTo>
                      <a:pt x="11640" y="4871"/>
                      <a:pt x="9767" y="6017"/>
                      <a:pt x="8429" y="6782"/>
                    </a:cubicBezTo>
                    <a:cubicBezTo>
                      <a:pt x="7091" y="7547"/>
                      <a:pt x="6823" y="8044"/>
                      <a:pt x="5906" y="8847"/>
                    </a:cubicBezTo>
                    <a:cubicBezTo>
                      <a:pt x="4989" y="9650"/>
                      <a:pt x="3881" y="10223"/>
                      <a:pt x="2925" y="11599"/>
                    </a:cubicBezTo>
                    <a:cubicBezTo>
                      <a:pt x="1969" y="12975"/>
                      <a:pt x="593" y="15193"/>
                      <a:pt x="172" y="17104"/>
                    </a:cubicBezTo>
                    <a:cubicBezTo>
                      <a:pt x="-248" y="19015"/>
                      <a:pt x="211" y="20468"/>
                      <a:pt x="402" y="23067"/>
                    </a:cubicBezTo>
                    <a:cubicBezTo>
                      <a:pt x="593" y="25667"/>
                      <a:pt x="899" y="29719"/>
                      <a:pt x="1319" y="32701"/>
                    </a:cubicBezTo>
                    <a:cubicBezTo>
                      <a:pt x="1740" y="35683"/>
                      <a:pt x="2466" y="38282"/>
                      <a:pt x="2925" y="40958"/>
                    </a:cubicBezTo>
                    <a:cubicBezTo>
                      <a:pt x="3384" y="43634"/>
                      <a:pt x="3307" y="46654"/>
                      <a:pt x="4071" y="48756"/>
                    </a:cubicBezTo>
                    <a:cubicBezTo>
                      <a:pt x="4836" y="50859"/>
                      <a:pt x="6212" y="52235"/>
                      <a:pt x="7512" y="53573"/>
                    </a:cubicBezTo>
                    <a:cubicBezTo>
                      <a:pt x="8812" y="54911"/>
                      <a:pt x="9844" y="55790"/>
                      <a:pt x="11870" y="56784"/>
                    </a:cubicBezTo>
                    <a:cubicBezTo>
                      <a:pt x="13896" y="57778"/>
                      <a:pt x="16839" y="59269"/>
                      <a:pt x="19668" y="59536"/>
                    </a:cubicBezTo>
                    <a:cubicBezTo>
                      <a:pt x="22497" y="59804"/>
                      <a:pt x="25250" y="58810"/>
                      <a:pt x="28843" y="58389"/>
                    </a:cubicBezTo>
                    <a:cubicBezTo>
                      <a:pt x="32436" y="57969"/>
                      <a:pt x="37597" y="57548"/>
                      <a:pt x="41228" y="57013"/>
                    </a:cubicBezTo>
                    <a:cubicBezTo>
                      <a:pt x="44860" y="56478"/>
                      <a:pt x="48071" y="55751"/>
                      <a:pt x="50632" y="55178"/>
                    </a:cubicBezTo>
                    <a:cubicBezTo>
                      <a:pt x="53193" y="54605"/>
                      <a:pt x="54838" y="54338"/>
                      <a:pt x="56596" y="53573"/>
                    </a:cubicBezTo>
                    <a:cubicBezTo>
                      <a:pt x="58355" y="52809"/>
                      <a:pt x="60074" y="52024"/>
                      <a:pt x="61183" y="50591"/>
                    </a:cubicBezTo>
                    <a:cubicBezTo>
                      <a:pt x="62292" y="49158"/>
                      <a:pt x="62942" y="47879"/>
                      <a:pt x="63248" y="44974"/>
                    </a:cubicBezTo>
                    <a:cubicBezTo>
                      <a:pt x="63554" y="42069"/>
                      <a:pt x="63362" y="37307"/>
                      <a:pt x="63018" y="33159"/>
                    </a:cubicBezTo>
                    <a:cubicBezTo>
                      <a:pt x="62674" y="29011"/>
                      <a:pt x="62024" y="24328"/>
                      <a:pt x="61183" y="20085"/>
                    </a:cubicBezTo>
                    <a:cubicBezTo>
                      <a:pt x="60342" y="15842"/>
                      <a:pt x="59310" y="10644"/>
                      <a:pt x="57972" y="7700"/>
                    </a:cubicBezTo>
                    <a:cubicBezTo>
                      <a:pt x="56634" y="4757"/>
                      <a:pt x="55716" y="3704"/>
                      <a:pt x="53155" y="2424"/>
                    </a:cubicBezTo>
                    <a:cubicBezTo>
                      <a:pt x="50594" y="1144"/>
                      <a:pt x="46314" y="191"/>
                      <a:pt x="42606" y="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grpSp>
          <p:nvGrpSpPr>
            <p:cNvPr id="164" name="Google Shape;164;p20"/>
            <p:cNvGrpSpPr/>
            <p:nvPr/>
          </p:nvGrpSpPr>
          <p:grpSpPr>
            <a:xfrm>
              <a:off x="8260405" y="3566841"/>
              <a:ext cx="648621" cy="615924"/>
              <a:chOff x="5486186" y="2414400"/>
              <a:chExt cx="1775098" cy="1685615"/>
            </a:xfrm>
          </p:grpSpPr>
          <p:sp>
            <p:nvSpPr>
              <p:cNvPr id="165" name="Google Shape;165;p20"/>
              <p:cNvSpPr/>
              <p:nvPr/>
            </p:nvSpPr>
            <p:spPr>
              <a:xfrm>
                <a:off x="5526794" y="2610117"/>
                <a:ext cx="1578800" cy="1435800"/>
              </a:xfrm>
              <a:custGeom>
                <a:avLst/>
                <a:gdLst/>
                <a:ahLst/>
                <a:cxnLst/>
                <a:rect l="l" t="t" r="r" b="b"/>
                <a:pathLst>
                  <a:path w="63152" h="57432" extrusionOk="0">
                    <a:moveTo>
                      <a:pt x="39661" y="941"/>
                    </a:moveTo>
                    <a:cubicBezTo>
                      <a:pt x="35953" y="1094"/>
                      <a:pt x="33850" y="1171"/>
                      <a:pt x="30945" y="1171"/>
                    </a:cubicBezTo>
                    <a:cubicBezTo>
                      <a:pt x="28040" y="1171"/>
                      <a:pt x="25058" y="788"/>
                      <a:pt x="22229" y="941"/>
                    </a:cubicBezTo>
                    <a:cubicBezTo>
                      <a:pt x="19400" y="1094"/>
                      <a:pt x="16266" y="1476"/>
                      <a:pt x="13972" y="2088"/>
                    </a:cubicBezTo>
                    <a:cubicBezTo>
                      <a:pt x="11678" y="2700"/>
                      <a:pt x="9805" y="3846"/>
                      <a:pt x="8467" y="4611"/>
                    </a:cubicBezTo>
                    <a:cubicBezTo>
                      <a:pt x="7129" y="5376"/>
                      <a:pt x="6861" y="5873"/>
                      <a:pt x="5944" y="6676"/>
                    </a:cubicBezTo>
                    <a:cubicBezTo>
                      <a:pt x="5027" y="7479"/>
                      <a:pt x="3919" y="8052"/>
                      <a:pt x="2963" y="9428"/>
                    </a:cubicBezTo>
                    <a:cubicBezTo>
                      <a:pt x="2007" y="10804"/>
                      <a:pt x="631" y="13022"/>
                      <a:pt x="210" y="14933"/>
                    </a:cubicBezTo>
                    <a:cubicBezTo>
                      <a:pt x="-210" y="16844"/>
                      <a:pt x="249" y="18297"/>
                      <a:pt x="440" y="20896"/>
                    </a:cubicBezTo>
                    <a:cubicBezTo>
                      <a:pt x="631" y="23496"/>
                      <a:pt x="937" y="27548"/>
                      <a:pt x="1357" y="30530"/>
                    </a:cubicBezTo>
                    <a:cubicBezTo>
                      <a:pt x="1778" y="33512"/>
                      <a:pt x="2504" y="36111"/>
                      <a:pt x="2963" y="38787"/>
                    </a:cubicBezTo>
                    <a:cubicBezTo>
                      <a:pt x="3422" y="41463"/>
                      <a:pt x="3345" y="44483"/>
                      <a:pt x="4109" y="46585"/>
                    </a:cubicBezTo>
                    <a:cubicBezTo>
                      <a:pt x="4874" y="48688"/>
                      <a:pt x="6250" y="50064"/>
                      <a:pt x="7550" y="51402"/>
                    </a:cubicBezTo>
                    <a:cubicBezTo>
                      <a:pt x="8850" y="52740"/>
                      <a:pt x="9882" y="53619"/>
                      <a:pt x="11908" y="54613"/>
                    </a:cubicBezTo>
                    <a:cubicBezTo>
                      <a:pt x="13934" y="55607"/>
                      <a:pt x="16877" y="57098"/>
                      <a:pt x="19706" y="57365"/>
                    </a:cubicBezTo>
                    <a:cubicBezTo>
                      <a:pt x="22535" y="57633"/>
                      <a:pt x="25288" y="56639"/>
                      <a:pt x="28881" y="56218"/>
                    </a:cubicBezTo>
                    <a:cubicBezTo>
                      <a:pt x="32474" y="55798"/>
                      <a:pt x="37635" y="55377"/>
                      <a:pt x="41266" y="54842"/>
                    </a:cubicBezTo>
                    <a:cubicBezTo>
                      <a:pt x="44898" y="54307"/>
                      <a:pt x="48109" y="53580"/>
                      <a:pt x="50670" y="53007"/>
                    </a:cubicBezTo>
                    <a:cubicBezTo>
                      <a:pt x="53231" y="52434"/>
                      <a:pt x="54876" y="52167"/>
                      <a:pt x="56634" y="51402"/>
                    </a:cubicBezTo>
                    <a:cubicBezTo>
                      <a:pt x="58393" y="50638"/>
                      <a:pt x="60265" y="50064"/>
                      <a:pt x="61221" y="48420"/>
                    </a:cubicBezTo>
                    <a:cubicBezTo>
                      <a:pt x="62177" y="46776"/>
                      <a:pt x="62062" y="44444"/>
                      <a:pt x="62368" y="41539"/>
                    </a:cubicBezTo>
                    <a:cubicBezTo>
                      <a:pt x="62674" y="38634"/>
                      <a:pt x="63247" y="34926"/>
                      <a:pt x="63056" y="30988"/>
                    </a:cubicBezTo>
                    <a:cubicBezTo>
                      <a:pt x="62865" y="27051"/>
                      <a:pt x="62062" y="22157"/>
                      <a:pt x="61221" y="17914"/>
                    </a:cubicBezTo>
                    <a:cubicBezTo>
                      <a:pt x="60380" y="13671"/>
                      <a:pt x="59348" y="8473"/>
                      <a:pt x="58010" y="5529"/>
                    </a:cubicBezTo>
                    <a:cubicBezTo>
                      <a:pt x="56672" y="2586"/>
                      <a:pt x="56251" y="1018"/>
                      <a:pt x="53193" y="253"/>
                    </a:cubicBezTo>
                    <a:cubicBezTo>
                      <a:pt x="50135" y="-512"/>
                      <a:pt x="43369" y="788"/>
                      <a:pt x="39661" y="9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66" name="Google Shape;166;p20"/>
              <p:cNvSpPr/>
              <p:nvPr/>
            </p:nvSpPr>
            <p:spPr>
              <a:xfrm rot="313469">
                <a:off x="5553008" y="2485930"/>
                <a:ext cx="1641456" cy="1542556"/>
              </a:xfrm>
              <a:custGeom>
                <a:avLst/>
                <a:gdLst/>
                <a:ahLst/>
                <a:cxnLst/>
                <a:rect l="l" t="t" r="r" b="b"/>
                <a:pathLst>
                  <a:path w="63401" h="59581" extrusionOk="0">
                    <a:moveTo>
                      <a:pt x="42606" y="19"/>
                    </a:moveTo>
                    <a:cubicBezTo>
                      <a:pt x="38898" y="-152"/>
                      <a:pt x="34311" y="880"/>
                      <a:pt x="30908" y="1395"/>
                    </a:cubicBezTo>
                    <a:cubicBezTo>
                      <a:pt x="27506" y="1911"/>
                      <a:pt x="25020" y="2635"/>
                      <a:pt x="22191" y="3112"/>
                    </a:cubicBezTo>
                    <a:cubicBezTo>
                      <a:pt x="19362" y="3589"/>
                      <a:pt x="16228" y="3647"/>
                      <a:pt x="13934" y="4259"/>
                    </a:cubicBezTo>
                    <a:cubicBezTo>
                      <a:pt x="11640" y="4871"/>
                      <a:pt x="9767" y="6017"/>
                      <a:pt x="8429" y="6782"/>
                    </a:cubicBezTo>
                    <a:cubicBezTo>
                      <a:pt x="7091" y="7547"/>
                      <a:pt x="6823" y="8044"/>
                      <a:pt x="5906" y="8847"/>
                    </a:cubicBezTo>
                    <a:cubicBezTo>
                      <a:pt x="4989" y="9650"/>
                      <a:pt x="3881" y="10223"/>
                      <a:pt x="2925" y="11599"/>
                    </a:cubicBezTo>
                    <a:cubicBezTo>
                      <a:pt x="1969" y="12975"/>
                      <a:pt x="593" y="15193"/>
                      <a:pt x="172" y="17104"/>
                    </a:cubicBezTo>
                    <a:cubicBezTo>
                      <a:pt x="-248" y="19015"/>
                      <a:pt x="211" y="20468"/>
                      <a:pt x="402" y="23067"/>
                    </a:cubicBezTo>
                    <a:cubicBezTo>
                      <a:pt x="593" y="25667"/>
                      <a:pt x="899" y="29719"/>
                      <a:pt x="1319" y="32701"/>
                    </a:cubicBezTo>
                    <a:cubicBezTo>
                      <a:pt x="1740" y="35683"/>
                      <a:pt x="2466" y="38282"/>
                      <a:pt x="2925" y="40958"/>
                    </a:cubicBezTo>
                    <a:cubicBezTo>
                      <a:pt x="3384" y="43634"/>
                      <a:pt x="3307" y="46654"/>
                      <a:pt x="4071" y="48756"/>
                    </a:cubicBezTo>
                    <a:cubicBezTo>
                      <a:pt x="4836" y="50859"/>
                      <a:pt x="6212" y="52235"/>
                      <a:pt x="7512" y="53573"/>
                    </a:cubicBezTo>
                    <a:cubicBezTo>
                      <a:pt x="8812" y="54911"/>
                      <a:pt x="9844" y="55790"/>
                      <a:pt x="11870" y="56784"/>
                    </a:cubicBezTo>
                    <a:cubicBezTo>
                      <a:pt x="13896" y="57778"/>
                      <a:pt x="16839" y="59269"/>
                      <a:pt x="19668" y="59536"/>
                    </a:cubicBezTo>
                    <a:cubicBezTo>
                      <a:pt x="22497" y="59804"/>
                      <a:pt x="25250" y="58810"/>
                      <a:pt x="28843" y="58389"/>
                    </a:cubicBezTo>
                    <a:cubicBezTo>
                      <a:pt x="32436" y="57969"/>
                      <a:pt x="37597" y="57548"/>
                      <a:pt x="41228" y="57013"/>
                    </a:cubicBezTo>
                    <a:cubicBezTo>
                      <a:pt x="44860" y="56478"/>
                      <a:pt x="48071" y="55751"/>
                      <a:pt x="50632" y="55178"/>
                    </a:cubicBezTo>
                    <a:cubicBezTo>
                      <a:pt x="53193" y="54605"/>
                      <a:pt x="54838" y="54338"/>
                      <a:pt x="56596" y="53573"/>
                    </a:cubicBezTo>
                    <a:cubicBezTo>
                      <a:pt x="58355" y="52809"/>
                      <a:pt x="60074" y="52024"/>
                      <a:pt x="61183" y="50591"/>
                    </a:cubicBezTo>
                    <a:cubicBezTo>
                      <a:pt x="62292" y="49158"/>
                      <a:pt x="62942" y="47879"/>
                      <a:pt x="63248" y="44974"/>
                    </a:cubicBezTo>
                    <a:cubicBezTo>
                      <a:pt x="63554" y="42069"/>
                      <a:pt x="63362" y="37307"/>
                      <a:pt x="63018" y="33159"/>
                    </a:cubicBezTo>
                    <a:cubicBezTo>
                      <a:pt x="62674" y="29011"/>
                      <a:pt x="62024" y="24328"/>
                      <a:pt x="61183" y="20085"/>
                    </a:cubicBezTo>
                    <a:cubicBezTo>
                      <a:pt x="60342" y="15842"/>
                      <a:pt x="59310" y="10644"/>
                      <a:pt x="57972" y="7700"/>
                    </a:cubicBezTo>
                    <a:cubicBezTo>
                      <a:pt x="56634" y="4757"/>
                      <a:pt x="55716" y="3704"/>
                      <a:pt x="53155" y="2424"/>
                    </a:cubicBezTo>
                    <a:cubicBezTo>
                      <a:pt x="50594" y="1144"/>
                      <a:pt x="46314" y="191"/>
                      <a:pt x="42606" y="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grpSp>
          <p:nvGrpSpPr>
            <p:cNvPr id="167" name="Google Shape;167;p20"/>
            <p:cNvGrpSpPr/>
            <p:nvPr/>
          </p:nvGrpSpPr>
          <p:grpSpPr>
            <a:xfrm>
              <a:off x="-197420" y="103416"/>
              <a:ext cx="648621" cy="615924"/>
              <a:chOff x="5486186" y="2414400"/>
              <a:chExt cx="1775098" cy="1685615"/>
            </a:xfrm>
          </p:grpSpPr>
          <p:sp>
            <p:nvSpPr>
              <p:cNvPr id="168" name="Google Shape;168;p20"/>
              <p:cNvSpPr/>
              <p:nvPr/>
            </p:nvSpPr>
            <p:spPr>
              <a:xfrm>
                <a:off x="5526794" y="2610117"/>
                <a:ext cx="1578800" cy="1435800"/>
              </a:xfrm>
              <a:custGeom>
                <a:avLst/>
                <a:gdLst/>
                <a:ahLst/>
                <a:cxnLst/>
                <a:rect l="l" t="t" r="r" b="b"/>
                <a:pathLst>
                  <a:path w="63152" h="57432" extrusionOk="0">
                    <a:moveTo>
                      <a:pt x="39661" y="941"/>
                    </a:moveTo>
                    <a:cubicBezTo>
                      <a:pt x="35953" y="1094"/>
                      <a:pt x="33850" y="1171"/>
                      <a:pt x="30945" y="1171"/>
                    </a:cubicBezTo>
                    <a:cubicBezTo>
                      <a:pt x="28040" y="1171"/>
                      <a:pt x="25058" y="788"/>
                      <a:pt x="22229" y="941"/>
                    </a:cubicBezTo>
                    <a:cubicBezTo>
                      <a:pt x="19400" y="1094"/>
                      <a:pt x="16266" y="1476"/>
                      <a:pt x="13972" y="2088"/>
                    </a:cubicBezTo>
                    <a:cubicBezTo>
                      <a:pt x="11678" y="2700"/>
                      <a:pt x="9805" y="3846"/>
                      <a:pt x="8467" y="4611"/>
                    </a:cubicBezTo>
                    <a:cubicBezTo>
                      <a:pt x="7129" y="5376"/>
                      <a:pt x="6861" y="5873"/>
                      <a:pt x="5944" y="6676"/>
                    </a:cubicBezTo>
                    <a:cubicBezTo>
                      <a:pt x="5027" y="7479"/>
                      <a:pt x="3919" y="8052"/>
                      <a:pt x="2963" y="9428"/>
                    </a:cubicBezTo>
                    <a:cubicBezTo>
                      <a:pt x="2007" y="10804"/>
                      <a:pt x="631" y="13022"/>
                      <a:pt x="210" y="14933"/>
                    </a:cubicBezTo>
                    <a:cubicBezTo>
                      <a:pt x="-210" y="16844"/>
                      <a:pt x="249" y="18297"/>
                      <a:pt x="440" y="20896"/>
                    </a:cubicBezTo>
                    <a:cubicBezTo>
                      <a:pt x="631" y="23496"/>
                      <a:pt x="937" y="27548"/>
                      <a:pt x="1357" y="30530"/>
                    </a:cubicBezTo>
                    <a:cubicBezTo>
                      <a:pt x="1778" y="33512"/>
                      <a:pt x="2504" y="36111"/>
                      <a:pt x="2963" y="38787"/>
                    </a:cubicBezTo>
                    <a:cubicBezTo>
                      <a:pt x="3422" y="41463"/>
                      <a:pt x="3345" y="44483"/>
                      <a:pt x="4109" y="46585"/>
                    </a:cubicBezTo>
                    <a:cubicBezTo>
                      <a:pt x="4874" y="48688"/>
                      <a:pt x="6250" y="50064"/>
                      <a:pt x="7550" y="51402"/>
                    </a:cubicBezTo>
                    <a:cubicBezTo>
                      <a:pt x="8850" y="52740"/>
                      <a:pt x="9882" y="53619"/>
                      <a:pt x="11908" y="54613"/>
                    </a:cubicBezTo>
                    <a:cubicBezTo>
                      <a:pt x="13934" y="55607"/>
                      <a:pt x="16877" y="57098"/>
                      <a:pt x="19706" y="57365"/>
                    </a:cubicBezTo>
                    <a:cubicBezTo>
                      <a:pt x="22535" y="57633"/>
                      <a:pt x="25288" y="56639"/>
                      <a:pt x="28881" y="56218"/>
                    </a:cubicBezTo>
                    <a:cubicBezTo>
                      <a:pt x="32474" y="55798"/>
                      <a:pt x="37635" y="55377"/>
                      <a:pt x="41266" y="54842"/>
                    </a:cubicBezTo>
                    <a:cubicBezTo>
                      <a:pt x="44898" y="54307"/>
                      <a:pt x="48109" y="53580"/>
                      <a:pt x="50670" y="53007"/>
                    </a:cubicBezTo>
                    <a:cubicBezTo>
                      <a:pt x="53231" y="52434"/>
                      <a:pt x="54876" y="52167"/>
                      <a:pt x="56634" y="51402"/>
                    </a:cubicBezTo>
                    <a:cubicBezTo>
                      <a:pt x="58393" y="50638"/>
                      <a:pt x="60265" y="50064"/>
                      <a:pt x="61221" y="48420"/>
                    </a:cubicBezTo>
                    <a:cubicBezTo>
                      <a:pt x="62177" y="46776"/>
                      <a:pt x="62062" y="44444"/>
                      <a:pt x="62368" y="41539"/>
                    </a:cubicBezTo>
                    <a:cubicBezTo>
                      <a:pt x="62674" y="38634"/>
                      <a:pt x="63247" y="34926"/>
                      <a:pt x="63056" y="30988"/>
                    </a:cubicBezTo>
                    <a:cubicBezTo>
                      <a:pt x="62865" y="27051"/>
                      <a:pt x="62062" y="22157"/>
                      <a:pt x="61221" y="17914"/>
                    </a:cubicBezTo>
                    <a:cubicBezTo>
                      <a:pt x="60380" y="13671"/>
                      <a:pt x="59348" y="8473"/>
                      <a:pt x="58010" y="5529"/>
                    </a:cubicBezTo>
                    <a:cubicBezTo>
                      <a:pt x="56672" y="2586"/>
                      <a:pt x="56251" y="1018"/>
                      <a:pt x="53193" y="253"/>
                    </a:cubicBezTo>
                    <a:cubicBezTo>
                      <a:pt x="50135" y="-512"/>
                      <a:pt x="43369" y="788"/>
                      <a:pt x="39661" y="9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69" name="Google Shape;169;p20"/>
              <p:cNvSpPr/>
              <p:nvPr/>
            </p:nvSpPr>
            <p:spPr>
              <a:xfrm rot="313469">
                <a:off x="5553008" y="2485930"/>
                <a:ext cx="1641456" cy="1542556"/>
              </a:xfrm>
              <a:custGeom>
                <a:avLst/>
                <a:gdLst/>
                <a:ahLst/>
                <a:cxnLst/>
                <a:rect l="l" t="t" r="r" b="b"/>
                <a:pathLst>
                  <a:path w="63401" h="59581" extrusionOk="0">
                    <a:moveTo>
                      <a:pt x="42606" y="19"/>
                    </a:moveTo>
                    <a:cubicBezTo>
                      <a:pt x="38898" y="-152"/>
                      <a:pt x="34311" y="880"/>
                      <a:pt x="30908" y="1395"/>
                    </a:cubicBezTo>
                    <a:cubicBezTo>
                      <a:pt x="27506" y="1911"/>
                      <a:pt x="25020" y="2635"/>
                      <a:pt x="22191" y="3112"/>
                    </a:cubicBezTo>
                    <a:cubicBezTo>
                      <a:pt x="19362" y="3589"/>
                      <a:pt x="16228" y="3647"/>
                      <a:pt x="13934" y="4259"/>
                    </a:cubicBezTo>
                    <a:cubicBezTo>
                      <a:pt x="11640" y="4871"/>
                      <a:pt x="9767" y="6017"/>
                      <a:pt x="8429" y="6782"/>
                    </a:cubicBezTo>
                    <a:cubicBezTo>
                      <a:pt x="7091" y="7547"/>
                      <a:pt x="6823" y="8044"/>
                      <a:pt x="5906" y="8847"/>
                    </a:cubicBezTo>
                    <a:cubicBezTo>
                      <a:pt x="4989" y="9650"/>
                      <a:pt x="3881" y="10223"/>
                      <a:pt x="2925" y="11599"/>
                    </a:cubicBezTo>
                    <a:cubicBezTo>
                      <a:pt x="1969" y="12975"/>
                      <a:pt x="593" y="15193"/>
                      <a:pt x="172" y="17104"/>
                    </a:cubicBezTo>
                    <a:cubicBezTo>
                      <a:pt x="-248" y="19015"/>
                      <a:pt x="211" y="20468"/>
                      <a:pt x="402" y="23067"/>
                    </a:cubicBezTo>
                    <a:cubicBezTo>
                      <a:pt x="593" y="25667"/>
                      <a:pt x="899" y="29719"/>
                      <a:pt x="1319" y="32701"/>
                    </a:cubicBezTo>
                    <a:cubicBezTo>
                      <a:pt x="1740" y="35683"/>
                      <a:pt x="2466" y="38282"/>
                      <a:pt x="2925" y="40958"/>
                    </a:cubicBezTo>
                    <a:cubicBezTo>
                      <a:pt x="3384" y="43634"/>
                      <a:pt x="3307" y="46654"/>
                      <a:pt x="4071" y="48756"/>
                    </a:cubicBezTo>
                    <a:cubicBezTo>
                      <a:pt x="4836" y="50859"/>
                      <a:pt x="6212" y="52235"/>
                      <a:pt x="7512" y="53573"/>
                    </a:cubicBezTo>
                    <a:cubicBezTo>
                      <a:pt x="8812" y="54911"/>
                      <a:pt x="9844" y="55790"/>
                      <a:pt x="11870" y="56784"/>
                    </a:cubicBezTo>
                    <a:cubicBezTo>
                      <a:pt x="13896" y="57778"/>
                      <a:pt x="16839" y="59269"/>
                      <a:pt x="19668" y="59536"/>
                    </a:cubicBezTo>
                    <a:cubicBezTo>
                      <a:pt x="22497" y="59804"/>
                      <a:pt x="25250" y="58810"/>
                      <a:pt x="28843" y="58389"/>
                    </a:cubicBezTo>
                    <a:cubicBezTo>
                      <a:pt x="32436" y="57969"/>
                      <a:pt x="37597" y="57548"/>
                      <a:pt x="41228" y="57013"/>
                    </a:cubicBezTo>
                    <a:cubicBezTo>
                      <a:pt x="44860" y="56478"/>
                      <a:pt x="48071" y="55751"/>
                      <a:pt x="50632" y="55178"/>
                    </a:cubicBezTo>
                    <a:cubicBezTo>
                      <a:pt x="53193" y="54605"/>
                      <a:pt x="54838" y="54338"/>
                      <a:pt x="56596" y="53573"/>
                    </a:cubicBezTo>
                    <a:cubicBezTo>
                      <a:pt x="58355" y="52809"/>
                      <a:pt x="60074" y="52024"/>
                      <a:pt x="61183" y="50591"/>
                    </a:cubicBezTo>
                    <a:cubicBezTo>
                      <a:pt x="62292" y="49158"/>
                      <a:pt x="62942" y="47879"/>
                      <a:pt x="63248" y="44974"/>
                    </a:cubicBezTo>
                    <a:cubicBezTo>
                      <a:pt x="63554" y="42069"/>
                      <a:pt x="63362" y="37307"/>
                      <a:pt x="63018" y="33159"/>
                    </a:cubicBezTo>
                    <a:cubicBezTo>
                      <a:pt x="62674" y="29011"/>
                      <a:pt x="62024" y="24328"/>
                      <a:pt x="61183" y="20085"/>
                    </a:cubicBezTo>
                    <a:cubicBezTo>
                      <a:pt x="60342" y="15842"/>
                      <a:pt x="59310" y="10644"/>
                      <a:pt x="57972" y="7700"/>
                    </a:cubicBezTo>
                    <a:cubicBezTo>
                      <a:pt x="56634" y="4757"/>
                      <a:pt x="55716" y="3704"/>
                      <a:pt x="53155" y="2424"/>
                    </a:cubicBezTo>
                    <a:cubicBezTo>
                      <a:pt x="50594" y="1144"/>
                      <a:pt x="46314" y="191"/>
                      <a:pt x="42606" y="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grpSp>
          <p:nvGrpSpPr>
            <p:cNvPr id="170" name="Google Shape;170;p20"/>
            <p:cNvGrpSpPr/>
            <p:nvPr/>
          </p:nvGrpSpPr>
          <p:grpSpPr>
            <a:xfrm>
              <a:off x="8785271" y="4687672"/>
              <a:ext cx="481407" cy="457139"/>
              <a:chOff x="5486186" y="2414400"/>
              <a:chExt cx="1775098" cy="1685615"/>
            </a:xfrm>
          </p:grpSpPr>
          <p:sp>
            <p:nvSpPr>
              <p:cNvPr id="171" name="Google Shape;171;p20"/>
              <p:cNvSpPr/>
              <p:nvPr/>
            </p:nvSpPr>
            <p:spPr>
              <a:xfrm>
                <a:off x="5526794" y="2610117"/>
                <a:ext cx="1578800" cy="1435800"/>
              </a:xfrm>
              <a:custGeom>
                <a:avLst/>
                <a:gdLst/>
                <a:ahLst/>
                <a:cxnLst/>
                <a:rect l="l" t="t" r="r" b="b"/>
                <a:pathLst>
                  <a:path w="63152" h="57432" extrusionOk="0">
                    <a:moveTo>
                      <a:pt x="39661" y="941"/>
                    </a:moveTo>
                    <a:cubicBezTo>
                      <a:pt x="35953" y="1094"/>
                      <a:pt x="33850" y="1171"/>
                      <a:pt x="30945" y="1171"/>
                    </a:cubicBezTo>
                    <a:cubicBezTo>
                      <a:pt x="28040" y="1171"/>
                      <a:pt x="25058" y="788"/>
                      <a:pt x="22229" y="941"/>
                    </a:cubicBezTo>
                    <a:cubicBezTo>
                      <a:pt x="19400" y="1094"/>
                      <a:pt x="16266" y="1476"/>
                      <a:pt x="13972" y="2088"/>
                    </a:cubicBezTo>
                    <a:cubicBezTo>
                      <a:pt x="11678" y="2700"/>
                      <a:pt x="9805" y="3846"/>
                      <a:pt x="8467" y="4611"/>
                    </a:cubicBezTo>
                    <a:cubicBezTo>
                      <a:pt x="7129" y="5376"/>
                      <a:pt x="6861" y="5873"/>
                      <a:pt x="5944" y="6676"/>
                    </a:cubicBezTo>
                    <a:cubicBezTo>
                      <a:pt x="5027" y="7479"/>
                      <a:pt x="3919" y="8052"/>
                      <a:pt x="2963" y="9428"/>
                    </a:cubicBezTo>
                    <a:cubicBezTo>
                      <a:pt x="2007" y="10804"/>
                      <a:pt x="631" y="13022"/>
                      <a:pt x="210" y="14933"/>
                    </a:cubicBezTo>
                    <a:cubicBezTo>
                      <a:pt x="-210" y="16844"/>
                      <a:pt x="249" y="18297"/>
                      <a:pt x="440" y="20896"/>
                    </a:cubicBezTo>
                    <a:cubicBezTo>
                      <a:pt x="631" y="23496"/>
                      <a:pt x="937" y="27548"/>
                      <a:pt x="1357" y="30530"/>
                    </a:cubicBezTo>
                    <a:cubicBezTo>
                      <a:pt x="1778" y="33512"/>
                      <a:pt x="2504" y="36111"/>
                      <a:pt x="2963" y="38787"/>
                    </a:cubicBezTo>
                    <a:cubicBezTo>
                      <a:pt x="3422" y="41463"/>
                      <a:pt x="3345" y="44483"/>
                      <a:pt x="4109" y="46585"/>
                    </a:cubicBezTo>
                    <a:cubicBezTo>
                      <a:pt x="4874" y="48688"/>
                      <a:pt x="6250" y="50064"/>
                      <a:pt x="7550" y="51402"/>
                    </a:cubicBezTo>
                    <a:cubicBezTo>
                      <a:pt x="8850" y="52740"/>
                      <a:pt x="9882" y="53619"/>
                      <a:pt x="11908" y="54613"/>
                    </a:cubicBezTo>
                    <a:cubicBezTo>
                      <a:pt x="13934" y="55607"/>
                      <a:pt x="16877" y="57098"/>
                      <a:pt x="19706" y="57365"/>
                    </a:cubicBezTo>
                    <a:cubicBezTo>
                      <a:pt x="22535" y="57633"/>
                      <a:pt x="25288" y="56639"/>
                      <a:pt x="28881" y="56218"/>
                    </a:cubicBezTo>
                    <a:cubicBezTo>
                      <a:pt x="32474" y="55798"/>
                      <a:pt x="37635" y="55377"/>
                      <a:pt x="41266" y="54842"/>
                    </a:cubicBezTo>
                    <a:cubicBezTo>
                      <a:pt x="44898" y="54307"/>
                      <a:pt x="48109" y="53580"/>
                      <a:pt x="50670" y="53007"/>
                    </a:cubicBezTo>
                    <a:cubicBezTo>
                      <a:pt x="53231" y="52434"/>
                      <a:pt x="54876" y="52167"/>
                      <a:pt x="56634" y="51402"/>
                    </a:cubicBezTo>
                    <a:cubicBezTo>
                      <a:pt x="58393" y="50638"/>
                      <a:pt x="60265" y="50064"/>
                      <a:pt x="61221" y="48420"/>
                    </a:cubicBezTo>
                    <a:cubicBezTo>
                      <a:pt x="62177" y="46776"/>
                      <a:pt x="62062" y="44444"/>
                      <a:pt x="62368" y="41539"/>
                    </a:cubicBezTo>
                    <a:cubicBezTo>
                      <a:pt x="62674" y="38634"/>
                      <a:pt x="63247" y="34926"/>
                      <a:pt x="63056" y="30988"/>
                    </a:cubicBezTo>
                    <a:cubicBezTo>
                      <a:pt x="62865" y="27051"/>
                      <a:pt x="62062" y="22157"/>
                      <a:pt x="61221" y="17914"/>
                    </a:cubicBezTo>
                    <a:cubicBezTo>
                      <a:pt x="60380" y="13671"/>
                      <a:pt x="59348" y="8473"/>
                      <a:pt x="58010" y="5529"/>
                    </a:cubicBezTo>
                    <a:cubicBezTo>
                      <a:pt x="56672" y="2586"/>
                      <a:pt x="56251" y="1018"/>
                      <a:pt x="53193" y="253"/>
                    </a:cubicBezTo>
                    <a:cubicBezTo>
                      <a:pt x="50135" y="-512"/>
                      <a:pt x="43369" y="788"/>
                      <a:pt x="39661" y="9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72" name="Google Shape;172;p20"/>
              <p:cNvSpPr/>
              <p:nvPr/>
            </p:nvSpPr>
            <p:spPr>
              <a:xfrm rot="313469">
                <a:off x="5553008" y="2485930"/>
                <a:ext cx="1641456" cy="1542556"/>
              </a:xfrm>
              <a:custGeom>
                <a:avLst/>
                <a:gdLst/>
                <a:ahLst/>
                <a:cxnLst/>
                <a:rect l="l" t="t" r="r" b="b"/>
                <a:pathLst>
                  <a:path w="63401" h="59581" extrusionOk="0">
                    <a:moveTo>
                      <a:pt x="42606" y="19"/>
                    </a:moveTo>
                    <a:cubicBezTo>
                      <a:pt x="38898" y="-152"/>
                      <a:pt x="34311" y="880"/>
                      <a:pt x="30908" y="1395"/>
                    </a:cubicBezTo>
                    <a:cubicBezTo>
                      <a:pt x="27506" y="1911"/>
                      <a:pt x="25020" y="2635"/>
                      <a:pt x="22191" y="3112"/>
                    </a:cubicBezTo>
                    <a:cubicBezTo>
                      <a:pt x="19362" y="3589"/>
                      <a:pt x="16228" y="3647"/>
                      <a:pt x="13934" y="4259"/>
                    </a:cubicBezTo>
                    <a:cubicBezTo>
                      <a:pt x="11640" y="4871"/>
                      <a:pt x="9767" y="6017"/>
                      <a:pt x="8429" y="6782"/>
                    </a:cubicBezTo>
                    <a:cubicBezTo>
                      <a:pt x="7091" y="7547"/>
                      <a:pt x="6823" y="8044"/>
                      <a:pt x="5906" y="8847"/>
                    </a:cubicBezTo>
                    <a:cubicBezTo>
                      <a:pt x="4989" y="9650"/>
                      <a:pt x="3881" y="10223"/>
                      <a:pt x="2925" y="11599"/>
                    </a:cubicBezTo>
                    <a:cubicBezTo>
                      <a:pt x="1969" y="12975"/>
                      <a:pt x="593" y="15193"/>
                      <a:pt x="172" y="17104"/>
                    </a:cubicBezTo>
                    <a:cubicBezTo>
                      <a:pt x="-248" y="19015"/>
                      <a:pt x="211" y="20468"/>
                      <a:pt x="402" y="23067"/>
                    </a:cubicBezTo>
                    <a:cubicBezTo>
                      <a:pt x="593" y="25667"/>
                      <a:pt x="899" y="29719"/>
                      <a:pt x="1319" y="32701"/>
                    </a:cubicBezTo>
                    <a:cubicBezTo>
                      <a:pt x="1740" y="35683"/>
                      <a:pt x="2466" y="38282"/>
                      <a:pt x="2925" y="40958"/>
                    </a:cubicBezTo>
                    <a:cubicBezTo>
                      <a:pt x="3384" y="43634"/>
                      <a:pt x="3307" y="46654"/>
                      <a:pt x="4071" y="48756"/>
                    </a:cubicBezTo>
                    <a:cubicBezTo>
                      <a:pt x="4836" y="50859"/>
                      <a:pt x="6212" y="52235"/>
                      <a:pt x="7512" y="53573"/>
                    </a:cubicBezTo>
                    <a:cubicBezTo>
                      <a:pt x="8812" y="54911"/>
                      <a:pt x="9844" y="55790"/>
                      <a:pt x="11870" y="56784"/>
                    </a:cubicBezTo>
                    <a:cubicBezTo>
                      <a:pt x="13896" y="57778"/>
                      <a:pt x="16839" y="59269"/>
                      <a:pt x="19668" y="59536"/>
                    </a:cubicBezTo>
                    <a:cubicBezTo>
                      <a:pt x="22497" y="59804"/>
                      <a:pt x="25250" y="58810"/>
                      <a:pt x="28843" y="58389"/>
                    </a:cubicBezTo>
                    <a:cubicBezTo>
                      <a:pt x="32436" y="57969"/>
                      <a:pt x="37597" y="57548"/>
                      <a:pt x="41228" y="57013"/>
                    </a:cubicBezTo>
                    <a:cubicBezTo>
                      <a:pt x="44860" y="56478"/>
                      <a:pt x="48071" y="55751"/>
                      <a:pt x="50632" y="55178"/>
                    </a:cubicBezTo>
                    <a:cubicBezTo>
                      <a:pt x="53193" y="54605"/>
                      <a:pt x="54838" y="54338"/>
                      <a:pt x="56596" y="53573"/>
                    </a:cubicBezTo>
                    <a:cubicBezTo>
                      <a:pt x="58355" y="52809"/>
                      <a:pt x="60074" y="52024"/>
                      <a:pt x="61183" y="50591"/>
                    </a:cubicBezTo>
                    <a:cubicBezTo>
                      <a:pt x="62292" y="49158"/>
                      <a:pt x="62942" y="47879"/>
                      <a:pt x="63248" y="44974"/>
                    </a:cubicBezTo>
                    <a:cubicBezTo>
                      <a:pt x="63554" y="42069"/>
                      <a:pt x="63362" y="37307"/>
                      <a:pt x="63018" y="33159"/>
                    </a:cubicBezTo>
                    <a:cubicBezTo>
                      <a:pt x="62674" y="29011"/>
                      <a:pt x="62024" y="24328"/>
                      <a:pt x="61183" y="20085"/>
                    </a:cubicBezTo>
                    <a:cubicBezTo>
                      <a:pt x="60342" y="15842"/>
                      <a:pt x="59310" y="10644"/>
                      <a:pt x="57972" y="7700"/>
                    </a:cubicBezTo>
                    <a:cubicBezTo>
                      <a:pt x="56634" y="4757"/>
                      <a:pt x="55716" y="3704"/>
                      <a:pt x="53155" y="2424"/>
                    </a:cubicBezTo>
                    <a:cubicBezTo>
                      <a:pt x="50594" y="1144"/>
                      <a:pt x="46314" y="191"/>
                      <a:pt x="42606" y="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 txBox="1">
            <a:spLocks noGrp="1"/>
          </p:cNvSpPr>
          <p:nvPr>
            <p:ph type="ctrTitle"/>
          </p:nvPr>
        </p:nvSpPr>
        <p:spPr>
          <a:xfrm>
            <a:off x="715100" y="669825"/>
            <a:ext cx="3227100" cy="99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1" name="Google Shape;181;p22"/>
          <p:cNvSpPr txBox="1">
            <a:spLocks noGrp="1"/>
          </p:cNvSpPr>
          <p:nvPr>
            <p:ph type="subTitle" idx="1"/>
          </p:nvPr>
        </p:nvSpPr>
        <p:spPr>
          <a:xfrm>
            <a:off x="715225" y="1574050"/>
            <a:ext cx="3227100" cy="9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2" name="Google Shape;182;p22"/>
          <p:cNvSpPr txBox="1"/>
          <p:nvPr/>
        </p:nvSpPr>
        <p:spPr>
          <a:xfrm>
            <a:off x="715100" y="3496925"/>
            <a:ext cx="3411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This presentation template was created by </a:t>
            </a:r>
            <a:r>
              <a:rPr lang="en" sz="1000" b="1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000" b="1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and includes icons by </a:t>
            </a:r>
            <a:r>
              <a:rPr lang="en" sz="1000" b="1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and infographics &amp; images by </a:t>
            </a:r>
            <a:r>
              <a:rPr lang="en" sz="1000" b="1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sz="1000" b="1" u="sng">
              <a:solidFill>
                <a:schemeClr val="dk1"/>
              </a:solidFill>
              <a:highlight>
                <a:srgbClr val="DFDEFC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83" name="Google Shape;183;p22"/>
          <p:cNvGrpSpPr/>
          <p:nvPr/>
        </p:nvGrpSpPr>
        <p:grpSpPr>
          <a:xfrm>
            <a:off x="4350829" y="-581103"/>
            <a:ext cx="5346895" cy="5371766"/>
            <a:chOff x="4350829" y="-581103"/>
            <a:chExt cx="5346895" cy="5371766"/>
          </a:xfrm>
        </p:grpSpPr>
        <p:sp>
          <p:nvSpPr>
            <p:cNvPr id="184" name="Google Shape;184;p22"/>
            <p:cNvSpPr/>
            <p:nvPr/>
          </p:nvSpPr>
          <p:spPr>
            <a:xfrm>
              <a:off x="8428904" y="3539747"/>
              <a:ext cx="1268820" cy="1250916"/>
            </a:xfrm>
            <a:custGeom>
              <a:avLst/>
              <a:gdLst/>
              <a:ahLst/>
              <a:cxnLst/>
              <a:rect l="l" t="t" r="r" b="b"/>
              <a:pathLst>
                <a:path w="150736" h="148609" extrusionOk="0">
                  <a:moveTo>
                    <a:pt x="62432" y="1200"/>
                  </a:moveTo>
                  <a:cubicBezTo>
                    <a:pt x="53487" y="2767"/>
                    <a:pt x="44848" y="7661"/>
                    <a:pt x="37202" y="12898"/>
                  </a:cubicBezTo>
                  <a:cubicBezTo>
                    <a:pt x="29557" y="18135"/>
                    <a:pt x="21987" y="25016"/>
                    <a:pt x="16559" y="32623"/>
                  </a:cubicBezTo>
                  <a:cubicBezTo>
                    <a:pt x="11131" y="40230"/>
                    <a:pt x="7308" y="48487"/>
                    <a:pt x="4632" y="58541"/>
                  </a:cubicBezTo>
                  <a:cubicBezTo>
                    <a:pt x="1956" y="68595"/>
                    <a:pt x="-1255" y="81516"/>
                    <a:pt x="503" y="92946"/>
                  </a:cubicBezTo>
                  <a:cubicBezTo>
                    <a:pt x="2262" y="104376"/>
                    <a:pt x="6429" y="118099"/>
                    <a:pt x="15183" y="127121"/>
                  </a:cubicBezTo>
                  <a:cubicBezTo>
                    <a:pt x="23937" y="136143"/>
                    <a:pt x="38808" y="144324"/>
                    <a:pt x="53028" y="147076"/>
                  </a:cubicBezTo>
                  <a:cubicBezTo>
                    <a:pt x="67249" y="149828"/>
                    <a:pt x="85941" y="148987"/>
                    <a:pt x="100506" y="143635"/>
                  </a:cubicBezTo>
                  <a:cubicBezTo>
                    <a:pt x="115071" y="138283"/>
                    <a:pt x="132082" y="127351"/>
                    <a:pt x="140416" y="114965"/>
                  </a:cubicBezTo>
                  <a:cubicBezTo>
                    <a:pt x="148750" y="102579"/>
                    <a:pt x="151617" y="83695"/>
                    <a:pt x="150508" y="69321"/>
                  </a:cubicBezTo>
                  <a:cubicBezTo>
                    <a:pt x="149399" y="54948"/>
                    <a:pt x="143703" y="39695"/>
                    <a:pt x="133764" y="28724"/>
                  </a:cubicBezTo>
                  <a:cubicBezTo>
                    <a:pt x="123825" y="17753"/>
                    <a:pt x="102762" y="8081"/>
                    <a:pt x="90873" y="3494"/>
                  </a:cubicBezTo>
                  <a:cubicBezTo>
                    <a:pt x="78984" y="-1093"/>
                    <a:pt x="71377" y="-367"/>
                    <a:pt x="62432" y="12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85" name="Google Shape;185;p22"/>
            <p:cNvSpPr/>
            <p:nvPr/>
          </p:nvSpPr>
          <p:spPr>
            <a:xfrm>
              <a:off x="4350829" y="-581103"/>
              <a:ext cx="1268820" cy="1250916"/>
            </a:xfrm>
            <a:custGeom>
              <a:avLst/>
              <a:gdLst/>
              <a:ahLst/>
              <a:cxnLst/>
              <a:rect l="l" t="t" r="r" b="b"/>
              <a:pathLst>
                <a:path w="150736" h="148609" extrusionOk="0">
                  <a:moveTo>
                    <a:pt x="62432" y="1200"/>
                  </a:moveTo>
                  <a:cubicBezTo>
                    <a:pt x="53487" y="2767"/>
                    <a:pt x="44848" y="7661"/>
                    <a:pt x="37202" y="12898"/>
                  </a:cubicBezTo>
                  <a:cubicBezTo>
                    <a:pt x="29557" y="18135"/>
                    <a:pt x="21987" y="25016"/>
                    <a:pt x="16559" y="32623"/>
                  </a:cubicBezTo>
                  <a:cubicBezTo>
                    <a:pt x="11131" y="40230"/>
                    <a:pt x="7308" y="48487"/>
                    <a:pt x="4632" y="58541"/>
                  </a:cubicBezTo>
                  <a:cubicBezTo>
                    <a:pt x="1956" y="68595"/>
                    <a:pt x="-1255" y="81516"/>
                    <a:pt x="503" y="92946"/>
                  </a:cubicBezTo>
                  <a:cubicBezTo>
                    <a:pt x="2262" y="104376"/>
                    <a:pt x="6429" y="118099"/>
                    <a:pt x="15183" y="127121"/>
                  </a:cubicBezTo>
                  <a:cubicBezTo>
                    <a:pt x="23937" y="136143"/>
                    <a:pt x="38808" y="144324"/>
                    <a:pt x="53028" y="147076"/>
                  </a:cubicBezTo>
                  <a:cubicBezTo>
                    <a:pt x="67249" y="149828"/>
                    <a:pt x="85941" y="148987"/>
                    <a:pt x="100506" y="143635"/>
                  </a:cubicBezTo>
                  <a:cubicBezTo>
                    <a:pt x="115071" y="138283"/>
                    <a:pt x="132082" y="127351"/>
                    <a:pt x="140416" y="114965"/>
                  </a:cubicBezTo>
                  <a:cubicBezTo>
                    <a:pt x="148750" y="102579"/>
                    <a:pt x="151617" y="83695"/>
                    <a:pt x="150508" y="69321"/>
                  </a:cubicBezTo>
                  <a:cubicBezTo>
                    <a:pt x="149399" y="54948"/>
                    <a:pt x="143703" y="39695"/>
                    <a:pt x="133764" y="28724"/>
                  </a:cubicBezTo>
                  <a:cubicBezTo>
                    <a:pt x="123825" y="17753"/>
                    <a:pt x="102762" y="8081"/>
                    <a:pt x="90873" y="3494"/>
                  </a:cubicBezTo>
                  <a:cubicBezTo>
                    <a:pt x="78984" y="-1093"/>
                    <a:pt x="71377" y="-367"/>
                    <a:pt x="62432" y="12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23"/>
          <p:cNvGrpSpPr/>
          <p:nvPr/>
        </p:nvGrpSpPr>
        <p:grpSpPr>
          <a:xfrm rot="10800000">
            <a:off x="-859470" y="-496016"/>
            <a:ext cx="11292155" cy="6247181"/>
            <a:chOff x="-881470" y="-496016"/>
            <a:chExt cx="11292155" cy="6247181"/>
          </a:xfrm>
        </p:grpSpPr>
        <p:sp>
          <p:nvSpPr>
            <p:cNvPr id="188" name="Google Shape;188;p23"/>
            <p:cNvSpPr/>
            <p:nvPr/>
          </p:nvSpPr>
          <p:spPr>
            <a:xfrm rot="5400000">
              <a:off x="8652772" y="3863693"/>
              <a:ext cx="2014650" cy="1501175"/>
            </a:xfrm>
            <a:custGeom>
              <a:avLst/>
              <a:gdLst/>
              <a:ahLst/>
              <a:cxnLst/>
              <a:rect l="l" t="t" r="r" b="b"/>
              <a:pathLst>
                <a:path w="80586" h="60047" extrusionOk="0">
                  <a:moveTo>
                    <a:pt x="35745" y="134"/>
                  </a:moveTo>
                  <a:cubicBezTo>
                    <a:pt x="25653" y="-401"/>
                    <a:pt x="16975" y="2772"/>
                    <a:pt x="11203" y="6786"/>
                  </a:cubicBezTo>
                  <a:cubicBezTo>
                    <a:pt x="5431" y="10800"/>
                    <a:pt x="2755" y="18866"/>
                    <a:pt x="1111" y="24218"/>
                  </a:cubicBezTo>
                  <a:cubicBezTo>
                    <a:pt x="-533" y="29570"/>
                    <a:pt x="-189" y="34157"/>
                    <a:pt x="1340" y="38897"/>
                  </a:cubicBezTo>
                  <a:cubicBezTo>
                    <a:pt x="2869" y="43637"/>
                    <a:pt x="3328" y="49142"/>
                    <a:pt x="10285" y="52659"/>
                  </a:cubicBezTo>
                  <a:cubicBezTo>
                    <a:pt x="17242" y="56176"/>
                    <a:pt x="33298" y="60190"/>
                    <a:pt x="43084" y="59999"/>
                  </a:cubicBezTo>
                  <a:cubicBezTo>
                    <a:pt x="52870" y="59808"/>
                    <a:pt x="62772" y="56788"/>
                    <a:pt x="69003" y="51512"/>
                  </a:cubicBezTo>
                  <a:cubicBezTo>
                    <a:pt x="75234" y="46237"/>
                    <a:pt x="80012" y="35265"/>
                    <a:pt x="80471" y="28346"/>
                  </a:cubicBezTo>
                  <a:cubicBezTo>
                    <a:pt x="80930" y="21427"/>
                    <a:pt x="79209" y="14699"/>
                    <a:pt x="71755" y="9997"/>
                  </a:cubicBezTo>
                  <a:cubicBezTo>
                    <a:pt x="64301" y="5295"/>
                    <a:pt x="45837" y="669"/>
                    <a:pt x="35745" y="1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9" name="Google Shape;189;p23"/>
            <p:cNvSpPr/>
            <p:nvPr/>
          </p:nvSpPr>
          <p:spPr>
            <a:xfrm rot="5400000">
              <a:off x="7364303" y="-513591"/>
              <a:ext cx="1013450" cy="1048600"/>
            </a:xfrm>
            <a:custGeom>
              <a:avLst/>
              <a:gdLst/>
              <a:ahLst/>
              <a:cxnLst/>
              <a:rect l="l" t="t" r="r" b="b"/>
              <a:pathLst>
                <a:path w="40538" h="41944" extrusionOk="0">
                  <a:moveTo>
                    <a:pt x="21668" y="1018"/>
                  </a:moveTo>
                  <a:cubicBezTo>
                    <a:pt x="16890" y="2509"/>
                    <a:pt x="7562" y="7173"/>
                    <a:pt x="4007" y="11569"/>
                  </a:cubicBezTo>
                  <a:cubicBezTo>
                    <a:pt x="452" y="15965"/>
                    <a:pt x="-580" y="22808"/>
                    <a:pt x="337" y="27395"/>
                  </a:cubicBezTo>
                  <a:cubicBezTo>
                    <a:pt x="1255" y="31982"/>
                    <a:pt x="4619" y="36952"/>
                    <a:pt x="9512" y="39093"/>
                  </a:cubicBezTo>
                  <a:cubicBezTo>
                    <a:pt x="14405" y="41234"/>
                    <a:pt x="24535" y="43489"/>
                    <a:pt x="29696" y="40240"/>
                  </a:cubicBezTo>
                  <a:cubicBezTo>
                    <a:pt x="34857" y="36991"/>
                    <a:pt x="39979" y="25866"/>
                    <a:pt x="40476" y="19597"/>
                  </a:cubicBezTo>
                  <a:cubicBezTo>
                    <a:pt x="40973" y="13328"/>
                    <a:pt x="35812" y="5721"/>
                    <a:pt x="32677" y="2624"/>
                  </a:cubicBezTo>
                  <a:cubicBezTo>
                    <a:pt x="29542" y="-472"/>
                    <a:pt x="26446" y="-473"/>
                    <a:pt x="21668" y="10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0" name="Google Shape;190;p23"/>
            <p:cNvSpPr/>
            <p:nvPr/>
          </p:nvSpPr>
          <p:spPr>
            <a:xfrm>
              <a:off x="-881470" y="3373640"/>
              <a:ext cx="2724075" cy="2377525"/>
            </a:xfrm>
            <a:custGeom>
              <a:avLst/>
              <a:gdLst/>
              <a:ahLst/>
              <a:cxnLst/>
              <a:rect l="l" t="t" r="r" b="b"/>
              <a:pathLst>
                <a:path w="108963" h="95101" extrusionOk="0">
                  <a:moveTo>
                    <a:pt x="61352" y="315"/>
                  </a:moveTo>
                  <a:cubicBezTo>
                    <a:pt x="51184" y="1156"/>
                    <a:pt x="38530" y="5322"/>
                    <a:pt x="28782" y="12700"/>
                  </a:cubicBezTo>
                  <a:cubicBezTo>
                    <a:pt x="19034" y="20078"/>
                    <a:pt x="7107" y="35446"/>
                    <a:pt x="2864" y="44582"/>
                  </a:cubicBezTo>
                  <a:cubicBezTo>
                    <a:pt x="-1379" y="53718"/>
                    <a:pt x="-577" y="60217"/>
                    <a:pt x="3322" y="67518"/>
                  </a:cubicBezTo>
                  <a:cubicBezTo>
                    <a:pt x="7221" y="74820"/>
                    <a:pt x="14982" y="83918"/>
                    <a:pt x="26259" y="88391"/>
                  </a:cubicBezTo>
                  <a:cubicBezTo>
                    <a:pt x="37536" y="92864"/>
                    <a:pt x="58332" y="96724"/>
                    <a:pt x="70985" y="94354"/>
                  </a:cubicBezTo>
                  <a:cubicBezTo>
                    <a:pt x="83638" y="91984"/>
                    <a:pt x="95986" y="82504"/>
                    <a:pt x="102179" y="74170"/>
                  </a:cubicBezTo>
                  <a:cubicBezTo>
                    <a:pt x="108372" y="65837"/>
                    <a:pt x="110206" y="55439"/>
                    <a:pt x="108142" y="44353"/>
                  </a:cubicBezTo>
                  <a:cubicBezTo>
                    <a:pt x="106078" y="33267"/>
                    <a:pt x="97591" y="14994"/>
                    <a:pt x="89793" y="7654"/>
                  </a:cubicBezTo>
                  <a:cubicBezTo>
                    <a:pt x="81995" y="314"/>
                    <a:pt x="71521" y="-526"/>
                    <a:pt x="61352" y="3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24"/>
          <p:cNvGrpSpPr/>
          <p:nvPr/>
        </p:nvGrpSpPr>
        <p:grpSpPr>
          <a:xfrm>
            <a:off x="1726942" y="-402957"/>
            <a:ext cx="6295038" cy="6258160"/>
            <a:chOff x="1726942" y="-402957"/>
            <a:chExt cx="6295038" cy="6258160"/>
          </a:xfrm>
        </p:grpSpPr>
        <p:sp>
          <p:nvSpPr>
            <p:cNvPr id="193" name="Google Shape;193;p24"/>
            <p:cNvSpPr/>
            <p:nvPr/>
          </p:nvSpPr>
          <p:spPr>
            <a:xfrm>
              <a:off x="7488229" y="-134514"/>
              <a:ext cx="533750" cy="505125"/>
            </a:xfrm>
            <a:custGeom>
              <a:avLst/>
              <a:gdLst/>
              <a:ahLst/>
              <a:cxnLst/>
              <a:rect l="l" t="t" r="r" b="b"/>
              <a:pathLst>
                <a:path w="21350" h="20205" extrusionOk="0">
                  <a:moveTo>
                    <a:pt x="20978" y="13549"/>
                  </a:moveTo>
                  <a:cubicBezTo>
                    <a:pt x="21330" y="11896"/>
                    <a:pt x="21661" y="9214"/>
                    <a:pt x="20834" y="7750"/>
                  </a:cubicBezTo>
                  <a:cubicBezTo>
                    <a:pt x="20007" y="6287"/>
                    <a:pt x="17099" y="5889"/>
                    <a:pt x="16017" y="4768"/>
                  </a:cubicBezTo>
                  <a:cubicBezTo>
                    <a:pt x="14935" y="3647"/>
                    <a:pt x="15147" y="1812"/>
                    <a:pt x="14344" y="1022"/>
                  </a:cubicBezTo>
                  <a:cubicBezTo>
                    <a:pt x="13541" y="232"/>
                    <a:pt x="12094" y="133"/>
                    <a:pt x="11199" y="26"/>
                  </a:cubicBezTo>
                  <a:cubicBezTo>
                    <a:pt x="10304" y="-81"/>
                    <a:pt x="9678" y="167"/>
                    <a:pt x="8976" y="382"/>
                  </a:cubicBezTo>
                  <a:cubicBezTo>
                    <a:pt x="8274" y="597"/>
                    <a:pt x="7681" y="915"/>
                    <a:pt x="6988" y="1314"/>
                  </a:cubicBezTo>
                  <a:cubicBezTo>
                    <a:pt x="6296" y="1713"/>
                    <a:pt x="5811" y="1896"/>
                    <a:pt x="4821" y="2774"/>
                  </a:cubicBezTo>
                  <a:cubicBezTo>
                    <a:pt x="3831" y="3652"/>
                    <a:pt x="1823" y="5456"/>
                    <a:pt x="1046" y="6583"/>
                  </a:cubicBezTo>
                  <a:cubicBezTo>
                    <a:pt x="269" y="7710"/>
                    <a:pt x="326" y="8667"/>
                    <a:pt x="159" y="9537"/>
                  </a:cubicBezTo>
                  <a:cubicBezTo>
                    <a:pt x="-7" y="10407"/>
                    <a:pt x="-40" y="11082"/>
                    <a:pt x="47" y="11805"/>
                  </a:cubicBezTo>
                  <a:cubicBezTo>
                    <a:pt x="134" y="12528"/>
                    <a:pt x="369" y="13157"/>
                    <a:pt x="681" y="13873"/>
                  </a:cubicBezTo>
                  <a:cubicBezTo>
                    <a:pt x="993" y="14589"/>
                    <a:pt x="1461" y="15436"/>
                    <a:pt x="1918" y="16099"/>
                  </a:cubicBezTo>
                  <a:cubicBezTo>
                    <a:pt x="2376" y="16762"/>
                    <a:pt x="2925" y="17374"/>
                    <a:pt x="3426" y="17852"/>
                  </a:cubicBezTo>
                  <a:cubicBezTo>
                    <a:pt x="3927" y="18330"/>
                    <a:pt x="4135" y="18608"/>
                    <a:pt x="4925" y="18969"/>
                  </a:cubicBezTo>
                  <a:cubicBezTo>
                    <a:pt x="5715" y="19330"/>
                    <a:pt x="7324" y="19818"/>
                    <a:pt x="8164" y="20019"/>
                  </a:cubicBezTo>
                  <a:cubicBezTo>
                    <a:pt x="9004" y="20220"/>
                    <a:pt x="9154" y="20233"/>
                    <a:pt x="9965" y="20176"/>
                  </a:cubicBezTo>
                  <a:cubicBezTo>
                    <a:pt x="10776" y="20119"/>
                    <a:pt x="11568" y="20093"/>
                    <a:pt x="13028" y="19675"/>
                  </a:cubicBezTo>
                  <a:cubicBezTo>
                    <a:pt x="14488" y="19257"/>
                    <a:pt x="17400" y="18690"/>
                    <a:pt x="18725" y="17669"/>
                  </a:cubicBezTo>
                  <a:cubicBezTo>
                    <a:pt x="20050" y="16648"/>
                    <a:pt x="20627" y="15202"/>
                    <a:pt x="20978" y="135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4" name="Google Shape;194;p24"/>
            <p:cNvSpPr/>
            <p:nvPr/>
          </p:nvSpPr>
          <p:spPr>
            <a:xfrm rot="4500242">
              <a:off x="3522349" y="4772624"/>
              <a:ext cx="1005860" cy="948205"/>
            </a:xfrm>
            <a:custGeom>
              <a:avLst/>
              <a:gdLst/>
              <a:ahLst/>
              <a:cxnLst/>
              <a:rect l="l" t="t" r="r" b="b"/>
              <a:pathLst>
                <a:path w="90214" h="85043" extrusionOk="0">
                  <a:moveTo>
                    <a:pt x="55581" y="227"/>
                  </a:moveTo>
                  <a:cubicBezTo>
                    <a:pt x="52501" y="37"/>
                    <a:pt x="50120" y="-58"/>
                    <a:pt x="47961" y="37"/>
                  </a:cubicBezTo>
                  <a:cubicBezTo>
                    <a:pt x="45802" y="132"/>
                    <a:pt x="44246" y="545"/>
                    <a:pt x="42627" y="799"/>
                  </a:cubicBezTo>
                  <a:cubicBezTo>
                    <a:pt x="41008" y="1053"/>
                    <a:pt x="39707" y="1275"/>
                    <a:pt x="38246" y="1561"/>
                  </a:cubicBezTo>
                  <a:cubicBezTo>
                    <a:pt x="36786" y="1847"/>
                    <a:pt x="35420" y="2132"/>
                    <a:pt x="33864" y="2513"/>
                  </a:cubicBezTo>
                  <a:cubicBezTo>
                    <a:pt x="32308" y="2894"/>
                    <a:pt x="30530" y="3371"/>
                    <a:pt x="28911" y="3847"/>
                  </a:cubicBezTo>
                  <a:cubicBezTo>
                    <a:pt x="27292" y="4323"/>
                    <a:pt x="26181" y="4482"/>
                    <a:pt x="24149" y="5371"/>
                  </a:cubicBezTo>
                  <a:cubicBezTo>
                    <a:pt x="22117" y="6260"/>
                    <a:pt x="18465" y="8165"/>
                    <a:pt x="16719" y="9181"/>
                  </a:cubicBezTo>
                  <a:cubicBezTo>
                    <a:pt x="14973" y="10197"/>
                    <a:pt x="14973" y="10451"/>
                    <a:pt x="13671" y="11467"/>
                  </a:cubicBezTo>
                  <a:cubicBezTo>
                    <a:pt x="12369" y="12483"/>
                    <a:pt x="10020" y="14229"/>
                    <a:pt x="8909" y="15277"/>
                  </a:cubicBezTo>
                  <a:cubicBezTo>
                    <a:pt x="7798" y="16325"/>
                    <a:pt x="7957" y="16388"/>
                    <a:pt x="7004" y="17753"/>
                  </a:cubicBezTo>
                  <a:cubicBezTo>
                    <a:pt x="6052" y="19118"/>
                    <a:pt x="4274" y="21154"/>
                    <a:pt x="3194" y="23468"/>
                  </a:cubicBezTo>
                  <a:cubicBezTo>
                    <a:pt x="2115" y="25782"/>
                    <a:pt x="972" y="28720"/>
                    <a:pt x="527" y="31637"/>
                  </a:cubicBezTo>
                  <a:cubicBezTo>
                    <a:pt x="83" y="34554"/>
                    <a:pt x="-394" y="37380"/>
                    <a:pt x="527" y="40971"/>
                  </a:cubicBezTo>
                  <a:cubicBezTo>
                    <a:pt x="1448" y="44563"/>
                    <a:pt x="4146" y="49975"/>
                    <a:pt x="6051" y="53186"/>
                  </a:cubicBezTo>
                  <a:cubicBezTo>
                    <a:pt x="7956" y="56397"/>
                    <a:pt x="10052" y="57854"/>
                    <a:pt x="11957" y="60235"/>
                  </a:cubicBezTo>
                  <a:cubicBezTo>
                    <a:pt x="13862" y="62616"/>
                    <a:pt x="16021" y="65506"/>
                    <a:pt x="17481" y="67474"/>
                  </a:cubicBezTo>
                  <a:cubicBezTo>
                    <a:pt x="18942" y="69443"/>
                    <a:pt x="18593" y="69824"/>
                    <a:pt x="20720" y="72046"/>
                  </a:cubicBezTo>
                  <a:cubicBezTo>
                    <a:pt x="22847" y="74269"/>
                    <a:pt x="27292" y="78872"/>
                    <a:pt x="30245" y="80809"/>
                  </a:cubicBezTo>
                  <a:cubicBezTo>
                    <a:pt x="33198" y="82746"/>
                    <a:pt x="34213" y="83031"/>
                    <a:pt x="38436" y="83666"/>
                  </a:cubicBezTo>
                  <a:cubicBezTo>
                    <a:pt x="42659" y="84301"/>
                    <a:pt x="49676" y="85762"/>
                    <a:pt x="55581" y="84619"/>
                  </a:cubicBezTo>
                  <a:cubicBezTo>
                    <a:pt x="61487" y="83476"/>
                    <a:pt x="68757" y="80078"/>
                    <a:pt x="73869" y="76808"/>
                  </a:cubicBezTo>
                  <a:cubicBezTo>
                    <a:pt x="78981" y="73538"/>
                    <a:pt x="83585" y="69061"/>
                    <a:pt x="86252" y="64997"/>
                  </a:cubicBezTo>
                  <a:cubicBezTo>
                    <a:pt x="88919" y="60933"/>
                    <a:pt x="89268" y="56488"/>
                    <a:pt x="89871" y="52424"/>
                  </a:cubicBezTo>
                  <a:cubicBezTo>
                    <a:pt x="90474" y="48360"/>
                    <a:pt x="90157" y="44582"/>
                    <a:pt x="89871" y="40613"/>
                  </a:cubicBezTo>
                  <a:cubicBezTo>
                    <a:pt x="89585" y="36644"/>
                    <a:pt x="88824" y="32549"/>
                    <a:pt x="88157" y="28612"/>
                  </a:cubicBezTo>
                  <a:cubicBezTo>
                    <a:pt x="87490" y="24675"/>
                    <a:pt x="87173" y="20388"/>
                    <a:pt x="85871" y="16991"/>
                  </a:cubicBezTo>
                  <a:cubicBezTo>
                    <a:pt x="84569" y="13594"/>
                    <a:pt x="83585" y="10863"/>
                    <a:pt x="80346" y="8228"/>
                  </a:cubicBezTo>
                  <a:cubicBezTo>
                    <a:pt x="77108" y="5593"/>
                    <a:pt x="70568" y="2514"/>
                    <a:pt x="66440" y="1180"/>
                  </a:cubicBezTo>
                  <a:cubicBezTo>
                    <a:pt x="62313" y="-153"/>
                    <a:pt x="58661" y="418"/>
                    <a:pt x="55581" y="2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5" name="Google Shape;195;p24"/>
            <p:cNvSpPr/>
            <p:nvPr/>
          </p:nvSpPr>
          <p:spPr>
            <a:xfrm rot="4500040">
              <a:off x="1820599" y="-323426"/>
              <a:ext cx="762352" cy="778902"/>
            </a:xfrm>
            <a:custGeom>
              <a:avLst/>
              <a:gdLst/>
              <a:ahLst/>
              <a:cxnLst/>
              <a:rect l="l" t="t" r="r" b="b"/>
              <a:pathLst>
                <a:path w="30495" h="31157" extrusionOk="0">
                  <a:moveTo>
                    <a:pt x="29796" y="11634"/>
                  </a:moveTo>
                  <a:cubicBezTo>
                    <a:pt x="29320" y="9539"/>
                    <a:pt x="28463" y="8523"/>
                    <a:pt x="26939" y="6681"/>
                  </a:cubicBezTo>
                  <a:cubicBezTo>
                    <a:pt x="25415" y="4840"/>
                    <a:pt x="22811" y="1633"/>
                    <a:pt x="20652" y="585"/>
                  </a:cubicBezTo>
                  <a:cubicBezTo>
                    <a:pt x="18493" y="-463"/>
                    <a:pt x="16366" y="173"/>
                    <a:pt x="13985" y="395"/>
                  </a:cubicBezTo>
                  <a:cubicBezTo>
                    <a:pt x="11604" y="617"/>
                    <a:pt x="8556" y="649"/>
                    <a:pt x="6365" y="1919"/>
                  </a:cubicBezTo>
                  <a:cubicBezTo>
                    <a:pt x="4174" y="3189"/>
                    <a:pt x="1761" y="5221"/>
                    <a:pt x="840" y="8015"/>
                  </a:cubicBezTo>
                  <a:cubicBezTo>
                    <a:pt x="-81" y="10809"/>
                    <a:pt x="-462" y="14905"/>
                    <a:pt x="840" y="18683"/>
                  </a:cubicBezTo>
                  <a:cubicBezTo>
                    <a:pt x="2142" y="22461"/>
                    <a:pt x="5127" y="29160"/>
                    <a:pt x="8651" y="30684"/>
                  </a:cubicBezTo>
                  <a:cubicBezTo>
                    <a:pt x="12175" y="32208"/>
                    <a:pt x="18462" y="29732"/>
                    <a:pt x="21986" y="27827"/>
                  </a:cubicBezTo>
                  <a:cubicBezTo>
                    <a:pt x="25510" y="25922"/>
                    <a:pt x="28494" y="21953"/>
                    <a:pt x="29796" y="19254"/>
                  </a:cubicBezTo>
                  <a:cubicBezTo>
                    <a:pt x="31098" y="16555"/>
                    <a:pt x="30272" y="13730"/>
                    <a:pt x="29796" y="116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75" name="Google Shape;175;p21"/>
          <p:cNvGrpSpPr/>
          <p:nvPr/>
        </p:nvGrpSpPr>
        <p:grpSpPr>
          <a:xfrm>
            <a:off x="-500983" y="-134514"/>
            <a:ext cx="8522963" cy="5681642"/>
            <a:chOff x="-500983" y="-134514"/>
            <a:chExt cx="8522963" cy="5681642"/>
          </a:xfrm>
        </p:grpSpPr>
        <p:sp>
          <p:nvSpPr>
            <p:cNvPr id="176" name="Google Shape;176;p21"/>
            <p:cNvSpPr/>
            <p:nvPr/>
          </p:nvSpPr>
          <p:spPr>
            <a:xfrm>
              <a:off x="7488229" y="-134514"/>
              <a:ext cx="533750" cy="505125"/>
            </a:xfrm>
            <a:custGeom>
              <a:avLst/>
              <a:gdLst/>
              <a:ahLst/>
              <a:cxnLst/>
              <a:rect l="l" t="t" r="r" b="b"/>
              <a:pathLst>
                <a:path w="21350" h="20205" extrusionOk="0">
                  <a:moveTo>
                    <a:pt x="20978" y="13549"/>
                  </a:moveTo>
                  <a:cubicBezTo>
                    <a:pt x="21330" y="11896"/>
                    <a:pt x="21661" y="9214"/>
                    <a:pt x="20834" y="7750"/>
                  </a:cubicBezTo>
                  <a:cubicBezTo>
                    <a:pt x="20007" y="6287"/>
                    <a:pt x="17099" y="5889"/>
                    <a:pt x="16017" y="4768"/>
                  </a:cubicBezTo>
                  <a:cubicBezTo>
                    <a:pt x="14935" y="3647"/>
                    <a:pt x="15147" y="1812"/>
                    <a:pt x="14344" y="1022"/>
                  </a:cubicBezTo>
                  <a:cubicBezTo>
                    <a:pt x="13541" y="232"/>
                    <a:pt x="12094" y="133"/>
                    <a:pt x="11199" y="26"/>
                  </a:cubicBezTo>
                  <a:cubicBezTo>
                    <a:pt x="10304" y="-81"/>
                    <a:pt x="9678" y="167"/>
                    <a:pt x="8976" y="382"/>
                  </a:cubicBezTo>
                  <a:cubicBezTo>
                    <a:pt x="8274" y="597"/>
                    <a:pt x="7681" y="915"/>
                    <a:pt x="6988" y="1314"/>
                  </a:cubicBezTo>
                  <a:cubicBezTo>
                    <a:pt x="6296" y="1713"/>
                    <a:pt x="5811" y="1896"/>
                    <a:pt x="4821" y="2774"/>
                  </a:cubicBezTo>
                  <a:cubicBezTo>
                    <a:pt x="3831" y="3652"/>
                    <a:pt x="1823" y="5456"/>
                    <a:pt x="1046" y="6583"/>
                  </a:cubicBezTo>
                  <a:cubicBezTo>
                    <a:pt x="269" y="7710"/>
                    <a:pt x="326" y="8667"/>
                    <a:pt x="159" y="9537"/>
                  </a:cubicBezTo>
                  <a:cubicBezTo>
                    <a:pt x="-7" y="10407"/>
                    <a:pt x="-40" y="11082"/>
                    <a:pt x="47" y="11805"/>
                  </a:cubicBezTo>
                  <a:cubicBezTo>
                    <a:pt x="134" y="12528"/>
                    <a:pt x="369" y="13157"/>
                    <a:pt x="681" y="13873"/>
                  </a:cubicBezTo>
                  <a:cubicBezTo>
                    <a:pt x="993" y="14589"/>
                    <a:pt x="1461" y="15436"/>
                    <a:pt x="1918" y="16099"/>
                  </a:cubicBezTo>
                  <a:cubicBezTo>
                    <a:pt x="2376" y="16762"/>
                    <a:pt x="2925" y="17374"/>
                    <a:pt x="3426" y="17852"/>
                  </a:cubicBezTo>
                  <a:cubicBezTo>
                    <a:pt x="3927" y="18330"/>
                    <a:pt x="4135" y="18608"/>
                    <a:pt x="4925" y="18969"/>
                  </a:cubicBezTo>
                  <a:cubicBezTo>
                    <a:pt x="5715" y="19330"/>
                    <a:pt x="7324" y="19818"/>
                    <a:pt x="8164" y="20019"/>
                  </a:cubicBezTo>
                  <a:cubicBezTo>
                    <a:pt x="9004" y="20220"/>
                    <a:pt x="9154" y="20233"/>
                    <a:pt x="9965" y="20176"/>
                  </a:cubicBezTo>
                  <a:cubicBezTo>
                    <a:pt x="10776" y="20119"/>
                    <a:pt x="11568" y="20093"/>
                    <a:pt x="13028" y="19675"/>
                  </a:cubicBezTo>
                  <a:cubicBezTo>
                    <a:pt x="14488" y="19257"/>
                    <a:pt x="17400" y="18690"/>
                    <a:pt x="18725" y="17669"/>
                  </a:cubicBezTo>
                  <a:cubicBezTo>
                    <a:pt x="20050" y="16648"/>
                    <a:pt x="20627" y="15202"/>
                    <a:pt x="20978" y="135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77" name="Google Shape;177;p21"/>
            <p:cNvSpPr/>
            <p:nvPr/>
          </p:nvSpPr>
          <p:spPr>
            <a:xfrm rot="4500242">
              <a:off x="-124851" y="4464549"/>
              <a:ext cx="1005860" cy="948205"/>
            </a:xfrm>
            <a:custGeom>
              <a:avLst/>
              <a:gdLst/>
              <a:ahLst/>
              <a:cxnLst/>
              <a:rect l="l" t="t" r="r" b="b"/>
              <a:pathLst>
                <a:path w="90214" h="85043" extrusionOk="0">
                  <a:moveTo>
                    <a:pt x="55581" y="227"/>
                  </a:moveTo>
                  <a:cubicBezTo>
                    <a:pt x="52501" y="37"/>
                    <a:pt x="50120" y="-58"/>
                    <a:pt x="47961" y="37"/>
                  </a:cubicBezTo>
                  <a:cubicBezTo>
                    <a:pt x="45802" y="132"/>
                    <a:pt x="44246" y="545"/>
                    <a:pt x="42627" y="799"/>
                  </a:cubicBezTo>
                  <a:cubicBezTo>
                    <a:pt x="41008" y="1053"/>
                    <a:pt x="39707" y="1275"/>
                    <a:pt x="38246" y="1561"/>
                  </a:cubicBezTo>
                  <a:cubicBezTo>
                    <a:pt x="36786" y="1847"/>
                    <a:pt x="35420" y="2132"/>
                    <a:pt x="33864" y="2513"/>
                  </a:cubicBezTo>
                  <a:cubicBezTo>
                    <a:pt x="32308" y="2894"/>
                    <a:pt x="30530" y="3371"/>
                    <a:pt x="28911" y="3847"/>
                  </a:cubicBezTo>
                  <a:cubicBezTo>
                    <a:pt x="27292" y="4323"/>
                    <a:pt x="26181" y="4482"/>
                    <a:pt x="24149" y="5371"/>
                  </a:cubicBezTo>
                  <a:cubicBezTo>
                    <a:pt x="22117" y="6260"/>
                    <a:pt x="18465" y="8165"/>
                    <a:pt x="16719" y="9181"/>
                  </a:cubicBezTo>
                  <a:cubicBezTo>
                    <a:pt x="14973" y="10197"/>
                    <a:pt x="14973" y="10451"/>
                    <a:pt x="13671" y="11467"/>
                  </a:cubicBezTo>
                  <a:cubicBezTo>
                    <a:pt x="12369" y="12483"/>
                    <a:pt x="10020" y="14229"/>
                    <a:pt x="8909" y="15277"/>
                  </a:cubicBezTo>
                  <a:cubicBezTo>
                    <a:pt x="7798" y="16325"/>
                    <a:pt x="7957" y="16388"/>
                    <a:pt x="7004" y="17753"/>
                  </a:cubicBezTo>
                  <a:cubicBezTo>
                    <a:pt x="6052" y="19118"/>
                    <a:pt x="4274" y="21154"/>
                    <a:pt x="3194" y="23468"/>
                  </a:cubicBezTo>
                  <a:cubicBezTo>
                    <a:pt x="2115" y="25782"/>
                    <a:pt x="972" y="28720"/>
                    <a:pt x="527" y="31637"/>
                  </a:cubicBezTo>
                  <a:cubicBezTo>
                    <a:pt x="83" y="34554"/>
                    <a:pt x="-394" y="37380"/>
                    <a:pt x="527" y="40971"/>
                  </a:cubicBezTo>
                  <a:cubicBezTo>
                    <a:pt x="1448" y="44563"/>
                    <a:pt x="4146" y="49975"/>
                    <a:pt x="6051" y="53186"/>
                  </a:cubicBezTo>
                  <a:cubicBezTo>
                    <a:pt x="7956" y="56397"/>
                    <a:pt x="10052" y="57854"/>
                    <a:pt x="11957" y="60235"/>
                  </a:cubicBezTo>
                  <a:cubicBezTo>
                    <a:pt x="13862" y="62616"/>
                    <a:pt x="16021" y="65506"/>
                    <a:pt x="17481" y="67474"/>
                  </a:cubicBezTo>
                  <a:cubicBezTo>
                    <a:pt x="18942" y="69443"/>
                    <a:pt x="18593" y="69824"/>
                    <a:pt x="20720" y="72046"/>
                  </a:cubicBezTo>
                  <a:cubicBezTo>
                    <a:pt x="22847" y="74269"/>
                    <a:pt x="27292" y="78872"/>
                    <a:pt x="30245" y="80809"/>
                  </a:cubicBezTo>
                  <a:cubicBezTo>
                    <a:pt x="33198" y="82746"/>
                    <a:pt x="34213" y="83031"/>
                    <a:pt x="38436" y="83666"/>
                  </a:cubicBezTo>
                  <a:cubicBezTo>
                    <a:pt x="42659" y="84301"/>
                    <a:pt x="49676" y="85762"/>
                    <a:pt x="55581" y="84619"/>
                  </a:cubicBezTo>
                  <a:cubicBezTo>
                    <a:pt x="61487" y="83476"/>
                    <a:pt x="68757" y="80078"/>
                    <a:pt x="73869" y="76808"/>
                  </a:cubicBezTo>
                  <a:cubicBezTo>
                    <a:pt x="78981" y="73538"/>
                    <a:pt x="83585" y="69061"/>
                    <a:pt x="86252" y="64997"/>
                  </a:cubicBezTo>
                  <a:cubicBezTo>
                    <a:pt x="88919" y="60933"/>
                    <a:pt x="89268" y="56488"/>
                    <a:pt x="89871" y="52424"/>
                  </a:cubicBezTo>
                  <a:cubicBezTo>
                    <a:pt x="90474" y="48360"/>
                    <a:pt x="90157" y="44582"/>
                    <a:pt x="89871" y="40613"/>
                  </a:cubicBezTo>
                  <a:cubicBezTo>
                    <a:pt x="89585" y="36644"/>
                    <a:pt x="88824" y="32549"/>
                    <a:pt x="88157" y="28612"/>
                  </a:cubicBezTo>
                  <a:cubicBezTo>
                    <a:pt x="87490" y="24675"/>
                    <a:pt x="87173" y="20388"/>
                    <a:pt x="85871" y="16991"/>
                  </a:cubicBezTo>
                  <a:cubicBezTo>
                    <a:pt x="84569" y="13594"/>
                    <a:pt x="83585" y="10863"/>
                    <a:pt x="80346" y="8228"/>
                  </a:cubicBezTo>
                  <a:cubicBezTo>
                    <a:pt x="77108" y="5593"/>
                    <a:pt x="70568" y="2514"/>
                    <a:pt x="66440" y="1180"/>
                  </a:cubicBezTo>
                  <a:cubicBezTo>
                    <a:pt x="62313" y="-153"/>
                    <a:pt x="58661" y="418"/>
                    <a:pt x="55581" y="2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78" name="Google Shape;178;p21"/>
            <p:cNvSpPr/>
            <p:nvPr/>
          </p:nvSpPr>
          <p:spPr>
            <a:xfrm rot="4500040">
              <a:off x="-407326" y="2049624"/>
              <a:ext cx="762352" cy="778902"/>
            </a:xfrm>
            <a:custGeom>
              <a:avLst/>
              <a:gdLst/>
              <a:ahLst/>
              <a:cxnLst/>
              <a:rect l="l" t="t" r="r" b="b"/>
              <a:pathLst>
                <a:path w="30495" h="31157" extrusionOk="0">
                  <a:moveTo>
                    <a:pt x="29796" y="11634"/>
                  </a:moveTo>
                  <a:cubicBezTo>
                    <a:pt x="29320" y="9539"/>
                    <a:pt x="28463" y="8523"/>
                    <a:pt x="26939" y="6681"/>
                  </a:cubicBezTo>
                  <a:cubicBezTo>
                    <a:pt x="25415" y="4840"/>
                    <a:pt x="22811" y="1633"/>
                    <a:pt x="20652" y="585"/>
                  </a:cubicBezTo>
                  <a:cubicBezTo>
                    <a:pt x="18493" y="-463"/>
                    <a:pt x="16366" y="173"/>
                    <a:pt x="13985" y="395"/>
                  </a:cubicBezTo>
                  <a:cubicBezTo>
                    <a:pt x="11604" y="617"/>
                    <a:pt x="8556" y="649"/>
                    <a:pt x="6365" y="1919"/>
                  </a:cubicBezTo>
                  <a:cubicBezTo>
                    <a:pt x="4174" y="3189"/>
                    <a:pt x="1761" y="5221"/>
                    <a:pt x="840" y="8015"/>
                  </a:cubicBezTo>
                  <a:cubicBezTo>
                    <a:pt x="-81" y="10809"/>
                    <a:pt x="-462" y="14905"/>
                    <a:pt x="840" y="18683"/>
                  </a:cubicBezTo>
                  <a:cubicBezTo>
                    <a:pt x="2142" y="22461"/>
                    <a:pt x="5127" y="29160"/>
                    <a:pt x="8651" y="30684"/>
                  </a:cubicBezTo>
                  <a:cubicBezTo>
                    <a:pt x="12175" y="32208"/>
                    <a:pt x="18462" y="29732"/>
                    <a:pt x="21986" y="27827"/>
                  </a:cubicBezTo>
                  <a:cubicBezTo>
                    <a:pt x="25510" y="25922"/>
                    <a:pt x="28494" y="21953"/>
                    <a:pt x="29796" y="19254"/>
                  </a:cubicBezTo>
                  <a:cubicBezTo>
                    <a:pt x="31098" y="16555"/>
                    <a:pt x="30272" y="13730"/>
                    <a:pt x="29796" y="1163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384269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64" r:id="rId9"/>
    <p:sldLayoutId id="2147483665" r:id="rId10"/>
    <p:sldLayoutId id="2147483666" r:id="rId11"/>
    <p:sldLayoutId id="2147483668" r:id="rId12"/>
    <p:sldLayoutId id="2147483669" r:id="rId13"/>
    <p:sldLayoutId id="2147483670" r:id="rId14"/>
    <p:sldLayoutId id="2147483674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>
            <a:spLocks noGrp="1"/>
          </p:cNvSpPr>
          <p:nvPr>
            <p:ph type="ctrTitle"/>
          </p:nvPr>
        </p:nvSpPr>
        <p:spPr>
          <a:xfrm>
            <a:off x="642529" y="988131"/>
            <a:ext cx="7713900" cy="16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 err="1"/>
              <a:t>PharmaGuide</a:t>
            </a:r>
            <a:r>
              <a:rPr lang="en-US" dirty="0" smtClean="0"/>
              <a:t>.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sz="3600" b="0" dirty="0"/>
              <a:t>Медицинское приложение </a:t>
            </a:r>
            <a:br>
              <a:rPr lang="ru-RU" sz="3600" b="0" dirty="0"/>
            </a:br>
            <a:r>
              <a:rPr lang="ru-RU" sz="3600" b="0" dirty="0"/>
              <a:t>с </a:t>
            </a:r>
            <a:r>
              <a:rPr lang="ru-RU" sz="3600" b="0" dirty="0" smtClean="0"/>
              <a:t>искусственным</a:t>
            </a:r>
            <a:br>
              <a:rPr lang="ru-RU" sz="3600" b="0" dirty="0" smtClean="0"/>
            </a:br>
            <a:r>
              <a:rPr lang="ru-RU" sz="3600" b="0" dirty="0" smtClean="0"/>
              <a:t>интеллектом</a:t>
            </a:r>
            <a:endParaRPr sz="3600" b="0" dirty="0"/>
          </a:p>
        </p:txBody>
      </p:sp>
      <p:grpSp>
        <p:nvGrpSpPr>
          <p:cNvPr id="208" name="Google Shape;208;p28"/>
          <p:cNvGrpSpPr/>
          <p:nvPr/>
        </p:nvGrpSpPr>
        <p:grpSpPr>
          <a:xfrm>
            <a:off x="5486186" y="2479713"/>
            <a:ext cx="1775098" cy="1685615"/>
            <a:chOff x="5486186" y="2414400"/>
            <a:chExt cx="1775098" cy="1685615"/>
          </a:xfrm>
          <a:solidFill>
            <a:srgbClr val="C81C4A"/>
          </a:solidFill>
        </p:grpSpPr>
        <p:sp>
          <p:nvSpPr>
            <p:cNvPr id="209" name="Google Shape;209;p28"/>
            <p:cNvSpPr/>
            <p:nvPr/>
          </p:nvSpPr>
          <p:spPr>
            <a:xfrm>
              <a:off x="5526794" y="2610117"/>
              <a:ext cx="1578800" cy="1435800"/>
            </a:xfrm>
            <a:custGeom>
              <a:avLst/>
              <a:gdLst/>
              <a:ahLst/>
              <a:cxnLst/>
              <a:rect l="l" t="t" r="r" b="b"/>
              <a:pathLst>
                <a:path w="63152" h="57432" extrusionOk="0">
                  <a:moveTo>
                    <a:pt x="39661" y="941"/>
                  </a:moveTo>
                  <a:cubicBezTo>
                    <a:pt x="35953" y="1094"/>
                    <a:pt x="33850" y="1171"/>
                    <a:pt x="30945" y="1171"/>
                  </a:cubicBezTo>
                  <a:cubicBezTo>
                    <a:pt x="28040" y="1171"/>
                    <a:pt x="25058" y="788"/>
                    <a:pt x="22229" y="941"/>
                  </a:cubicBezTo>
                  <a:cubicBezTo>
                    <a:pt x="19400" y="1094"/>
                    <a:pt x="16266" y="1476"/>
                    <a:pt x="13972" y="2088"/>
                  </a:cubicBezTo>
                  <a:cubicBezTo>
                    <a:pt x="11678" y="2700"/>
                    <a:pt x="9805" y="3846"/>
                    <a:pt x="8467" y="4611"/>
                  </a:cubicBezTo>
                  <a:cubicBezTo>
                    <a:pt x="7129" y="5376"/>
                    <a:pt x="6861" y="5873"/>
                    <a:pt x="5944" y="6676"/>
                  </a:cubicBezTo>
                  <a:cubicBezTo>
                    <a:pt x="5027" y="7479"/>
                    <a:pt x="3919" y="8052"/>
                    <a:pt x="2963" y="9428"/>
                  </a:cubicBezTo>
                  <a:cubicBezTo>
                    <a:pt x="2007" y="10804"/>
                    <a:pt x="631" y="13022"/>
                    <a:pt x="210" y="14933"/>
                  </a:cubicBezTo>
                  <a:cubicBezTo>
                    <a:pt x="-210" y="16844"/>
                    <a:pt x="249" y="18297"/>
                    <a:pt x="440" y="20896"/>
                  </a:cubicBezTo>
                  <a:cubicBezTo>
                    <a:pt x="631" y="23496"/>
                    <a:pt x="937" y="27548"/>
                    <a:pt x="1357" y="30530"/>
                  </a:cubicBezTo>
                  <a:cubicBezTo>
                    <a:pt x="1778" y="33512"/>
                    <a:pt x="2504" y="36111"/>
                    <a:pt x="2963" y="38787"/>
                  </a:cubicBezTo>
                  <a:cubicBezTo>
                    <a:pt x="3422" y="41463"/>
                    <a:pt x="3345" y="44483"/>
                    <a:pt x="4109" y="46585"/>
                  </a:cubicBezTo>
                  <a:cubicBezTo>
                    <a:pt x="4874" y="48688"/>
                    <a:pt x="6250" y="50064"/>
                    <a:pt x="7550" y="51402"/>
                  </a:cubicBezTo>
                  <a:cubicBezTo>
                    <a:pt x="8850" y="52740"/>
                    <a:pt x="9882" y="53619"/>
                    <a:pt x="11908" y="54613"/>
                  </a:cubicBezTo>
                  <a:cubicBezTo>
                    <a:pt x="13934" y="55607"/>
                    <a:pt x="16877" y="57098"/>
                    <a:pt x="19706" y="57365"/>
                  </a:cubicBezTo>
                  <a:cubicBezTo>
                    <a:pt x="22535" y="57633"/>
                    <a:pt x="25288" y="56639"/>
                    <a:pt x="28881" y="56218"/>
                  </a:cubicBezTo>
                  <a:cubicBezTo>
                    <a:pt x="32474" y="55798"/>
                    <a:pt x="37635" y="55377"/>
                    <a:pt x="41266" y="54842"/>
                  </a:cubicBezTo>
                  <a:cubicBezTo>
                    <a:pt x="44898" y="54307"/>
                    <a:pt x="48109" y="53580"/>
                    <a:pt x="50670" y="53007"/>
                  </a:cubicBezTo>
                  <a:cubicBezTo>
                    <a:pt x="53231" y="52434"/>
                    <a:pt x="54876" y="52167"/>
                    <a:pt x="56634" y="51402"/>
                  </a:cubicBezTo>
                  <a:cubicBezTo>
                    <a:pt x="58393" y="50638"/>
                    <a:pt x="60265" y="50064"/>
                    <a:pt x="61221" y="48420"/>
                  </a:cubicBezTo>
                  <a:cubicBezTo>
                    <a:pt x="62177" y="46776"/>
                    <a:pt x="62062" y="44444"/>
                    <a:pt x="62368" y="41539"/>
                  </a:cubicBezTo>
                  <a:cubicBezTo>
                    <a:pt x="62674" y="38634"/>
                    <a:pt x="63247" y="34926"/>
                    <a:pt x="63056" y="30988"/>
                  </a:cubicBezTo>
                  <a:cubicBezTo>
                    <a:pt x="62865" y="27051"/>
                    <a:pt x="62062" y="22157"/>
                    <a:pt x="61221" y="17914"/>
                  </a:cubicBezTo>
                  <a:cubicBezTo>
                    <a:pt x="60380" y="13671"/>
                    <a:pt x="59348" y="8473"/>
                    <a:pt x="58010" y="5529"/>
                  </a:cubicBezTo>
                  <a:cubicBezTo>
                    <a:pt x="56672" y="2586"/>
                    <a:pt x="56251" y="1018"/>
                    <a:pt x="53193" y="253"/>
                  </a:cubicBezTo>
                  <a:cubicBezTo>
                    <a:pt x="50135" y="-512"/>
                    <a:pt x="43369" y="788"/>
                    <a:pt x="39661" y="941"/>
                  </a:cubicBezTo>
                  <a:close/>
                </a:path>
              </a:pathLst>
            </a:custGeom>
            <a:grpFill/>
            <a:ln>
              <a:solidFill>
                <a:srgbClr val="C81C4A"/>
              </a:solidFill>
            </a:ln>
          </p:spPr>
        </p:sp>
        <p:sp>
          <p:nvSpPr>
            <p:cNvPr id="210" name="Google Shape;210;p28"/>
            <p:cNvSpPr/>
            <p:nvPr/>
          </p:nvSpPr>
          <p:spPr>
            <a:xfrm rot="313469">
              <a:off x="5553008" y="2485930"/>
              <a:ext cx="1641456" cy="1542556"/>
            </a:xfrm>
            <a:custGeom>
              <a:avLst/>
              <a:gdLst/>
              <a:ahLst/>
              <a:cxnLst/>
              <a:rect l="l" t="t" r="r" b="b"/>
              <a:pathLst>
                <a:path w="63401" h="59581" extrusionOk="0">
                  <a:moveTo>
                    <a:pt x="42606" y="19"/>
                  </a:moveTo>
                  <a:cubicBezTo>
                    <a:pt x="38898" y="-152"/>
                    <a:pt x="34311" y="880"/>
                    <a:pt x="30908" y="1395"/>
                  </a:cubicBezTo>
                  <a:cubicBezTo>
                    <a:pt x="27506" y="1911"/>
                    <a:pt x="25020" y="2635"/>
                    <a:pt x="22191" y="3112"/>
                  </a:cubicBezTo>
                  <a:cubicBezTo>
                    <a:pt x="19362" y="3589"/>
                    <a:pt x="16228" y="3647"/>
                    <a:pt x="13934" y="4259"/>
                  </a:cubicBezTo>
                  <a:cubicBezTo>
                    <a:pt x="11640" y="4871"/>
                    <a:pt x="9767" y="6017"/>
                    <a:pt x="8429" y="6782"/>
                  </a:cubicBezTo>
                  <a:cubicBezTo>
                    <a:pt x="7091" y="7547"/>
                    <a:pt x="6823" y="8044"/>
                    <a:pt x="5906" y="8847"/>
                  </a:cubicBezTo>
                  <a:cubicBezTo>
                    <a:pt x="4989" y="9650"/>
                    <a:pt x="3881" y="10223"/>
                    <a:pt x="2925" y="11599"/>
                  </a:cubicBezTo>
                  <a:cubicBezTo>
                    <a:pt x="1969" y="12975"/>
                    <a:pt x="593" y="15193"/>
                    <a:pt x="172" y="17104"/>
                  </a:cubicBezTo>
                  <a:cubicBezTo>
                    <a:pt x="-248" y="19015"/>
                    <a:pt x="211" y="20468"/>
                    <a:pt x="402" y="23067"/>
                  </a:cubicBezTo>
                  <a:cubicBezTo>
                    <a:pt x="593" y="25667"/>
                    <a:pt x="899" y="29719"/>
                    <a:pt x="1319" y="32701"/>
                  </a:cubicBezTo>
                  <a:cubicBezTo>
                    <a:pt x="1740" y="35683"/>
                    <a:pt x="2466" y="38282"/>
                    <a:pt x="2925" y="40958"/>
                  </a:cubicBezTo>
                  <a:cubicBezTo>
                    <a:pt x="3384" y="43634"/>
                    <a:pt x="3307" y="46654"/>
                    <a:pt x="4071" y="48756"/>
                  </a:cubicBezTo>
                  <a:cubicBezTo>
                    <a:pt x="4836" y="50859"/>
                    <a:pt x="6212" y="52235"/>
                    <a:pt x="7512" y="53573"/>
                  </a:cubicBezTo>
                  <a:cubicBezTo>
                    <a:pt x="8812" y="54911"/>
                    <a:pt x="9844" y="55790"/>
                    <a:pt x="11870" y="56784"/>
                  </a:cubicBezTo>
                  <a:cubicBezTo>
                    <a:pt x="13896" y="57778"/>
                    <a:pt x="16839" y="59269"/>
                    <a:pt x="19668" y="59536"/>
                  </a:cubicBezTo>
                  <a:cubicBezTo>
                    <a:pt x="22497" y="59804"/>
                    <a:pt x="25250" y="58810"/>
                    <a:pt x="28843" y="58389"/>
                  </a:cubicBezTo>
                  <a:cubicBezTo>
                    <a:pt x="32436" y="57969"/>
                    <a:pt x="37597" y="57548"/>
                    <a:pt x="41228" y="57013"/>
                  </a:cubicBezTo>
                  <a:cubicBezTo>
                    <a:pt x="44860" y="56478"/>
                    <a:pt x="48071" y="55751"/>
                    <a:pt x="50632" y="55178"/>
                  </a:cubicBezTo>
                  <a:cubicBezTo>
                    <a:pt x="53193" y="54605"/>
                    <a:pt x="54838" y="54338"/>
                    <a:pt x="56596" y="53573"/>
                  </a:cubicBezTo>
                  <a:cubicBezTo>
                    <a:pt x="58355" y="52809"/>
                    <a:pt x="60074" y="52024"/>
                    <a:pt x="61183" y="50591"/>
                  </a:cubicBezTo>
                  <a:cubicBezTo>
                    <a:pt x="62292" y="49158"/>
                    <a:pt x="62942" y="47879"/>
                    <a:pt x="63248" y="44974"/>
                  </a:cubicBezTo>
                  <a:cubicBezTo>
                    <a:pt x="63554" y="42069"/>
                    <a:pt x="63362" y="37307"/>
                    <a:pt x="63018" y="33159"/>
                  </a:cubicBezTo>
                  <a:cubicBezTo>
                    <a:pt x="62674" y="29011"/>
                    <a:pt x="62024" y="24328"/>
                    <a:pt x="61183" y="20085"/>
                  </a:cubicBezTo>
                  <a:cubicBezTo>
                    <a:pt x="60342" y="15842"/>
                    <a:pt x="59310" y="10644"/>
                    <a:pt x="57972" y="7700"/>
                  </a:cubicBezTo>
                  <a:cubicBezTo>
                    <a:pt x="56634" y="4757"/>
                    <a:pt x="55716" y="3704"/>
                    <a:pt x="53155" y="2424"/>
                  </a:cubicBezTo>
                  <a:cubicBezTo>
                    <a:pt x="50594" y="1144"/>
                    <a:pt x="46314" y="191"/>
                    <a:pt x="42606" y="19"/>
                  </a:cubicBezTo>
                  <a:close/>
                </a:path>
              </a:pathLst>
            </a:custGeom>
            <a:grpFill/>
            <a:ln>
              <a:solidFill>
                <a:srgbClr val="C81C4A"/>
              </a:solidFill>
            </a:ln>
          </p:spPr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728" y="213124"/>
            <a:ext cx="3041116" cy="1168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233;p30"/>
          <p:cNvGrpSpPr/>
          <p:nvPr/>
        </p:nvGrpSpPr>
        <p:grpSpPr>
          <a:xfrm rot="667475">
            <a:off x="7011002" y="3408272"/>
            <a:ext cx="1830096" cy="2283102"/>
            <a:chOff x="6714266" y="1792832"/>
            <a:chExt cx="1830096" cy="2283102"/>
          </a:xfrm>
          <a:solidFill>
            <a:srgbClr val="C81C4A"/>
          </a:solidFill>
        </p:grpSpPr>
        <p:sp>
          <p:nvSpPr>
            <p:cNvPr id="15" name="Google Shape;234;p30"/>
            <p:cNvSpPr/>
            <p:nvPr/>
          </p:nvSpPr>
          <p:spPr>
            <a:xfrm>
              <a:off x="7781987" y="1792832"/>
              <a:ext cx="762375" cy="778925"/>
            </a:xfrm>
            <a:custGeom>
              <a:avLst/>
              <a:gdLst/>
              <a:ahLst/>
              <a:cxnLst/>
              <a:rect l="l" t="t" r="r" b="b"/>
              <a:pathLst>
                <a:path w="30495" h="31157" extrusionOk="0">
                  <a:moveTo>
                    <a:pt x="29796" y="11634"/>
                  </a:moveTo>
                  <a:cubicBezTo>
                    <a:pt x="29320" y="9539"/>
                    <a:pt x="28463" y="8523"/>
                    <a:pt x="26939" y="6681"/>
                  </a:cubicBezTo>
                  <a:cubicBezTo>
                    <a:pt x="25415" y="4840"/>
                    <a:pt x="22811" y="1633"/>
                    <a:pt x="20652" y="585"/>
                  </a:cubicBezTo>
                  <a:cubicBezTo>
                    <a:pt x="18493" y="-463"/>
                    <a:pt x="16366" y="173"/>
                    <a:pt x="13985" y="395"/>
                  </a:cubicBezTo>
                  <a:cubicBezTo>
                    <a:pt x="11604" y="617"/>
                    <a:pt x="8556" y="649"/>
                    <a:pt x="6365" y="1919"/>
                  </a:cubicBezTo>
                  <a:cubicBezTo>
                    <a:pt x="4174" y="3189"/>
                    <a:pt x="1761" y="5221"/>
                    <a:pt x="840" y="8015"/>
                  </a:cubicBezTo>
                  <a:cubicBezTo>
                    <a:pt x="-81" y="10809"/>
                    <a:pt x="-462" y="14905"/>
                    <a:pt x="840" y="18683"/>
                  </a:cubicBezTo>
                  <a:cubicBezTo>
                    <a:pt x="2142" y="22461"/>
                    <a:pt x="5127" y="29160"/>
                    <a:pt x="8651" y="30684"/>
                  </a:cubicBezTo>
                  <a:cubicBezTo>
                    <a:pt x="12175" y="32208"/>
                    <a:pt x="18462" y="29732"/>
                    <a:pt x="21986" y="27827"/>
                  </a:cubicBezTo>
                  <a:cubicBezTo>
                    <a:pt x="25510" y="25922"/>
                    <a:pt x="28494" y="21953"/>
                    <a:pt x="29796" y="19254"/>
                  </a:cubicBezTo>
                  <a:cubicBezTo>
                    <a:pt x="31098" y="16555"/>
                    <a:pt x="30272" y="13730"/>
                    <a:pt x="29796" y="11634"/>
                  </a:cubicBezTo>
                  <a:close/>
                </a:path>
              </a:pathLst>
            </a:custGeom>
            <a:grpFill/>
            <a:ln>
              <a:solidFill>
                <a:srgbClr val="C81C4A"/>
              </a:solidFill>
            </a:ln>
          </p:spPr>
        </p:sp>
        <p:sp>
          <p:nvSpPr>
            <p:cNvPr id="16" name="Google Shape;235;p30"/>
            <p:cNvSpPr/>
            <p:nvPr/>
          </p:nvSpPr>
          <p:spPr>
            <a:xfrm>
              <a:off x="6714266" y="2817259"/>
              <a:ext cx="1218800" cy="1258675"/>
            </a:xfrm>
            <a:custGeom>
              <a:avLst/>
              <a:gdLst/>
              <a:ahLst/>
              <a:cxnLst/>
              <a:rect l="l" t="t" r="r" b="b"/>
              <a:pathLst>
                <a:path w="48752" h="50347" extrusionOk="0">
                  <a:moveTo>
                    <a:pt x="39147" y="1428"/>
                  </a:moveTo>
                  <a:cubicBezTo>
                    <a:pt x="35178" y="-64"/>
                    <a:pt x="28638" y="-350"/>
                    <a:pt x="23717" y="475"/>
                  </a:cubicBezTo>
                  <a:cubicBezTo>
                    <a:pt x="18796" y="1301"/>
                    <a:pt x="12732" y="4921"/>
                    <a:pt x="9620" y="6381"/>
                  </a:cubicBezTo>
                  <a:cubicBezTo>
                    <a:pt x="6509" y="7842"/>
                    <a:pt x="6540" y="7619"/>
                    <a:pt x="5048" y="9238"/>
                  </a:cubicBezTo>
                  <a:cubicBezTo>
                    <a:pt x="3556" y="10857"/>
                    <a:pt x="1492" y="14032"/>
                    <a:pt x="666" y="16096"/>
                  </a:cubicBezTo>
                  <a:cubicBezTo>
                    <a:pt x="-159" y="18160"/>
                    <a:pt x="32" y="19811"/>
                    <a:pt x="95" y="21621"/>
                  </a:cubicBezTo>
                  <a:cubicBezTo>
                    <a:pt x="159" y="23431"/>
                    <a:pt x="539" y="25050"/>
                    <a:pt x="1047" y="26955"/>
                  </a:cubicBezTo>
                  <a:cubicBezTo>
                    <a:pt x="1555" y="28860"/>
                    <a:pt x="1683" y="30130"/>
                    <a:pt x="3143" y="33051"/>
                  </a:cubicBezTo>
                  <a:cubicBezTo>
                    <a:pt x="4604" y="35972"/>
                    <a:pt x="7619" y="41909"/>
                    <a:pt x="9810" y="44481"/>
                  </a:cubicBezTo>
                  <a:cubicBezTo>
                    <a:pt x="12001" y="47053"/>
                    <a:pt x="14319" y="47529"/>
                    <a:pt x="16287" y="48481"/>
                  </a:cubicBezTo>
                  <a:cubicBezTo>
                    <a:pt x="18256" y="49434"/>
                    <a:pt x="19843" y="49942"/>
                    <a:pt x="21621" y="50196"/>
                  </a:cubicBezTo>
                  <a:cubicBezTo>
                    <a:pt x="23399" y="50450"/>
                    <a:pt x="25050" y="50291"/>
                    <a:pt x="26955" y="50005"/>
                  </a:cubicBezTo>
                  <a:cubicBezTo>
                    <a:pt x="28860" y="49719"/>
                    <a:pt x="31178" y="49148"/>
                    <a:pt x="33051" y="48481"/>
                  </a:cubicBezTo>
                  <a:cubicBezTo>
                    <a:pt x="34924" y="47814"/>
                    <a:pt x="36735" y="46894"/>
                    <a:pt x="38195" y="46005"/>
                  </a:cubicBezTo>
                  <a:cubicBezTo>
                    <a:pt x="39656" y="45116"/>
                    <a:pt x="40449" y="44798"/>
                    <a:pt x="41814" y="43147"/>
                  </a:cubicBezTo>
                  <a:cubicBezTo>
                    <a:pt x="43179" y="41496"/>
                    <a:pt x="45370" y="37972"/>
                    <a:pt x="46386" y="36099"/>
                  </a:cubicBezTo>
                  <a:cubicBezTo>
                    <a:pt x="47402" y="34226"/>
                    <a:pt x="47529" y="33877"/>
                    <a:pt x="47910" y="31908"/>
                  </a:cubicBezTo>
                  <a:cubicBezTo>
                    <a:pt x="48291" y="29940"/>
                    <a:pt x="48736" y="28035"/>
                    <a:pt x="48672" y="24288"/>
                  </a:cubicBezTo>
                  <a:cubicBezTo>
                    <a:pt x="48609" y="20542"/>
                    <a:pt x="49117" y="13239"/>
                    <a:pt x="47529" y="9429"/>
                  </a:cubicBezTo>
                  <a:cubicBezTo>
                    <a:pt x="45942" y="5619"/>
                    <a:pt x="43116" y="2920"/>
                    <a:pt x="39147" y="1428"/>
                  </a:cubicBezTo>
                  <a:close/>
                </a:path>
              </a:pathLst>
            </a:custGeom>
            <a:grpFill/>
            <a:ln>
              <a:solidFill>
                <a:srgbClr val="C81C4A"/>
              </a:solidFill>
            </a:ln>
          </p:spPr>
        </p:sp>
      </p:grpSp>
      <p:sp>
        <p:nvSpPr>
          <p:cNvPr id="17" name="Google Shape;326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Цель проекта</a:t>
            </a:r>
            <a:endParaRPr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54480" y="1438232"/>
            <a:ext cx="56997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Цель проекта "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PharmaGuide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Медицинское приложение с искусственным интеллектом" включает в себя улучшение диагностики, предоставление персонализированных рекомендаций по лечению, повышение эффективности медицинских консультаций и обеспечение более доступного и точного здравоохранения.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54480" y="2770125"/>
            <a:ext cx="58521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Проект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может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соответствовать Национальной технологической инициативе (НТИ), особенно если он способствует развитию инноваций в сфере здравоохранения, повышению эффективности медицинских технологий и содействию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цифровизации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в медицинской отрасли. Следует учитывать стратегические цели НТИ, такие как совершенствование инфраструктуры и разработка передовых технологий.</a:t>
            </a:r>
          </a:p>
        </p:txBody>
      </p:sp>
      <p:grpSp>
        <p:nvGrpSpPr>
          <p:cNvPr id="22" name="Google Shape;7809;p58"/>
          <p:cNvGrpSpPr/>
          <p:nvPr/>
        </p:nvGrpSpPr>
        <p:grpSpPr>
          <a:xfrm rot="5400000">
            <a:off x="265191" y="2278081"/>
            <a:ext cx="1452955" cy="621360"/>
            <a:chOff x="732422" y="2990152"/>
            <a:chExt cx="1337773" cy="572102"/>
          </a:xfrm>
        </p:grpSpPr>
        <p:sp>
          <p:nvSpPr>
            <p:cNvPr id="23" name="Google Shape;7810;p58"/>
            <p:cNvSpPr/>
            <p:nvPr/>
          </p:nvSpPr>
          <p:spPr>
            <a:xfrm>
              <a:off x="923705" y="3182595"/>
              <a:ext cx="380762" cy="379464"/>
            </a:xfrm>
            <a:custGeom>
              <a:avLst/>
              <a:gdLst/>
              <a:ahLst/>
              <a:cxnLst/>
              <a:rect l="l" t="t" r="r" b="b"/>
              <a:pathLst>
                <a:path w="33153" h="33040" extrusionOk="0">
                  <a:moveTo>
                    <a:pt x="16576" y="1"/>
                  </a:moveTo>
                  <a:cubicBezTo>
                    <a:pt x="16428" y="1"/>
                    <a:pt x="16280" y="57"/>
                    <a:pt x="16167" y="170"/>
                  </a:cubicBezTo>
                  <a:lnTo>
                    <a:pt x="9658" y="6680"/>
                  </a:lnTo>
                  <a:cubicBezTo>
                    <a:pt x="9434" y="6906"/>
                    <a:pt x="9434" y="7272"/>
                    <a:pt x="9658" y="7495"/>
                  </a:cubicBezTo>
                  <a:lnTo>
                    <a:pt x="9729" y="7566"/>
                  </a:lnTo>
                  <a:cubicBezTo>
                    <a:pt x="9955" y="7789"/>
                    <a:pt x="10395" y="8000"/>
                    <a:pt x="10712" y="8032"/>
                  </a:cubicBezTo>
                  <a:cubicBezTo>
                    <a:pt x="10712" y="8032"/>
                    <a:pt x="11595" y="8116"/>
                    <a:pt x="12145" y="8663"/>
                  </a:cubicBezTo>
                  <a:cubicBezTo>
                    <a:pt x="13090" y="9608"/>
                    <a:pt x="13090" y="11141"/>
                    <a:pt x="12142" y="12089"/>
                  </a:cubicBezTo>
                  <a:cubicBezTo>
                    <a:pt x="11670" y="12562"/>
                    <a:pt x="11050" y="12798"/>
                    <a:pt x="10431" y="12798"/>
                  </a:cubicBezTo>
                  <a:cubicBezTo>
                    <a:pt x="9811" y="12798"/>
                    <a:pt x="9192" y="12562"/>
                    <a:pt x="8719" y="12089"/>
                  </a:cubicBezTo>
                  <a:cubicBezTo>
                    <a:pt x="8173" y="11539"/>
                    <a:pt x="8085" y="10656"/>
                    <a:pt x="8085" y="10656"/>
                  </a:cubicBezTo>
                  <a:cubicBezTo>
                    <a:pt x="8053" y="10339"/>
                    <a:pt x="7846" y="9899"/>
                    <a:pt x="7623" y="9672"/>
                  </a:cubicBezTo>
                  <a:lnTo>
                    <a:pt x="7551" y="9604"/>
                  </a:lnTo>
                  <a:cubicBezTo>
                    <a:pt x="7438" y="9491"/>
                    <a:pt x="7290" y="9435"/>
                    <a:pt x="7143" y="9435"/>
                  </a:cubicBezTo>
                  <a:cubicBezTo>
                    <a:pt x="6995" y="9435"/>
                    <a:pt x="6848" y="9491"/>
                    <a:pt x="6736" y="9604"/>
                  </a:cubicBezTo>
                  <a:lnTo>
                    <a:pt x="223" y="16111"/>
                  </a:lnTo>
                  <a:cubicBezTo>
                    <a:pt x="0" y="16337"/>
                    <a:pt x="0" y="16703"/>
                    <a:pt x="223" y="16929"/>
                  </a:cubicBezTo>
                  <a:lnTo>
                    <a:pt x="6733" y="23439"/>
                  </a:lnTo>
                  <a:cubicBezTo>
                    <a:pt x="6846" y="23550"/>
                    <a:pt x="6994" y="23606"/>
                    <a:pt x="7142" y="23606"/>
                  </a:cubicBezTo>
                  <a:cubicBezTo>
                    <a:pt x="7290" y="23606"/>
                    <a:pt x="7438" y="23550"/>
                    <a:pt x="7551" y="23439"/>
                  </a:cubicBezTo>
                  <a:lnTo>
                    <a:pt x="7623" y="23364"/>
                  </a:lnTo>
                  <a:cubicBezTo>
                    <a:pt x="7849" y="23141"/>
                    <a:pt x="8056" y="22698"/>
                    <a:pt x="8088" y="22381"/>
                  </a:cubicBezTo>
                  <a:cubicBezTo>
                    <a:pt x="8088" y="22381"/>
                    <a:pt x="8173" y="21497"/>
                    <a:pt x="8719" y="20951"/>
                  </a:cubicBezTo>
                  <a:cubicBezTo>
                    <a:pt x="9194" y="20469"/>
                    <a:pt x="9820" y="20228"/>
                    <a:pt x="10446" y="20228"/>
                  </a:cubicBezTo>
                  <a:cubicBezTo>
                    <a:pt x="11066" y="20228"/>
                    <a:pt x="11685" y="20465"/>
                    <a:pt x="12158" y="20938"/>
                  </a:cubicBezTo>
                  <a:cubicBezTo>
                    <a:pt x="13110" y="21889"/>
                    <a:pt x="13103" y="23432"/>
                    <a:pt x="12145" y="24374"/>
                  </a:cubicBezTo>
                  <a:cubicBezTo>
                    <a:pt x="11599" y="24924"/>
                    <a:pt x="10715" y="25008"/>
                    <a:pt x="10715" y="25008"/>
                  </a:cubicBezTo>
                  <a:cubicBezTo>
                    <a:pt x="10398" y="25040"/>
                    <a:pt x="9955" y="25250"/>
                    <a:pt x="9732" y="25474"/>
                  </a:cubicBezTo>
                  <a:lnTo>
                    <a:pt x="9658" y="25545"/>
                  </a:lnTo>
                  <a:cubicBezTo>
                    <a:pt x="9434" y="25771"/>
                    <a:pt x="9434" y="26137"/>
                    <a:pt x="9658" y="26363"/>
                  </a:cubicBezTo>
                  <a:lnTo>
                    <a:pt x="16167" y="32869"/>
                  </a:lnTo>
                  <a:cubicBezTo>
                    <a:pt x="16280" y="32983"/>
                    <a:pt x="16428" y="33039"/>
                    <a:pt x="16576" y="33039"/>
                  </a:cubicBezTo>
                  <a:cubicBezTo>
                    <a:pt x="16724" y="33039"/>
                    <a:pt x="16872" y="32983"/>
                    <a:pt x="16985" y="32869"/>
                  </a:cubicBezTo>
                  <a:lnTo>
                    <a:pt x="23492" y="26363"/>
                  </a:lnTo>
                  <a:cubicBezTo>
                    <a:pt x="23605" y="26252"/>
                    <a:pt x="23753" y="26196"/>
                    <a:pt x="23901" y="26196"/>
                  </a:cubicBezTo>
                  <a:cubicBezTo>
                    <a:pt x="24049" y="26196"/>
                    <a:pt x="24197" y="26252"/>
                    <a:pt x="24310" y="26363"/>
                  </a:cubicBezTo>
                  <a:lnTo>
                    <a:pt x="24313" y="26370"/>
                  </a:lnTo>
                  <a:cubicBezTo>
                    <a:pt x="24540" y="26593"/>
                    <a:pt x="24750" y="27036"/>
                    <a:pt x="24779" y="27353"/>
                  </a:cubicBezTo>
                  <a:cubicBezTo>
                    <a:pt x="24779" y="27353"/>
                    <a:pt x="24867" y="28237"/>
                    <a:pt x="25413" y="28783"/>
                  </a:cubicBezTo>
                  <a:cubicBezTo>
                    <a:pt x="25888" y="29265"/>
                    <a:pt x="26514" y="29506"/>
                    <a:pt x="27140" y="29506"/>
                  </a:cubicBezTo>
                  <a:cubicBezTo>
                    <a:pt x="27759" y="29506"/>
                    <a:pt x="28378" y="29269"/>
                    <a:pt x="28849" y="28796"/>
                  </a:cubicBezTo>
                  <a:cubicBezTo>
                    <a:pt x="29800" y="27845"/>
                    <a:pt x="29797" y="26302"/>
                    <a:pt x="28840" y="25357"/>
                  </a:cubicBezTo>
                  <a:cubicBezTo>
                    <a:pt x="28290" y="24810"/>
                    <a:pt x="27406" y="24726"/>
                    <a:pt x="27406" y="24726"/>
                  </a:cubicBezTo>
                  <a:cubicBezTo>
                    <a:pt x="27089" y="24694"/>
                    <a:pt x="26646" y="24487"/>
                    <a:pt x="26423" y="24260"/>
                  </a:cubicBezTo>
                  <a:lnTo>
                    <a:pt x="26420" y="24257"/>
                  </a:lnTo>
                  <a:cubicBezTo>
                    <a:pt x="26193" y="24031"/>
                    <a:pt x="26193" y="23665"/>
                    <a:pt x="26420" y="23439"/>
                  </a:cubicBezTo>
                  <a:lnTo>
                    <a:pt x="32926" y="16929"/>
                  </a:lnTo>
                  <a:cubicBezTo>
                    <a:pt x="33152" y="16703"/>
                    <a:pt x="33152" y="16337"/>
                    <a:pt x="32926" y="16111"/>
                  </a:cubicBezTo>
                  <a:lnTo>
                    <a:pt x="26420" y="9604"/>
                  </a:lnTo>
                  <a:cubicBezTo>
                    <a:pt x="26193" y="9378"/>
                    <a:pt x="26193" y="9012"/>
                    <a:pt x="26420" y="8786"/>
                  </a:cubicBezTo>
                  <a:lnTo>
                    <a:pt x="26533" y="8669"/>
                  </a:lnTo>
                  <a:cubicBezTo>
                    <a:pt x="26759" y="8446"/>
                    <a:pt x="27202" y="8236"/>
                    <a:pt x="27516" y="8207"/>
                  </a:cubicBezTo>
                  <a:cubicBezTo>
                    <a:pt x="27516" y="8207"/>
                    <a:pt x="28403" y="8119"/>
                    <a:pt x="28950" y="7573"/>
                  </a:cubicBezTo>
                  <a:cubicBezTo>
                    <a:pt x="29894" y="6628"/>
                    <a:pt x="29894" y="5094"/>
                    <a:pt x="28950" y="4147"/>
                  </a:cubicBezTo>
                  <a:cubicBezTo>
                    <a:pt x="28477" y="3674"/>
                    <a:pt x="27858" y="3438"/>
                    <a:pt x="27238" y="3438"/>
                  </a:cubicBezTo>
                  <a:cubicBezTo>
                    <a:pt x="26618" y="3438"/>
                    <a:pt x="25997" y="3674"/>
                    <a:pt x="25523" y="4147"/>
                  </a:cubicBezTo>
                  <a:cubicBezTo>
                    <a:pt x="24977" y="4697"/>
                    <a:pt x="24892" y="5580"/>
                    <a:pt x="24892" y="5580"/>
                  </a:cubicBezTo>
                  <a:cubicBezTo>
                    <a:pt x="24860" y="5894"/>
                    <a:pt x="24650" y="6337"/>
                    <a:pt x="24427" y="6563"/>
                  </a:cubicBezTo>
                  <a:lnTo>
                    <a:pt x="24310" y="6680"/>
                  </a:lnTo>
                  <a:cubicBezTo>
                    <a:pt x="24197" y="6791"/>
                    <a:pt x="24049" y="6847"/>
                    <a:pt x="23901" y="6847"/>
                  </a:cubicBezTo>
                  <a:cubicBezTo>
                    <a:pt x="23753" y="6847"/>
                    <a:pt x="23605" y="6791"/>
                    <a:pt x="23492" y="6680"/>
                  </a:cubicBezTo>
                  <a:lnTo>
                    <a:pt x="16985" y="170"/>
                  </a:lnTo>
                  <a:cubicBezTo>
                    <a:pt x="16872" y="57"/>
                    <a:pt x="16724" y="1"/>
                    <a:pt x="1657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81C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811;p58"/>
            <p:cNvSpPr/>
            <p:nvPr/>
          </p:nvSpPr>
          <p:spPr>
            <a:xfrm>
              <a:off x="1309210" y="3183709"/>
              <a:ext cx="378534" cy="377248"/>
            </a:xfrm>
            <a:custGeom>
              <a:avLst/>
              <a:gdLst/>
              <a:ahLst/>
              <a:cxnLst/>
              <a:rect l="l" t="t" r="r" b="b"/>
              <a:pathLst>
                <a:path w="32959" h="32847" extrusionOk="0">
                  <a:moveTo>
                    <a:pt x="16480" y="1"/>
                  </a:moveTo>
                  <a:cubicBezTo>
                    <a:pt x="16334" y="1"/>
                    <a:pt x="16186" y="57"/>
                    <a:pt x="16073" y="170"/>
                  </a:cubicBezTo>
                  <a:lnTo>
                    <a:pt x="9603" y="6641"/>
                  </a:lnTo>
                  <a:cubicBezTo>
                    <a:pt x="9491" y="6753"/>
                    <a:pt x="9345" y="6808"/>
                    <a:pt x="9198" y="6808"/>
                  </a:cubicBezTo>
                  <a:cubicBezTo>
                    <a:pt x="9051" y="6808"/>
                    <a:pt x="8904" y="6753"/>
                    <a:pt x="8791" y="6641"/>
                  </a:cubicBezTo>
                  <a:lnTo>
                    <a:pt x="8677" y="6525"/>
                  </a:lnTo>
                  <a:cubicBezTo>
                    <a:pt x="8454" y="6301"/>
                    <a:pt x="8244" y="5861"/>
                    <a:pt x="8215" y="5547"/>
                  </a:cubicBezTo>
                  <a:cubicBezTo>
                    <a:pt x="8215" y="5547"/>
                    <a:pt x="8127" y="4667"/>
                    <a:pt x="7584" y="4124"/>
                  </a:cubicBezTo>
                  <a:cubicBezTo>
                    <a:pt x="7113" y="3653"/>
                    <a:pt x="6497" y="3418"/>
                    <a:pt x="5880" y="3418"/>
                  </a:cubicBezTo>
                  <a:cubicBezTo>
                    <a:pt x="5264" y="3418"/>
                    <a:pt x="4648" y="3653"/>
                    <a:pt x="4177" y="4124"/>
                  </a:cubicBezTo>
                  <a:cubicBezTo>
                    <a:pt x="3236" y="5065"/>
                    <a:pt x="3236" y="6589"/>
                    <a:pt x="4177" y="7531"/>
                  </a:cubicBezTo>
                  <a:cubicBezTo>
                    <a:pt x="4721" y="8074"/>
                    <a:pt x="5601" y="8158"/>
                    <a:pt x="5601" y="8158"/>
                  </a:cubicBezTo>
                  <a:cubicBezTo>
                    <a:pt x="5914" y="8191"/>
                    <a:pt x="6354" y="8398"/>
                    <a:pt x="6578" y="8621"/>
                  </a:cubicBezTo>
                  <a:lnTo>
                    <a:pt x="6694" y="8737"/>
                  </a:lnTo>
                  <a:cubicBezTo>
                    <a:pt x="6917" y="8961"/>
                    <a:pt x="6917" y="9323"/>
                    <a:pt x="6694" y="9550"/>
                  </a:cubicBezTo>
                  <a:lnTo>
                    <a:pt x="223" y="16020"/>
                  </a:lnTo>
                  <a:cubicBezTo>
                    <a:pt x="0" y="16243"/>
                    <a:pt x="0" y="16606"/>
                    <a:pt x="223" y="16832"/>
                  </a:cubicBezTo>
                  <a:lnTo>
                    <a:pt x="6694" y="23300"/>
                  </a:lnTo>
                  <a:cubicBezTo>
                    <a:pt x="6807" y="23411"/>
                    <a:pt x="6954" y="23467"/>
                    <a:pt x="7102" y="23467"/>
                  </a:cubicBezTo>
                  <a:cubicBezTo>
                    <a:pt x="7249" y="23467"/>
                    <a:pt x="7396" y="23411"/>
                    <a:pt x="7509" y="23300"/>
                  </a:cubicBezTo>
                  <a:lnTo>
                    <a:pt x="7577" y="23232"/>
                  </a:lnTo>
                  <a:cubicBezTo>
                    <a:pt x="7801" y="23008"/>
                    <a:pt x="8008" y="22568"/>
                    <a:pt x="8040" y="22255"/>
                  </a:cubicBezTo>
                  <a:cubicBezTo>
                    <a:pt x="8040" y="22255"/>
                    <a:pt x="8124" y="21375"/>
                    <a:pt x="8668" y="20831"/>
                  </a:cubicBezTo>
                  <a:cubicBezTo>
                    <a:pt x="9138" y="20360"/>
                    <a:pt x="9755" y="20125"/>
                    <a:pt x="10371" y="20125"/>
                  </a:cubicBezTo>
                  <a:cubicBezTo>
                    <a:pt x="10987" y="20125"/>
                    <a:pt x="11604" y="20360"/>
                    <a:pt x="12074" y="20831"/>
                  </a:cubicBezTo>
                  <a:cubicBezTo>
                    <a:pt x="13013" y="21769"/>
                    <a:pt x="13013" y="23296"/>
                    <a:pt x="12074" y="24235"/>
                  </a:cubicBezTo>
                  <a:cubicBezTo>
                    <a:pt x="11528" y="24781"/>
                    <a:pt x="10651" y="24865"/>
                    <a:pt x="10651" y="24865"/>
                  </a:cubicBezTo>
                  <a:cubicBezTo>
                    <a:pt x="10337" y="24895"/>
                    <a:pt x="9897" y="25105"/>
                    <a:pt x="9674" y="25328"/>
                  </a:cubicBezTo>
                  <a:lnTo>
                    <a:pt x="9603" y="25396"/>
                  </a:lnTo>
                  <a:cubicBezTo>
                    <a:pt x="9379" y="25619"/>
                    <a:pt x="9379" y="25985"/>
                    <a:pt x="9603" y="26208"/>
                  </a:cubicBezTo>
                  <a:lnTo>
                    <a:pt x="16073" y="32679"/>
                  </a:lnTo>
                  <a:cubicBezTo>
                    <a:pt x="16186" y="32790"/>
                    <a:pt x="16334" y="32846"/>
                    <a:pt x="16480" y="32846"/>
                  </a:cubicBezTo>
                  <a:cubicBezTo>
                    <a:pt x="16627" y="32846"/>
                    <a:pt x="16774" y="32790"/>
                    <a:pt x="16885" y="32679"/>
                  </a:cubicBezTo>
                  <a:lnTo>
                    <a:pt x="23356" y="26208"/>
                  </a:lnTo>
                  <a:cubicBezTo>
                    <a:pt x="23582" y="25985"/>
                    <a:pt x="23582" y="25619"/>
                    <a:pt x="23356" y="25396"/>
                  </a:cubicBezTo>
                  <a:lnTo>
                    <a:pt x="23285" y="25325"/>
                  </a:lnTo>
                  <a:cubicBezTo>
                    <a:pt x="23061" y="25102"/>
                    <a:pt x="22621" y="24895"/>
                    <a:pt x="22308" y="24862"/>
                  </a:cubicBezTo>
                  <a:cubicBezTo>
                    <a:pt x="22308" y="24862"/>
                    <a:pt x="21428" y="24778"/>
                    <a:pt x="20884" y="24235"/>
                  </a:cubicBezTo>
                  <a:cubicBezTo>
                    <a:pt x="19962" y="23290"/>
                    <a:pt x="19972" y="21779"/>
                    <a:pt x="20903" y="20847"/>
                  </a:cubicBezTo>
                  <a:cubicBezTo>
                    <a:pt x="21375" y="20378"/>
                    <a:pt x="21991" y="20142"/>
                    <a:pt x="22608" y="20142"/>
                  </a:cubicBezTo>
                  <a:cubicBezTo>
                    <a:pt x="23215" y="20142"/>
                    <a:pt x="23822" y="20370"/>
                    <a:pt x="24291" y="20828"/>
                  </a:cubicBezTo>
                  <a:cubicBezTo>
                    <a:pt x="24834" y="21371"/>
                    <a:pt x="24918" y="22251"/>
                    <a:pt x="24918" y="22251"/>
                  </a:cubicBezTo>
                  <a:cubicBezTo>
                    <a:pt x="24951" y="22565"/>
                    <a:pt x="25158" y="23005"/>
                    <a:pt x="25381" y="23228"/>
                  </a:cubicBezTo>
                  <a:lnTo>
                    <a:pt x="25452" y="23300"/>
                  </a:lnTo>
                  <a:cubicBezTo>
                    <a:pt x="25565" y="23411"/>
                    <a:pt x="25713" y="23467"/>
                    <a:pt x="25859" y="23467"/>
                  </a:cubicBezTo>
                  <a:cubicBezTo>
                    <a:pt x="26006" y="23467"/>
                    <a:pt x="26153" y="23411"/>
                    <a:pt x="26264" y="23300"/>
                  </a:cubicBezTo>
                  <a:lnTo>
                    <a:pt x="32735" y="16829"/>
                  </a:lnTo>
                  <a:cubicBezTo>
                    <a:pt x="32958" y="16606"/>
                    <a:pt x="32958" y="16243"/>
                    <a:pt x="32735" y="16017"/>
                  </a:cubicBezTo>
                  <a:lnTo>
                    <a:pt x="26264" y="9546"/>
                  </a:lnTo>
                  <a:cubicBezTo>
                    <a:pt x="26041" y="9323"/>
                    <a:pt x="26041" y="8961"/>
                    <a:pt x="26264" y="8734"/>
                  </a:cubicBezTo>
                  <a:lnTo>
                    <a:pt x="26271" y="8731"/>
                  </a:lnTo>
                  <a:cubicBezTo>
                    <a:pt x="26494" y="8508"/>
                    <a:pt x="26934" y="8301"/>
                    <a:pt x="27248" y="8268"/>
                  </a:cubicBezTo>
                  <a:cubicBezTo>
                    <a:pt x="27248" y="8268"/>
                    <a:pt x="28125" y="8184"/>
                    <a:pt x="28671" y="7641"/>
                  </a:cubicBezTo>
                  <a:cubicBezTo>
                    <a:pt x="29593" y="6696"/>
                    <a:pt x="29584" y="5185"/>
                    <a:pt x="28652" y="4253"/>
                  </a:cubicBezTo>
                  <a:cubicBezTo>
                    <a:pt x="28181" y="3784"/>
                    <a:pt x="27564" y="3548"/>
                    <a:pt x="26947" y="3548"/>
                  </a:cubicBezTo>
                  <a:cubicBezTo>
                    <a:pt x="26340" y="3548"/>
                    <a:pt x="25733" y="3777"/>
                    <a:pt x="25265" y="4234"/>
                  </a:cubicBezTo>
                  <a:cubicBezTo>
                    <a:pt x="24721" y="4777"/>
                    <a:pt x="24637" y="5657"/>
                    <a:pt x="24637" y="5657"/>
                  </a:cubicBezTo>
                  <a:cubicBezTo>
                    <a:pt x="24605" y="5971"/>
                    <a:pt x="24398" y="6411"/>
                    <a:pt x="24174" y="6635"/>
                  </a:cubicBezTo>
                  <a:lnTo>
                    <a:pt x="24168" y="6641"/>
                  </a:lnTo>
                  <a:cubicBezTo>
                    <a:pt x="24056" y="6753"/>
                    <a:pt x="23910" y="6808"/>
                    <a:pt x="23763" y="6808"/>
                  </a:cubicBezTo>
                  <a:cubicBezTo>
                    <a:pt x="23616" y="6808"/>
                    <a:pt x="23469" y="6753"/>
                    <a:pt x="23356" y="6641"/>
                  </a:cubicBezTo>
                  <a:lnTo>
                    <a:pt x="16885" y="170"/>
                  </a:lnTo>
                  <a:cubicBezTo>
                    <a:pt x="16774" y="57"/>
                    <a:pt x="16627" y="1"/>
                    <a:pt x="1648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81C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812;p58"/>
            <p:cNvSpPr/>
            <p:nvPr/>
          </p:nvSpPr>
          <p:spPr>
            <a:xfrm>
              <a:off x="732422" y="2990152"/>
              <a:ext cx="380716" cy="379441"/>
            </a:xfrm>
            <a:custGeom>
              <a:avLst/>
              <a:gdLst/>
              <a:ahLst/>
              <a:cxnLst/>
              <a:rect l="l" t="t" r="r" b="b"/>
              <a:pathLst>
                <a:path w="33149" h="33038" extrusionOk="0">
                  <a:moveTo>
                    <a:pt x="16573" y="0"/>
                  </a:moveTo>
                  <a:cubicBezTo>
                    <a:pt x="16426" y="0"/>
                    <a:pt x="16278" y="56"/>
                    <a:pt x="16167" y="168"/>
                  </a:cubicBezTo>
                  <a:lnTo>
                    <a:pt x="9657" y="6677"/>
                  </a:lnTo>
                  <a:cubicBezTo>
                    <a:pt x="9431" y="6903"/>
                    <a:pt x="9431" y="7269"/>
                    <a:pt x="9657" y="7492"/>
                  </a:cubicBezTo>
                  <a:lnTo>
                    <a:pt x="9725" y="7563"/>
                  </a:lnTo>
                  <a:cubicBezTo>
                    <a:pt x="9952" y="7787"/>
                    <a:pt x="10395" y="7997"/>
                    <a:pt x="10709" y="8026"/>
                  </a:cubicBezTo>
                  <a:cubicBezTo>
                    <a:pt x="10709" y="8026"/>
                    <a:pt x="11592" y="8113"/>
                    <a:pt x="12142" y="8660"/>
                  </a:cubicBezTo>
                  <a:cubicBezTo>
                    <a:pt x="13087" y="9605"/>
                    <a:pt x="13087" y="11142"/>
                    <a:pt x="12142" y="12086"/>
                  </a:cubicBezTo>
                  <a:cubicBezTo>
                    <a:pt x="11669" y="12561"/>
                    <a:pt x="11049" y="12798"/>
                    <a:pt x="10429" y="12798"/>
                  </a:cubicBezTo>
                  <a:cubicBezTo>
                    <a:pt x="9809" y="12798"/>
                    <a:pt x="9189" y="12562"/>
                    <a:pt x="8716" y="12090"/>
                  </a:cubicBezTo>
                  <a:cubicBezTo>
                    <a:pt x="8169" y="11540"/>
                    <a:pt x="8082" y="10656"/>
                    <a:pt x="8082" y="10656"/>
                  </a:cubicBezTo>
                  <a:cubicBezTo>
                    <a:pt x="8053" y="10339"/>
                    <a:pt x="7842" y="9899"/>
                    <a:pt x="7619" y="9673"/>
                  </a:cubicBezTo>
                  <a:lnTo>
                    <a:pt x="7548" y="9605"/>
                  </a:lnTo>
                  <a:cubicBezTo>
                    <a:pt x="7435" y="9492"/>
                    <a:pt x="7287" y="9435"/>
                    <a:pt x="7140" y="9435"/>
                  </a:cubicBezTo>
                  <a:cubicBezTo>
                    <a:pt x="6993" y="9435"/>
                    <a:pt x="6846" y="9492"/>
                    <a:pt x="6733" y="9605"/>
                  </a:cubicBezTo>
                  <a:lnTo>
                    <a:pt x="223" y="16111"/>
                  </a:lnTo>
                  <a:cubicBezTo>
                    <a:pt x="0" y="16338"/>
                    <a:pt x="0" y="16700"/>
                    <a:pt x="223" y="16926"/>
                  </a:cubicBezTo>
                  <a:lnTo>
                    <a:pt x="6733" y="23436"/>
                  </a:lnTo>
                  <a:cubicBezTo>
                    <a:pt x="6956" y="23662"/>
                    <a:pt x="6956" y="24028"/>
                    <a:pt x="6733" y="24254"/>
                  </a:cubicBezTo>
                  <a:lnTo>
                    <a:pt x="6616" y="24368"/>
                  </a:lnTo>
                  <a:cubicBezTo>
                    <a:pt x="6390" y="24594"/>
                    <a:pt x="5950" y="24804"/>
                    <a:pt x="5633" y="24833"/>
                  </a:cubicBezTo>
                  <a:cubicBezTo>
                    <a:pt x="5633" y="24833"/>
                    <a:pt x="4749" y="24921"/>
                    <a:pt x="4199" y="25468"/>
                  </a:cubicBezTo>
                  <a:cubicBezTo>
                    <a:pt x="3255" y="26412"/>
                    <a:pt x="3255" y="27946"/>
                    <a:pt x="4199" y="28890"/>
                  </a:cubicBezTo>
                  <a:cubicBezTo>
                    <a:pt x="4673" y="29364"/>
                    <a:pt x="5294" y="29601"/>
                    <a:pt x="5914" y="29601"/>
                  </a:cubicBezTo>
                  <a:cubicBezTo>
                    <a:pt x="6534" y="29601"/>
                    <a:pt x="7153" y="29364"/>
                    <a:pt x="7626" y="28890"/>
                  </a:cubicBezTo>
                  <a:cubicBezTo>
                    <a:pt x="8172" y="28344"/>
                    <a:pt x="8260" y="27460"/>
                    <a:pt x="8260" y="27460"/>
                  </a:cubicBezTo>
                  <a:cubicBezTo>
                    <a:pt x="8289" y="27143"/>
                    <a:pt x="8499" y="26700"/>
                    <a:pt x="8726" y="26477"/>
                  </a:cubicBezTo>
                  <a:lnTo>
                    <a:pt x="8839" y="26360"/>
                  </a:lnTo>
                  <a:cubicBezTo>
                    <a:pt x="8952" y="26249"/>
                    <a:pt x="9100" y="26193"/>
                    <a:pt x="9248" y="26193"/>
                  </a:cubicBezTo>
                  <a:cubicBezTo>
                    <a:pt x="9396" y="26193"/>
                    <a:pt x="9544" y="26249"/>
                    <a:pt x="9657" y="26360"/>
                  </a:cubicBezTo>
                  <a:lnTo>
                    <a:pt x="16167" y="32870"/>
                  </a:lnTo>
                  <a:cubicBezTo>
                    <a:pt x="16278" y="32982"/>
                    <a:pt x="16426" y="33037"/>
                    <a:pt x="16573" y="33037"/>
                  </a:cubicBezTo>
                  <a:cubicBezTo>
                    <a:pt x="16721" y="33037"/>
                    <a:pt x="16869" y="32982"/>
                    <a:pt x="16982" y="32870"/>
                  </a:cubicBezTo>
                  <a:lnTo>
                    <a:pt x="23491" y="26360"/>
                  </a:lnTo>
                  <a:cubicBezTo>
                    <a:pt x="23605" y="26247"/>
                    <a:pt x="23752" y="26191"/>
                    <a:pt x="23899" y="26191"/>
                  </a:cubicBezTo>
                  <a:cubicBezTo>
                    <a:pt x="24046" y="26191"/>
                    <a:pt x="24193" y="26247"/>
                    <a:pt x="24307" y="26360"/>
                  </a:cubicBezTo>
                  <a:lnTo>
                    <a:pt x="24313" y="26364"/>
                  </a:lnTo>
                  <a:cubicBezTo>
                    <a:pt x="24536" y="26590"/>
                    <a:pt x="24747" y="27033"/>
                    <a:pt x="24776" y="27350"/>
                  </a:cubicBezTo>
                  <a:cubicBezTo>
                    <a:pt x="24776" y="27350"/>
                    <a:pt x="24863" y="28234"/>
                    <a:pt x="25410" y="28780"/>
                  </a:cubicBezTo>
                  <a:cubicBezTo>
                    <a:pt x="25885" y="29262"/>
                    <a:pt x="26511" y="29503"/>
                    <a:pt x="27137" y="29503"/>
                  </a:cubicBezTo>
                  <a:cubicBezTo>
                    <a:pt x="27756" y="29503"/>
                    <a:pt x="28376" y="29267"/>
                    <a:pt x="28849" y="28793"/>
                  </a:cubicBezTo>
                  <a:cubicBezTo>
                    <a:pt x="29800" y="27842"/>
                    <a:pt x="29794" y="26299"/>
                    <a:pt x="28836" y="25354"/>
                  </a:cubicBezTo>
                  <a:cubicBezTo>
                    <a:pt x="28289" y="24808"/>
                    <a:pt x="27403" y="24720"/>
                    <a:pt x="27403" y="24720"/>
                  </a:cubicBezTo>
                  <a:cubicBezTo>
                    <a:pt x="27089" y="24691"/>
                    <a:pt x="26646" y="24484"/>
                    <a:pt x="26419" y="24258"/>
                  </a:cubicBezTo>
                  <a:lnTo>
                    <a:pt x="26416" y="24254"/>
                  </a:lnTo>
                  <a:cubicBezTo>
                    <a:pt x="26190" y="24028"/>
                    <a:pt x="26190" y="23662"/>
                    <a:pt x="26416" y="23436"/>
                  </a:cubicBezTo>
                  <a:lnTo>
                    <a:pt x="32925" y="16926"/>
                  </a:lnTo>
                  <a:cubicBezTo>
                    <a:pt x="33149" y="16700"/>
                    <a:pt x="33149" y="16338"/>
                    <a:pt x="32925" y="16111"/>
                  </a:cubicBezTo>
                  <a:lnTo>
                    <a:pt x="26416" y="9602"/>
                  </a:lnTo>
                  <a:cubicBezTo>
                    <a:pt x="26303" y="9490"/>
                    <a:pt x="26155" y="9434"/>
                    <a:pt x="26007" y="9434"/>
                  </a:cubicBezTo>
                  <a:cubicBezTo>
                    <a:pt x="25859" y="9434"/>
                    <a:pt x="25711" y="9490"/>
                    <a:pt x="25598" y="9602"/>
                  </a:cubicBezTo>
                  <a:lnTo>
                    <a:pt x="25526" y="9673"/>
                  </a:lnTo>
                  <a:cubicBezTo>
                    <a:pt x="25303" y="9899"/>
                    <a:pt x="25093" y="10339"/>
                    <a:pt x="25064" y="10656"/>
                  </a:cubicBezTo>
                  <a:cubicBezTo>
                    <a:pt x="25064" y="10656"/>
                    <a:pt x="24976" y="11540"/>
                    <a:pt x="24430" y="12090"/>
                  </a:cubicBezTo>
                  <a:cubicBezTo>
                    <a:pt x="23953" y="12577"/>
                    <a:pt x="23323" y="12822"/>
                    <a:pt x="22693" y="12822"/>
                  </a:cubicBezTo>
                  <a:cubicBezTo>
                    <a:pt x="22073" y="12822"/>
                    <a:pt x="21454" y="12585"/>
                    <a:pt x="20981" y="12112"/>
                  </a:cubicBezTo>
                  <a:cubicBezTo>
                    <a:pt x="20026" y="11158"/>
                    <a:pt x="20036" y="9605"/>
                    <a:pt x="21003" y="8663"/>
                  </a:cubicBezTo>
                  <a:cubicBezTo>
                    <a:pt x="21550" y="8117"/>
                    <a:pt x="22437" y="8029"/>
                    <a:pt x="22437" y="8029"/>
                  </a:cubicBezTo>
                  <a:cubicBezTo>
                    <a:pt x="22750" y="8000"/>
                    <a:pt x="23194" y="7790"/>
                    <a:pt x="23420" y="7567"/>
                  </a:cubicBezTo>
                  <a:lnTo>
                    <a:pt x="23491" y="7492"/>
                  </a:lnTo>
                  <a:cubicBezTo>
                    <a:pt x="23715" y="7269"/>
                    <a:pt x="23715" y="6903"/>
                    <a:pt x="23491" y="6677"/>
                  </a:cubicBezTo>
                  <a:lnTo>
                    <a:pt x="16982" y="168"/>
                  </a:lnTo>
                  <a:cubicBezTo>
                    <a:pt x="16869" y="56"/>
                    <a:pt x="16721" y="0"/>
                    <a:pt x="1657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81C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813;p58"/>
            <p:cNvSpPr/>
            <p:nvPr/>
          </p:nvSpPr>
          <p:spPr>
            <a:xfrm>
              <a:off x="1115837" y="2990152"/>
              <a:ext cx="380728" cy="379430"/>
            </a:xfrm>
            <a:custGeom>
              <a:avLst/>
              <a:gdLst/>
              <a:ahLst/>
              <a:cxnLst/>
              <a:rect l="l" t="t" r="r" b="b"/>
              <a:pathLst>
                <a:path w="33150" h="33037" extrusionOk="0">
                  <a:moveTo>
                    <a:pt x="16576" y="0"/>
                  </a:moveTo>
                  <a:cubicBezTo>
                    <a:pt x="16429" y="0"/>
                    <a:pt x="16281" y="56"/>
                    <a:pt x="16168" y="168"/>
                  </a:cubicBezTo>
                  <a:lnTo>
                    <a:pt x="9661" y="6677"/>
                  </a:lnTo>
                  <a:cubicBezTo>
                    <a:pt x="9548" y="6789"/>
                    <a:pt x="9400" y="6844"/>
                    <a:pt x="9252" y="6844"/>
                  </a:cubicBezTo>
                  <a:cubicBezTo>
                    <a:pt x="9104" y="6844"/>
                    <a:pt x="8956" y="6789"/>
                    <a:pt x="8843" y="6677"/>
                  </a:cubicBezTo>
                  <a:lnTo>
                    <a:pt x="8836" y="6670"/>
                  </a:lnTo>
                  <a:cubicBezTo>
                    <a:pt x="8613" y="6447"/>
                    <a:pt x="8403" y="6004"/>
                    <a:pt x="8374" y="5687"/>
                  </a:cubicBezTo>
                  <a:cubicBezTo>
                    <a:pt x="8374" y="5687"/>
                    <a:pt x="8286" y="4804"/>
                    <a:pt x="7740" y="4257"/>
                  </a:cubicBezTo>
                  <a:cubicBezTo>
                    <a:pt x="7263" y="3757"/>
                    <a:pt x="6626" y="3507"/>
                    <a:pt x="5987" y="3507"/>
                  </a:cubicBezTo>
                  <a:cubicBezTo>
                    <a:pt x="5368" y="3507"/>
                    <a:pt x="4749" y="3742"/>
                    <a:pt x="4275" y="4215"/>
                  </a:cubicBezTo>
                  <a:cubicBezTo>
                    <a:pt x="3314" y="5176"/>
                    <a:pt x="3330" y="6742"/>
                    <a:pt x="4313" y="7680"/>
                  </a:cubicBezTo>
                  <a:cubicBezTo>
                    <a:pt x="4860" y="8227"/>
                    <a:pt x="5747" y="8314"/>
                    <a:pt x="5747" y="8314"/>
                  </a:cubicBezTo>
                  <a:cubicBezTo>
                    <a:pt x="6061" y="8343"/>
                    <a:pt x="6504" y="8553"/>
                    <a:pt x="6730" y="8777"/>
                  </a:cubicBezTo>
                  <a:lnTo>
                    <a:pt x="6733" y="8783"/>
                  </a:lnTo>
                  <a:cubicBezTo>
                    <a:pt x="6960" y="9010"/>
                    <a:pt x="6960" y="9372"/>
                    <a:pt x="6733" y="9598"/>
                  </a:cubicBezTo>
                  <a:lnTo>
                    <a:pt x="224" y="16111"/>
                  </a:lnTo>
                  <a:cubicBezTo>
                    <a:pt x="1" y="16338"/>
                    <a:pt x="1" y="16700"/>
                    <a:pt x="224" y="16926"/>
                  </a:cubicBezTo>
                  <a:lnTo>
                    <a:pt x="6733" y="23436"/>
                  </a:lnTo>
                  <a:cubicBezTo>
                    <a:pt x="6847" y="23547"/>
                    <a:pt x="6995" y="23603"/>
                    <a:pt x="7143" y="23603"/>
                  </a:cubicBezTo>
                  <a:cubicBezTo>
                    <a:pt x="7291" y="23603"/>
                    <a:pt x="7439" y="23547"/>
                    <a:pt x="7552" y="23436"/>
                  </a:cubicBezTo>
                  <a:lnTo>
                    <a:pt x="7623" y="23365"/>
                  </a:lnTo>
                  <a:cubicBezTo>
                    <a:pt x="7846" y="23138"/>
                    <a:pt x="8057" y="22698"/>
                    <a:pt x="8086" y="22381"/>
                  </a:cubicBezTo>
                  <a:cubicBezTo>
                    <a:pt x="8086" y="22381"/>
                    <a:pt x="8173" y="21498"/>
                    <a:pt x="8720" y="20948"/>
                  </a:cubicBezTo>
                  <a:cubicBezTo>
                    <a:pt x="9195" y="20467"/>
                    <a:pt x="9821" y="20226"/>
                    <a:pt x="10447" y="20226"/>
                  </a:cubicBezTo>
                  <a:cubicBezTo>
                    <a:pt x="11066" y="20226"/>
                    <a:pt x="11686" y="20462"/>
                    <a:pt x="12159" y="20935"/>
                  </a:cubicBezTo>
                  <a:cubicBezTo>
                    <a:pt x="13110" y="21886"/>
                    <a:pt x="13104" y="23429"/>
                    <a:pt x="12146" y="24374"/>
                  </a:cubicBezTo>
                  <a:cubicBezTo>
                    <a:pt x="11599" y="24921"/>
                    <a:pt x="10716" y="25008"/>
                    <a:pt x="10716" y="25008"/>
                  </a:cubicBezTo>
                  <a:cubicBezTo>
                    <a:pt x="10399" y="25037"/>
                    <a:pt x="9956" y="25248"/>
                    <a:pt x="9733" y="25471"/>
                  </a:cubicBezTo>
                  <a:lnTo>
                    <a:pt x="9658" y="25542"/>
                  </a:lnTo>
                  <a:cubicBezTo>
                    <a:pt x="9435" y="25768"/>
                    <a:pt x="9435" y="26134"/>
                    <a:pt x="9658" y="26360"/>
                  </a:cubicBezTo>
                  <a:lnTo>
                    <a:pt x="16168" y="32867"/>
                  </a:lnTo>
                  <a:cubicBezTo>
                    <a:pt x="16281" y="32980"/>
                    <a:pt x="16429" y="33037"/>
                    <a:pt x="16577" y="33037"/>
                  </a:cubicBezTo>
                  <a:cubicBezTo>
                    <a:pt x="16725" y="33037"/>
                    <a:pt x="16873" y="32980"/>
                    <a:pt x="16986" y="32867"/>
                  </a:cubicBezTo>
                  <a:lnTo>
                    <a:pt x="23492" y="26360"/>
                  </a:lnTo>
                  <a:cubicBezTo>
                    <a:pt x="23715" y="26134"/>
                    <a:pt x="23715" y="25768"/>
                    <a:pt x="23492" y="25542"/>
                  </a:cubicBezTo>
                  <a:lnTo>
                    <a:pt x="23421" y="25474"/>
                  </a:lnTo>
                  <a:cubicBezTo>
                    <a:pt x="23198" y="25251"/>
                    <a:pt x="22755" y="25040"/>
                    <a:pt x="22438" y="25011"/>
                  </a:cubicBezTo>
                  <a:cubicBezTo>
                    <a:pt x="22438" y="25011"/>
                    <a:pt x="21554" y="24924"/>
                    <a:pt x="21004" y="24377"/>
                  </a:cubicBezTo>
                  <a:cubicBezTo>
                    <a:pt x="20073" y="23429"/>
                    <a:pt x="20076" y="21905"/>
                    <a:pt x="21017" y="20964"/>
                  </a:cubicBezTo>
                  <a:cubicBezTo>
                    <a:pt x="21490" y="20491"/>
                    <a:pt x="22111" y="20254"/>
                    <a:pt x="22731" y="20254"/>
                  </a:cubicBezTo>
                  <a:cubicBezTo>
                    <a:pt x="23345" y="20254"/>
                    <a:pt x="23959" y="20486"/>
                    <a:pt x="24430" y="20951"/>
                  </a:cubicBezTo>
                  <a:cubicBezTo>
                    <a:pt x="24977" y="21498"/>
                    <a:pt x="25065" y="22381"/>
                    <a:pt x="25065" y="22381"/>
                  </a:cubicBezTo>
                  <a:cubicBezTo>
                    <a:pt x="25097" y="22698"/>
                    <a:pt x="25304" y="23141"/>
                    <a:pt x="25530" y="23365"/>
                  </a:cubicBezTo>
                  <a:lnTo>
                    <a:pt x="25598" y="23436"/>
                  </a:lnTo>
                  <a:cubicBezTo>
                    <a:pt x="25712" y="23547"/>
                    <a:pt x="25860" y="23603"/>
                    <a:pt x="26007" y="23603"/>
                  </a:cubicBezTo>
                  <a:cubicBezTo>
                    <a:pt x="26155" y="23603"/>
                    <a:pt x="26302" y="23547"/>
                    <a:pt x="26414" y="23436"/>
                  </a:cubicBezTo>
                  <a:lnTo>
                    <a:pt x="32923" y="16926"/>
                  </a:lnTo>
                  <a:cubicBezTo>
                    <a:pt x="33150" y="16700"/>
                    <a:pt x="33150" y="16338"/>
                    <a:pt x="32923" y="16111"/>
                  </a:cubicBezTo>
                  <a:lnTo>
                    <a:pt x="26417" y="9602"/>
                  </a:lnTo>
                  <a:cubicBezTo>
                    <a:pt x="26194" y="9375"/>
                    <a:pt x="26194" y="9010"/>
                    <a:pt x="26417" y="8783"/>
                  </a:cubicBezTo>
                  <a:lnTo>
                    <a:pt x="26533" y="8670"/>
                  </a:lnTo>
                  <a:cubicBezTo>
                    <a:pt x="26760" y="8443"/>
                    <a:pt x="27203" y="8233"/>
                    <a:pt x="27517" y="8204"/>
                  </a:cubicBezTo>
                  <a:cubicBezTo>
                    <a:pt x="27517" y="8204"/>
                    <a:pt x="28400" y="8117"/>
                    <a:pt x="28950" y="7570"/>
                  </a:cubicBezTo>
                  <a:cubicBezTo>
                    <a:pt x="29918" y="6628"/>
                    <a:pt x="29927" y="5079"/>
                    <a:pt x="28973" y="4124"/>
                  </a:cubicBezTo>
                  <a:cubicBezTo>
                    <a:pt x="28500" y="3650"/>
                    <a:pt x="27879" y="3413"/>
                    <a:pt x="27259" y="3413"/>
                  </a:cubicBezTo>
                  <a:cubicBezTo>
                    <a:pt x="26629" y="3413"/>
                    <a:pt x="25999" y="3658"/>
                    <a:pt x="25524" y="4144"/>
                  </a:cubicBezTo>
                  <a:lnTo>
                    <a:pt x="25524" y="4147"/>
                  </a:lnTo>
                  <a:cubicBezTo>
                    <a:pt x="24977" y="4694"/>
                    <a:pt x="24890" y="5577"/>
                    <a:pt x="24890" y="5577"/>
                  </a:cubicBezTo>
                  <a:cubicBezTo>
                    <a:pt x="24861" y="5894"/>
                    <a:pt x="24650" y="6337"/>
                    <a:pt x="24427" y="6560"/>
                  </a:cubicBezTo>
                  <a:lnTo>
                    <a:pt x="24311" y="6677"/>
                  </a:lnTo>
                  <a:cubicBezTo>
                    <a:pt x="24198" y="6789"/>
                    <a:pt x="24050" y="6844"/>
                    <a:pt x="23901" y="6844"/>
                  </a:cubicBezTo>
                  <a:cubicBezTo>
                    <a:pt x="23753" y="6844"/>
                    <a:pt x="23605" y="6789"/>
                    <a:pt x="23492" y="6677"/>
                  </a:cubicBezTo>
                  <a:lnTo>
                    <a:pt x="16983" y="168"/>
                  </a:lnTo>
                  <a:cubicBezTo>
                    <a:pt x="16871" y="56"/>
                    <a:pt x="16724" y="0"/>
                    <a:pt x="1657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81C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814;p58"/>
            <p:cNvSpPr/>
            <p:nvPr/>
          </p:nvSpPr>
          <p:spPr>
            <a:xfrm>
              <a:off x="1691707" y="3184996"/>
              <a:ext cx="378488" cy="377259"/>
            </a:xfrm>
            <a:custGeom>
              <a:avLst/>
              <a:gdLst/>
              <a:ahLst/>
              <a:cxnLst/>
              <a:rect l="l" t="t" r="r" b="b"/>
              <a:pathLst>
                <a:path w="32955" h="32848" extrusionOk="0">
                  <a:moveTo>
                    <a:pt x="16478" y="1"/>
                  </a:moveTo>
                  <a:cubicBezTo>
                    <a:pt x="16331" y="1"/>
                    <a:pt x="16185" y="57"/>
                    <a:pt x="16073" y="168"/>
                  </a:cubicBezTo>
                  <a:lnTo>
                    <a:pt x="9603" y="6639"/>
                  </a:lnTo>
                  <a:cubicBezTo>
                    <a:pt x="9489" y="6752"/>
                    <a:pt x="9342" y="6809"/>
                    <a:pt x="9195" y="6809"/>
                  </a:cubicBezTo>
                  <a:cubicBezTo>
                    <a:pt x="9048" y="6809"/>
                    <a:pt x="8900" y="6752"/>
                    <a:pt x="8787" y="6639"/>
                  </a:cubicBezTo>
                  <a:lnTo>
                    <a:pt x="8674" y="6526"/>
                  </a:lnTo>
                  <a:cubicBezTo>
                    <a:pt x="8451" y="6303"/>
                    <a:pt x="8244" y="5863"/>
                    <a:pt x="8211" y="5545"/>
                  </a:cubicBezTo>
                  <a:cubicBezTo>
                    <a:pt x="8211" y="5545"/>
                    <a:pt x="8127" y="4669"/>
                    <a:pt x="7581" y="4125"/>
                  </a:cubicBezTo>
                  <a:cubicBezTo>
                    <a:pt x="7109" y="3646"/>
                    <a:pt x="6488" y="3407"/>
                    <a:pt x="5867" y="3407"/>
                  </a:cubicBezTo>
                  <a:cubicBezTo>
                    <a:pt x="5251" y="3407"/>
                    <a:pt x="4634" y="3642"/>
                    <a:pt x="4164" y="4112"/>
                  </a:cubicBezTo>
                  <a:cubicBezTo>
                    <a:pt x="3219" y="5057"/>
                    <a:pt x="3226" y="6590"/>
                    <a:pt x="4177" y="7529"/>
                  </a:cubicBezTo>
                  <a:cubicBezTo>
                    <a:pt x="4721" y="8075"/>
                    <a:pt x="5601" y="8160"/>
                    <a:pt x="5601" y="8160"/>
                  </a:cubicBezTo>
                  <a:cubicBezTo>
                    <a:pt x="5914" y="8189"/>
                    <a:pt x="6354" y="8399"/>
                    <a:pt x="6578" y="8622"/>
                  </a:cubicBezTo>
                  <a:lnTo>
                    <a:pt x="6694" y="8735"/>
                  </a:lnTo>
                  <a:cubicBezTo>
                    <a:pt x="6914" y="8962"/>
                    <a:pt x="6914" y="9324"/>
                    <a:pt x="6694" y="9548"/>
                  </a:cubicBezTo>
                  <a:lnTo>
                    <a:pt x="223" y="16018"/>
                  </a:lnTo>
                  <a:cubicBezTo>
                    <a:pt x="0" y="16245"/>
                    <a:pt x="0" y="16607"/>
                    <a:pt x="223" y="16830"/>
                  </a:cubicBezTo>
                  <a:lnTo>
                    <a:pt x="6694" y="23301"/>
                  </a:lnTo>
                  <a:cubicBezTo>
                    <a:pt x="6917" y="23527"/>
                    <a:pt x="6917" y="23890"/>
                    <a:pt x="6694" y="24113"/>
                  </a:cubicBezTo>
                  <a:lnTo>
                    <a:pt x="6688" y="24119"/>
                  </a:lnTo>
                  <a:cubicBezTo>
                    <a:pt x="6464" y="24343"/>
                    <a:pt x="6024" y="24550"/>
                    <a:pt x="5711" y="24579"/>
                  </a:cubicBezTo>
                  <a:cubicBezTo>
                    <a:pt x="5711" y="24579"/>
                    <a:pt x="4831" y="24666"/>
                    <a:pt x="4287" y="25210"/>
                  </a:cubicBezTo>
                  <a:cubicBezTo>
                    <a:pt x="3346" y="26151"/>
                    <a:pt x="3346" y="27675"/>
                    <a:pt x="4287" y="28616"/>
                  </a:cubicBezTo>
                  <a:cubicBezTo>
                    <a:pt x="4756" y="29085"/>
                    <a:pt x="5372" y="29320"/>
                    <a:pt x="5989" y="29320"/>
                  </a:cubicBezTo>
                  <a:cubicBezTo>
                    <a:pt x="6605" y="29320"/>
                    <a:pt x="7221" y="29085"/>
                    <a:pt x="7691" y="28616"/>
                  </a:cubicBezTo>
                  <a:cubicBezTo>
                    <a:pt x="8237" y="28070"/>
                    <a:pt x="8321" y="27193"/>
                    <a:pt x="8321" y="27193"/>
                  </a:cubicBezTo>
                  <a:cubicBezTo>
                    <a:pt x="8354" y="26876"/>
                    <a:pt x="8561" y="26436"/>
                    <a:pt x="8784" y="26213"/>
                  </a:cubicBezTo>
                  <a:lnTo>
                    <a:pt x="8787" y="26209"/>
                  </a:lnTo>
                  <a:cubicBezTo>
                    <a:pt x="8900" y="26098"/>
                    <a:pt x="9048" y="26042"/>
                    <a:pt x="9195" y="26042"/>
                  </a:cubicBezTo>
                  <a:cubicBezTo>
                    <a:pt x="9341" y="26042"/>
                    <a:pt x="9488" y="26098"/>
                    <a:pt x="9599" y="26209"/>
                  </a:cubicBezTo>
                  <a:lnTo>
                    <a:pt x="16070" y="32680"/>
                  </a:lnTo>
                  <a:cubicBezTo>
                    <a:pt x="16183" y="32792"/>
                    <a:pt x="16330" y="32847"/>
                    <a:pt x="16478" y="32847"/>
                  </a:cubicBezTo>
                  <a:cubicBezTo>
                    <a:pt x="16625" y="32847"/>
                    <a:pt x="16772" y="32792"/>
                    <a:pt x="16885" y="32680"/>
                  </a:cubicBezTo>
                  <a:lnTo>
                    <a:pt x="23356" y="26209"/>
                  </a:lnTo>
                  <a:cubicBezTo>
                    <a:pt x="23579" y="25983"/>
                    <a:pt x="23579" y="25620"/>
                    <a:pt x="23356" y="25397"/>
                  </a:cubicBezTo>
                  <a:lnTo>
                    <a:pt x="23281" y="25326"/>
                  </a:lnTo>
                  <a:cubicBezTo>
                    <a:pt x="23058" y="25103"/>
                    <a:pt x="22618" y="24893"/>
                    <a:pt x="22304" y="24863"/>
                  </a:cubicBezTo>
                  <a:cubicBezTo>
                    <a:pt x="22304" y="24863"/>
                    <a:pt x="21428" y="24779"/>
                    <a:pt x="20881" y="24233"/>
                  </a:cubicBezTo>
                  <a:cubicBezTo>
                    <a:pt x="19939" y="23294"/>
                    <a:pt x="19943" y="21767"/>
                    <a:pt x="20881" y="20829"/>
                  </a:cubicBezTo>
                  <a:cubicBezTo>
                    <a:pt x="21351" y="20358"/>
                    <a:pt x="21968" y="20123"/>
                    <a:pt x="22584" y="20123"/>
                  </a:cubicBezTo>
                  <a:cubicBezTo>
                    <a:pt x="23200" y="20123"/>
                    <a:pt x="23817" y="20358"/>
                    <a:pt x="24287" y="20829"/>
                  </a:cubicBezTo>
                  <a:cubicBezTo>
                    <a:pt x="24831" y="21373"/>
                    <a:pt x="24918" y="22253"/>
                    <a:pt x="24918" y="22253"/>
                  </a:cubicBezTo>
                  <a:cubicBezTo>
                    <a:pt x="24947" y="22566"/>
                    <a:pt x="25155" y="23006"/>
                    <a:pt x="25378" y="23230"/>
                  </a:cubicBezTo>
                  <a:lnTo>
                    <a:pt x="25449" y="23301"/>
                  </a:lnTo>
                  <a:cubicBezTo>
                    <a:pt x="25562" y="23412"/>
                    <a:pt x="25709" y="23468"/>
                    <a:pt x="25856" y="23468"/>
                  </a:cubicBezTo>
                  <a:cubicBezTo>
                    <a:pt x="26003" y="23468"/>
                    <a:pt x="26149" y="23412"/>
                    <a:pt x="26261" y="23301"/>
                  </a:cubicBezTo>
                  <a:lnTo>
                    <a:pt x="32732" y="16830"/>
                  </a:lnTo>
                  <a:cubicBezTo>
                    <a:pt x="32955" y="16607"/>
                    <a:pt x="32955" y="16245"/>
                    <a:pt x="32732" y="16018"/>
                  </a:cubicBezTo>
                  <a:lnTo>
                    <a:pt x="26261" y="9548"/>
                  </a:lnTo>
                  <a:cubicBezTo>
                    <a:pt x="26149" y="9436"/>
                    <a:pt x="26003" y="9380"/>
                    <a:pt x="25856" y="9380"/>
                  </a:cubicBezTo>
                  <a:cubicBezTo>
                    <a:pt x="25709" y="9380"/>
                    <a:pt x="25562" y="9436"/>
                    <a:pt x="25449" y="9548"/>
                  </a:cubicBezTo>
                  <a:lnTo>
                    <a:pt x="25381" y="9615"/>
                  </a:lnTo>
                  <a:cubicBezTo>
                    <a:pt x="25158" y="9839"/>
                    <a:pt x="24951" y="10279"/>
                    <a:pt x="24918" y="10596"/>
                  </a:cubicBezTo>
                  <a:cubicBezTo>
                    <a:pt x="24918" y="10596"/>
                    <a:pt x="24834" y="11473"/>
                    <a:pt x="24291" y="12019"/>
                  </a:cubicBezTo>
                  <a:cubicBezTo>
                    <a:pt x="23820" y="12488"/>
                    <a:pt x="23204" y="12723"/>
                    <a:pt x="22587" y="12723"/>
                  </a:cubicBezTo>
                  <a:cubicBezTo>
                    <a:pt x="21971" y="12723"/>
                    <a:pt x="21355" y="12488"/>
                    <a:pt x="20884" y="12019"/>
                  </a:cubicBezTo>
                  <a:cubicBezTo>
                    <a:pt x="19946" y="11078"/>
                    <a:pt x="19946" y="9554"/>
                    <a:pt x="20884" y="8613"/>
                  </a:cubicBezTo>
                  <a:cubicBezTo>
                    <a:pt x="21428" y="8069"/>
                    <a:pt x="22308" y="7985"/>
                    <a:pt x="22308" y="7985"/>
                  </a:cubicBezTo>
                  <a:cubicBezTo>
                    <a:pt x="22621" y="7953"/>
                    <a:pt x="23061" y="7745"/>
                    <a:pt x="23285" y="7522"/>
                  </a:cubicBezTo>
                  <a:lnTo>
                    <a:pt x="23356" y="7454"/>
                  </a:lnTo>
                  <a:cubicBezTo>
                    <a:pt x="23579" y="7228"/>
                    <a:pt x="23579" y="6865"/>
                    <a:pt x="23356" y="6639"/>
                  </a:cubicBezTo>
                  <a:lnTo>
                    <a:pt x="16885" y="168"/>
                  </a:lnTo>
                  <a:cubicBezTo>
                    <a:pt x="16772" y="57"/>
                    <a:pt x="16625" y="1"/>
                    <a:pt x="16478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81C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815;p58"/>
            <p:cNvSpPr/>
            <p:nvPr/>
          </p:nvSpPr>
          <p:spPr>
            <a:xfrm>
              <a:off x="1499792" y="2993162"/>
              <a:ext cx="378523" cy="377213"/>
            </a:xfrm>
            <a:custGeom>
              <a:avLst/>
              <a:gdLst/>
              <a:ahLst/>
              <a:cxnLst/>
              <a:rect l="l" t="t" r="r" b="b"/>
              <a:pathLst>
                <a:path w="32958" h="32844" extrusionOk="0">
                  <a:moveTo>
                    <a:pt x="16479" y="0"/>
                  </a:moveTo>
                  <a:cubicBezTo>
                    <a:pt x="16332" y="0"/>
                    <a:pt x="16185" y="56"/>
                    <a:pt x="16073" y="168"/>
                  </a:cubicBezTo>
                  <a:lnTo>
                    <a:pt x="9602" y="6638"/>
                  </a:lnTo>
                  <a:cubicBezTo>
                    <a:pt x="9489" y="6750"/>
                    <a:pt x="9342" y="6806"/>
                    <a:pt x="9195" y="6806"/>
                  </a:cubicBezTo>
                  <a:cubicBezTo>
                    <a:pt x="9048" y="6806"/>
                    <a:pt x="8902" y="6750"/>
                    <a:pt x="8790" y="6638"/>
                  </a:cubicBezTo>
                  <a:lnTo>
                    <a:pt x="8784" y="6632"/>
                  </a:lnTo>
                  <a:cubicBezTo>
                    <a:pt x="8561" y="6408"/>
                    <a:pt x="8354" y="5968"/>
                    <a:pt x="8324" y="5655"/>
                  </a:cubicBezTo>
                  <a:cubicBezTo>
                    <a:pt x="8324" y="5655"/>
                    <a:pt x="8237" y="4775"/>
                    <a:pt x="7694" y="4231"/>
                  </a:cubicBezTo>
                  <a:cubicBezTo>
                    <a:pt x="7222" y="3753"/>
                    <a:pt x="6600" y="3514"/>
                    <a:pt x="5978" y="3514"/>
                  </a:cubicBezTo>
                  <a:cubicBezTo>
                    <a:pt x="5362" y="3514"/>
                    <a:pt x="4745" y="3748"/>
                    <a:pt x="4274" y="4218"/>
                  </a:cubicBezTo>
                  <a:cubicBezTo>
                    <a:pt x="3329" y="5163"/>
                    <a:pt x="3336" y="6696"/>
                    <a:pt x="4287" y="7635"/>
                  </a:cubicBezTo>
                  <a:cubicBezTo>
                    <a:pt x="4834" y="8181"/>
                    <a:pt x="5710" y="8269"/>
                    <a:pt x="5710" y="8269"/>
                  </a:cubicBezTo>
                  <a:cubicBezTo>
                    <a:pt x="6024" y="8298"/>
                    <a:pt x="6464" y="8505"/>
                    <a:pt x="6687" y="8728"/>
                  </a:cubicBezTo>
                  <a:lnTo>
                    <a:pt x="6694" y="8735"/>
                  </a:lnTo>
                  <a:cubicBezTo>
                    <a:pt x="6917" y="8958"/>
                    <a:pt x="6917" y="9320"/>
                    <a:pt x="6694" y="9547"/>
                  </a:cubicBezTo>
                  <a:lnTo>
                    <a:pt x="223" y="16017"/>
                  </a:lnTo>
                  <a:cubicBezTo>
                    <a:pt x="0" y="16241"/>
                    <a:pt x="0" y="16603"/>
                    <a:pt x="223" y="16829"/>
                  </a:cubicBezTo>
                  <a:lnTo>
                    <a:pt x="6694" y="23300"/>
                  </a:lnTo>
                  <a:cubicBezTo>
                    <a:pt x="6805" y="23412"/>
                    <a:pt x="6952" y="23467"/>
                    <a:pt x="7099" y="23467"/>
                  </a:cubicBezTo>
                  <a:cubicBezTo>
                    <a:pt x="7245" y="23467"/>
                    <a:pt x="7393" y="23412"/>
                    <a:pt x="7506" y="23300"/>
                  </a:cubicBezTo>
                  <a:lnTo>
                    <a:pt x="7577" y="23229"/>
                  </a:lnTo>
                  <a:cubicBezTo>
                    <a:pt x="7800" y="23006"/>
                    <a:pt x="8007" y="22566"/>
                    <a:pt x="8040" y="22248"/>
                  </a:cubicBezTo>
                  <a:cubicBezTo>
                    <a:pt x="8040" y="22248"/>
                    <a:pt x="8124" y="21372"/>
                    <a:pt x="8667" y="20825"/>
                  </a:cubicBezTo>
                  <a:cubicBezTo>
                    <a:pt x="9138" y="20347"/>
                    <a:pt x="9760" y="20108"/>
                    <a:pt x="10383" y="20108"/>
                  </a:cubicBezTo>
                  <a:cubicBezTo>
                    <a:pt x="11000" y="20108"/>
                    <a:pt x="11617" y="20343"/>
                    <a:pt x="12087" y="20815"/>
                  </a:cubicBezTo>
                  <a:cubicBezTo>
                    <a:pt x="13032" y="21760"/>
                    <a:pt x="13025" y="23293"/>
                    <a:pt x="12074" y="24232"/>
                  </a:cubicBezTo>
                  <a:cubicBezTo>
                    <a:pt x="11531" y="24775"/>
                    <a:pt x="10651" y="24863"/>
                    <a:pt x="10651" y="24863"/>
                  </a:cubicBezTo>
                  <a:cubicBezTo>
                    <a:pt x="10337" y="24892"/>
                    <a:pt x="9897" y="25099"/>
                    <a:pt x="9674" y="25322"/>
                  </a:cubicBezTo>
                  <a:lnTo>
                    <a:pt x="9602" y="25393"/>
                  </a:lnTo>
                  <a:cubicBezTo>
                    <a:pt x="9376" y="25620"/>
                    <a:pt x="9376" y="25982"/>
                    <a:pt x="9602" y="26205"/>
                  </a:cubicBezTo>
                  <a:lnTo>
                    <a:pt x="16073" y="32676"/>
                  </a:lnTo>
                  <a:cubicBezTo>
                    <a:pt x="16185" y="32787"/>
                    <a:pt x="16331" y="32843"/>
                    <a:pt x="16478" y="32843"/>
                  </a:cubicBezTo>
                  <a:cubicBezTo>
                    <a:pt x="16625" y="32843"/>
                    <a:pt x="16772" y="32787"/>
                    <a:pt x="16885" y="32676"/>
                  </a:cubicBezTo>
                  <a:lnTo>
                    <a:pt x="23356" y="26205"/>
                  </a:lnTo>
                  <a:cubicBezTo>
                    <a:pt x="23579" y="25982"/>
                    <a:pt x="23579" y="25620"/>
                    <a:pt x="23356" y="25393"/>
                  </a:cubicBezTo>
                  <a:lnTo>
                    <a:pt x="23288" y="25325"/>
                  </a:lnTo>
                  <a:cubicBezTo>
                    <a:pt x="23061" y="25102"/>
                    <a:pt x="22621" y="24895"/>
                    <a:pt x="22307" y="24866"/>
                  </a:cubicBezTo>
                  <a:cubicBezTo>
                    <a:pt x="22307" y="24866"/>
                    <a:pt x="21431" y="24778"/>
                    <a:pt x="20884" y="24235"/>
                  </a:cubicBezTo>
                  <a:cubicBezTo>
                    <a:pt x="19942" y="23293"/>
                    <a:pt x="19942" y="21770"/>
                    <a:pt x="20884" y="20828"/>
                  </a:cubicBezTo>
                  <a:cubicBezTo>
                    <a:pt x="21354" y="20359"/>
                    <a:pt x="21971" y="20125"/>
                    <a:pt x="22587" y="20125"/>
                  </a:cubicBezTo>
                  <a:cubicBezTo>
                    <a:pt x="23203" y="20125"/>
                    <a:pt x="23820" y="20359"/>
                    <a:pt x="24291" y="20828"/>
                  </a:cubicBezTo>
                  <a:cubicBezTo>
                    <a:pt x="24834" y="21372"/>
                    <a:pt x="24918" y="22252"/>
                    <a:pt x="24918" y="22252"/>
                  </a:cubicBezTo>
                  <a:cubicBezTo>
                    <a:pt x="24951" y="22566"/>
                    <a:pt x="25158" y="23006"/>
                    <a:pt x="25381" y="23229"/>
                  </a:cubicBezTo>
                  <a:lnTo>
                    <a:pt x="25452" y="23300"/>
                  </a:lnTo>
                  <a:cubicBezTo>
                    <a:pt x="25564" y="23412"/>
                    <a:pt x="25710" y="23467"/>
                    <a:pt x="25857" y="23467"/>
                  </a:cubicBezTo>
                  <a:cubicBezTo>
                    <a:pt x="26004" y="23467"/>
                    <a:pt x="26151" y="23412"/>
                    <a:pt x="26264" y="23300"/>
                  </a:cubicBezTo>
                  <a:lnTo>
                    <a:pt x="32735" y="16829"/>
                  </a:lnTo>
                  <a:cubicBezTo>
                    <a:pt x="32958" y="16603"/>
                    <a:pt x="32958" y="16241"/>
                    <a:pt x="32735" y="16017"/>
                  </a:cubicBezTo>
                  <a:lnTo>
                    <a:pt x="26264" y="9547"/>
                  </a:lnTo>
                  <a:cubicBezTo>
                    <a:pt x="26041" y="9320"/>
                    <a:pt x="26041" y="8958"/>
                    <a:pt x="26264" y="8735"/>
                  </a:cubicBezTo>
                  <a:lnTo>
                    <a:pt x="26377" y="8618"/>
                  </a:lnTo>
                  <a:cubicBezTo>
                    <a:pt x="26600" y="8395"/>
                    <a:pt x="27044" y="8188"/>
                    <a:pt x="27358" y="8156"/>
                  </a:cubicBezTo>
                  <a:cubicBezTo>
                    <a:pt x="27358" y="8156"/>
                    <a:pt x="28234" y="8071"/>
                    <a:pt x="28781" y="7528"/>
                  </a:cubicBezTo>
                  <a:cubicBezTo>
                    <a:pt x="29732" y="6590"/>
                    <a:pt x="29739" y="5056"/>
                    <a:pt x="28791" y="4108"/>
                  </a:cubicBezTo>
                  <a:cubicBezTo>
                    <a:pt x="28321" y="3638"/>
                    <a:pt x="27705" y="3404"/>
                    <a:pt x="27090" y="3404"/>
                  </a:cubicBezTo>
                  <a:cubicBezTo>
                    <a:pt x="26468" y="3404"/>
                    <a:pt x="25846" y="3643"/>
                    <a:pt x="25374" y="4121"/>
                  </a:cubicBezTo>
                  <a:cubicBezTo>
                    <a:pt x="24831" y="4665"/>
                    <a:pt x="24743" y="5545"/>
                    <a:pt x="24743" y="5545"/>
                  </a:cubicBezTo>
                  <a:cubicBezTo>
                    <a:pt x="24714" y="5858"/>
                    <a:pt x="24507" y="6298"/>
                    <a:pt x="24284" y="6522"/>
                  </a:cubicBezTo>
                  <a:lnTo>
                    <a:pt x="24168" y="6638"/>
                  </a:lnTo>
                  <a:cubicBezTo>
                    <a:pt x="24056" y="6750"/>
                    <a:pt x="23909" y="6806"/>
                    <a:pt x="23762" y="6806"/>
                  </a:cubicBezTo>
                  <a:cubicBezTo>
                    <a:pt x="23614" y="6806"/>
                    <a:pt x="23467" y="6750"/>
                    <a:pt x="23356" y="6638"/>
                  </a:cubicBezTo>
                  <a:lnTo>
                    <a:pt x="16885" y="168"/>
                  </a:lnTo>
                  <a:cubicBezTo>
                    <a:pt x="16773" y="56"/>
                    <a:pt x="16626" y="0"/>
                    <a:pt x="1647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81C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295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326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Концепция проекта</a:t>
            </a:r>
            <a:endParaRPr dirty="0"/>
          </a:p>
        </p:txBody>
      </p:sp>
      <p:sp>
        <p:nvSpPr>
          <p:cNvPr id="22" name="Google Shape;506;p48"/>
          <p:cNvSpPr/>
          <p:nvPr/>
        </p:nvSpPr>
        <p:spPr>
          <a:xfrm>
            <a:off x="-273427" y="3601140"/>
            <a:ext cx="761325" cy="779375"/>
          </a:xfrm>
          <a:custGeom>
            <a:avLst/>
            <a:gdLst/>
            <a:ahLst/>
            <a:cxnLst/>
            <a:rect l="l" t="t" r="r" b="b"/>
            <a:pathLst>
              <a:path w="30453" h="31175" extrusionOk="0">
                <a:moveTo>
                  <a:pt x="16585" y="62"/>
                </a:moveTo>
                <a:cubicBezTo>
                  <a:pt x="14062" y="483"/>
                  <a:pt x="10812" y="2814"/>
                  <a:pt x="8557" y="5796"/>
                </a:cubicBezTo>
                <a:cubicBezTo>
                  <a:pt x="6302" y="8778"/>
                  <a:pt x="4391" y="14359"/>
                  <a:pt x="3053" y="17952"/>
                </a:cubicBezTo>
                <a:cubicBezTo>
                  <a:pt x="1715" y="21545"/>
                  <a:pt x="-1190" y="25177"/>
                  <a:pt x="530" y="27356"/>
                </a:cubicBezTo>
                <a:cubicBezTo>
                  <a:pt x="2250" y="29535"/>
                  <a:pt x="8902" y="30606"/>
                  <a:pt x="13374" y="31026"/>
                </a:cubicBezTo>
                <a:cubicBezTo>
                  <a:pt x="17847" y="31447"/>
                  <a:pt x="24536" y="30949"/>
                  <a:pt x="27365" y="29879"/>
                </a:cubicBezTo>
                <a:cubicBezTo>
                  <a:pt x="30194" y="28809"/>
                  <a:pt x="30041" y="27739"/>
                  <a:pt x="30347" y="24604"/>
                </a:cubicBezTo>
                <a:cubicBezTo>
                  <a:pt x="30653" y="21469"/>
                  <a:pt x="30309" y="14626"/>
                  <a:pt x="29200" y="11071"/>
                </a:cubicBezTo>
                <a:cubicBezTo>
                  <a:pt x="28091" y="7516"/>
                  <a:pt x="25798" y="5108"/>
                  <a:pt x="23695" y="3273"/>
                </a:cubicBezTo>
                <a:cubicBezTo>
                  <a:pt x="21593" y="1438"/>
                  <a:pt x="19108" y="-358"/>
                  <a:pt x="16585" y="62"/>
                </a:cubicBezTo>
                <a:close/>
              </a:path>
            </a:pathLst>
          </a:custGeom>
          <a:solidFill>
            <a:srgbClr val="C81C4A"/>
          </a:solidFill>
          <a:ln>
            <a:solidFill>
              <a:srgbClr val="C81C4A"/>
            </a:solidFill>
          </a:ln>
        </p:spPr>
      </p:sp>
      <p:sp>
        <p:nvSpPr>
          <p:cNvPr id="23" name="Google Shape;507;p48"/>
          <p:cNvSpPr/>
          <p:nvPr/>
        </p:nvSpPr>
        <p:spPr>
          <a:xfrm>
            <a:off x="836150" y="4258283"/>
            <a:ext cx="988700" cy="1059375"/>
          </a:xfrm>
          <a:custGeom>
            <a:avLst/>
            <a:gdLst/>
            <a:ahLst/>
            <a:cxnLst/>
            <a:rect l="l" t="t" r="r" b="b"/>
            <a:pathLst>
              <a:path w="39548" h="42375" extrusionOk="0">
                <a:moveTo>
                  <a:pt x="16355" y="1006"/>
                </a:moveTo>
                <a:cubicBezTo>
                  <a:pt x="11959" y="2726"/>
                  <a:pt x="5269" y="7543"/>
                  <a:pt x="2593" y="12245"/>
                </a:cubicBezTo>
                <a:cubicBezTo>
                  <a:pt x="-83" y="16947"/>
                  <a:pt x="-313" y="24401"/>
                  <a:pt x="299" y="29218"/>
                </a:cubicBezTo>
                <a:cubicBezTo>
                  <a:pt x="911" y="34035"/>
                  <a:pt x="2899" y="39081"/>
                  <a:pt x="6263" y="41145"/>
                </a:cubicBezTo>
                <a:cubicBezTo>
                  <a:pt x="9627" y="43209"/>
                  <a:pt x="15628" y="42100"/>
                  <a:pt x="20483" y="41603"/>
                </a:cubicBezTo>
                <a:cubicBezTo>
                  <a:pt x="25338" y="41106"/>
                  <a:pt x="32219" y="41107"/>
                  <a:pt x="35392" y="38163"/>
                </a:cubicBezTo>
                <a:cubicBezTo>
                  <a:pt x="38565" y="35220"/>
                  <a:pt x="39405" y="28224"/>
                  <a:pt x="39520" y="23942"/>
                </a:cubicBezTo>
                <a:cubicBezTo>
                  <a:pt x="39635" y="19661"/>
                  <a:pt x="37838" y="16144"/>
                  <a:pt x="36080" y="12474"/>
                </a:cubicBezTo>
                <a:cubicBezTo>
                  <a:pt x="34322" y="8804"/>
                  <a:pt x="32258" y="3834"/>
                  <a:pt x="28970" y="1923"/>
                </a:cubicBezTo>
                <a:cubicBezTo>
                  <a:pt x="25683" y="12"/>
                  <a:pt x="20751" y="-714"/>
                  <a:pt x="16355" y="1006"/>
                </a:cubicBezTo>
                <a:close/>
              </a:path>
            </a:pathLst>
          </a:custGeom>
          <a:solidFill>
            <a:srgbClr val="C81C4A"/>
          </a:solidFill>
          <a:ln>
            <a:solidFill>
              <a:srgbClr val="C81C4A"/>
            </a:solidFill>
          </a:ln>
        </p:spPr>
      </p:sp>
      <p:sp>
        <p:nvSpPr>
          <p:cNvPr id="7" name="Прямоугольник 6"/>
          <p:cNvSpPr/>
          <p:nvPr/>
        </p:nvSpPr>
        <p:spPr>
          <a:xfrm>
            <a:off x="1140000" y="1473399"/>
            <a:ext cx="55321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Основные аспекты проекта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включают: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Искусственный интеллект в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диагностике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Персонализированный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подход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Мониторинг здоровья в реальном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Улучшение взаимодействия между врачами и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пациентами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Безопасность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данных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Соблюдение регуляторных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требований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Интеграция с существующей инфраструктурой здравоохранения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; Обучение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и вовлечение врачей и пациентов.</a:t>
            </a:r>
          </a:p>
        </p:txBody>
      </p:sp>
    </p:spTree>
    <p:extLst>
      <p:ext uri="{BB962C8B-B14F-4D97-AF65-F5344CB8AC3E}">
        <p14:creationId xmlns:p14="http://schemas.microsoft.com/office/powerpoint/2010/main" val="265056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326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Конкуренты</a:t>
            </a:r>
            <a:endParaRPr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02227" y="1454489"/>
            <a:ext cx="58057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Проект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ru-RU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Curesome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Он использует алгоритмы машинного обучения для анализа медицинских данных и предоставления рекомендаций по лечению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ru-RU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Проект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ru-RU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DeepPatient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Он использует искусственный интеллект для анализа симптомов и истории болезни пациента и предлагает наиболее подходящие методы лечения и лекарственные препараты.</a:t>
            </a:r>
          </a:p>
        </p:txBody>
      </p:sp>
      <p:grpSp>
        <p:nvGrpSpPr>
          <p:cNvPr id="29" name="Google Shape;8775;p61"/>
          <p:cNvGrpSpPr/>
          <p:nvPr/>
        </p:nvGrpSpPr>
        <p:grpSpPr>
          <a:xfrm>
            <a:off x="1025652" y="1454489"/>
            <a:ext cx="368308" cy="338746"/>
            <a:chOff x="6195998" y="1983102"/>
            <a:chExt cx="368308" cy="338746"/>
          </a:xfrm>
          <a:solidFill>
            <a:srgbClr val="C81C4A"/>
          </a:solidFill>
        </p:grpSpPr>
        <p:sp>
          <p:nvSpPr>
            <p:cNvPr id="30" name="Google Shape;8776;p61"/>
            <p:cNvSpPr/>
            <p:nvPr/>
          </p:nvSpPr>
          <p:spPr>
            <a:xfrm>
              <a:off x="6267289" y="2161012"/>
              <a:ext cx="67533" cy="67150"/>
            </a:xfrm>
            <a:custGeom>
              <a:avLst/>
              <a:gdLst/>
              <a:ahLst/>
              <a:cxnLst/>
              <a:rect l="l" t="t" r="r" b="b"/>
              <a:pathLst>
                <a:path w="2120" h="2108" extrusionOk="0">
                  <a:moveTo>
                    <a:pt x="1060" y="0"/>
                  </a:moveTo>
                  <a:cubicBezTo>
                    <a:pt x="953" y="0"/>
                    <a:pt x="882" y="71"/>
                    <a:pt x="882" y="179"/>
                  </a:cubicBezTo>
                  <a:lnTo>
                    <a:pt x="882" y="881"/>
                  </a:lnTo>
                  <a:lnTo>
                    <a:pt x="179" y="881"/>
                  </a:lnTo>
                  <a:cubicBezTo>
                    <a:pt x="84" y="881"/>
                    <a:pt x="0" y="953"/>
                    <a:pt x="0" y="1060"/>
                  </a:cubicBezTo>
                  <a:cubicBezTo>
                    <a:pt x="0" y="1143"/>
                    <a:pt x="84" y="1238"/>
                    <a:pt x="179" y="1238"/>
                  </a:cubicBezTo>
                  <a:lnTo>
                    <a:pt x="882" y="1238"/>
                  </a:lnTo>
                  <a:lnTo>
                    <a:pt x="882" y="1941"/>
                  </a:lnTo>
                  <a:cubicBezTo>
                    <a:pt x="882" y="2024"/>
                    <a:pt x="953" y="2107"/>
                    <a:pt x="1060" y="2107"/>
                  </a:cubicBezTo>
                  <a:cubicBezTo>
                    <a:pt x="1155" y="2107"/>
                    <a:pt x="1239" y="2036"/>
                    <a:pt x="1239" y="1941"/>
                  </a:cubicBezTo>
                  <a:lnTo>
                    <a:pt x="1239" y="1238"/>
                  </a:lnTo>
                  <a:lnTo>
                    <a:pt x="1941" y="1238"/>
                  </a:lnTo>
                  <a:cubicBezTo>
                    <a:pt x="2048" y="1238"/>
                    <a:pt x="2120" y="1167"/>
                    <a:pt x="2120" y="1060"/>
                  </a:cubicBezTo>
                  <a:cubicBezTo>
                    <a:pt x="2120" y="953"/>
                    <a:pt x="2036" y="881"/>
                    <a:pt x="1941" y="881"/>
                  </a:cubicBezTo>
                  <a:lnTo>
                    <a:pt x="1239" y="881"/>
                  </a:lnTo>
                  <a:lnTo>
                    <a:pt x="1239" y="179"/>
                  </a:lnTo>
                  <a:cubicBezTo>
                    <a:pt x="1239" y="95"/>
                    <a:pt x="1167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777;p61"/>
            <p:cNvSpPr/>
            <p:nvPr/>
          </p:nvSpPr>
          <p:spPr>
            <a:xfrm>
              <a:off x="6235052" y="2128393"/>
              <a:ext cx="132007" cy="131625"/>
            </a:xfrm>
            <a:custGeom>
              <a:avLst/>
              <a:gdLst/>
              <a:ahLst/>
              <a:cxnLst/>
              <a:rect l="l" t="t" r="r" b="b"/>
              <a:pathLst>
                <a:path w="4144" h="4132" extrusionOk="0">
                  <a:moveTo>
                    <a:pt x="2072" y="357"/>
                  </a:moveTo>
                  <a:cubicBezTo>
                    <a:pt x="3013" y="357"/>
                    <a:pt x="3799" y="1131"/>
                    <a:pt x="3799" y="2084"/>
                  </a:cubicBezTo>
                  <a:cubicBezTo>
                    <a:pt x="3799" y="3024"/>
                    <a:pt x="3025" y="3798"/>
                    <a:pt x="2072" y="3798"/>
                  </a:cubicBezTo>
                  <a:cubicBezTo>
                    <a:pt x="1120" y="3798"/>
                    <a:pt x="370" y="3024"/>
                    <a:pt x="370" y="2084"/>
                  </a:cubicBezTo>
                  <a:cubicBezTo>
                    <a:pt x="370" y="1131"/>
                    <a:pt x="1143" y="357"/>
                    <a:pt x="2072" y="357"/>
                  </a:cubicBezTo>
                  <a:close/>
                  <a:moveTo>
                    <a:pt x="2072" y="0"/>
                  </a:moveTo>
                  <a:cubicBezTo>
                    <a:pt x="929" y="0"/>
                    <a:pt x="0" y="917"/>
                    <a:pt x="0" y="2072"/>
                  </a:cubicBezTo>
                  <a:cubicBezTo>
                    <a:pt x="0" y="3215"/>
                    <a:pt x="929" y="4132"/>
                    <a:pt x="2072" y="4132"/>
                  </a:cubicBezTo>
                  <a:cubicBezTo>
                    <a:pt x="3227" y="4132"/>
                    <a:pt x="4144" y="3215"/>
                    <a:pt x="4144" y="2072"/>
                  </a:cubicBezTo>
                  <a:cubicBezTo>
                    <a:pt x="4144" y="917"/>
                    <a:pt x="3227" y="0"/>
                    <a:pt x="2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778;p61"/>
            <p:cNvSpPr/>
            <p:nvPr/>
          </p:nvSpPr>
          <p:spPr>
            <a:xfrm>
              <a:off x="6195998" y="1983102"/>
              <a:ext cx="368308" cy="338746"/>
            </a:xfrm>
            <a:custGeom>
              <a:avLst/>
              <a:gdLst/>
              <a:ahLst/>
              <a:cxnLst/>
              <a:rect l="l" t="t" r="r" b="b"/>
              <a:pathLst>
                <a:path w="11562" h="10634" extrusionOk="0">
                  <a:moveTo>
                    <a:pt x="3143" y="382"/>
                  </a:moveTo>
                  <a:lnTo>
                    <a:pt x="3143" y="1989"/>
                  </a:lnTo>
                  <a:lnTo>
                    <a:pt x="2227" y="1989"/>
                  </a:lnTo>
                  <a:lnTo>
                    <a:pt x="2227" y="382"/>
                  </a:lnTo>
                  <a:close/>
                  <a:moveTo>
                    <a:pt x="4382" y="382"/>
                  </a:moveTo>
                  <a:lnTo>
                    <a:pt x="4382" y="1989"/>
                  </a:lnTo>
                  <a:lnTo>
                    <a:pt x="3477" y="1989"/>
                  </a:lnTo>
                  <a:lnTo>
                    <a:pt x="3477" y="382"/>
                  </a:lnTo>
                  <a:close/>
                  <a:moveTo>
                    <a:pt x="5584" y="382"/>
                  </a:moveTo>
                  <a:lnTo>
                    <a:pt x="5584" y="1989"/>
                  </a:lnTo>
                  <a:lnTo>
                    <a:pt x="4727" y="1989"/>
                  </a:lnTo>
                  <a:lnTo>
                    <a:pt x="4727" y="382"/>
                  </a:lnTo>
                  <a:close/>
                  <a:moveTo>
                    <a:pt x="4846" y="2323"/>
                  </a:moveTo>
                  <a:lnTo>
                    <a:pt x="4846" y="2656"/>
                  </a:lnTo>
                  <a:lnTo>
                    <a:pt x="1750" y="2656"/>
                  </a:lnTo>
                  <a:lnTo>
                    <a:pt x="1750" y="2323"/>
                  </a:lnTo>
                  <a:close/>
                  <a:moveTo>
                    <a:pt x="7918" y="6073"/>
                  </a:moveTo>
                  <a:cubicBezTo>
                    <a:pt x="8442" y="6073"/>
                    <a:pt x="8894" y="6276"/>
                    <a:pt x="9251" y="6585"/>
                  </a:cubicBezTo>
                  <a:lnTo>
                    <a:pt x="6322" y="9514"/>
                  </a:lnTo>
                  <a:cubicBezTo>
                    <a:pt x="5144" y="8121"/>
                    <a:pt x="6203" y="6073"/>
                    <a:pt x="7918" y="6073"/>
                  </a:cubicBezTo>
                  <a:close/>
                  <a:moveTo>
                    <a:pt x="11204" y="6585"/>
                  </a:moveTo>
                  <a:lnTo>
                    <a:pt x="11204" y="7990"/>
                  </a:lnTo>
                  <a:cubicBezTo>
                    <a:pt x="11204" y="8776"/>
                    <a:pt x="10656" y="9431"/>
                    <a:pt x="9906" y="9562"/>
                  </a:cubicBezTo>
                  <a:cubicBezTo>
                    <a:pt x="10168" y="9193"/>
                    <a:pt x="10347" y="8669"/>
                    <a:pt x="10347" y="8181"/>
                  </a:cubicBezTo>
                  <a:cubicBezTo>
                    <a:pt x="10347" y="7764"/>
                    <a:pt x="10251" y="7550"/>
                    <a:pt x="10251" y="7538"/>
                  </a:cubicBezTo>
                  <a:cubicBezTo>
                    <a:pt x="10168" y="7192"/>
                    <a:pt x="10144" y="7228"/>
                    <a:pt x="10073" y="7073"/>
                  </a:cubicBezTo>
                  <a:cubicBezTo>
                    <a:pt x="9966" y="6883"/>
                    <a:pt x="9954" y="6823"/>
                    <a:pt x="9751" y="6585"/>
                  </a:cubicBezTo>
                  <a:close/>
                  <a:moveTo>
                    <a:pt x="9513" y="6823"/>
                  </a:moveTo>
                  <a:lnTo>
                    <a:pt x="9513" y="6823"/>
                  </a:lnTo>
                  <a:cubicBezTo>
                    <a:pt x="10704" y="8216"/>
                    <a:pt x="9632" y="10240"/>
                    <a:pt x="7918" y="10240"/>
                  </a:cubicBezTo>
                  <a:cubicBezTo>
                    <a:pt x="7890" y="10242"/>
                    <a:pt x="7862" y="10242"/>
                    <a:pt x="7834" y="10242"/>
                  </a:cubicBezTo>
                  <a:cubicBezTo>
                    <a:pt x="7345" y="10242"/>
                    <a:pt x="6910" y="10045"/>
                    <a:pt x="6572" y="9752"/>
                  </a:cubicBezTo>
                  <a:lnTo>
                    <a:pt x="9513" y="6823"/>
                  </a:lnTo>
                  <a:close/>
                  <a:moveTo>
                    <a:pt x="881" y="1"/>
                  </a:moveTo>
                  <a:cubicBezTo>
                    <a:pt x="786" y="1"/>
                    <a:pt x="703" y="84"/>
                    <a:pt x="703" y="180"/>
                  </a:cubicBezTo>
                  <a:lnTo>
                    <a:pt x="703" y="525"/>
                  </a:lnTo>
                  <a:cubicBezTo>
                    <a:pt x="703" y="620"/>
                    <a:pt x="774" y="703"/>
                    <a:pt x="881" y="703"/>
                  </a:cubicBezTo>
                  <a:cubicBezTo>
                    <a:pt x="976" y="703"/>
                    <a:pt x="1060" y="632"/>
                    <a:pt x="1060" y="525"/>
                  </a:cubicBezTo>
                  <a:lnTo>
                    <a:pt x="1060" y="358"/>
                  </a:lnTo>
                  <a:lnTo>
                    <a:pt x="1905" y="358"/>
                  </a:lnTo>
                  <a:lnTo>
                    <a:pt x="1905" y="1966"/>
                  </a:lnTo>
                  <a:lnTo>
                    <a:pt x="1060" y="1966"/>
                  </a:lnTo>
                  <a:lnTo>
                    <a:pt x="1060" y="1418"/>
                  </a:lnTo>
                  <a:cubicBezTo>
                    <a:pt x="1060" y="1323"/>
                    <a:pt x="976" y="1239"/>
                    <a:pt x="881" y="1239"/>
                  </a:cubicBezTo>
                  <a:cubicBezTo>
                    <a:pt x="786" y="1239"/>
                    <a:pt x="703" y="1311"/>
                    <a:pt x="703" y="1418"/>
                  </a:cubicBezTo>
                  <a:lnTo>
                    <a:pt x="703" y="2144"/>
                  </a:lnTo>
                  <a:cubicBezTo>
                    <a:pt x="703" y="2239"/>
                    <a:pt x="774" y="2323"/>
                    <a:pt x="881" y="2323"/>
                  </a:cubicBezTo>
                  <a:lnTo>
                    <a:pt x="1429" y="2323"/>
                  </a:lnTo>
                  <a:lnTo>
                    <a:pt x="1429" y="2656"/>
                  </a:lnTo>
                  <a:lnTo>
                    <a:pt x="905" y="2656"/>
                  </a:lnTo>
                  <a:cubicBezTo>
                    <a:pt x="405" y="2656"/>
                    <a:pt x="0" y="3049"/>
                    <a:pt x="0" y="3561"/>
                  </a:cubicBezTo>
                  <a:lnTo>
                    <a:pt x="0" y="9693"/>
                  </a:lnTo>
                  <a:cubicBezTo>
                    <a:pt x="0" y="10193"/>
                    <a:pt x="405" y="10598"/>
                    <a:pt x="905" y="10598"/>
                  </a:cubicBezTo>
                  <a:lnTo>
                    <a:pt x="3774" y="10598"/>
                  </a:lnTo>
                  <a:cubicBezTo>
                    <a:pt x="3882" y="10598"/>
                    <a:pt x="3953" y="10526"/>
                    <a:pt x="3953" y="10419"/>
                  </a:cubicBezTo>
                  <a:cubicBezTo>
                    <a:pt x="3953" y="10336"/>
                    <a:pt x="3882" y="10240"/>
                    <a:pt x="3774" y="10240"/>
                  </a:cubicBezTo>
                  <a:lnTo>
                    <a:pt x="905" y="10240"/>
                  </a:lnTo>
                  <a:cubicBezTo>
                    <a:pt x="595" y="10240"/>
                    <a:pt x="357" y="9990"/>
                    <a:pt x="357" y="9693"/>
                  </a:cubicBezTo>
                  <a:lnTo>
                    <a:pt x="357" y="3561"/>
                  </a:lnTo>
                  <a:cubicBezTo>
                    <a:pt x="357" y="3251"/>
                    <a:pt x="607" y="3013"/>
                    <a:pt x="905" y="3013"/>
                  </a:cubicBezTo>
                  <a:lnTo>
                    <a:pt x="5739" y="3013"/>
                  </a:lnTo>
                  <a:cubicBezTo>
                    <a:pt x="6060" y="3013"/>
                    <a:pt x="6298" y="3263"/>
                    <a:pt x="6298" y="3561"/>
                  </a:cubicBezTo>
                  <a:lnTo>
                    <a:pt x="6298" y="6359"/>
                  </a:lnTo>
                  <a:lnTo>
                    <a:pt x="6251" y="6407"/>
                  </a:lnTo>
                  <a:cubicBezTo>
                    <a:pt x="6191" y="6466"/>
                    <a:pt x="6132" y="6538"/>
                    <a:pt x="6072" y="6609"/>
                  </a:cubicBezTo>
                  <a:cubicBezTo>
                    <a:pt x="5917" y="6788"/>
                    <a:pt x="5941" y="6752"/>
                    <a:pt x="5787" y="7026"/>
                  </a:cubicBezTo>
                  <a:cubicBezTo>
                    <a:pt x="5715" y="7180"/>
                    <a:pt x="5679" y="7169"/>
                    <a:pt x="5584" y="7538"/>
                  </a:cubicBezTo>
                  <a:cubicBezTo>
                    <a:pt x="5584" y="7550"/>
                    <a:pt x="5477" y="7776"/>
                    <a:pt x="5477" y="8181"/>
                  </a:cubicBezTo>
                  <a:cubicBezTo>
                    <a:pt x="5477" y="8502"/>
                    <a:pt x="5536" y="8835"/>
                    <a:pt x="5667" y="9133"/>
                  </a:cubicBezTo>
                  <a:cubicBezTo>
                    <a:pt x="5703" y="9181"/>
                    <a:pt x="5727" y="9228"/>
                    <a:pt x="5763" y="9288"/>
                  </a:cubicBezTo>
                  <a:cubicBezTo>
                    <a:pt x="5917" y="9621"/>
                    <a:pt x="5906" y="9562"/>
                    <a:pt x="6037" y="9728"/>
                  </a:cubicBezTo>
                  <a:cubicBezTo>
                    <a:pt x="6096" y="9776"/>
                    <a:pt x="6144" y="9859"/>
                    <a:pt x="6203" y="9919"/>
                  </a:cubicBezTo>
                  <a:lnTo>
                    <a:pt x="6239" y="9943"/>
                  </a:lnTo>
                  <a:cubicBezTo>
                    <a:pt x="6144" y="10145"/>
                    <a:pt x="5953" y="10276"/>
                    <a:pt x="5727" y="10276"/>
                  </a:cubicBezTo>
                  <a:lnTo>
                    <a:pt x="4548" y="10276"/>
                  </a:lnTo>
                  <a:cubicBezTo>
                    <a:pt x="4465" y="10276"/>
                    <a:pt x="4370" y="10347"/>
                    <a:pt x="4370" y="10455"/>
                  </a:cubicBezTo>
                  <a:cubicBezTo>
                    <a:pt x="4370" y="10538"/>
                    <a:pt x="4453" y="10633"/>
                    <a:pt x="4548" y="10633"/>
                  </a:cubicBezTo>
                  <a:lnTo>
                    <a:pt x="5727" y="10633"/>
                  </a:lnTo>
                  <a:cubicBezTo>
                    <a:pt x="6060" y="10633"/>
                    <a:pt x="6358" y="10455"/>
                    <a:pt x="6501" y="10169"/>
                  </a:cubicBezTo>
                  <a:cubicBezTo>
                    <a:pt x="6931" y="10472"/>
                    <a:pt x="7425" y="10620"/>
                    <a:pt x="7915" y="10620"/>
                  </a:cubicBezTo>
                  <a:cubicBezTo>
                    <a:pt x="8523" y="10620"/>
                    <a:pt x="9123" y="10391"/>
                    <a:pt x="9585" y="9943"/>
                  </a:cubicBezTo>
                  <a:cubicBezTo>
                    <a:pt x="9606" y="9943"/>
                    <a:pt x="9627" y="9944"/>
                    <a:pt x="9648" y="9944"/>
                  </a:cubicBezTo>
                  <a:cubicBezTo>
                    <a:pt x="10702" y="9944"/>
                    <a:pt x="11549" y="9076"/>
                    <a:pt x="11549" y="8026"/>
                  </a:cubicBezTo>
                  <a:lnTo>
                    <a:pt x="11549" y="4847"/>
                  </a:lnTo>
                  <a:cubicBezTo>
                    <a:pt x="11561" y="3966"/>
                    <a:pt x="10978" y="3192"/>
                    <a:pt x="10144" y="2966"/>
                  </a:cubicBezTo>
                  <a:cubicBezTo>
                    <a:pt x="10132" y="2962"/>
                    <a:pt x="10118" y="2960"/>
                    <a:pt x="10105" y="2960"/>
                  </a:cubicBezTo>
                  <a:cubicBezTo>
                    <a:pt x="10031" y="2960"/>
                    <a:pt x="9952" y="3014"/>
                    <a:pt x="9942" y="3085"/>
                  </a:cubicBezTo>
                  <a:cubicBezTo>
                    <a:pt x="9906" y="3180"/>
                    <a:pt x="9966" y="3275"/>
                    <a:pt x="10061" y="3299"/>
                  </a:cubicBezTo>
                  <a:cubicBezTo>
                    <a:pt x="10740" y="3490"/>
                    <a:pt x="11204" y="4109"/>
                    <a:pt x="11204" y="4811"/>
                  </a:cubicBezTo>
                  <a:lnTo>
                    <a:pt x="11204" y="6228"/>
                  </a:lnTo>
                  <a:lnTo>
                    <a:pt x="9394" y="6228"/>
                  </a:lnTo>
                  <a:cubicBezTo>
                    <a:pt x="9251" y="6121"/>
                    <a:pt x="9275" y="6133"/>
                    <a:pt x="9120" y="6061"/>
                  </a:cubicBezTo>
                  <a:cubicBezTo>
                    <a:pt x="8882" y="5930"/>
                    <a:pt x="8894" y="5942"/>
                    <a:pt x="8704" y="5871"/>
                  </a:cubicBezTo>
                  <a:cubicBezTo>
                    <a:pt x="8465" y="5776"/>
                    <a:pt x="8454" y="5776"/>
                    <a:pt x="8239" y="5752"/>
                  </a:cubicBezTo>
                  <a:cubicBezTo>
                    <a:pt x="8180" y="5728"/>
                    <a:pt x="8120" y="5716"/>
                    <a:pt x="8061" y="5716"/>
                  </a:cubicBezTo>
                  <a:lnTo>
                    <a:pt x="8061" y="4799"/>
                  </a:lnTo>
                  <a:cubicBezTo>
                    <a:pt x="8061" y="4037"/>
                    <a:pt x="8620" y="3382"/>
                    <a:pt x="9358" y="3251"/>
                  </a:cubicBezTo>
                  <a:cubicBezTo>
                    <a:pt x="9454" y="3228"/>
                    <a:pt x="9525" y="3144"/>
                    <a:pt x="9513" y="3037"/>
                  </a:cubicBezTo>
                  <a:cubicBezTo>
                    <a:pt x="9491" y="2960"/>
                    <a:pt x="9418" y="2893"/>
                    <a:pt x="9322" y="2893"/>
                  </a:cubicBezTo>
                  <a:cubicBezTo>
                    <a:pt x="9315" y="2893"/>
                    <a:pt x="9307" y="2893"/>
                    <a:pt x="9299" y="2894"/>
                  </a:cubicBezTo>
                  <a:cubicBezTo>
                    <a:pt x="8382" y="3061"/>
                    <a:pt x="7727" y="3847"/>
                    <a:pt x="7727" y="4787"/>
                  </a:cubicBezTo>
                  <a:lnTo>
                    <a:pt x="7727" y="5716"/>
                  </a:lnTo>
                  <a:cubicBezTo>
                    <a:pt x="7322" y="5752"/>
                    <a:pt x="6965" y="5871"/>
                    <a:pt x="6632" y="6073"/>
                  </a:cubicBezTo>
                  <a:lnTo>
                    <a:pt x="6632" y="3549"/>
                  </a:lnTo>
                  <a:cubicBezTo>
                    <a:pt x="6632" y="3037"/>
                    <a:pt x="6239" y="2632"/>
                    <a:pt x="5727" y="2632"/>
                  </a:cubicBezTo>
                  <a:lnTo>
                    <a:pt x="5203" y="2632"/>
                  </a:lnTo>
                  <a:lnTo>
                    <a:pt x="5203" y="2311"/>
                  </a:lnTo>
                  <a:lnTo>
                    <a:pt x="5763" y="2311"/>
                  </a:lnTo>
                  <a:cubicBezTo>
                    <a:pt x="5846" y="2311"/>
                    <a:pt x="5941" y="2239"/>
                    <a:pt x="5941" y="2132"/>
                  </a:cubicBezTo>
                  <a:lnTo>
                    <a:pt x="5941" y="180"/>
                  </a:lnTo>
                  <a:cubicBezTo>
                    <a:pt x="5941" y="96"/>
                    <a:pt x="5858" y="1"/>
                    <a:pt x="5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8982;p61"/>
          <p:cNvGrpSpPr/>
          <p:nvPr/>
        </p:nvGrpSpPr>
        <p:grpSpPr>
          <a:xfrm>
            <a:off x="1025652" y="3102160"/>
            <a:ext cx="375507" cy="367925"/>
            <a:chOff x="6657194" y="2434073"/>
            <a:chExt cx="375507" cy="367925"/>
          </a:xfrm>
          <a:solidFill>
            <a:srgbClr val="C81C4A"/>
          </a:solidFill>
        </p:grpSpPr>
        <p:sp>
          <p:nvSpPr>
            <p:cNvPr id="34" name="Google Shape;8983;p61"/>
            <p:cNvSpPr/>
            <p:nvPr/>
          </p:nvSpPr>
          <p:spPr>
            <a:xfrm>
              <a:off x="6657194" y="2434073"/>
              <a:ext cx="190780" cy="367925"/>
            </a:xfrm>
            <a:custGeom>
              <a:avLst/>
              <a:gdLst/>
              <a:ahLst/>
              <a:cxnLst/>
              <a:rect l="l" t="t" r="r" b="b"/>
              <a:pathLst>
                <a:path w="5989" h="11550" extrusionOk="0">
                  <a:moveTo>
                    <a:pt x="3024" y="346"/>
                  </a:moveTo>
                  <a:cubicBezTo>
                    <a:pt x="4465" y="346"/>
                    <a:pt x="5644" y="1524"/>
                    <a:pt x="5644" y="2965"/>
                  </a:cubicBezTo>
                  <a:lnTo>
                    <a:pt x="5644" y="5596"/>
                  </a:lnTo>
                  <a:lnTo>
                    <a:pt x="2977" y="5596"/>
                  </a:lnTo>
                  <a:cubicBezTo>
                    <a:pt x="2893" y="5596"/>
                    <a:pt x="2810" y="5668"/>
                    <a:pt x="2810" y="5763"/>
                  </a:cubicBezTo>
                  <a:cubicBezTo>
                    <a:pt x="2810" y="5846"/>
                    <a:pt x="2893" y="5930"/>
                    <a:pt x="2977" y="5930"/>
                  </a:cubicBezTo>
                  <a:lnTo>
                    <a:pt x="5644" y="5930"/>
                  </a:lnTo>
                  <a:lnTo>
                    <a:pt x="5644" y="8561"/>
                  </a:lnTo>
                  <a:cubicBezTo>
                    <a:pt x="5644" y="10002"/>
                    <a:pt x="4465" y="11180"/>
                    <a:pt x="3024" y="11180"/>
                  </a:cubicBezTo>
                  <a:lnTo>
                    <a:pt x="2965" y="11180"/>
                  </a:lnTo>
                  <a:cubicBezTo>
                    <a:pt x="1524" y="11180"/>
                    <a:pt x="345" y="10002"/>
                    <a:pt x="345" y="8561"/>
                  </a:cubicBezTo>
                  <a:lnTo>
                    <a:pt x="345" y="5930"/>
                  </a:lnTo>
                  <a:lnTo>
                    <a:pt x="2119" y="5930"/>
                  </a:lnTo>
                  <a:cubicBezTo>
                    <a:pt x="2203" y="5930"/>
                    <a:pt x="2274" y="5846"/>
                    <a:pt x="2274" y="5763"/>
                  </a:cubicBezTo>
                  <a:cubicBezTo>
                    <a:pt x="2274" y="5668"/>
                    <a:pt x="2203" y="5596"/>
                    <a:pt x="2119" y="5596"/>
                  </a:cubicBezTo>
                  <a:lnTo>
                    <a:pt x="345" y="5596"/>
                  </a:lnTo>
                  <a:lnTo>
                    <a:pt x="345" y="2965"/>
                  </a:lnTo>
                  <a:cubicBezTo>
                    <a:pt x="345" y="1524"/>
                    <a:pt x="1524" y="346"/>
                    <a:pt x="2965" y="346"/>
                  </a:cubicBezTo>
                  <a:close/>
                  <a:moveTo>
                    <a:pt x="2965" y="0"/>
                  </a:moveTo>
                  <a:cubicBezTo>
                    <a:pt x="1322" y="0"/>
                    <a:pt x="0" y="1322"/>
                    <a:pt x="0" y="2965"/>
                  </a:cubicBezTo>
                  <a:lnTo>
                    <a:pt x="0" y="8585"/>
                  </a:lnTo>
                  <a:cubicBezTo>
                    <a:pt x="0" y="10228"/>
                    <a:pt x="1322" y="11550"/>
                    <a:pt x="2965" y="11550"/>
                  </a:cubicBezTo>
                  <a:lnTo>
                    <a:pt x="3024" y="11550"/>
                  </a:lnTo>
                  <a:cubicBezTo>
                    <a:pt x="4655" y="11550"/>
                    <a:pt x="5989" y="10228"/>
                    <a:pt x="5989" y="8585"/>
                  </a:cubicBezTo>
                  <a:lnTo>
                    <a:pt x="5989" y="2953"/>
                  </a:lnTo>
                  <a:cubicBezTo>
                    <a:pt x="5965" y="1322"/>
                    <a:pt x="4644" y="0"/>
                    <a:pt x="30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984;p61"/>
            <p:cNvSpPr/>
            <p:nvPr/>
          </p:nvSpPr>
          <p:spPr>
            <a:xfrm>
              <a:off x="6854409" y="2464399"/>
              <a:ext cx="178292" cy="162365"/>
            </a:xfrm>
            <a:custGeom>
              <a:avLst/>
              <a:gdLst/>
              <a:ahLst/>
              <a:cxnLst/>
              <a:rect l="l" t="t" r="r" b="b"/>
              <a:pathLst>
                <a:path w="5597" h="5097" extrusionOk="0">
                  <a:moveTo>
                    <a:pt x="2807" y="346"/>
                  </a:moveTo>
                  <a:cubicBezTo>
                    <a:pt x="3371" y="346"/>
                    <a:pt x="3933" y="564"/>
                    <a:pt x="4358" y="1001"/>
                  </a:cubicBezTo>
                  <a:cubicBezTo>
                    <a:pt x="5180" y="1835"/>
                    <a:pt x="5227" y="3132"/>
                    <a:pt x="4477" y="3990"/>
                  </a:cubicBezTo>
                  <a:lnTo>
                    <a:pt x="3441" y="2954"/>
                  </a:lnTo>
                  <a:cubicBezTo>
                    <a:pt x="3411" y="2924"/>
                    <a:pt x="3367" y="2909"/>
                    <a:pt x="3322" y="2909"/>
                  </a:cubicBezTo>
                  <a:cubicBezTo>
                    <a:pt x="3278" y="2909"/>
                    <a:pt x="3233" y="2924"/>
                    <a:pt x="3203" y="2954"/>
                  </a:cubicBezTo>
                  <a:cubicBezTo>
                    <a:pt x="3144" y="3013"/>
                    <a:pt x="3144" y="3132"/>
                    <a:pt x="3203" y="3192"/>
                  </a:cubicBezTo>
                  <a:lnTo>
                    <a:pt x="4239" y="4228"/>
                  </a:lnTo>
                  <a:cubicBezTo>
                    <a:pt x="3831" y="4584"/>
                    <a:pt x="3321" y="4763"/>
                    <a:pt x="2810" y="4763"/>
                  </a:cubicBezTo>
                  <a:cubicBezTo>
                    <a:pt x="2246" y="4763"/>
                    <a:pt x="1681" y="4546"/>
                    <a:pt x="1250" y="4109"/>
                  </a:cubicBezTo>
                  <a:cubicBezTo>
                    <a:pt x="417" y="3287"/>
                    <a:pt x="393" y="1977"/>
                    <a:pt x="1131" y="1120"/>
                  </a:cubicBezTo>
                  <a:lnTo>
                    <a:pt x="1131" y="1120"/>
                  </a:lnTo>
                  <a:lnTo>
                    <a:pt x="2679" y="2668"/>
                  </a:lnTo>
                  <a:cubicBezTo>
                    <a:pt x="2709" y="2698"/>
                    <a:pt x="2754" y="2713"/>
                    <a:pt x="2798" y="2713"/>
                  </a:cubicBezTo>
                  <a:cubicBezTo>
                    <a:pt x="2843" y="2713"/>
                    <a:pt x="2888" y="2698"/>
                    <a:pt x="2917" y="2668"/>
                  </a:cubicBezTo>
                  <a:cubicBezTo>
                    <a:pt x="2977" y="2608"/>
                    <a:pt x="2977" y="2489"/>
                    <a:pt x="2917" y="2430"/>
                  </a:cubicBezTo>
                  <a:lnTo>
                    <a:pt x="1370" y="882"/>
                  </a:lnTo>
                  <a:cubicBezTo>
                    <a:pt x="1783" y="525"/>
                    <a:pt x="2296" y="346"/>
                    <a:pt x="2807" y="346"/>
                  </a:cubicBezTo>
                  <a:close/>
                  <a:moveTo>
                    <a:pt x="2803" y="1"/>
                  </a:moveTo>
                  <a:cubicBezTo>
                    <a:pt x="2152" y="1"/>
                    <a:pt x="1501" y="251"/>
                    <a:pt x="1000" y="751"/>
                  </a:cubicBezTo>
                  <a:cubicBezTo>
                    <a:pt x="0" y="1739"/>
                    <a:pt x="0" y="3347"/>
                    <a:pt x="1000" y="4347"/>
                  </a:cubicBezTo>
                  <a:cubicBezTo>
                    <a:pt x="1501" y="4847"/>
                    <a:pt x="2152" y="5097"/>
                    <a:pt x="2803" y="5097"/>
                  </a:cubicBezTo>
                  <a:cubicBezTo>
                    <a:pt x="3453" y="5097"/>
                    <a:pt x="4102" y="4847"/>
                    <a:pt x="4596" y="4347"/>
                  </a:cubicBezTo>
                  <a:cubicBezTo>
                    <a:pt x="5596" y="3347"/>
                    <a:pt x="5596" y="1739"/>
                    <a:pt x="4596" y="751"/>
                  </a:cubicBezTo>
                  <a:cubicBezTo>
                    <a:pt x="4102" y="251"/>
                    <a:pt x="3453" y="1"/>
                    <a:pt x="2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985;p61"/>
            <p:cNvSpPr/>
            <p:nvPr/>
          </p:nvSpPr>
          <p:spPr>
            <a:xfrm>
              <a:off x="6854409" y="2631288"/>
              <a:ext cx="177528" cy="162365"/>
            </a:xfrm>
            <a:custGeom>
              <a:avLst/>
              <a:gdLst/>
              <a:ahLst/>
              <a:cxnLst/>
              <a:rect l="l" t="t" r="r" b="b"/>
              <a:pathLst>
                <a:path w="5573" h="5097" extrusionOk="0">
                  <a:moveTo>
                    <a:pt x="2805" y="338"/>
                  </a:moveTo>
                  <a:cubicBezTo>
                    <a:pt x="3314" y="338"/>
                    <a:pt x="3821" y="515"/>
                    <a:pt x="4227" y="870"/>
                  </a:cubicBezTo>
                  <a:lnTo>
                    <a:pt x="1120" y="3977"/>
                  </a:lnTo>
                  <a:cubicBezTo>
                    <a:pt x="393" y="3108"/>
                    <a:pt x="417" y="1799"/>
                    <a:pt x="1239" y="989"/>
                  </a:cubicBezTo>
                  <a:cubicBezTo>
                    <a:pt x="1671" y="556"/>
                    <a:pt x="2239" y="338"/>
                    <a:pt x="2805" y="338"/>
                  </a:cubicBezTo>
                  <a:close/>
                  <a:moveTo>
                    <a:pt x="2803" y="1"/>
                  </a:moveTo>
                  <a:cubicBezTo>
                    <a:pt x="2152" y="1"/>
                    <a:pt x="1501" y="251"/>
                    <a:pt x="1000" y="751"/>
                  </a:cubicBezTo>
                  <a:cubicBezTo>
                    <a:pt x="0" y="1739"/>
                    <a:pt x="0" y="3346"/>
                    <a:pt x="1000" y="4346"/>
                  </a:cubicBezTo>
                  <a:cubicBezTo>
                    <a:pt x="1501" y="4847"/>
                    <a:pt x="2152" y="5097"/>
                    <a:pt x="2803" y="5097"/>
                  </a:cubicBezTo>
                  <a:cubicBezTo>
                    <a:pt x="3453" y="5097"/>
                    <a:pt x="4102" y="4847"/>
                    <a:pt x="4596" y="4346"/>
                  </a:cubicBezTo>
                  <a:cubicBezTo>
                    <a:pt x="4656" y="4287"/>
                    <a:pt x="4656" y="4168"/>
                    <a:pt x="4596" y="4108"/>
                  </a:cubicBezTo>
                  <a:cubicBezTo>
                    <a:pt x="4566" y="4079"/>
                    <a:pt x="4522" y="4064"/>
                    <a:pt x="4477" y="4064"/>
                  </a:cubicBezTo>
                  <a:cubicBezTo>
                    <a:pt x="4432" y="4064"/>
                    <a:pt x="4388" y="4079"/>
                    <a:pt x="4358" y="4108"/>
                  </a:cubicBezTo>
                  <a:cubicBezTo>
                    <a:pt x="3933" y="4540"/>
                    <a:pt x="3370" y="4754"/>
                    <a:pt x="2806" y="4754"/>
                  </a:cubicBezTo>
                  <a:cubicBezTo>
                    <a:pt x="2295" y="4754"/>
                    <a:pt x="1783" y="4578"/>
                    <a:pt x="1370" y="4227"/>
                  </a:cubicBezTo>
                  <a:lnTo>
                    <a:pt x="2417" y="3180"/>
                  </a:lnTo>
                  <a:lnTo>
                    <a:pt x="4477" y="1120"/>
                  </a:lnTo>
                  <a:cubicBezTo>
                    <a:pt x="5060" y="1799"/>
                    <a:pt x="5180" y="2775"/>
                    <a:pt x="4763" y="3573"/>
                  </a:cubicBezTo>
                  <a:cubicBezTo>
                    <a:pt x="4715" y="3668"/>
                    <a:pt x="4751" y="3751"/>
                    <a:pt x="4834" y="3799"/>
                  </a:cubicBezTo>
                  <a:cubicBezTo>
                    <a:pt x="4863" y="3813"/>
                    <a:pt x="4890" y="3820"/>
                    <a:pt x="4916" y="3820"/>
                  </a:cubicBezTo>
                  <a:cubicBezTo>
                    <a:pt x="4976" y="3820"/>
                    <a:pt x="5027" y="3782"/>
                    <a:pt x="5060" y="3715"/>
                  </a:cubicBezTo>
                  <a:cubicBezTo>
                    <a:pt x="5572" y="2739"/>
                    <a:pt x="5406" y="1537"/>
                    <a:pt x="4596" y="751"/>
                  </a:cubicBezTo>
                  <a:cubicBezTo>
                    <a:pt x="4102" y="251"/>
                    <a:pt x="3453" y="1"/>
                    <a:pt x="2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77614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Инвестиции</a:t>
            </a:r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40" y="1208226"/>
            <a:ext cx="7212420" cy="34660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6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Инвестиции</a:t>
            </a:r>
            <a:endParaRPr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88700" y="1198315"/>
            <a:ext cx="6976200" cy="2983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приложения: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3 050 000 </a:t>
            </a:r>
            <a:r>
              <a:rPr lang="ru-RU" sz="1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Заработная плата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накладные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расходы: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3 050 000 * 3 =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9.150.000 </a:t>
            </a:r>
            <a:r>
              <a:rPr lang="ru-RU" sz="1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Хостинг базы данных с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Yandex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Cloud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2,5 </a:t>
            </a:r>
            <a:r>
              <a:rPr lang="ru-RU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10.000 </a:t>
            </a:r>
            <a:r>
              <a:rPr lang="ru-RU" sz="1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Аренда офиса +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коммуналка: (80.000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8000) *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=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352.000 </a:t>
            </a:r>
            <a:r>
              <a:rPr lang="ru-RU" sz="1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Аренда сервера (со всеми входящими услугами,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техническая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поддержка, интернет и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тд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10.000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4 =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40.000 </a:t>
            </a:r>
            <a:r>
              <a:rPr lang="ru-RU" sz="1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Техника в офис + амортизация: 500.000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+ 6000 * 4 =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524.000 </a:t>
            </a:r>
            <a:r>
              <a:rPr lang="ru-RU" sz="1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конференциях +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реклама: 150.000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+ 20.000 * 3 =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210.000 </a:t>
            </a:r>
            <a:r>
              <a:rPr lang="ru-RU" sz="1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ИТОГ: 10 286 000 </a:t>
            </a:r>
            <a:r>
              <a:rPr lang="ru-RU" sz="1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Google Shape;482;p47"/>
          <p:cNvSpPr/>
          <p:nvPr/>
        </p:nvSpPr>
        <p:spPr>
          <a:xfrm>
            <a:off x="890640" y="3774819"/>
            <a:ext cx="475200" cy="475200"/>
          </a:xfrm>
          <a:prstGeom prst="ellipse">
            <a:avLst/>
          </a:prstGeom>
          <a:solidFill>
            <a:srgbClr val="C81C4A"/>
          </a:solidFill>
          <a:ln>
            <a:solidFill>
              <a:srgbClr val="C81C4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584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30"/>
          <p:cNvGrpSpPr/>
          <p:nvPr/>
        </p:nvGrpSpPr>
        <p:grpSpPr>
          <a:xfrm>
            <a:off x="6714266" y="1792832"/>
            <a:ext cx="1830096" cy="2283102"/>
            <a:chOff x="6714266" y="1792832"/>
            <a:chExt cx="1830096" cy="2283102"/>
          </a:xfrm>
          <a:solidFill>
            <a:srgbClr val="C81C4A"/>
          </a:solidFill>
        </p:grpSpPr>
        <p:sp>
          <p:nvSpPr>
            <p:cNvPr id="234" name="Google Shape;234;p30"/>
            <p:cNvSpPr/>
            <p:nvPr/>
          </p:nvSpPr>
          <p:spPr>
            <a:xfrm>
              <a:off x="7781987" y="1792832"/>
              <a:ext cx="762375" cy="778925"/>
            </a:xfrm>
            <a:custGeom>
              <a:avLst/>
              <a:gdLst/>
              <a:ahLst/>
              <a:cxnLst/>
              <a:rect l="l" t="t" r="r" b="b"/>
              <a:pathLst>
                <a:path w="30495" h="31157" extrusionOk="0">
                  <a:moveTo>
                    <a:pt x="29796" y="11634"/>
                  </a:moveTo>
                  <a:cubicBezTo>
                    <a:pt x="29320" y="9539"/>
                    <a:pt x="28463" y="8523"/>
                    <a:pt x="26939" y="6681"/>
                  </a:cubicBezTo>
                  <a:cubicBezTo>
                    <a:pt x="25415" y="4840"/>
                    <a:pt x="22811" y="1633"/>
                    <a:pt x="20652" y="585"/>
                  </a:cubicBezTo>
                  <a:cubicBezTo>
                    <a:pt x="18493" y="-463"/>
                    <a:pt x="16366" y="173"/>
                    <a:pt x="13985" y="395"/>
                  </a:cubicBezTo>
                  <a:cubicBezTo>
                    <a:pt x="11604" y="617"/>
                    <a:pt x="8556" y="649"/>
                    <a:pt x="6365" y="1919"/>
                  </a:cubicBezTo>
                  <a:cubicBezTo>
                    <a:pt x="4174" y="3189"/>
                    <a:pt x="1761" y="5221"/>
                    <a:pt x="840" y="8015"/>
                  </a:cubicBezTo>
                  <a:cubicBezTo>
                    <a:pt x="-81" y="10809"/>
                    <a:pt x="-462" y="14905"/>
                    <a:pt x="840" y="18683"/>
                  </a:cubicBezTo>
                  <a:cubicBezTo>
                    <a:pt x="2142" y="22461"/>
                    <a:pt x="5127" y="29160"/>
                    <a:pt x="8651" y="30684"/>
                  </a:cubicBezTo>
                  <a:cubicBezTo>
                    <a:pt x="12175" y="32208"/>
                    <a:pt x="18462" y="29732"/>
                    <a:pt x="21986" y="27827"/>
                  </a:cubicBezTo>
                  <a:cubicBezTo>
                    <a:pt x="25510" y="25922"/>
                    <a:pt x="28494" y="21953"/>
                    <a:pt x="29796" y="19254"/>
                  </a:cubicBezTo>
                  <a:cubicBezTo>
                    <a:pt x="31098" y="16555"/>
                    <a:pt x="30272" y="13730"/>
                    <a:pt x="29796" y="11634"/>
                  </a:cubicBezTo>
                  <a:close/>
                </a:path>
              </a:pathLst>
            </a:custGeom>
            <a:grpFill/>
            <a:ln>
              <a:solidFill>
                <a:srgbClr val="C81C4A"/>
              </a:solidFill>
            </a:ln>
          </p:spPr>
        </p:sp>
        <p:sp>
          <p:nvSpPr>
            <p:cNvPr id="235" name="Google Shape;235;p30"/>
            <p:cNvSpPr/>
            <p:nvPr/>
          </p:nvSpPr>
          <p:spPr>
            <a:xfrm>
              <a:off x="6714266" y="2817259"/>
              <a:ext cx="1218800" cy="1258675"/>
            </a:xfrm>
            <a:custGeom>
              <a:avLst/>
              <a:gdLst/>
              <a:ahLst/>
              <a:cxnLst/>
              <a:rect l="l" t="t" r="r" b="b"/>
              <a:pathLst>
                <a:path w="48752" h="50347" extrusionOk="0">
                  <a:moveTo>
                    <a:pt x="39147" y="1428"/>
                  </a:moveTo>
                  <a:cubicBezTo>
                    <a:pt x="35178" y="-64"/>
                    <a:pt x="28638" y="-350"/>
                    <a:pt x="23717" y="475"/>
                  </a:cubicBezTo>
                  <a:cubicBezTo>
                    <a:pt x="18796" y="1301"/>
                    <a:pt x="12732" y="4921"/>
                    <a:pt x="9620" y="6381"/>
                  </a:cubicBezTo>
                  <a:cubicBezTo>
                    <a:pt x="6509" y="7842"/>
                    <a:pt x="6540" y="7619"/>
                    <a:pt x="5048" y="9238"/>
                  </a:cubicBezTo>
                  <a:cubicBezTo>
                    <a:pt x="3556" y="10857"/>
                    <a:pt x="1492" y="14032"/>
                    <a:pt x="666" y="16096"/>
                  </a:cubicBezTo>
                  <a:cubicBezTo>
                    <a:pt x="-159" y="18160"/>
                    <a:pt x="32" y="19811"/>
                    <a:pt x="95" y="21621"/>
                  </a:cubicBezTo>
                  <a:cubicBezTo>
                    <a:pt x="159" y="23431"/>
                    <a:pt x="539" y="25050"/>
                    <a:pt x="1047" y="26955"/>
                  </a:cubicBezTo>
                  <a:cubicBezTo>
                    <a:pt x="1555" y="28860"/>
                    <a:pt x="1683" y="30130"/>
                    <a:pt x="3143" y="33051"/>
                  </a:cubicBezTo>
                  <a:cubicBezTo>
                    <a:pt x="4604" y="35972"/>
                    <a:pt x="7619" y="41909"/>
                    <a:pt x="9810" y="44481"/>
                  </a:cubicBezTo>
                  <a:cubicBezTo>
                    <a:pt x="12001" y="47053"/>
                    <a:pt x="14319" y="47529"/>
                    <a:pt x="16287" y="48481"/>
                  </a:cubicBezTo>
                  <a:cubicBezTo>
                    <a:pt x="18256" y="49434"/>
                    <a:pt x="19843" y="49942"/>
                    <a:pt x="21621" y="50196"/>
                  </a:cubicBezTo>
                  <a:cubicBezTo>
                    <a:pt x="23399" y="50450"/>
                    <a:pt x="25050" y="50291"/>
                    <a:pt x="26955" y="50005"/>
                  </a:cubicBezTo>
                  <a:cubicBezTo>
                    <a:pt x="28860" y="49719"/>
                    <a:pt x="31178" y="49148"/>
                    <a:pt x="33051" y="48481"/>
                  </a:cubicBezTo>
                  <a:cubicBezTo>
                    <a:pt x="34924" y="47814"/>
                    <a:pt x="36735" y="46894"/>
                    <a:pt x="38195" y="46005"/>
                  </a:cubicBezTo>
                  <a:cubicBezTo>
                    <a:pt x="39656" y="45116"/>
                    <a:pt x="40449" y="44798"/>
                    <a:pt x="41814" y="43147"/>
                  </a:cubicBezTo>
                  <a:cubicBezTo>
                    <a:pt x="43179" y="41496"/>
                    <a:pt x="45370" y="37972"/>
                    <a:pt x="46386" y="36099"/>
                  </a:cubicBezTo>
                  <a:cubicBezTo>
                    <a:pt x="47402" y="34226"/>
                    <a:pt x="47529" y="33877"/>
                    <a:pt x="47910" y="31908"/>
                  </a:cubicBezTo>
                  <a:cubicBezTo>
                    <a:pt x="48291" y="29940"/>
                    <a:pt x="48736" y="28035"/>
                    <a:pt x="48672" y="24288"/>
                  </a:cubicBezTo>
                  <a:cubicBezTo>
                    <a:pt x="48609" y="20542"/>
                    <a:pt x="49117" y="13239"/>
                    <a:pt x="47529" y="9429"/>
                  </a:cubicBezTo>
                  <a:cubicBezTo>
                    <a:pt x="45942" y="5619"/>
                    <a:pt x="43116" y="2920"/>
                    <a:pt x="39147" y="1428"/>
                  </a:cubicBezTo>
                  <a:close/>
                </a:path>
              </a:pathLst>
            </a:custGeom>
            <a:grpFill/>
            <a:ln>
              <a:solidFill>
                <a:srgbClr val="C81C4A"/>
              </a:solidFill>
            </a:ln>
          </p:spPr>
        </p:sp>
      </p:grpSp>
      <p:sp>
        <p:nvSpPr>
          <p:cNvPr id="23" name="Google Shape;326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Текущие расходы</a:t>
            </a:r>
            <a:endParaRPr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464900" y="1438932"/>
            <a:ext cx="5065440" cy="255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Аренда: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88.000*36 =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3.168.000 </a:t>
            </a:r>
            <a:r>
              <a:rPr lang="ru-RU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Аренда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сервера: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10.000*36 =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360.000 </a:t>
            </a:r>
            <a:r>
              <a:rPr lang="ru-RU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ЗП – директор, руководитель проекта, программист,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ML-инженер: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(250+200+150+150)*36 =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27.000.000 </a:t>
            </a:r>
            <a:r>
              <a:rPr lang="ru-RU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Реклама – 200*36 =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7.200.000 </a:t>
            </a:r>
            <a:r>
              <a:rPr lang="ru-RU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37 728 000 </a:t>
            </a:r>
            <a:r>
              <a:rPr lang="ru-RU" b="1" u="sng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ru-RU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3 года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ru-RU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12 576 000 </a:t>
            </a:r>
            <a:r>
              <a:rPr lang="ru-RU" b="1" u="sng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ru-RU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1 год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Google Shape;482;p47"/>
          <p:cNvSpPr/>
          <p:nvPr/>
        </p:nvSpPr>
        <p:spPr>
          <a:xfrm>
            <a:off x="966840" y="3266073"/>
            <a:ext cx="475200" cy="475200"/>
          </a:xfrm>
          <a:prstGeom prst="ellipse">
            <a:avLst/>
          </a:prstGeom>
          <a:solidFill>
            <a:srgbClr val="C81C4A"/>
          </a:solidFill>
          <a:ln>
            <a:solidFill>
              <a:srgbClr val="C81C4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26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Бизнес-модель</a:t>
            </a:r>
            <a:endParaRPr dirty="0"/>
          </a:p>
        </p:txBody>
      </p:sp>
      <p:grpSp>
        <p:nvGrpSpPr>
          <p:cNvPr id="14" name="Google Shape;8863;p61"/>
          <p:cNvGrpSpPr/>
          <p:nvPr/>
        </p:nvGrpSpPr>
        <p:grpSpPr>
          <a:xfrm>
            <a:off x="918379" y="2694155"/>
            <a:ext cx="353145" cy="351998"/>
            <a:chOff x="852385" y="1510916"/>
            <a:chExt cx="353145" cy="351998"/>
          </a:xfrm>
          <a:solidFill>
            <a:srgbClr val="C81C4A"/>
          </a:solidFill>
        </p:grpSpPr>
        <p:sp>
          <p:nvSpPr>
            <p:cNvPr id="15" name="Google Shape;8864;p61"/>
            <p:cNvSpPr/>
            <p:nvPr/>
          </p:nvSpPr>
          <p:spPr>
            <a:xfrm>
              <a:off x="852385" y="1510916"/>
              <a:ext cx="353145" cy="187785"/>
            </a:xfrm>
            <a:custGeom>
              <a:avLst/>
              <a:gdLst/>
              <a:ahLst/>
              <a:cxnLst/>
              <a:rect l="l" t="t" r="r" b="b"/>
              <a:pathLst>
                <a:path w="11086" h="5895" extrusionOk="0">
                  <a:moveTo>
                    <a:pt x="6145" y="334"/>
                  </a:moveTo>
                  <a:lnTo>
                    <a:pt x="6145" y="703"/>
                  </a:lnTo>
                  <a:lnTo>
                    <a:pt x="4942" y="703"/>
                  </a:lnTo>
                  <a:lnTo>
                    <a:pt x="4942" y="334"/>
                  </a:lnTo>
                  <a:close/>
                  <a:moveTo>
                    <a:pt x="10764" y="1025"/>
                  </a:moveTo>
                  <a:lnTo>
                    <a:pt x="10764" y="1596"/>
                  </a:lnTo>
                  <a:lnTo>
                    <a:pt x="346" y="1596"/>
                  </a:lnTo>
                  <a:lnTo>
                    <a:pt x="346" y="1025"/>
                  </a:lnTo>
                  <a:close/>
                  <a:moveTo>
                    <a:pt x="4775" y="1"/>
                  </a:moveTo>
                  <a:cubicBezTo>
                    <a:pt x="4692" y="1"/>
                    <a:pt x="4621" y="84"/>
                    <a:pt x="4621" y="167"/>
                  </a:cubicBezTo>
                  <a:lnTo>
                    <a:pt x="4621" y="703"/>
                  </a:lnTo>
                  <a:lnTo>
                    <a:pt x="168" y="703"/>
                  </a:lnTo>
                  <a:cubicBezTo>
                    <a:pt x="72" y="703"/>
                    <a:pt x="1" y="775"/>
                    <a:pt x="1" y="870"/>
                  </a:cubicBezTo>
                  <a:lnTo>
                    <a:pt x="1" y="1751"/>
                  </a:lnTo>
                  <a:cubicBezTo>
                    <a:pt x="1" y="1834"/>
                    <a:pt x="72" y="1906"/>
                    <a:pt x="168" y="1906"/>
                  </a:cubicBezTo>
                  <a:lnTo>
                    <a:pt x="656" y="1906"/>
                  </a:lnTo>
                  <a:lnTo>
                    <a:pt x="656" y="2620"/>
                  </a:lnTo>
                  <a:cubicBezTo>
                    <a:pt x="656" y="2715"/>
                    <a:pt x="727" y="2787"/>
                    <a:pt x="822" y="2787"/>
                  </a:cubicBezTo>
                  <a:cubicBezTo>
                    <a:pt x="906" y="2787"/>
                    <a:pt x="989" y="2715"/>
                    <a:pt x="989" y="2620"/>
                  </a:cubicBezTo>
                  <a:lnTo>
                    <a:pt x="989" y="1906"/>
                  </a:lnTo>
                  <a:lnTo>
                    <a:pt x="10109" y="1906"/>
                  </a:lnTo>
                  <a:lnTo>
                    <a:pt x="10109" y="5740"/>
                  </a:lnTo>
                  <a:cubicBezTo>
                    <a:pt x="10109" y="5823"/>
                    <a:pt x="10181" y="5894"/>
                    <a:pt x="10276" y="5894"/>
                  </a:cubicBezTo>
                  <a:cubicBezTo>
                    <a:pt x="10359" y="5894"/>
                    <a:pt x="10431" y="5823"/>
                    <a:pt x="10431" y="5740"/>
                  </a:cubicBezTo>
                  <a:lnTo>
                    <a:pt x="10431" y="1918"/>
                  </a:lnTo>
                  <a:lnTo>
                    <a:pt x="10931" y="1918"/>
                  </a:lnTo>
                  <a:cubicBezTo>
                    <a:pt x="11014" y="1918"/>
                    <a:pt x="11086" y="1846"/>
                    <a:pt x="11086" y="1763"/>
                  </a:cubicBezTo>
                  <a:lnTo>
                    <a:pt x="11086" y="882"/>
                  </a:lnTo>
                  <a:cubicBezTo>
                    <a:pt x="11086" y="775"/>
                    <a:pt x="11014" y="703"/>
                    <a:pt x="10931" y="703"/>
                  </a:cubicBezTo>
                  <a:lnTo>
                    <a:pt x="6478" y="703"/>
                  </a:lnTo>
                  <a:lnTo>
                    <a:pt x="6478" y="167"/>
                  </a:lnTo>
                  <a:cubicBezTo>
                    <a:pt x="6478" y="84"/>
                    <a:pt x="6406" y="1"/>
                    <a:pt x="6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865;p61"/>
            <p:cNvSpPr/>
            <p:nvPr/>
          </p:nvSpPr>
          <p:spPr>
            <a:xfrm>
              <a:off x="852385" y="1609921"/>
              <a:ext cx="353145" cy="252992"/>
            </a:xfrm>
            <a:custGeom>
              <a:avLst/>
              <a:gdLst/>
              <a:ahLst/>
              <a:cxnLst/>
              <a:rect l="l" t="t" r="r" b="b"/>
              <a:pathLst>
                <a:path w="11086" h="7942" extrusionOk="0">
                  <a:moveTo>
                    <a:pt x="10764" y="4382"/>
                  </a:moveTo>
                  <a:lnTo>
                    <a:pt x="10764" y="4953"/>
                  </a:lnTo>
                  <a:lnTo>
                    <a:pt x="346" y="4953"/>
                  </a:lnTo>
                  <a:lnTo>
                    <a:pt x="346" y="4382"/>
                  </a:lnTo>
                  <a:close/>
                  <a:moveTo>
                    <a:pt x="6406" y="5275"/>
                  </a:moveTo>
                  <a:lnTo>
                    <a:pt x="6895" y="6168"/>
                  </a:lnTo>
                  <a:lnTo>
                    <a:pt x="4228" y="6168"/>
                  </a:lnTo>
                  <a:lnTo>
                    <a:pt x="4716" y="5275"/>
                  </a:lnTo>
                  <a:close/>
                  <a:moveTo>
                    <a:pt x="4335" y="5275"/>
                  </a:moveTo>
                  <a:lnTo>
                    <a:pt x="3049" y="7608"/>
                  </a:lnTo>
                  <a:lnTo>
                    <a:pt x="2573" y="7608"/>
                  </a:lnTo>
                  <a:lnTo>
                    <a:pt x="3859" y="5275"/>
                  </a:lnTo>
                  <a:close/>
                  <a:moveTo>
                    <a:pt x="7240" y="5275"/>
                  </a:moveTo>
                  <a:lnTo>
                    <a:pt x="8514" y="7608"/>
                  </a:lnTo>
                  <a:lnTo>
                    <a:pt x="8038" y="7608"/>
                  </a:lnTo>
                  <a:lnTo>
                    <a:pt x="6764" y="5275"/>
                  </a:lnTo>
                  <a:close/>
                  <a:moveTo>
                    <a:pt x="822" y="0"/>
                  </a:moveTo>
                  <a:cubicBezTo>
                    <a:pt x="727" y="0"/>
                    <a:pt x="656" y="84"/>
                    <a:pt x="656" y="167"/>
                  </a:cubicBezTo>
                  <a:lnTo>
                    <a:pt x="656" y="4072"/>
                  </a:lnTo>
                  <a:lnTo>
                    <a:pt x="168" y="4072"/>
                  </a:lnTo>
                  <a:cubicBezTo>
                    <a:pt x="72" y="4072"/>
                    <a:pt x="1" y="4144"/>
                    <a:pt x="1" y="4239"/>
                  </a:cubicBezTo>
                  <a:lnTo>
                    <a:pt x="1" y="5108"/>
                  </a:lnTo>
                  <a:cubicBezTo>
                    <a:pt x="1" y="5203"/>
                    <a:pt x="72" y="5275"/>
                    <a:pt x="168" y="5275"/>
                  </a:cubicBezTo>
                  <a:lnTo>
                    <a:pt x="3489" y="5275"/>
                  </a:lnTo>
                  <a:lnTo>
                    <a:pt x="2144" y="7704"/>
                  </a:lnTo>
                  <a:cubicBezTo>
                    <a:pt x="2120" y="7751"/>
                    <a:pt x="2120" y="7811"/>
                    <a:pt x="2144" y="7870"/>
                  </a:cubicBezTo>
                  <a:cubicBezTo>
                    <a:pt x="2180" y="7906"/>
                    <a:pt x="2239" y="7942"/>
                    <a:pt x="2275" y="7942"/>
                  </a:cubicBezTo>
                  <a:lnTo>
                    <a:pt x="3132" y="7942"/>
                  </a:lnTo>
                  <a:cubicBezTo>
                    <a:pt x="3192" y="7942"/>
                    <a:pt x="3251" y="7906"/>
                    <a:pt x="3275" y="7846"/>
                  </a:cubicBezTo>
                  <a:lnTo>
                    <a:pt x="3644" y="7168"/>
                  </a:lnTo>
                  <a:lnTo>
                    <a:pt x="4644" y="7168"/>
                  </a:lnTo>
                  <a:cubicBezTo>
                    <a:pt x="4728" y="7168"/>
                    <a:pt x="4811" y="7096"/>
                    <a:pt x="4811" y="7001"/>
                  </a:cubicBezTo>
                  <a:cubicBezTo>
                    <a:pt x="4811" y="6906"/>
                    <a:pt x="4728" y="6834"/>
                    <a:pt x="4644" y="6834"/>
                  </a:cubicBezTo>
                  <a:lnTo>
                    <a:pt x="3823" y="6834"/>
                  </a:lnTo>
                  <a:lnTo>
                    <a:pt x="4037" y="6465"/>
                  </a:lnTo>
                  <a:lnTo>
                    <a:pt x="7061" y="6465"/>
                  </a:lnTo>
                  <a:lnTo>
                    <a:pt x="7252" y="6834"/>
                  </a:lnTo>
                  <a:lnTo>
                    <a:pt x="5299" y="6834"/>
                  </a:lnTo>
                  <a:cubicBezTo>
                    <a:pt x="5216" y="6834"/>
                    <a:pt x="5133" y="6906"/>
                    <a:pt x="5133" y="7001"/>
                  </a:cubicBezTo>
                  <a:cubicBezTo>
                    <a:pt x="5133" y="7096"/>
                    <a:pt x="5216" y="7168"/>
                    <a:pt x="5299" y="7168"/>
                  </a:cubicBezTo>
                  <a:lnTo>
                    <a:pt x="7430" y="7168"/>
                  </a:lnTo>
                  <a:lnTo>
                    <a:pt x="7800" y="7846"/>
                  </a:lnTo>
                  <a:cubicBezTo>
                    <a:pt x="7835" y="7894"/>
                    <a:pt x="7895" y="7942"/>
                    <a:pt x="7954" y="7942"/>
                  </a:cubicBezTo>
                  <a:lnTo>
                    <a:pt x="8800" y="7942"/>
                  </a:lnTo>
                  <a:cubicBezTo>
                    <a:pt x="8859" y="7942"/>
                    <a:pt x="8907" y="7906"/>
                    <a:pt x="8931" y="7870"/>
                  </a:cubicBezTo>
                  <a:cubicBezTo>
                    <a:pt x="8966" y="7823"/>
                    <a:pt x="8966" y="7763"/>
                    <a:pt x="8931" y="7704"/>
                  </a:cubicBezTo>
                  <a:lnTo>
                    <a:pt x="7597" y="5275"/>
                  </a:lnTo>
                  <a:lnTo>
                    <a:pt x="10931" y="5275"/>
                  </a:lnTo>
                  <a:cubicBezTo>
                    <a:pt x="11014" y="5275"/>
                    <a:pt x="11086" y="5203"/>
                    <a:pt x="11086" y="5108"/>
                  </a:cubicBezTo>
                  <a:lnTo>
                    <a:pt x="11086" y="4239"/>
                  </a:lnTo>
                  <a:cubicBezTo>
                    <a:pt x="11086" y="4144"/>
                    <a:pt x="11014" y="4072"/>
                    <a:pt x="10931" y="4072"/>
                  </a:cubicBezTo>
                  <a:lnTo>
                    <a:pt x="10431" y="4072"/>
                  </a:lnTo>
                  <a:lnTo>
                    <a:pt x="10431" y="3263"/>
                  </a:lnTo>
                  <a:cubicBezTo>
                    <a:pt x="10431" y="3179"/>
                    <a:pt x="10359" y="3108"/>
                    <a:pt x="10276" y="3108"/>
                  </a:cubicBezTo>
                  <a:cubicBezTo>
                    <a:pt x="10181" y="3108"/>
                    <a:pt x="10109" y="3179"/>
                    <a:pt x="10109" y="3263"/>
                  </a:cubicBezTo>
                  <a:lnTo>
                    <a:pt x="10109" y="4072"/>
                  </a:lnTo>
                  <a:lnTo>
                    <a:pt x="989" y="4072"/>
                  </a:lnTo>
                  <a:lnTo>
                    <a:pt x="989" y="167"/>
                  </a:lnTo>
                  <a:cubicBezTo>
                    <a:pt x="989" y="84"/>
                    <a:pt x="906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866;p61"/>
            <p:cNvSpPr/>
            <p:nvPr/>
          </p:nvSpPr>
          <p:spPr>
            <a:xfrm>
              <a:off x="928264" y="1584501"/>
              <a:ext cx="198775" cy="140735"/>
            </a:xfrm>
            <a:custGeom>
              <a:avLst/>
              <a:gdLst/>
              <a:ahLst/>
              <a:cxnLst/>
              <a:rect l="l" t="t" r="r" b="b"/>
              <a:pathLst>
                <a:path w="6240" h="4418" extrusionOk="0">
                  <a:moveTo>
                    <a:pt x="5608" y="322"/>
                  </a:moveTo>
                  <a:cubicBezTo>
                    <a:pt x="5787" y="322"/>
                    <a:pt x="5929" y="465"/>
                    <a:pt x="5929" y="643"/>
                  </a:cubicBezTo>
                  <a:cubicBezTo>
                    <a:pt x="5929" y="798"/>
                    <a:pt x="5775" y="953"/>
                    <a:pt x="5608" y="953"/>
                  </a:cubicBezTo>
                  <a:cubicBezTo>
                    <a:pt x="5453" y="953"/>
                    <a:pt x="5298" y="822"/>
                    <a:pt x="5298" y="643"/>
                  </a:cubicBezTo>
                  <a:cubicBezTo>
                    <a:pt x="5298" y="477"/>
                    <a:pt x="5429" y="322"/>
                    <a:pt x="5608" y="322"/>
                  </a:cubicBezTo>
                  <a:close/>
                  <a:moveTo>
                    <a:pt x="2131" y="1334"/>
                  </a:moveTo>
                  <a:cubicBezTo>
                    <a:pt x="2310" y="1334"/>
                    <a:pt x="2441" y="1477"/>
                    <a:pt x="2441" y="1656"/>
                  </a:cubicBezTo>
                  <a:cubicBezTo>
                    <a:pt x="2441" y="1834"/>
                    <a:pt x="2310" y="1965"/>
                    <a:pt x="2131" y="1965"/>
                  </a:cubicBezTo>
                  <a:cubicBezTo>
                    <a:pt x="1965" y="1965"/>
                    <a:pt x="1822" y="1834"/>
                    <a:pt x="1822" y="1656"/>
                  </a:cubicBezTo>
                  <a:cubicBezTo>
                    <a:pt x="1822" y="1489"/>
                    <a:pt x="1953" y="1334"/>
                    <a:pt x="2131" y="1334"/>
                  </a:cubicBezTo>
                  <a:close/>
                  <a:moveTo>
                    <a:pt x="4036" y="2429"/>
                  </a:moveTo>
                  <a:cubicBezTo>
                    <a:pt x="4215" y="2429"/>
                    <a:pt x="4346" y="2560"/>
                    <a:pt x="4346" y="2739"/>
                  </a:cubicBezTo>
                  <a:cubicBezTo>
                    <a:pt x="4346" y="2918"/>
                    <a:pt x="4203" y="3049"/>
                    <a:pt x="4036" y="3049"/>
                  </a:cubicBezTo>
                  <a:cubicBezTo>
                    <a:pt x="3870" y="3049"/>
                    <a:pt x="3727" y="2918"/>
                    <a:pt x="3727" y="2739"/>
                  </a:cubicBezTo>
                  <a:cubicBezTo>
                    <a:pt x="3727" y="2572"/>
                    <a:pt x="3858" y="2429"/>
                    <a:pt x="4036" y="2429"/>
                  </a:cubicBezTo>
                  <a:close/>
                  <a:moveTo>
                    <a:pt x="595" y="3501"/>
                  </a:moveTo>
                  <a:cubicBezTo>
                    <a:pt x="774" y="3501"/>
                    <a:pt x="905" y="3632"/>
                    <a:pt x="905" y="3811"/>
                  </a:cubicBezTo>
                  <a:cubicBezTo>
                    <a:pt x="905" y="3989"/>
                    <a:pt x="762" y="4120"/>
                    <a:pt x="595" y="4120"/>
                  </a:cubicBezTo>
                  <a:cubicBezTo>
                    <a:pt x="429" y="4120"/>
                    <a:pt x="286" y="3989"/>
                    <a:pt x="286" y="3811"/>
                  </a:cubicBezTo>
                  <a:cubicBezTo>
                    <a:pt x="286" y="3644"/>
                    <a:pt x="417" y="3501"/>
                    <a:pt x="595" y="3501"/>
                  </a:cubicBezTo>
                  <a:close/>
                  <a:moveTo>
                    <a:pt x="5608" y="1"/>
                  </a:moveTo>
                  <a:cubicBezTo>
                    <a:pt x="5275" y="1"/>
                    <a:pt x="4989" y="286"/>
                    <a:pt x="4989" y="632"/>
                  </a:cubicBezTo>
                  <a:cubicBezTo>
                    <a:pt x="4989" y="786"/>
                    <a:pt x="5048" y="941"/>
                    <a:pt x="5156" y="1048"/>
                  </a:cubicBezTo>
                  <a:lnTo>
                    <a:pt x="4239" y="2132"/>
                  </a:lnTo>
                  <a:cubicBezTo>
                    <a:pt x="4179" y="2120"/>
                    <a:pt x="4108" y="2096"/>
                    <a:pt x="4048" y="2096"/>
                  </a:cubicBezTo>
                  <a:cubicBezTo>
                    <a:pt x="3858" y="2096"/>
                    <a:pt x="3679" y="2191"/>
                    <a:pt x="3560" y="2334"/>
                  </a:cubicBezTo>
                  <a:lnTo>
                    <a:pt x="2739" y="1882"/>
                  </a:lnTo>
                  <a:cubicBezTo>
                    <a:pt x="2774" y="1798"/>
                    <a:pt x="2786" y="1727"/>
                    <a:pt x="2786" y="1656"/>
                  </a:cubicBezTo>
                  <a:cubicBezTo>
                    <a:pt x="2786" y="1310"/>
                    <a:pt x="2500" y="1024"/>
                    <a:pt x="2155" y="1024"/>
                  </a:cubicBezTo>
                  <a:cubicBezTo>
                    <a:pt x="1822" y="1024"/>
                    <a:pt x="1536" y="1310"/>
                    <a:pt x="1536" y="1656"/>
                  </a:cubicBezTo>
                  <a:cubicBezTo>
                    <a:pt x="1536" y="1822"/>
                    <a:pt x="1596" y="1953"/>
                    <a:pt x="1703" y="2072"/>
                  </a:cubicBezTo>
                  <a:lnTo>
                    <a:pt x="834" y="3203"/>
                  </a:lnTo>
                  <a:cubicBezTo>
                    <a:pt x="774" y="3191"/>
                    <a:pt x="703" y="3168"/>
                    <a:pt x="631" y="3168"/>
                  </a:cubicBezTo>
                  <a:cubicBezTo>
                    <a:pt x="286" y="3168"/>
                    <a:pt x="0" y="3453"/>
                    <a:pt x="0" y="3799"/>
                  </a:cubicBezTo>
                  <a:cubicBezTo>
                    <a:pt x="0" y="4144"/>
                    <a:pt x="286" y="4418"/>
                    <a:pt x="631" y="4418"/>
                  </a:cubicBezTo>
                  <a:cubicBezTo>
                    <a:pt x="965" y="4418"/>
                    <a:pt x="1250" y="4144"/>
                    <a:pt x="1250" y="3799"/>
                  </a:cubicBezTo>
                  <a:cubicBezTo>
                    <a:pt x="1250" y="3632"/>
                    <a:pt x="1191" y="3501"/>
                    <a:pt x="1084" y="3382"/>
                  </a:cubicBezTo>
                  <a:lnTo>
                    <a:pt x="1953" y="2251"/>
                  </a:lnTo>
                  <a:cubicBezTo>
                    <a:pt x="2012" y="2263"/>
                    <a:pt x="2084" y="2275"/>
                    <a:pt x="2155" y="2275"/>
                  </a:cubicBezTo>
                  <a:cubicBezTo>
                    <a:pt x="2310" y="2275"/>
                    <a:pt x="2441" y="2215"/>
                    <a:pt x="2560" y="2144"/>
                  </a:cubicBezTo>
                  <a:lnTo>
                    <a:pt x="3441" y="2632"/>
                  </a:lnTo>
                  <a:cubicBezTo>
                    <a:pt x="3441" y="2668"/>
                    <a:pt x="3429" y="2691"/>
                    <a:pt x="3429" y="2739"/>
                  </a:cubicBezTo>
                  <a:cubicBezTo>
                    <a:pt x="3429" y="3084"/>
                    <a:pt x="3703" y="3370"/>
                    <a:pt x="4048" y="3370"/>
                  </a:cubicBezTo>
                  <a:cubicBezTo>
                    <a:pt x="4394" y="3370"/>
                    <a:pt x="4679" y="3084"/>
                    <a:pt x="4679" y="2739"/>
                  </a:cubicBezTo>
                  <a:cubicBezTo>
                    <a:pt x="4679" y="2572"/>
                    <a:pt x="4620" y="2429"/>
                    <a:pt x="4513" y="2322"/>
                  </a:cubicBezTo>
                  <a:lnTo>
                    <a:pt x="5418" y="1239"/>
                  </a:lnTo>
                  <a:cubicBezTo>
                    <a:pt x="5477" y="1251"/>
                    <a:pt x="5548" y="1263"/>
                    <a:pt x="5608" y="1263"/>
                  </a:cubicBezTo>
                  <a:cubicBezTo>
                    <a:pt x="5953" y="1263"/>
                    <a:pt x="6239" y="989"/>
                    <a:pt x="6239" y="643"/>
                  </a:cubicBezTo>
                  <a:cubicBezTo>
                    <a:pt x="6239" y="286"/>
                    <a:pt x="5953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8486;p60"/>
          <p:cNvGrpSpPr/>
          <p:nvPr/>
        </p:nvGrpSpPr>
        <p:grpSpPr>
          <a:xfrm>
            <a:off x="893450" y="1252808"/>
            <a:ext cx="374709" cy="374010"/>
            <a:chOff x="1421638" y="4125629"/>
            <a:chExt cx="374709" cy="374010"/>
          </a:xfrm>
          <a:solidFill>
            <a:srgbClr val="C81C4A"/>
          </a:solidFill>
        </p:grpSpPr>
        <p:sp>
          <p:nvSpPr>
            <p:cNvPr id="19" name="Google Shape;8487;p60"/>
            <p:cNvSpPr/>
            <p:nvPr/>
          </p:nvSpPr>
          <p:spPr>
            <a:xfrm>
              <a:off x="1421638" y="4265954"/>
              <a:ext cx="374709" cy="233685"/>
            </a:xfrm>
            <a:custGeom>
              <a:avLst/>
              <a:gdLst/>
              <a:ahLst/>
              <a:cxnLst/>
              <a:rect l="l" t="t" r="r" b="b"/>
              <a:pathLst>
                <a:path w="11800" h="7359" extrusionOk="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488;p60"/>
            <p:cNvSpPr/>
            <p:nvPr/>
          </p:nvSpPr>
          <p:spPr>
            <a:xfrm>
              <a:off x="1428052" y="4125629"/>
              <a:ext cx="356958" cy="215585"/>
            </a:xfrm>
            <a:custGeom>
              <a:avLst/>
              <a:gdLst/>
              <a:ahLst/>
              <a:cxnLst/>
              <a:rect l="l" t="t" r="r" b="b"/>
              <a:pathLst>
                <a:path w="11241" h="6789" extrusionOk="0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9287;p62"/>
          <p:cNvGrpSpPr/>
          <p:nvPr/>
        </p:nvGrpSpPr>
        <p:grpSpPr>
          <a:xfrm>
            <a:off x="984301" y="3351325"/>
            <a:ext cx="218687" cy="349052"/>
            <a:chOff x="4054103" y="2430191"/>
            <a:chExt cx="218687" cy="349052"/>
          </a:xfrm>
          <a:solidFill>
            <a:srgbClr val="C81C4A"/>
          </a:solidFill>
        </p:grpSpPr>
        <p:sp>
          <p:nvSpPr>
            <p:cNvPr id="22" name="Google Shape;9288;p62"/>
            <p:cNvSpPr/>
            <p:nvPr/>
          </p:nvSpPr>
          <p:spPr>
            <a:xfrm>
              <a:off x="4054103" y="2430191"/>
              <a:ext cx="218687" cy="349052"/>
            </a:xfrm>
            <a:custGeom>
              <a:avLst/>
              <a:gdLst/>
              <a:ahLst/>
              <a:cxnLst/>
              <a:rect l="l" t="t" r="r" b="b"/>
              <a:pathLst>
                <a:path w="6871" h="10967" extrusionOk="0">
                  <a:moveTo>
                    <a:pt x="6513" y="846"/>
                  </a:moveTo>
                  <a:cubicBezTo>
                    <a:pt x="6513" y="846"/>
                    <a:pt x="6537" y="846"/>
                    <a:pt x="6537" y="870"/>
                  </a:cubicBezTo>
                  <a:lnTo>
                    <a:pt x="6537" y="1203"/>
                  </a:lnTo>
                  <a:lnTo>
                    <a:pt x="6513" y="1203"/>
                  </a:lnTo>
                  <a:lnTo>
                    <a:pt x="6001" y="1227"/>
                  </a:lnTo>
                  <a:cubicBezTo>
                    <a:pt x="5906" y="1227"/>
                    <a:pt x="5834" y="1298"/>
                    <a:pt x="5834" y="1382"/>
                  </a:cubicBezTo>
                  <a:cubicBezTo>
                    <a:pt x="5834" y="1477"/>
                    <a:pt x="5906" y="1548"/>
                    <a:pt x="6001" y="1548"/>
                  </a:cubicBezTo>
                  <a:lnTo>
                    <a:pt x="6180" y="1548"/>
                  </a:lnTo>
                  <a:lnTo>
                    <a:pt x="6180" y="7239"/>
                  </a:lnTo>
                  <a:cubicBezTo>
                    <a:pt x="6180" y="7239"/>
                    <a:pt x="6180" y="7251"/>
                    <a:pt x="6156" y="7251"/>
                  </a:cubicBezTo>
                  <a:lnTo>
                    <a:pt x="655" y="7251"/>
                  </a:lnTo>
                  <a:cubicBezTo>
                    <a:pt x="655" y="7251"/>
                    <a:pt x="643" y="7251"/>
                    <a:pt x="643" y="7239"/>
                  </a:cubicBezTo>
                  <a:lnTo>
                    <a:pt x="643" y="1548"/>
                  </a:lnTo>
                  <a:lnTo>
                    <a:pt x="5310" y="1548"/>
                  </a:lnTo>
                  <a:cubicBezTo>
                    <a:pt x="5406" y="1548"/>
                    <a:pt x="5477" y="1477"/>
                    <a:pt x="5477" y="1382"/>
                  </a:cubicBezTo>
                  <a:cubicBezTo>
                    <a:pt x="5477" y="1298"/>
                    <a:pt x="5406" y="1227"/>
                    <a:pt x="5310" y="1227"/>
                  </a:cubicBezTo>
                  <a:lnTo>
                    <a:pt x="322" y="1227"/>
                  </a:lnTo>
                  <a:cubicBezTo>
                    <a:pt x="322" y="1227"/>
                    <a:pt x="310" y="1227"/>
                    <a:pt x="310" y="1203"/>
                  </a:cubicBezTo>
                  <a:lnTo>
                    <a:pt x="310" y="870"/>
                  </a:lnTo>
                  <a:cubicBezTo>
                    <a:pt x="310" y="870"/>
                    <a:pt x="310" y="846"/>
                    <a:pt x="322" y="846"/>
                  </a:cubicBezTo>
                  <a:close/>
                  <a:moveTo>
                    <a:pt x="5179" y="7561"/>
                  </a:moveTo>
                  <a:lnTo>
                    <a:pt x="5656" y="9990"/>
                  </a:lnTo>
                  <a:lnTo>
                    <a:pt x="3572" y="9990"/>
                  </a:lnTo>
                  <a:lnTo>
                    <a:pt x="3572" y="8085"/>
                  </a:lnTo>
                  <a:cubicBezTo>
                    <a:pt x="3572" y="7990"/>
                    <a:pt x="3501" y="7918"/>
                    <a:pt x="3405" y="7918"/>
                  </a:cubicBezTo>
                  <a:cubicBezTo>
                    <a:pt x="3310" y="7918"/>
                    <a:pt x="3239" y="7990"/>
                    <a:pt x="3239" y="8085"/>
                  </a:cubicBezTo>
                  <a:lnTo>
                    <a:pt x="3239" y="9990"/>
                  </a:lnTo>
                  <a:lnTo>
                    <a:pt x="1155" y="9990"/>
                  </a:lnTo>
                  <a:lnTo>
                    <a:pt x="1643" y="7561"/>
                  </a:lnTo>
                  <a:close/>
                  <a:moveTo>
                    <a:pt x="3417" y="0"/>
                  </a:moveTo>
                  <a:cubicBezTo>
                    <a:pt x="3334" y="0"/>
                    <a:pt x="3263" y="72"/>
                    <a:pt x="3263" y="167"/>
                  </a:cubicBezTo>
                  <a:lnTo>
                    <a:pt x="3263" y="524"/>
                  </a:lnTo>
                  <a:lnTo>
                    <a:pt x="322" y="524"/>
                  </a:lnTo>
                  <a:cubicBezTo>
                    <a:pt x="143" y="524"/>
                    <a:pt x="0" y="667"/>
                    <a:pt x="0" y="846"/>
                  </a:cubicBezTo>
                  <a:lnTo>
                    <a:pt x="0" y="1191"/>
                  </a:lnTo>
                  <a:cubicBezTo>
                    <a:pt x="0" y="1370"/>
                    <a:pt x="143" y="1524"/>
                    <a:pt x="322" y="1524"/>
                  </a:cubicBezTo>
                  <a:lnTo>
                    <a:pt x="334" y="1524"/>
                  </a:lnTo>
                  <a:lnTo>
                    <a:pt x="334" y="7204"/>
                  </a:lnTo>
                  <a:cubicBezTo>
                    <a:pt x="334" y="7382"/>
                    <a:pt x="488" y="7525"/>
                    <a:pt x="667" y="7525"/>
                  </a:cubicBezTo>
                  <a:lnTo>
                    <a:pt x="1334" y="7525"/>
                  </a:lnTo>
                  <a:lnTo>
                    <a:pt x="679" y="10776"/>
                  </a:lnTo>
                  <a:cubicBezTo>
                    <a:pt x="667" y="10859"/>
                    <a:pt x="727" y="10954"/>
                    <a:pt x="798" y="10966"/>
                  </a:cubicBezTo>
                  <a:lnTo>
                    <a:pt x="834" y="10966"/>
                  </a:lnTo>
                  <a:cubicBezTo>
                    <a:pt x="905" y="10966"/>
                    <a:pt x="977" y="10907"/>
                    <a:pt x="1000" y="10835"/>
                  </a:cubicBezTo>
                  <a:lnTo>
                    <a:pt x="1119" y="10264"/>
                  </a:lnTo>
                  <a:lnTo>
                    <a:pt x="3274" y="10264"/>
                  </a:lnTo>
                  <a:lnTo>
                    <a:pt x="3274" y="10788"/>
                  </a:lnTo>
                  <a:cubicBezTo>
                    <a:pt x="3274" y="10883"/>
                    <a:pt x="3346" y="10954"/>
                    <a:pt x="3441" y="10954"/>
                  </a:cubicBezTo>
                  <a:cubicBezTo>
                    <a:pt x="3524" y="10954"/>
                    <a:pt x="3596" y="10883"/>
                    <a:pt x="3596" y="10788"/>
                  </a:cubicBezTo>
                  <a:lnTo>
                    <a:pt x="3596" y="10264"/>
                  </a:lnTo>
                  <a:lnTo>
                    <a:pt x="5763" y="10264"/>
                  </a:lnTo>
                  <a:lnTo>
                    <a:pt x="5882" y="10835"/>
                  </a:lnTo>
                  <a:cubicBezTo>
                    <a:pt x="5894" y="10907"/>
                    <a:pt x="5965" y="10966"/>
                    <a:pt x="6037" y="10966"/>
                  </a:cubicBezTo>
                  <a:lnTo>
                    <a:pt x="6072" y="10966"/>
                  </a:lnTo>
                  <a:cubicBezTo>
                    <a:pt x="6156" y="10954"/>
                    <a:pt x="6215" y="10859"/>
                    <a:pt x="6191" y="10776"/>
                  </a:cubicBezTo>
                  <a:lnTo>
                    <a:pt x="5537" y="7525"/>
                  </a:lnTo>
                  <a:lnTo>
                    <a:pt x="6203" y="7525"/>
                  </a:lnTo>
                  <a:cubicBezTo>
                    <a:pt x="6382" y="7525"/>
                    <a:pt x="6537" y="7382"/>
                    <a:pt x="6537" y="7204"/>
                  </a:cubicBezTo>
                  <a:lnTo>
                    <a:pt x="6537" y="1513"/>
                  </a:lnTo>
                  <a:lnTo>
                    <a:pt x="6549" y="1513"/>
                  </a:lnTo>
                  <a:cubicBezTo>
                    <a:pt x="6727" y="1513"/>
                    <a:pt x="6870" y="1370"/>
                    <a:pt x="6870" y="1191"/>
                  </a:cubicBezTo>
                  <a:lnTo>
                    <a:pt x="6870" y="870"/>
                  </a:lnTo>
                  <a:cubicBezTo>
                    <a:pt x="6846" y="667"/>
                    <a:pt x="6692" y="524"/>
                    <a:pt x="6513" y="524"/>
                  </a:cubicBezTo>
                  <a:lnTo>
                    <a:pt x="3584" y="524"/>
                  </a:lnTo>
                  <a:lnTo>
                    <a:pt x="3584" y="167"/>
                  </a:lnTo>
                  <a:cubicBezTo>
                    <a:pt x="3584" y="72"/>
                    <a:pt x="3513" y="0"/>
                    <a:pt x="3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289;p62"/>
            <p:cNvSpPr/>
            <p:nvPr/>
          </p:nvSpPr>
          <p:spPr>
            <a:xfrm>
              <a:off x="4091595" y="2517716"/>
              <a:ext cx="142524" cy="103503"/>
            </a:xfrm>
            <a:custGeom>
              <a:avLst/>
              <a:gdLst/>
              <a:ahLst/>
              <a:cxnLst/>
              <a:rect l="l" t="t" r="r" b="b"/>
              <a:pathLst>
                <a:path w="4478" h="3252" extrusionOk="0">
                  <a:moveTo>
                    <a:pt x="3430" y="1"/>
                  </a:moveTo>
                  <a:cubicBezTo>
                    <a:pt x="3347" y="1"/>
                    <a:pt x="3275" y="84"/>
                    <a:pt x="3275" y="168"/>
                  </a:cubicBezTo>
                  <a:cubicBezTo>
                    <a:pt x="3275" y="263"/>
                    <a:pt x="3347" y="334"/>
                    <a:pt x="3430" y="334"/>
                  </a:cubicBezTo>
                  <a:lnTo>
                    <a:pt x="3906" y="334"/>
                  </a:lnTo>
                  <a:lnTo>
                    <a:pt x="2335" y="1906"/>
                  </a:lnTo>
                  <a:lnTo>
                    <a:pt x="2323" y="1906"/>
                  </a:lnTo>
                  <a:lnTo>
                    <a:pt x="1965" y="1549"/>
                  </a:lnTo>
                  <a:cubicBezTo>
                    <a:pt x="1894" y="1483"/>
                    <a:pt x="1808" y="1450"/>
                    <a:pt x="1723" y="1450"/>
                  </a:cubicBezTo>
                  <a:cubicBezTo>
                    <a:pt x="1638" y="1450"/>
                    <a:pt x="1555" y="1483"/>
                    <a:pt x="1489" y="1549"/>
                  </a:cubicBezTo>
                  <a:lnTo>
                    <a:pt x="60" y="2977"/>
                  </a:lnTo>
                  <a:cubicBezTo>
                    <a:pt x="1" y="3037"/>
                    <a:pt x="1" y="3144"/>
                    <a:pt x="60" y="3204"/>
                  </a:cubicBezTo>
                  <a:cubicBezTo>
                    <a:pt x="84" y="3239"/>
                    <a:pt x="132" y="3251"/>
                    <a:pt x="180" y="3251"/>
                  </a:cubicBezTo>
                  <a:cubicBezTo>
                    <a:pt x="215" y="3251"/>
                    <a:pt x="263" y="3239"/>
                    <a:pt x="299" y="3204"/>
                  </a:cubicBezTo>
                  <a:lnTo>
                    <a:pt x="1727" y="1775"/>
                  </a:lnTo>
                  <a:lnTo>
                    <a:pt x="1739" y="1775"/>
                  </a:lnTo>
                  <a:lnTo>
                    <a:pt x="2096" y="2132"/>
                  </a:lnTo>
                  <a:cubicBezTo>
                    <a:pt x="2156" y="2192"/>
                    <a:pt x="2239" y="2239"/>
                    <a:pt x="2335" y="2239"/>
                  </a:cubicBezTo>
                  <a:cubicBezTo>
                    <a:pt x="2418" y="2239"/>
                    <a:pt x="2513" y="2203"/>
                    <a:pt x="2573" y="2132"/>
                  </a:cubicBezTo>
                  <a:lnTo>
                    <a:pt x="4144" y="560"/>
                  </a:lnTo>
                  <a:lnTo>
                    <a:pt x="4144" y="1037"/>
                  </a:lnTo>
                  <a:cubicBezTo>
                    <a:pt x="4144" y="1120"/>
                    <a:pt x="4228" y="1191"/>
                    <a:pt x="4311" y="1191"/>
                  </a:cubicBezTo>
                  <a:cubicBezTo>
                    <a:pt x="4406" y="1191"/>
                    <a:pt x="4478" y="1120"/>
                    <a:pt x="4478" y="1037"/>
                  </a:cubicBezTo>
                  <a:lnTo>
                    <a:pt x="4478" y="168"/>
                  </a:lnTo>
                  <a:cubicBezTo>
                    <a:pt x="4466" y="84"/>
                    <a:pt x="4382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9326;p62"/>
          <p:cNvGrpSpPr/>
          <p:nvPr/>
        </p:nvGrpSpPr>
        <p:grpSpPr>
          <a:xfrm>
            <a:off x="945651" y="3924872"/>
            <a:ext cx="322508" cy="273494"/>
            <a:chOff x="2661459" y="2015001"/>
            <a:chExt cx="322508" cy="273494"/>
          </a:xfrm>
          <a:solidFill>
            <a:srgbClr val="C81C4A"/>
          </a:solidFill>
        </p:grpSpPr>
        <p:sp>
          <p:nvSpPr>
            <p:cNvPr id="25" name="Google Shape;9327;p62"/>
            <p:cNvSpPr/>
            <p:nvPr/>
          </p:nvSpPr>
          <p:spPr>
            <a:xfrm>
              <a:off x="2661459" y="2028878"/>
              <a:ext cx="322508" cy="259617"/>
            </a:xfrm>
            <a:custGeom>
              <a:avLst/>
              <a:gdLst/>
              <a:ahLst/>
              <a:cxnLst/>
              <a:rect l="l" t="t" r="r" b="b"/>
              <a:pathLst>
                <a:path w="10133" h="8157" extrusionOk="0">
                  <a:moveTo>
                    <a:pt x="6156" y="2227"/>
                  </a:moveTo>
                  <a:lnTo>
                    <a:pt x="6966" y="2489"/>
                  </a:lnTo>
                  <a:cubicBezTo>
                    <a:pt x="6975" y="2492"/>
                    <a:pt x="6987" y="2494"/>
                    <a:pt x="6999" y="2494"/>
                  </a:cubicBezTo>
                  <a:cubicBezTo>
                    <a:pt x="7032" y="2494"/>
                    <a:pt x="7071" y="2483"/>
                    <a:pt x="7097" y="2465"/>
                  </a:cubicBezTo>
                  <a:lnTo>
                    <a:pt x="7347" y="2263"/>
                  </a:lnTo>
                  <a:lnTo>
                    <a:pt x="9121" y="4585"/>
                  </a:lnTo>
                  <a:lnTo>
                    <a:pt x="8847" y="4799"/>
                  </a:lnTo>
                  <a:cubicBezTo>
                    <a:pt x="8835" y="4787"/>
                    <a:pt x="8811" y="4763"/>
                    <a:pt x="8799" y="4763"/>
                  </a:cubicBezTo>
                  <a:lnTo>
                    <a:pt x="5728" y="3096"/>
                  </a:lnTo>
                  <a:lnTo>
                    <a:pt x="5847" y="2918"/>
                  </a:lnTo>
                  <a:cubicBezTo>
                    <a:pt x="5894" y="2846"/>
                    <a:pt x="5859" y="2763"/>
                    <a:pt x="5799" y="2715"/>
                  </a:cubicBezTo>
                  <a:cubicBezTo>
                    <a:pt x="5776" y="2700"/>
                    <a:pt x="5750" y="2693"/>
                    <a:pt x="5725" y="2693"/>
                  </a:cubicBezTo>
                  <a:cubicBezTo>
                    <a:pt x="5672" y="2693"/>
                    <a:pt x="5621" y="2723"/>
                    <a:pt x="5597" y="2763"/>
                  </a:cubicBezTo>
                  <a:lnTo>
                    <a:pt x="5263" y="3263"/>
                  </a:lnTo>
                  <a:cubicBezTo>
                    <a:pt x="5251" y="3299"/>
                    <a:pt x="5240" y="3311"/>
                    <a:pt x="5240" y="3335"/>
                  </a:cubicBezTo>
                  <a:lnTo>
                    <a:pt x="5240" y="4609"/>
                  </a:lnTo>
                  <a:cubicBezTo>
                    <a:pt x="5240" y="4870"/>
                    <a:pt x="5013" y="5085"/>
                    <a:pt x="4763" y="5085"/>
                  </a:cubicBezTo>
                  <a:cubicBezTo>
                    <a:pt x="4489" y="5085"/>
                    <a:pt x="4287" y="4859"/>
                    <a:pt x="4287" y="4609"/>
                  </a:cubicBezTo>
                  <a:lnTo>
                    <a:pt x="4287" y="3358"/>
                  </a:lnTo>
                  <a:lnTo>
                    <a:pt x="4561" y="2227"/>
                  </a:lnTo>
                  <a:close/>
                  <a:moveTo>
                    <a:pt x="2620" y="1727"/>
                  </a:moveTo>
                  <a:lnTo>
                    <a:pt x="2858" y="1870"/>
                  </a:lnTo>
                  <a:lnTo>
                    <a:pt x="906" y="5228"/>
                  </a:lnTo>
                  <a:lnTo>
                    <a:pt x="668" y="5097"/>
                  </a:lnTo>
                  <a:lnTo>
                    <a:pt x="2620" y="1727"/>
                  </a:lnTo>
                  <a:close/>
                  <a:moveTo>
                    <a:pt x="3108" y="4656"/>
                  </a:moveTo>
                  <a:cubicBezTo>
                    <a:pt x="3215" y="4656"/>
                    <a:pt x="3299" y="4704"/>
                    <a:pt x="3358" y="4799"/>
                  </a:cubicBezTo>
                  <a:cubicBezTo>
                    <a:pt x="3465" y="4942"/>
                    <a:pt x="3442" y="5156"/>
                    <a:pt x="3287" y="5251"/>
                  </a:cubicBezTo>
                  <a:lnTo>
                    <a:pt x="2263" y="6013"/>
                  </a:lnTo>
                  <a:cubicBezTo>
                    <a:pt x="2200" y="6057"/>
                    <a:pt x="2130" y="6079"/>
                    <a:pt x="2062" y="6079"/>
                  </a:cubicBezTo>
                  <a:cubicBezTo>
                    <a:pt x="1964" y="6079"/>
                    <a:pt x="1869" y="6033"/>
                    <a:pt x="1799" y="5942"/>
                  </a:cubicBezTo>
                  <a:cubicBezTo>
                    <a:pt x="1691" y="5799"/>
                    <a:pt x="1727" y="5597"/>
                    <a:pt x="1870" y="5478"/>
                  </a:cubicBezTo>
                  <a:lnTo>
                    <a:pt x="2918" y="4716"/>
                  </a:lnTo>
                  <a:cubicBezTo>
                    <a:pt x="2977" y="4680"/>
                    <a:pt x="3037" y="4656"/>
                    <a:pt x="3108" y="4656"/>
                  </a:cubicBezTo>
                  <a:close/>
                  <a:moveTo>
                    <a:pt x="3739" y="5418"/>
                  </a:moveTo>
                  <a:cubicBezTo>
                    <a:pt x="3823" y="5418"/>
                    <a:pt x="3918" y="5478"/>
                    <a:pt x="3977" y="5549"/>
                  </a:cubicBezTo>
                  <a:cubicBezTo>
                    <a:pt x="4073" y="5704"/>
                    <a:pt x="4049" y="5906"/>
                    <a:pt x="3894" y="6013"/>
                  </a:cubicBezTo>
                  <a:lnTo>
                    <a:pt x="3084" y="6609"/>
                  </a:lnTo>
                  <a:cubicBezTo>
                    <a:pt x="3021" y="6653"/>
                    <a:pt x="2952" y="6675"/>
                    <a:pt x="2885" y="6675"/>
                  </a:cubicBezTo>
                  <a:cubicBezTo>
                    <a:pt x="2788" y="6675"/>
                    <a:pt x="2695" y="6629"/>
                    <a:pt x="2632" y="6537"/>
                  </a:cubicBezTo>
                  <a:cubicBezTo>
                    <a:pt x="2525" y="6394"/>
                    <a:pt x="2561" y="6180"/>
                    <a:pt x="2703" y="6073"/>
                  </a:cubicBezTo>
                  <a:lnTo>
                    <a:pt x="3489" y="5513"/>
                  </a:lnTo>
                  <a:cubicBezTo>
                    <a:pt x="3525" y="5490"/>
                    <a:pt x="3549" y="5466"/>
                    <a:pt x="3585" y="5454"/>
                  </a:cubicBezTo>
                  <a:cubicBezTo>
                    <a:pt x="3632" y="5430"/>
                    <a:pt x="3680" y="5418"/>
                    <a:pt x="3739" y="5418"/>
                  </a:cubicBezTo>
                  <a:close/>
                  <a:moveTo>
                    <a:pt x="4269" y="6177"/>
                  </a:moveTo>
                  <a:cubicBezTo>
                    <a:pt x="4367" y="6177"/>
                    <a:pt x="4461" y="6221"/>
                    <a:pt x="4525" y="6299"/>
                  </a:cubicBezTo>
                  <a:cubicBezTo>
                    <a:pt x="4632" y="6442"/>
                    <a:pt x="4597" y="6656"/>
                    <a:pt x="4454" y="6764"/>
                  </a:cubicBezTo>
                  <a:lnTo>
                    <a:pt x="3882" y="7192"/>
                  </a:lnTo>
                  <a:cubicBezTo>
                    <a:pt x="3823" y="7232"/>
                    <a:pt x="3747" y="7255"/>
                    <a:pt x="3683" y="7255"/>
                  </a:cubicBezTo>
                  <a:cubicBezTo>
                    <a:pt x="3669" y="7255"/>
                    <a:pt x="3656" y="7254"/>
                    <a:pt x="3644" y="7252"/>
                  </a:cubicBezTo>
                  <a:cubicBezTo>
                    <a:pt x="3549" y="7240"/>
                    <a:pt x="3477" y="7192"/>
                    <a:pt x="3442" y="7121"/>
                  </a:cubicBezTo>
                  <a:cubicBezTo>
                    <a:pt x="3335" y="6966"/>
                    <a:pt x="3358" y="6775"/>
                    <a:pt x="3513" y="6656"/>
                  </a:cubicBezTo>
                  <a:lnTo>
                    <a:pt x="4061" y="6252"/>
                  </a:lnTo>
                  <a:lnTo>
                    <a:pt x="4073" y="6240"/>
                  </a:lnTo>
                  <a:cubicBezTo>
                    <a:pt x="4135" y="6197"/>
                    <a:pt x="4203" y="6177"/>
                    <a:pt x="4269" y="6177"/>
                  </a:cubicBezTo>
                  <a:close/>
                  <a:moveTo>
                    <a:pt x="2799" y="2549"/>
                  </a:moveTo>
                  <a:lnTo>
                    <a:pt x="3061" y="2715"/>
                  </a:lnTo>
                  <a:cubicBezTo>
                    <a:pt x="3086" y="2724"/>
                    <a:pt x="3105" y="2732"/>
                    <a:pt x="3127" y="2732"/>
                  </a:cubicBezTo>
                  <a:cubicBezTo>
                    <a:pt x="3136" y="2732"/>
                    <a:pt x="3145" y="2731"/>
                    <a:pt x="3156" y="2727"/>
                  </a:cubicBezTo>
                  <a:lnTo>
                    <a:pt x="3858" y="2656"/>
                  </a:lnTo>
                  <a:lnTo>
                    <a:pt x="4108" y="2751"/>
                  </a:lnTo>
                  <a:lnTo>
                    <a:pt x="3954" y="3335"/>
                  </a:lnTo>
                  <a:lnTo>
                    <a:pt x="3954" y="3370"/>
                  </a:lnTo>
                  <a:lnTo>
                    <a:pt x="3954" y="4632"/>
                  </a:lnTo>
                  <a:cubicBezTo>
                    <a:pt x="3954" y="5061"/>
                    <a:pt x="4299" y="5406"/>
                    <a:pt x="4728" y="5406"/>
                  </a:cubicBezTo>
                  <a:cubicBezTo>
                    <a:pt x="5168" y="5406"/>
                    <a:pt x="5501" y="5061"/>
                    <a:pt x="5501" y="4632"/>
                  </a:cubicBezTo>
                  <a:lnTo>
                    <a:pt x="5501" y="3406"/>
                  </a:lnTo>
                  <a:lnTo>
                    <a:pt x="5537" y="3370"/>
                  </a:lnTo>
                  <a:lnTo>
                    <a:pt x="8621" y="5049"/>
                  </a:lnTo>
                  <a:cubicBezTo>
                    <a:pt x="8811" y="5109"/>
                    <a:pt x="8871" y="5299"/>
                    <a:pt x="8776" y="5466"/>
                  </a:cubicBezTo>
                  <a:cubicBezTo>
                    <a:pt x="8718" y="5573"/>
                    <a:pt x="8609" y="5634"/>
                    <a:pt x="8492" y="5634"/>
                  </a:cubicBezTo>
                  <a:cubicBezTo>
                    <a:pt x="8440" y="5634"/>
                    <a:pt x="8386" y="5622"/>
                    <a:pt x="8335" y="5597"/>
                  </a:cubicBezTo>
                  <a:lnTo>
                    <a:pt x="6621" y="4656"/>
                  </a:lnTo>
                  <a:cubicBezTo>
                    <a:pt x="6599" y="4645"/>
                    <a:pt x="6574" y="4640"/>
                    <a:pt x="6550" y="4640"/>
                  </a:cubicBezTo>
                  <a:cubicBezTo>
                    <a:pt x="6497" y="4640"/>
                    <a:pt x="6447" y="4666"/>
                    <a:pt x="6430" y="4716"/>
                  </a:cubicBezTo>
                  <a:cubicBezTo>
                    <a:pt x="6383" y="4799"/>
                    <a:pt x="6418" y="4882"/>
                    <a:pt x="6490" y="4918"/>
                  </a:cubicBezTo>
                  <a:lnTo>
                    <a:pt x="7918" y="5692"/>
                  </a:lnTo>
                  <a:cubicBezTo>
                    <a:pt x="8085" y="5775"/>
                    <a:pt x="8145" y="5966"/>
                    <a:pt x="8049" y="6133"/>
                  </a:cubicBezTo>
                  <a:cubicBezTo>
                    <a:pt x="7985" y="6245"/>
                    <a:pt x="7877" y="6309"/>
                    <a:pt x="7766" y="6309"/>
                  </a:cubicBezTo>
                  <a:cubicBezTo>
                    <a:pt x="7713" y="6309"/>
                    <a:pt x="7659" y="6294"/>
                    <a:pt x="7609" y="6263"/>
                  </a:cubicBezTo>
                  <a:lnTo>
                    <a:pt x="6144" y="5478"/>
                  </a:lnTo>
                  <a:cubicBezTo>
                    <a:pt x="6122" y="5463"/>
                    <a:pt x="6097" y="5456"/>
                    <a:pt x="6073" y="5456"/>
                  </a:cubicBezTo>
                  <a:cubicBezTo>
                    <a:pt x="6020" y="5456"/>
                    <a:pt x="5970" y="5488"/>
                    <a:pt x="5954" y="5537"/>
                  </a:cubicBezTo>
                  <a:cubicBezTo>
                    <a:pt x="5906" y="5609"/>
                    <a:pt x="5942" y="5704"/>
                    <a:pt x="6013" y="5728"/>
                  </a:cubicBezTo>
                  <a:lnTo>
                    <a:pt x="7192" y="6371"/>
                  </a:lnTo>
                  <a:cubicBezTo>
                    <a:pt x="7347" y="6466"/>
                    <a:pt x="7395" y="6656"/>
                    <a:pt x="7323" y="6823"/>
                  </a:cubicBezTo>
                  <a:cubicBezTo>
                    <a:pt x="7255" y="6925"/>
                    <a:pt x="7139" y="6984"/>
                    <a:pt x="7018" y="6984"/>
                  </a:cubicBezTo>
                  <a:cubicBezTo>
                    <a:pt x="6969" y="6984"/>
                    <a:pt x="6919" y="6975"/>
                    <a:pt x="6871" y="6954"/>
                  </a:cubicBezTo>
                  <a:lnTo>
                    <a:pt x="5644" y="6287"/>
                  </a:lnTo>
                  <a:cubicBezTo>
                    <a:pt x="5616" y="6271"/>
                    <a:pt x="5587" y="6263"/>
                    <a:pt x="5560" y="6263"/>
                  </a:cubicBezTo>
                  <a:cubicBezTo>
                    <a:pt x="5509" y="6263"/>
                    <a:pt x="5465" y="6292"/>
                    <a:pt x="5442" y="6347"/>
                  </a:cubicBezTo>
                  <a:cubicBezTo>
                    <a:pt x="5406" y="6418"/>
                    <a:pt x="5430" y="6502"/>
                    <a:pt x="5501" y="6537"/>
                  </a:cubicBezTo>
                  <a:lnTo>
                    <a:pt x="6454" y="7061"/>
                  </a:lnTo>
                  <a:cubicBezTo>
                    <a:pt x="6609" y="7145"/>
                    <a:pt x="6668" y="7335"/>
                    <a:pt x="6597" y="7502"/>
                  </a:cubicBezTo>
                  <a:cubicBezTo>
                    <a:pt x="6531" y="7609"/>
                    <a:pt x="6419" y="7670"/>
                    <a:pt x="6301" y="7670"/>
                  </a:cubicBezTo>
                  <a:cubicBezTo>
                    <a:pt x="6249" y="7670"/>
                    <a:pt x="6196" y="7658"/>
                    <a:pt x="6144" y="7633"/>
                  </a:cubicBezTo>
                  <a:lnTo>
                    <a:pt x="5478" y="7264"/>
                  </a:lnTo>
                  <a:cubicBezTo>
                    <a:pt x="5478" y="7133"/>
                    <a:pt x="5430" y="7002"/>
                    <a:pt x="5347" y="6883"/>
                  </a:cubicBezTo>
                  <a:cubicBezTo>
                    <a:pt x="5228" y="6728"/>
                    <a:pt x="5061" y="6644"/>
                    <a:pt x="4882" y="6644"/>
                  </a:cubicBezTo>
                  <a:lnTo>
                    <a:pt x="4882" y="6597"/>
                  </a:lnTo>
                  <a:cubicBezTo>
                    <a:pt x="4906" y="6430"/>
                    <a:pt x="4870" y="6263"/>
                    <a:pt x="4763" y="6133"/>
                  </a:cubicBezTo>
                  <a:cubicBezTo>
                    <a:pt x="4644" y="5990"/>
                    <a:pt x="4478" y="5894"/>
                    <a:pt x="4299" y="5894"/>
                  </a:cubicBezTo>
                  <a:lnTo>
                    <a:pt x="4299" y="5847"/>
                  </a:lnTo>
                  <a:cubicBezTo>
                    <a:pt x="4335" y="5692"/>
                    <a:pt x="4287" y="5525"/>
                    <a:pt x="4180" y="5394"/>
                  </a:cubicBezTo>
                  <a:cubicBezTo>
                    <a:pt x="4061" y="5240"/>
                    <a:pt x="3894" y="5156"/>
                    <a:pt x="3716" y="5156"/>
                  </a:cubicBezTo>
                  <a:lnTo>
                    <a:pt x="3716" y="5109"/>
                  </a:lnTo>
                  <a:cubicBezTo>
                    <a:pt x="3751" y="4942"/>
                    <a:pt x="3704" y="4775"/>
                    <a:pt x="3596" y="4644"/>
                  </a:cubicBezTo>
                  <a:cubicBezTo>
                    <a:pt x="3476" y="4488"/>
                    <a:pt x="3297" y="4404"/>
                    <a:pt x="3111" y="4404"/>
                  </a:cubicBezTo>
                  <a:cubicBezTo>
                    <a:pt x="2984" y="4404"/>
                    <a:pt x="2855" y="4443"/>
                    <a:pt x="2739" y="4525"/>
                  </a:cubicBezTo>
                  <a:lnTo>
                    <a:pt x="1715" y="5275"/>
                  </a:lnTo>
                  <a:lnTo>
                    <a:pt x="1334" y="5073"/>
                  </a:lnTo>
                  <a:lnTo>
                    <a:pt x="2799" y="2549"/>
                  </a:lnTo>
                  <a:close/>
                  <a:moveTo>
                    <a:pt x="4855" y="6920"/>
                  </a:moveTo>
                  <a:cubicBezTo>
                    <a:pt x="4953" y="6920"/>
                    <a:pt x="5045" y="6960"/>
                    <a:pt x="5109" y="7037"/>
                  </a:cubicBezTo>
                  <a:cubicBezTo>
                    <a:pt x="5168" y="7133"/>
                    <a:pt x="5192" y="7228"/>
                    <a:pt x="5180" y="7299"/>
                  </a:cubicBezTo>
                  <a:cubicBezTo>
                    <a:pt x="5168" y="7383"/>
                    <a:pt x="5120" y="7466"/>
                    <a:pt x="5049" y="7526"/>
                  </a:cubicBezTo>
                  <a:lnTo>
                    <a:pt x="4704" y="7776"/>
                  </a:lnTo>
                  <a:cubicBezTo>
                    <a:pt x="4643" y="7818"/>
                    <a:pt x="4574" y="7838"/>
                    <a:pt x="4507" y="7838"/>
                  </a:cubicBezTo>
                  <a:cubicBezTo>
                    <a:pt x="4404" y="7838"/>
                    <a:pt x="4304" y="7791"/>
                    <a:pt x="4239" y="7704"/>
                  </a:cubicBezTo>
                  <a:cubicBezTo>
                    <a:pt x="4132" y="7549"/>
                    <a:pt x="4168" y="7347"/>
                    <a:pt x="4311" y="7240"/>
                  </a:cubicBezTo>
                  <a:lnTo>
                    <a:pt x="4644" y="7002"/>
                  </a:lnTo>
                  <a:lnTo>
                    <a:pt x="4656" y="6978"/>
                  </a:lnTo>
                  <a:cubicBezTo>
                    <a:pt x="4719" y="6939"/>
                    <a:pt x="4788" y="6920"/>
                    <a:pt x="4855" y="6920"/>
                  </a:cubicBezTo>
                  <a:close/>
                  <a:moveTo>
                    <a:pt x="172" y="0"/>
                  </a:moveTo>
                  <a:cubicBezTo>
                    <a:pt x="121" y="0"/>
                    <a:pt x="72" y="29"/>
                    <a:pt x="48" y="84"/>
                  </a:cubicBezTo>
                  <a:cubicBezTo>
                    <a:pt x="1" y="156"/>
                    <a:pt x="25" y="239"/>
                    <a:pt x="108" y="287"/>
                  </a:cubicBezTo>
                  <a:lnTo>
                    <a:pt x="2346" y="1584"/>
                  </a:lnTo>
                  <a:lnTo>
                    <a:pt x="406" y="4942"/>
                  </a:lnTo>
                  <a:lnTo>
                    <a:pt x="251" y="4847"/>
                  </a:lnTo>
                  <a:cubicBezTo>
                    <a:pt x="226" y="4830"/>
                    <a:pt x="199" y="4822"/>
                    <a:pt x="172" y="4822"/>
                  </a:cubicBezTo>
                  <a:cubicBezTo>
                    <a:pt x="121" y="4822"/>
                    <a:pt x="72" y="4851"/>
                    <a:pt x="48" y="4906"/>
                  </a:cubicBezTo>
                  <a:cubicBezTo>
                    <a:pt x="1" y="4978"/>
                    <a:pt x="25" y="5061"/>
                    <a:pt x="108" y="5109"/>
                  </a:cubicBezTo>
                  <a:lnTo>
                    <a:pt x="894" y="5549"/>
                  </a:lnTo>
                  <a:cubicBezTo>
                    <a:pt x="919" y="5566"/>
                    <a:pt x="947" y="5574"/>
                    <a:pt x="975" y="5574"/>
                  </a:cubicBezTo>
                  <a:cubicBezTo>
                    <a:pt x="1025" y="5574"/>
                    <a:pt x="1073" y="5548"/>
                    <a:pt x="1096" y="5501"/>
                  </a:cubicBezTo>
                  <a:lnTo>
                    <a:pt x="1215" y="5299"/>
                  </a:lnTo>
                  <a:lnTo>
                    <a:pt x="1525" y="5466"/>
                  </a:lnTo>
                  <a:cubicBezTo>
                    <a:pt x="1430" y="5680"/>
                    <a:pt x="1441" y="5918"/>
                    <a:pt x="1572" y="6121"/>
                  </a:cubicBezTo>
                  <a:cubicBezTo>
                    <a:pt x="1691" y="6287"/>
                    <a:pt x="1882" y="6371"/>
                    <a:pt x="2084" y="6371"/>
                  </a:cubicBezTo>
                  <a:cubicBezTo>
                    <a:pt x="2144" y="6371"/>
                    <a:pt x="2215" y="6359"/>
                    <a:pt x="2275" y="6347"/>
                  </a:cubicBezTo>
                  <a:cubicBezTo>
                    <a:pt x="2275" y="6478"/>
                    <a:pt x="2322" y="6597"/>
                    <a:pt x="2394" y="6716"/>
                  </a:cubicBezTo>
                  <a:cubicBezTo>
                    <a:pt x="2513" y="6883"/>
                    <a:pt x="2703" y="6966"/>
                    <a:pt x="2882" y="6966"/>
                  </a:cubicBezTo>
                  <a:cubicBezTo>
                    <a:pt x="2942" y="6966"/>
                    <a:pt x="3013" y="6954"/>
                    <a:pt x="3073" y="6942"/>
                  </a:cubicBezTo>
                  <a:cubicBezTo>
                    <a:pt x="3073" y="7061"/>
                    <a:pt x="3120" y="7192"/>
                    <a:pt x="3192" y="7299"/>
                  </a:cubicBezTo>
                  <a:cubicBezTo>
                    <a:pt x="3299" y="7430"/>
                    <a:pt x="3430" y="7514"/>
                    <a:pt x="3596" y="7549"/>
                  </a:cubicBezTo>
                  <a:cubicBezTo>
                    <a:pt x="3632" y="7549"/>
                    <a:pt x="3656" y="7561"/>
                    <a:pt x="3704" y="7561"/>
                  </a:cubicBezTo>
                  <a:cubicBezTo>
                    <a:pt x="3763" y="7561"/>
                    <a:pt x="3835" y="7549"/>
                    <a:pt x="3894" y="7537"/>
                  </a:cubicBezTo>
                  <a:cubicBezTo>
                    <a:pt x="3894" y="7668"/>
                    <a:pt x="3942" y="7787"/>
                    <a:pt x="4013" y="7895"/>
                  </a:cubicBezTo>
                  <a:cubicBezTo>
                    <a:pt x="4120" y="8026"/>
                    <a:pt x="4251" y="8109"/>
                    <a:pt x="4418" y="8145"/>
                  </a:cubicBezTo>
                  <a:cubicBezTo>
                    <a:pt x="4442" y="8145"/>
                    <a:pt x="4478" y="8157"/>
                    <a:pt x="4525" y="8157"/>
                  </a:cubicBezTo>
                  <a:cubicBezTo>
                    <a:pt x="4656" y="8157"/>
                    <a:pt x="4775" y="8109"/>
                    <a:pt x="4882" y="8037"/>
                  </a:cubicBezTo>
                  <a:lnTo>
                    <a:pt x="5216" y="7787"/>
                  </a:lnTo>
                  <a:cubicBezTo>
                    <a:pt x="5299" y="7728"/>
                    <a:pt x="5359" y="7668"/>
                    <a:pt x="5394" y="7597"/>
                  </a:cubicBezTo>
                  <a:lnTo>
                    <a:pt x="6013" y="7918"/>
                  </a:lnTo>
                  <a:cubicBezTo>
                    <a:pt x="6097" y="7966"/>
                    <a:pt x="6204" y="7990"/>
                    <a:pt x="6311" y="7990"/>
                  </a:cubicBezTo>
                  <a:cubicBezTo>
                    <a:pt x="6371" y="7990"/>
                    <a:pt x="6430" y="7978"/>
                    <a:pt x="6490" y="7966"/>
                  </a:cubicBezTo>
                  <a:cubicBezTo>
                    <a:pt x="6644" y="7918"/>
                    <a:pt x="6787" y="7811"/>
                    <a:pt x="6859" y="7668"/>
                  </a:cubicBezTo>
                  <a:cubicBezTo>
                    <a:pt x="6918" y="7549"/>
                    <a:pt x="6942" y="7430"/>
                    <a:pt x="6930" y="7299"/>
                  </a:cubicBezTo>
                  <a:cubicBezTo>
                    <a:pt x="6966" y="7299"/>
                    <a:pt x="7002" y="7311"/>
                    <a:pt x="7049" y="7311"/>
                  </a:cubicBezTo>
                  <a:cubicBezTo>
                    <a:pt x="7275" y="7311"/>
                    <a:pt x="7478" y="7192"/>
                    <a:pt x="7597" y="6990"/>
                  </a:cubicBezTo>
                  <a:cubicBezTo>
                    <a:pt x="7656" y="6871"/>
                    <a:pt x="7692" y="6740"/>
                    <a:pt x="7680" y="6609"/>
                  </a:cubicBezTo>
                  <a:cubicBezTo>
                    <a:pt x="7716" y="6609"/>
                    <a:pt x="7752" y="6633"/>
                    <a:pt x="7799" y="6633"/>
                  </a:cubicBezTo>
                  <a:cubicBezTo>
                    <a:pt x="8014" y="6633"/>
                    <a:pt x="8228" y="6514"/>
                    <a:pt x="8347" y="6299"/>
                  </a:cubicBezTo>
                  <a:cubicBezTo>
                    <a:pt x="8407" y="6180"/>
                    <a:pt x="8430" y="6061"/>
                    <a:pt x="8418" y="5930"/>
                  </a:cubicBezTo>
                  <a:cubicBezTo>
                    <a:pt x="8454" y="5930"/>
                    <a:pt x="8490" y="5942"/>
                    <a:pt x="8538" y="5942"/>
                  </a:cubicBezTo>
                  <a:cubicBezTo>
                    <a:pt x="8597" y="5942"/>
                    <a:pt x="8657" y="5930"/>
                    <a:pt x="8716" y="5918"/>
                  </a:cubicBezTo>
                  <a:cubicBezTo>
                    <a:pt x="8883" y="5871"/>
                    <a:pt x="9014" y="5763"/>
                    <a:pt x="9085" y="5621"/>
                  </a:cubicBezTo>
                  <a:cubicBezTo>
                    <a:pt x="9169" y="5466"/>
                    <a:pt x="9192" y="5299"/>
                    <a:pt x="9133" y="5144"/>
                  </a:cubicBezTo>
                  <a:cubicBezTo>
                    <a:pt x="9121" y="5097"/>
                    <a:pt x="9109" y="5061"/>
                    <a:pt x="9085" y="5037"/>
                  </a:cubicBezTo>
                  <a:lnTo>
                    <a:pt x="9347" y="4859"/>
                  </a:lnTo>
                  <a:lnTo>
                    <a:pt x="9478" y="5037"/>
                  </a:lnTo>
                  <a:cubicBezTo>
                    <a:pt x="9506" y="5072"/>
                    <a:pt x="9550" y="5090"/>
                    <a:pt x="9593" y="5090"/>
                  </a:cubicBezTo>
                  <a:cubicBezTo>
                    <a:pt x="9625" y="5090"/>
                    <a:pt x="9656" y="5081"/>
                    <a:pt x="9681" y="5061"/>
                  </a:cubicBezTo>
                  <a:lnTo>
                    <a:pt x="10085" y="4739"/>
                  </a:lnTo>
                  <a:cubicBezTo>
                    <a:pt x="10121" y="4668"/>
                    <a:pt x="10133" y="4573"/>
                    <a:pt x="10085" y="4513"/>
                  </a:cubicBezTo>
                  <a:cubicBezTo>
                    <a:pt x="10065" y="4479"/>
                    <a:pt x="10019" y="4460"/>
                    <a:pt x="9974" y="4460"/>
                  </a:cubicBezTo>
                  <a:cubicBezTo>
                    <a:pt x="9941" y="4460"/>
                    <a:pt x="9908" y="4470"/>
                    <a:pt x="9883" y="4489"/>
                  </a:cubicBezTo>
                  <a:lnTo>
                    <a:pt x="9585" y="4704"/>
                  </a:lnTo>
                  <a:lnTo>
                    <a:pt x="7252" y="1644"/>
                  </a:lnTo>
                  <a:lnTo>
                    <a:pt x="8585" y="775"/>
                  </a:lnTo>
                  <a:cubicBezTo>
                    <a:pt x="8657" y="739"/>
                    <a:pt x="8680" y="644"/>
                    <a:pt x="8633" y="572"/>
                  </a:cubicBezTo>
                  <a:cubicBezTo>
                    <a:pt x="8602" y="526"/>
                    <a:pt x="8556" y="500"/>
                    <a:pt x="8505" y="500"/>
                  </a:cubicBezTo>
                  <a:cubicBezTo>
                    <a:pt x="8478" y="500"/>
                    <a:pt x="8448" y="508"/>
                    <a:pt x="8418" y="525"/>
                  </a:cubicBezTo>
                  <a:lnTo>
                    <a:pt x="6954" y="1477"/>
                  </a:lnTo>
                  <a:cubicBezTo>
                    <a:pt x="6871" y="1525"/>
                    <a:pt x="6859" y="1632"/>
                    <a:pt x="6906" y="1680"/>
                  </a:cubicBezTo>
                  <a:lnTo>
                    <a:pt x="7168" y="2037"/>
                  </a:lnTo>
                  <a:lnTo>
                    <a:pt x="6978" y="2192"/>
                  </a:lnTo>
                  <a:lnTo>
                    <a:pt x="6216" y="1942"/>
                  </a:lnTo>
                  <a:cubicBezTo>
                    <a:pt x="6204" y="1942"/>
                    <a:pt x="6192" y="1918"/>
                    <a:pt x="6180" y="1918"/>
                  </a:cubicBezTo>
                  <a:lnTo>
                    <a:pt x="4430" y="1918"/>
                  </a:lnTo>
                  <a:cubicBezTo>
                    <a:pt x="4358" y="1918"/>
                    <a:pt x="4299" y="1965"/>
                    <a:pt x="4287" y="2037"/>
                  </a:cubicBezTo>
                  <a:lnTo>
                    <a:pt x="4180" y="2430"/>
                  </a:lnTo>
                  <a:lnTo>
                    <a:pt x="3930" y="2323"/>
                  </a:lnTo>
                  <a:cubicBezTo>
                    <a:pt x="3894" y="2311"/>
                    <a:pt x="3882" y="2311"/>
                    <a:pt x="3846" y="2311"/>
                  </a:cubicBezTo>
                  <a:lnTo>
                    <a:pt x="3168" y="2382"/>
                  </a:lnTo>
                  <a:lnTo>
                    <a:pt x="2930" y="2251"/>
                  </a:lnTo>
                  <a:lnTo>
                    <a:pt x="3156" y="1858"/>
                  </a:lnTo>
                  <a:cubicBezTo>
                    <a:pt x="3192" y="1787"/>
                    <a:pt x="3168" y="1703"/>
                    <a:pt x="3096" y="1656"/>
                  </a:cubicBezTo>
                  <a:lnTo>
                    <a:pt x="251" y="25"/>
                  </a:lnTo>
                  <a:cubicBezTo>
                    <a:pt x="226" y="8"/>
                    <a:pt x="199" y="0"/>
                    <a:pt x="1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328;p62"/>
            <p:cNvSpPr/>
            <p:nvPr/>
          </p:nvSpPr>
          <p:spPr>
            <a:xfrm>
              <a:off x="2946442" y="2015001"/>
              <a:ext cx="37525" cy="26799"/>
            </a:xfrm>
            <a:custGeom>
              <a:avLst/>
              <a:gdLst/>
              <a:ahLst/>
              <a:cxnLst/>
              <a:rect l="l" t="t" r="r" b="b"/>
              <a:pathLst>
                <a:path w="1179" h="842" extrusionOk="0">
                  <a:moveTo>
                    <a:pt x="1011" y="1"/>
                  </a:moveTo>
                  <a:cubicBezTo>
                    <a:pt x="983" y="1"/>
                    <a:pt x="955" y="7"/>
                    <a:pt x="929" y="20"/>
                  </a:cubicBezTo>
                  <a:lnTo>
                    <a:pt x="96" y="556"/>
                  </a:lnTo>
                  <a:cubicBezTo>
                    <a:pt x="24" y="603"/>
                    <a:pt x="0" y="699"/>
                    <a:pt x="48" y="770"/>
                  </a:cubicBezTo>
                  <a:cubicBezTo>
                    <a:pt x="84" y="818"/>
                    <a:pt x="119" y="842"/>
                    <a:pt x="167" y="842"/>
                  </a:cubicBezTo>
                  <a:cubicBezTo>
                    <a:pt x="203" y="842"/>
                    <a:pt x="226" y="830"/>
                    <a:pt x="238" y="818"/>
                  </a:cubicBezTo>
                  <a:lnTo>
                    <a:pt x="1072" y="282"/>
                  </a:lnTo>
                  <a:cubicBezTo>
                    <a:pt x="1167" y="234"/>
                    <a:pt x="1179" y="127"/>
                    <a:pt x="1131" y="68"/>
                  </a:cubicBezTo>
                  <a:cubicBezTo>
                    <a:pt x="1108" y="22"/>
                    <a:pt x="1061" y="1"/>
                    <a:pt x="10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7" name="Рисунок 26"/>
          <p:cNvPicPr/>
          <p:nvPr/>
        </p:nvPicPr>
        <p:blipFill>
          <a:blip r:embed="rId3"/>
          <a:stretch>
            <a:fillRect/>
          </a:stretch>
        </p:blipFill>
        <p:spPr>
          <a:xfrm>
            <a:off x="4427603" y="3202265"/>
            <a:ext cx="4502065" cy="13691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23254" y="1211118"/>
            <a:ext cx="5409788" cy="1408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Выручка</a:t>
            </a:r>
            <a:r>
              <a:rPr lang="ru-RU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год бесплатно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 – 10 </a:t>
            </a:r>
            <a:r>
              <a:rPr lang="ru-RU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врачей (2% от всех врачей России): 250*5*12 + 2000*5 = </a:t>
            </a: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25.000.000 </a:t>
            </a:r>
            <a:r>
              <a:rPr lang="ru-RU" sz="1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 </a:t>
            </a: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20 </a:t>
            </a:r>
            <a:r>
              <a:rPr lang="ru-RU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врачей: 250*10*12 + 2000*10 = </a:t>
            </a: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50.000.000 </a:t>
            </a:r>
            <a:r>
              <a:rPr lang="ru-RU" sz="1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ИТОГО: 75 млн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23254" y="2645061"/>
            <a:ext cx="4572000" cy="5572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Прибыль</a:t>
            </a:r>
            <a:r>
              <a:rPr lang="ru-RU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75.000 – (37.728 + 10.286) = </a:t>
            </a: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17.980.000 </a:t>
            </a:r>
            <a:r>
              <a:rPr lang="ru-RU" sz="1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423254" y="3351325"/>
            <a:ext cx="4572000" cy="2654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i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Краудсорсинг</a:t>
            </a:r>
            <a:r>
              <a:rPr lang="ru-RU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10.000.000 </a:t>
            </a:r>
            <a:r>
              <a:rPr lang="ru-RU" sz="1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1 год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3254" y="3931820"/>
            <a:ext cx="3004349" cy="5572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Кредит</a:t>
            </a: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три года </a:t>
            </a: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процентной ставкой 14%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млн – переплата 9 </a:t>
            </a:r>
            <a:r>
              <a:rPr lang="ru-RU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млн</a:t>
            </a:r>
            <a:endParaRPr lang="ru-R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6" name="Google Shape;366;p39"/>
          <p:cNvGrpSpPr/>
          <p:nvPr/>
        </p:nvGrpSpPr>
        <p:grpSpPr>
          <a:xfrm>
            <a:off x="-703964" y="-577004"/>
            <a:ext cx="10538188" cy="6867872"/>
            <a:chOff x="-723289" y="-603254"/>
            <a:chExt cx="10538188" cy="6867872"/>
          </a:xfrm>
        </p:grpSpPr>
        <p:sp>
          <p:nvSpPr>
            <p:cNvPr id="367" name="Google Shape;367;p39"/>
            <p:cNvSpPr/>
            <p:nvPr/>
          </p:nvSpPr>
          <p:spPr>
            <a:xfrm>
              <a:off x="8116073" y="61744"/>
              <a:ext cx="1698825" cy="1611825"/>
            </a:xfrm>
            <a:custGeom>
              <a:avLst/>
              <a:gdLst/>
              <a:ahLst/>
              <a:cxnLst/>
              <a:rect l="l" t="t" r="r" b="b"/>
              <a:pathLst>
                <a:path w="67953" h="64473" extrusionOk="0">
                  <a:moveTo>
                    <a:pt x="32167" y="64347"/>
                  </a:moveTo>
                  <a:cubicBezTo>
                    <a:pt x="36570" y="64093"/>
                    <a:pt x="44952" y="63331"/>
                    <a:pt x="49693" y="61553"/>
                  </a:cubicBezTo>
                  <a:cubicBezTo>
                    <a:pt x="54434" y="59775"/>
                    <a:pt x="57736" y="57701"/>
                    <a:pt x="60615" y="53679"/>
                  </a:cubicBezTo>
                  <a:cubicBezTo>
                    <a:pt x="63494" y="49657"/>
                    <a:pt x="65822" y="43350"/>
                    <a:pt x="66965" y="37423"/>
                  </a:cubicBezTo>
                  <a:cubicBezTo>
                    <a:pt x="68108" y="31496"/>
                    <a:pt x="68235" y="22649"/>
                    <a:pt x="67473" y="18119"/>
                  </a:cubicBezTo>
                  <a:cubicBezTo>
                    <a:pt x="66711" y="13589"/>
                    <a:pt x="66161" y="12912"/>
                    <a:pt x="62393" y="10245"/>
                  </a:cubicBezTo>
                  <a:cubicBezTo>
                    <a:pt x="58625" y="7578"/>
                    <a:pt x="52318" y="3683"/>
                    <a:pt x="44867" y="2117"/>
                  </a:cubicBezTo>
                  <a:cubicBezTo>
                    <a:pt x="37416" y="551"/>
                    <a:pt x="24801" y="-1016"/>
                    <a:pt x="17689" y="847"/>
                  </a:cubicBezTo>
                  <a:cubicBezTo>
                    <a:pt x="10577" y="2710"/>
                    <a:pt x="4947" y="8340"/>
                    <a:pt x="2195" y="13293"/>
                  </a:cubicBezTo>
                  <a:cubicBezTo>
                    <a:pt x="-557" y="18246"/>
                    <a:pt x="-514" y="23580"/>
                    <a:pt x="1179" y="30565"/>
                  </a:cubicBezTo>
                  <a:cubicBezTo>
                    <a:pt x="2872" y="37550"/>
                    <a:pt x="8672" y="49784"/>
                    <a:pt x="12355" y="55203"/>
                  </a:cubicBezTo>
                  <a:cubicBezTo>
                    <a:pt x="16038" y="60622"/>
                    <a:pt x="19975" y="61553"/>
                    <a:pt x="23277" y="63077"/>
                  </a:cubicBezTo>
                  <a:cubicBezTo>
                    <a:pt x="26579" y="64601"/>
                    <a:pt x="27764" y="64601"/>
                    <a:pt x="32167" y="643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68" name="Google Shape;368;p39"/>
            <p:cNvSpPr/>
            <p:nvPr/>
          </p:nvSpPr>
          <p:spPr>
            <a:xfrm>
              <a:off x="-723289" y="-603254"/>
              <a:ext cx="1438400" cy="1367875"/>
            </a:xfrm>
            <a:custGeom>
              <a:avLst/>
              <a:gdLst/>
              <a:ahLst/>
              <a:cxnLst/>
              <a:rect l="l" t="t" r="r" b="b"/>
              <a:pathLst>
                <a:path w="57536" h="54715" extrusionOk="0">
                  <a:moveTo>
                    <a:pt x="46030" y="7940"/>
                  </a:moveTo>
                  <a:cubicBezTo>
                    <a:pt x="42389" y="4511"/>
                    <a:pt x="38495" y="1209"/>
                    <a:pt x="34600" y="320"/>
                  </a:cubicBezTo>
                  <a:cubicBezTo>
                    <a:pt x="30705" y="-569"/>
                    <a:pt x="27107" y="532"/>
                    <a:pt x="22662" y="2606"/>
                  </a:cubicBezTo>
                  <a:cubicBezTo>
                    <a:pt x="18217" y="4680"/>
                    <a:pt x="11613" y="8194"/>
                    <a:pt x="7930" y="12766"/>
                  </a:cubicBezTo>
                  <a:cubicBezTo>
                    <a:pt x="4247" y="17338"/>
                    <a:pt x="1368" y="24873"/>
                    <a:pt x="564" y="30038"/>
                  </a:cubicBezTo>
                  <a:cubicBezTo>
                    <a:pt x="-240" y="35203"/>
                    <a:pt x="-621" y="40029"/>
                    <a:pt x="3104" y="43754"/>
                  </a:cubicBezTo>
                  <a:cubicBezTo>
                    <a:pt x="6829" y="47479"/>
                    <a:pt x="16185" y="50781"/>
                    <a:pt x="22916" y="52390"/>
                  </a:cubicBezTo>
                  <a:cubicBezTo>
                    <a:pt x="29647" y="53999"/>
                    <a:pt x="38029" y="55988"/>
                    <a:pt x="43490" y="53406"/>
                  </a:cubicBezTo>
                  <a:cubicBezTo>
                    <a:pt x="48951" y="50824"/>
                    <a:pt x="53523" y="42315"/>
                    <a:pt x="55682" y="36896"/>
                  </a:cubicBezTo>
                  <a:cubicBezTo>
                    <a:pt x="57841" y="31477"/>
                    <a:pt x="58053" y="25720"/>
                    <a:pt x="56444" y="20894"/>
                  </a:cubicBezTo>
                  <a:cubicBezTo>
                    <a:pt x="54835" y="16068"/>
                    <a:pt x="49671" y="11369"/>
                    <a:pt x="46030" y="794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69" name="Google Shape;369;p39"/>
            <p:cNvSpPr/>
            <p:nvPr/>
          </p:nvSpPr>
          <p:spPr>
            <a:xfrm>
              <a:off x="6153923" y="4652794"/>
              <a:ext cx="1698825" cy="1611825"/>
            </a:xfrm>
            <a:custGeom>
              <a:avLst/>
              <a:gdLst/>
              <a:ahLst/>
              <a:cxnLst/>
              <a:rect l="l" t="t" r="r" b="b"/>
              <a:pathLst>
                <a:path w="67953" h="64473" extrusionOk="0">
                  <a:moveTo>
                    <a:pt x="32167" y="64347"/>
                  </a:moveTo>
                  <a:cubicBezTo>
                    <a:pt x="36570" y="64093"/>
                    <a:pt x="44952" y="63331"/>
                    <a:pt x="49693" y="61553"/>
                  </a:cubicBezTo>
                  <a:cubicBezTo>
                    <a:pt x="54434" y="59775"/>
                    <a:pt x="57736" y="57701"/>
                    <a:pt x="60615" y="53679"/>
                  </a:cubicBezTo>
                  <a:cubicBezTo>
                    <a:pt x="63494" y="49657"/>
                    <a:pt x="65822" y="43350"/>
                    <a:pt x="66965" y="37423"/>
                  </a:cubicBezTo>
                  <a:cubicBezTo>
                    <a:pt x="68108" y="31496"/>
                    <a:pt x="68235" y="22649"/>
                    <a:pt x="67473" y="18119"/>
                  </a:cubicBezTo>
                  <a:cubicBezTo>
                    <a:pt x="66711" y="13589"/>
                    <a:pt x="66161" y="12912"/>
                    <a:pt x="62393" y="10245"/>
                  </a:cubicBezTo>
                  <a:cubicBezTo>
                    <a:pt x="58625" y="7578"/>
                    <a:pt x="52318" y="3683"/>
                    <a:pt x="44867" y="2117"/>
                  </a:cubicBezTo>
                  <a:cubicBezTo>
                    <a:pt x="37416" y="551"/>
                    <a:pt x="24801" y="-1016"/>
                    <a:pt x="17689" y="847"/>
                  </a:cubicBezTo>
                  <a:cubicBezTo>
                    <a:pt x="10577" y="2710"/>
                    <a:pt x="4947" y="8340"/>
                    <a:pt x="2195" y="13293"/>
                  </a:cubicBezTo>
                  <a:cubicBezTo>
                    <a:pt x="-557" y="18246"/>
                    <a:pt x="-514" y="23580"/>
                    <a:pt x="1179" y="30565"/>
                  </a:cubicBezTo>
                  <a:cubicBezTo>
                    <a:pt x="2872" y="37550"/>
                    <a:pt x="8672" y="49784"/>
                    <a:pt x="12355" y="55203"/>
                  </a:cubicBezTo>
                  <a:cubicBezTo>
                    <a:pt x="16038" y="60622"/>
                    <a:pt x="19975" y="61553"/>
                    <a:pt x="23277" y="63077"/>
                  </a:cubicBezTo>
                  <a:cubicBezTo>
                    <a:pt x="26579" y="64601"/>
                    <a:pt x="27764" y="64601"/>
                    <a:pt x="32167" y="643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sp>
        <p:nvSpPr>
          <p:cNvPr id="10" name="Google Shape;326;p36"/>
          <p:cNvSpPr txBox="1">
            <a:spLocks noGrp="1"/>
          </p:cNvSpPr>
          <p:nvPr>
            <p:ph type="title"/>
          </p:nvPr>
        </p:nvSpPr>
        <p:spPr>
          <a:xfrm>
            <a:off x="790607" y="1047005"/>
            <a:ext cx="728862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smtClean="0"/>
              <a:t>Unit-</a:t>
            </a:r>
            <a:r>
              <a:rPr lang="ru-RU" sz="3000" dirty="0" smtClean="0"/>
              <a:t>экономика</a:t>
            </a:r>
            <a:endParaRPr sz="3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23107" y="2009360"/>
            <a:ext cx="4572000" cy="10761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Выручка на 1 клиента – 1 666,67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привлечение 1 клиента – 399,69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Прибыль на 1 клиента – 160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432;p44"/>
          <p:cNvSpPr/>
          <p:nvPr/>
        </p:nvSpPr>
        <p:spPr>
          <a:xfrm>
            <a:off x="5816215" y="1930630"/>
            <a:ext cx="1310400" cy="13104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Google Shape;436;p44"/>
          <p:cNvSpPr/>
          <p:nvPr/>
        </p:nvSpPr>
        <p:spPr>
          <a:xfrm flipH="1">
            <a:off x="5877390" y="1991830"/>
            <a:ext cx="1188000" cy="1188000"/>
          </a:xfrm>
          <a:prstGeom prst="blockArc">
            <a:avLst>
              <a:gd name="adj1" fmla="val 56251"/>
              <a:gd name="adj2" fmla="val 16272042"/>
              <a:gd name="adj3" fmla="val 32928"/>
            </a:avLst>
          </a:prstGeom>
          <a:solidFill>
            <a:srgbClr val="C81C4A"/>
          </a:solidFill>
          <a:ln>
            <a:solidFill>
              <a:srgbClr val="C81C4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326;p36"/>
          <p:cNvSpPr txBox="1">
            <a:spLocks/>
          </p:cNvSpPr>
          <p:nvPr/>
        </p:nvSpPr>
        <p:spPr>
          <a:xfrm>
            <a:off x="628560" y="5593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 dirty="0"/>
              <a:t>И</a:t>
            </a:r>
            <a:r>
              <a:rPr lang="ru-RU" dirty="0" smtClean="0"/>
              <a:t>ндикаторы </a:t>
            </a:r>
            <a:r>
              <a:rPr lang="ru-RU" dirty="0"/>
              <a:t>эффективности </a:t>
            </a:r>
            <a:r>
              <a:rPr lang="ru-RU" dirty="0" smtClean="0"/>
              <a:t>проекта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59745" y="1706595"/>
            <a:ext cx="4572000" cy="21861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NPV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432.615,38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IRR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42%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Точка безубыточности – 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14 832 покупателя </a:t>
            </a:r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Срок окупаемости – 0,14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Рентабельность продукта –14,3%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Рентабельность проекта – 58,3%</a:t>
            </a:r>
          </a:p>
        </p:txBody>
      </p:sp>
      <p:grpSp>
        <p:nvGrpSpPr>
          <p:cNvPr id="47" name="Google Shape;7537;p58"/>
          <p:cNvGrpSpPr/>
          <p:nvPr/>
        </p:nvGrpSpPr>
        <p:grpSpPr>
          <a:xfrm>
            <a:off x="796200" y="1699488"/>
            <a:ext cx="712557" cy="785901"/>
            <a:chOff x="4206459" y="1191441"/>
            <a:chExt cx="712557" cy="785901"/>
          </a:xfrm>
        </p:grpSpPr>
        <p:sp>
          <p:nvSpPr>
            <p:cNvPr id="48" name="Google Shape;7538;p58"/>
            <p:cNvSpPr/>
            <p:nvPr/>
          </p:nvSpPr>
          <p:spPr>
            <a:xfrm>
              <a:off x="4548248" y="1328649"/>
              <a:ext cx="325201" cy="322547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81C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539;p58"/>
            <p:cNvSpPr/>
            <p:nvPr/>
          </p:nvSpPr>
          <p:spPr>
            <a:xfrm>
              <a:off x="4557499" y="1656607"/>
              <a:ext cx="306674" cy="306648"/>
            </a:xfrm>
            <a:custGeom>
              <a:avLst/>
              <a:gdLst/>
              <a:ahLst/>
              <a:cxnLst/>
              <a:rect l="l" t="t" r="r" b="b"/>
              <a:pathLst>
                <a:path w="24034" h="24032" extrusionOk="0">
                  <a:moveTo>
                    <a:pt x="12017" y="4775"/>
                  </a:moveTo>
                  <a:cubicBezTo>
                    <a:pt x="16016" y="4775"/>
                    <a:pt x="19258" y="8018"/>
                    <a:pt x="19258" y="12017"/>
                  </a:cubicBezTo>
                  <a:cubicBezTo>
                    <a:pt x="19258" y="16015"/>
                    <a:pt x="16016" y="19256"/>
                    <a:pt x="12019" y="19256"/>
                  </a:cubicBezTo>
                  <a:lnTo>
                    <a:pt x="12017" y="19256"/>
                  </a:lnTo>
                  <a:cubicBezTo>
                    <a:pt x="8019" y="19256"/>
                    <a:pt x="4778" y="16015"/>
                    <a:pt x="4778" y="12017"/>
                  </a:cubicBezTo>
                  <a:cubicBezTo>
                    <a:pt x="4778" y="8018"/>
                    <a:pt x="8019" y="4775"/>
                    <a:pt x="12017" y="4775"/>
                  </a:cubicBezTo>
                  <a:close/>
                  <a:moveTo>
                    <a:pt x="10336" y="0"/>
                  </a:moveTo>
                  <a:cubicBezTo>
                    <a:pt x="9932" y="0"/>
                    <a:pt x="9604" y="327"/>
                    <a:pt x="9604" y="732"/>
                  </a:cubicBezTo>
                  <a:lnTo>
                    <a:pt x="9604" y="2689"/>
                  </a:lnTo>
                  <a:cubicBezTo>
                    <a:pt x="8734" y="2913"/>
                    <a:pt x="7902" y="3259"/>
                    <a:pt x="7128" y="3714"/>
                  </a:cubicBezTo>
                  <a:lnTo>
                    <a:pt x="5745" y="2330"/>
                  </a:lnTo>
                  <a:cubicBezTo>
                    <a:pt x="5602" y="2187"/>
                    <a:pt x="5415" y="2115"/>
                    <a:pt x="5228" y="2115"/>
                  </a:cubicBezTo>
                  <a:cubicBezTo>
                    <a:pt x="5040" y="2115"/>
                    <a:pt x="4853" y="2187"/>
                    <a:pt x="4710" y="2330"/>
                  </a:cubicBezTo>
                  <a:lnTo>
                    <a:pt x="2332" y="4708"/>
                  </a:lnTo>
                  <a:cubicBezTo>
                    <a:pt x="2046" y="4995"/>
                    <a:pt x="2046" y="5457"/>
                    <a:pt x="2332" y="5744"/>
                  </a:cubicBezTo>
                  <a:lnTo>
                    <a:pt x="3716" y="7128"/>
                  </a:lnTo>
                  <a:cubicBezTo>
                    <a:pt x="3260" y="7900"/>
                    <a:pt x="2915" y="8734"/>
                    <a:pt x="2691" y="9602"/>
                  </a:cubicBezTo>
                  <a:lnTo>
                    <a:pt x="734" y="9602"/>
                  </a:lnTo>
                  <a:cubicBezTo>
                    <a:pt x="329" y="9602"/>
                    <a:pt x="1" y="9930"/>
                    <a:pt x="1" y="10335"/>
                  </a:cubicBezTo>
                  <a:lnTo>
                    <a:pt x="1" y="13698"/>
                  </a:lnTo>
                  <a:cubicBezTo>
                    <a:pt x="1" y="14101"/>
                    <a:pt x="329" y="14430"/>
                    <a:pt x="734" y="14430"/>
                  </a:cubicBezTo>
                  <a:lnTo>
                    <a:pt x="2691" y="14430"/>
                  </a:lnTo>
                  <a:cubicBezTo>
                    <a:pt x="2915" y="15298"/>
                    <a:pt x="3260" y="16132"/>
                    <a:pt x="3716" y="16904"/>
                  </a:cubicBezTo>
                  <a:lnTo>
                    <a:pt x="2332" y="18289"/>
                  </a:lnTo>
                  <a:cubicBezTo>
                    <a:pt x="2046" y="18574"/>
                    <a:pt x="2046" y="19038"/>
                    <a:pt x="2332" y="19323"/>
                  </a:cubicBezTo>
                  <a:lnTo>
                    <a:pt x="4710" y="21701"/>
                  </a:lnTo>
                  <a:cubicBezTo>
                    <a:pt x="4853" y="21845"/>
                    <a:pt x="5040" y="21916"/>
                    <a:pt x="5228" y="21916"/>
                  </a:cubicBezTo>
                  <a:cubicBezTo>
                    <a:pt x="5415" y="21916"/>
                    <a:pt x="5602" y="21845"/>
                    <a:pt x="5745" y="21701"/>
                  </a:cubicBezTo>
                  <a:lnTo>
                    <a:pt x="7128" y="20318"/>
                  </a:lnTo>
                  <a:cubicBezTo>
                    <a:pt x="7902" y="20774"/>
                    <a:pt x="8736" y="21118"/>
                    <a:pt x="9604" y="21343"/>
                  </a:cubicBezTo>
                  <a:lnTo>
                    <a:pt x="9604" y="23299"/>
                  </a:lnTo>
                  <a:cubicBezTo>
                    <a:pt x="9604" y="23705"/>
                    <a:pt x="9932" y="24031"/>
                    <a:pt x="10336" y="24031"/>
                  </a:cubicBezTo>
                  <a:lnTo>
                    <a:pt x="13699" y="24031"/>
                  </a:lnTo>
                  <a:cubicBezTo>
                    <a:pt x="14104" y="24031"/>
                    <a:pt x="14432" y="23705"/>
                    <a:pt x="14432" y="23299"/>
                  </a:cubicBezTo>
                  <a:lnTo>
                    <a:pt x="14432" y="21343"/>
                  </a:lnTo>
                  <a:cubicBezTo>
                    <a:pt x="15300" y="21118"/>
                    <a:pt x="16134" y="20773"/>
                    <a:pt x="16906" y="20318"/>
                  </a:cubicBezTo>
                  <a:lnTo>
                    <a:pt x="18290" y="21701"/>
                  </a:lnTo>
                  <a:cubicBezTo>
                    <a:pt x="18433" y="21844"/>
                    <a:pt x="18620" y="21915"/>
                    <a:pt x="18808" y="21915"/>
                  </a:cubicBezTo>
                  <a:cubicBezTo>
                    <a:pt x="18995" y="21915"/>
                    <a:pt x="19182" y="21844"/>
                    <a:pt x="19326" y="21701"/>
                  </a:cubicBezTo>
                  <a:lnTo>
                    <a:pt x="21704" y="19323"/>
                  </a:lnTo>
                  <a:cubicBezTo>
                    <a:pt x="21989" y="19037"/>
                    <a:pt x="21989" y="18574"/>
                    <a:pt x="21704" y="18287"/>
                  </a:cubicBezTo>
                  <a:lnTo>
                    <a:pt x="20320" y="16904"/>
                  </a:lnTo>
                  <a:cubicBezTo>
                    <a:pt x="20775" y="16130"/>
                    <a:pt x="21121" y="15298"/>
                    <a:pt x="21345" y="14430"/>
                  </a:cubicBezTo>
                  <a:lnTo>
                    <a:pt x="23302" y="14430"/>
                  </a:lnTo>
                  <a:cubicBezTo>
                    <a:pt x="23705" y="14430"/>
                    <a:pt x="24034" y="14101"/>
                    <a:pt x="24034" y="13696"/>
                  </a:cubicBezTo>
                  <a:lnTo>
                    <a:pt x="24034" y="10334"/>
                  </a:lnTo>
                  <a:cubicBezTo>
                    <a:pt x="24034" y="9930"/>
                    <a:pt x="23705" y="9602"/>
                    <a:pt x="23302" y="9602"/>
                  </a:cubicBezTo>
                  <a:lnTo>
                    <a:pt x="21343" y="9602"/>
                  </a:lnTo>
                  <a:cubicBezTo>
                    <a:pt x="21121" y="8734"/>
                    <a:pt x="20775" y="7900"/>
                    <a:pt x="20320" y="7128"/>
                  </a:cubicBezTo>
                  <a:lnTo>
                    <a:pt x="21704" y="5744"/>
                  </a:lnTo>
                  <a:cubicBezTo>
                    <a:pt x="21989" y="5457"/>
                    <a:pt x="21989" y="4995"/>
                    <a:pt x="21704" y="4708"/>
                  </a:cubicBezTo>
                  <a:lnTo>
                    <a:pt x="19326" y="2330"/>
                  </a:lnTo>
                  <a:cubicBezTo>
                    <a:pt x="19182" y="2187"/>
                    <a:pt x="18995" y="2115"/>
                    <a:pt x="18808" y="2115"/>
                  </a:cubicBezTo>
                  <a:cubicBezTo>
                    <a:pt x="18620" y="2115"/>
                    <a:pt x="18433" y="2187"/>
                    <a:pt x="18290" y="2330"/>
                  </a:cubicBezTo>
                  <a:lnTo>
                    <a:pt x="16906" y="3714"/>
                  </a:lnTo>
                  <a:cubicBezTo>
                    <a:pt x="16133" y="3259"/>
                    <a:pt x="15300" y="2913"/>
                    <a:pt x="14430" y="2689"/>
                  </a:cubicBezTo>
                  <a:lnTo>
                    <a:pt x="14430" y="732"/>
                  </a:lnTo>
                  <a:cubicBezTo>
                    <a:pt x="14430" y="327"/>
                    <a:pt x="14104" y="0"/>
                    <a:pt x="1369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81C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540;p58"/>
            <p:cNvSpPr/>
            <p:nvPr/>
          </p:nvSpPr>
          <p:spPr>
            <a:xfrm>
              <a:off x="4251067" y="1523035"/>
              <a:ext cx="327536" cy="325023"/>
            </a:xfrm>
            <a:custGeom>
              <a:avLst/>
              <a:gdLst/>
              <a:ahLst/>
              <a:cxnLst/>
              <a:rect l="l" t="t" r="r" b="b"/>
              <a:pathLst>
                <a:path w="25669" h="25472" extrusionOk="0">
                  <a:moveTo>
                    <a:pt x="12840" y="5002"/>
                  </a:moveTo>
                  <a:cubicBezTo>
                    <a:pt x="13949" y="5002"/>
                    <a:pt x="15075" y="5242"/>
                    <a:pt x="16144" y="5747"/>
                  </a:cubicBezTo>
                  <a:cubicBezTo>
                    <a:pt x="20003" y="7575"/>
                    <a:pt x="21651" y="12185"/>
                    <a:pt x="19822" y="16044"/>
                  </a:cubicBezTo>
                  <a:cubicBezTo>
                    <a:pt x="18501" y="18836"/>
                    <a:pt x="15726" y="20470"/>
                    <a:pt x="12830" y="20470"/>
                  </a:cubicBezTo>
                  <a:cubicBezTo>
                    <a:pt x="11721" y="20470"/>
                    <a:pt x="10595" y="20230"/>
                    <a:pt x="9525" y="19724"/>
                  </a:cubicBezTo>
                  <a:cubicBezTo>
                    <a:pt x="5666" y="17897"/>
                    <a:pt x="4018" y="13286"/>
                    <a:pt x="5845" y="9427"/>
                  </a:cubicBezTo>
                  <a:cubicBezTo>
                    <a:pt x="7167" y="6636"/>
                    <a:pt x="9944" y="5002"/>
                    <a:pt x="12840" y="5002"/>
                  </a:cubicBezTo>
                  <a:close/>
                  <a:moveTo>
                    <a:pt x="10471" y="1"/>
                  </a:moveTo>
                  <a:cubicBezTo>
                    <a:pt x="10383" y="1"/>
                    <a:pt x="10294" y="16"/>
                    <a:pt x="10208" y="47"/>
                  </a:cubicBezTo>
                  <a:lnTo>
                    <a:pt x="6824" y="1256"/>
                  </a:lnTo>
                  <a:cubicBezTo>
                    <a:pt x="6417" y="1401"/>
                    <a:pt x="6206" y="1848"/>
                    <a:pt x="6351" y="2255"/>
                  </a:cubicBezTo>
                  <a:lnTo>
                    <a:pt x="7054" y="4223"/>
                  </a:lnTo>
                  <a:cubicBezTo>
                    <a:pt x="6262" y="4761"/>
                    <a:pt x="5548" y="5408"/>
                    <a:pt x="4934" y="6145"/>
                  </a:cubicBezTo>
                  <a:lnTo>
                    <a:pt x="3045" y="5249"/>
                  </a:lnTo>
                  <a:cubicBezTo>
                    <a:pt x="2937" y="5199"/>
                    <a:pt x="2823" y="5174"/>
                    <a:pt x="2711" y="5174"/>
                  </a:cubicBezTo>
                  <a:cubicBezTo>
                    <a:pt x="2418" y="5174"/>
                    <a:pt x="2137" y="5340"/>
                    <a:pt x="2004" y="5623"/>
                  </a:cubicBezTo>
                  <a:lnTo>
                    <a:pt x="467" y="8868"/>
                  </a:lnTo>
                  <a:cubicBezTo>
                    <a:pt x="282" y="9259"/>
                    <a:pt x="449" y="9725"/>
                    <a:pt x="840" y="9909"/>
                  </a:cubicBezTo>
                  <a:lnTo>
                    <a:pt x="2729" y="10804"/>
                  </a:lnTo>
                  <a:cubicBezTo>
                    <a:pt x="2548" y="11744"/>
                    <a:pt x="2500" y="12707"/>
                    <a:pt x="2587" y="13661"/>
                  </a:cubicBezTo>
                  <a:lnTo>
                    <a:pt x="619" y="14364"/>
                  </a:lnTo>
                  <a:cubicBezTo>
                    <a:pt x="212" y="14510"/>
                    <a:pt x="1" y="14957"/>
                    <a:pt x="145" y="15363"/>
                  </a:cubicBezTo>
                  <a:lnTo>
                    <a:pt x="1354" y="18747"/>
                  </a:lnTo>
                  <a:cubicBezTo>
                    <a:pt x="1467" y="19067"/>
                    <a:pt x="1768" y="19265"/>
                    <a:pt x="2089" y="19265"/>
                  </a:cubicBezTo>
                  <a:cubicBezTo>
                    <a:pt x="2177" y="19265"/>
                    <a:pt x="2266" y="19251"/>
                    <a:pt x="2353" y="19219"/>
                  </a:cubicBezTo>
                  <a:lnTo>
                    <a:pt x="4321" y="18516"/>
                  </a:lnTo>
                  <a:cubicBezTo>
                    <a:pt x="4859" y="19309"/>
                    <a:pt x="5506" y="20023"/>
                    <a:pt x="6243" y="20637"/>
                  </a:cubicBezTo>
                  <a:lnTo>
                    <a:pt x="5347" y="22526"/>
                  </a:lnTo>
                  <a:cubicBezTo>
                    <a:pt x="5163" y="22917"/>
                    <a:pt x="5330" y="23383"/>
                    <a:pt x="5721" y="23567"/>
                  </a:cubicBezTo>
                  <a:lnTo>
                    <a:pt x="8966" y="25104"/>
                  </a:lnTo>
                  <a:cubicBezTo>
                    <a:pt x="9074" y="25155"/>
                    <a:pt x="9188" y="25179"/>
                    <a:pt x="9300" y="25179"/>
                  </a:cubicBezTo>
                  <a:cubicBezTo>
                    <a:pt x="9593" y="25179"/>
                    <a:pt x="9874" y="25014"/>
                    <a:pt x="10007" y="24731"/>
                  </a:cubicBezTo>
                  <a:lnTo>
                    <a:pt x="10902" y="22842"/>
                  </a:lnTo>
                  <a:cubicBezTo>
                    <a:pt x="11540" y="22964"/>
                    <a:pt x="12187" y="23026"/>
                    <a:pt x="12836" y="23026"/>
                  </a:cubicBezTo>
                  <a:cubicBezTo>
                    <a:pt x="13144" y="23026"/>
                    <a:pt x="13452" y="23012"/>
                    <a:pt x="13759" y="22984"/>
                  </a:cubicBezTo>
                  <a:lnTo>
                    <a:pt x="14462" y="24952"/>
                  </a:lnTo>
                  <a:cubicBezTo>
                    <a:pt x="14577" y="25272"/>
                    <a:pt x="14878" y="25471"/>
                    <a:pt x="15200" y="25471"/>
                  </a:cubicBezTo>
                  <a:cubicBezTo>
                    <a:pt x="15286" y="25471"/>
                    <a:pt x="15375" y="25457"/>
                    <a:pt x="15461" y="25426"/>
                  </a:cubicBezTo>
                  <a:lnTo>
                    <a:pt x="18845" y="24217"/>
                  </a:lnTo>
                  <a:cubicBezTo>
                    <a:pt x="19252" y="24071"/>
                    <a:pt x="19463" y="23625"/>
                    <a:pt x="19318" y="23218"/>
                  </a:cubicBezTo>
                  <a:lnTo>
                    <a:pt x="18615" y="21250"/>
                  </a:lnTo>
                  <a:cubicBezTo>
                    <a:pt x="19407" y="20712"/>
                    <a:pt x="20121" y="20065"/>
                    <a:pt x="20735" y="19328"/>
                  </a:cubicBezTo>
                  <a:lnTo>
                    <a:pt x="22624" y="20223"/>
                  </a:lnTo>
                  <a:cubicBezTo>
                    <a:pt x="22732" y="20274"/>
                    <a:pt x="22846" y="20298"/>
                    <a:pt x="22958" y="20298"/>
                  </a:cubicBezTo>
                  <a:cubicBezTo>
                    <a:pt x="23251" y="20298"/>
                    <a:pt x="23532" y="20133"/>
                    <a:pt x="23665" y="19850"/>
                  </a:cubicBezTo>
                  <a:lnTo>
                    <a:pt x="25202" y="16604"/>
                  </a:lnTo>
                  <a:cubicBezTo>
                    <a:pt x="25387" y="16214"/>
                    <a:pt x="25220" y="15748"/>
                    <a:pt x="24829" y="15564"/>
                  </a:cubicBezTo>
                  <a:lnTo>
                    <a:pt x="22940" y="14668"/>
                  </a:lnTo>
                  <a:cubicBezTo>
                    <a:pt x="23121" y="13727"/>
                    <a:pt x="23169" y="12766"/>
                    <a:pt x="23082" y="11812"/>
                  </a:cubicBezTo>
                  <a:lnTo>
                    <a:pt x="25050" y="11107"/>
                  </a:lnTo>
                  <a:cubicBezTo>
                    <a:pt x="25457" y="10963"/>
                    <a:pt x="25668" y="10515"/>
                    <a:pt x="25523" y="10108"/>
                  </a:cubicBezTo>
                  <a:lnTo>
                    <a:pt x="24315" y="6726"/>
                  </a:lnTo>
                  <a:cubicBezTo>
                    <a:pt x="24201" y="6406"/>
                    <a:pt x="23898" y="6207"/>
                    <a:pt x="23577" y="6207"/>
                  </a:cubicBezTo>
                  <a:cubicBezTo>
                    <a:pt x="23491" y="6207"/>
                    <a:pt x="23402" y="6221"/>
                    <a:pt x="23316" y="6252"/>
                  </a:cubicBezTo>
                  <a:lnTo>
                    <a:pt x="21348" y="6956"/>
                  </a:lnTo>
                  <a:cubicBezTo>
                    <a:pt x="20810" y="6162"/>
                    <a:pt x="20163" y="5450"/>
                    <a:pt x="19426" y="4836"/>
                  </a:cubicBezTo>
                  <a:lnTo>
                    <a:pt x="20320" y="2947"/>
                  </a:lnTo>
                  <a:cubicBezTo>
                    <a:pt x="20506" y="2556"/>
                    <a:pt x="20339" y="2090"/>
                    <a:pt x="19948" y="1906"/>
                  </a:cubicBezTo>
                  <a:lnTo>
                    <a:pt x="16703" y="369"/>
                  </a:lnTo>
                  <a:cubicBezTo>
                    <a:pt x="16595" y="318"/>
                    <a:pt x="16481" y="294"/>
                    <a:pt x="16369" y="294"/>
                  </a:cubicBezTo>
                  <a:cubicBezTo>
                    <a:pt x="16076" y="294"/>
                    <a:pt x="15795" y="459"/>
                    <a:pt x="15662" y="742"/>
                  </a:cubicBezTo>
                  <a:lnTo>
                    <a:pt x="14767" y="2631"/>
                  </a:lnTo>
                  <a:cubicBezTo>
                    <a:pt x="14130" y="2508"/>
                    <a:pt x="13485" y="2447"/>
                    <a:pt x="12839" y="2447"/>
                  </a:cubicBezTo>
                  <a:cubicBezTo>
                    <a:pt x="12529" y="2447"/>
                    <a:pt x="12219" y="2461"/>
                    <a:pt x="11910" y="2489"/>
                  </a:cubicBezTo>
                  <a:lnTo>
                    <a:pt x="11207" y="521"/>
                  </a:lnTo>
                  <a:cubicBezTo>
                    <a:pt x="11092" y="200"/>
                    <a:pt x="10791" y="1"/>
                    <a:pt x="1047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81C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541;p58"/>
            <p:cNvSpPr/>
            <p:nvPr/>
          </p:nvSpPr>
          <p:spPr>
            <a:xfrm>
              <a:off x="4277366" y="1220917"/>
              <a:ext cx="292242" cy="292217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81C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" name="Google Shape;7542;p58"/>
            <p:cNvGrpSpPr/>
            <p:nvPr/>
          </p:nvGrpSpPr>
          <p:grpSpPr>
            <a:xfrm>
              <a:off x="4644280" y="1290523"/>
              <a:ext cx="143716" cy="29463"/>
              <a:chOff x="4644280" y="1290523"/>
              <a:chExt cx="143716" cy="29463"/>
            </a:xfrm>
          </p:grpSpPr>
          <p:sp>
            <p:nvSpPr>
              <p:cNvPr id="82" name="Google Shape;7543;p58"/>
              <p:cNvSpPr/>
              <p:nvPr/>
            </p:nvSpPr>
            <p:spPr>
              <a:xfrm>
                <a:off x="4736292" y="1294223"/>
                <a:ext cx="51704" cy="25762"/>
              </a:xfrm>
              <a:custGeom>
                <a:avLst/>
                <a:gdLst/>
                <a:ahLst/>
                <a:cxnLst/>
                <a:rect l="l" t="t" r="r" b="b"/>
                <a:pathLst>
                  <a:path w="4052" h="2019" extrusionOk="0">
                    <a:moveTo>
                      <a:pt x="273" y="0"/>
                    </a:moveTo>
                    <a:cubicBezTo>
                      <a:pt x="158" y="0"/>
                      <a:pt x="53" y="81"/>
                      <a:pt x="29" y="199"/>
                    </a:cubicBezTo>
                    <a:cubicBezTo>
                      <a:pt x="0" y="339"/>
                      <a:pt x="87" y="475"/>
                      <a:pt x="225" y="507"/>
                    </a:cubicBezTo>
                    <a:cubicBezTo>
                      <a:pt x="1077" y="720"/>
                      <a:pt x="1895" y="1048"/>
                      <a:pt x="2655" y="1487"/>
                    </a:cubicBezTo>
                    <a:lnTo>
                      <a:pt x="2505" y="1740"/>
                    </a:lnTo>
                    <a:cubicBezTo>
                      <a:pt x="2459" y="1818"/>
                      <a:pt x="2511" y="1919"/>
                      <a:pt x="2603" y="1925"/>
                    </a:cubicBezTo>
                    <a:lnTo>
                      <a:pt x="3885" y="2018"/>
                    </a:lnTo>
                    <a:cubicBezTo>
                      <a:pt x="3889" y="2019"/>
                      <a:pt x="3892" y="2019"/>
                      <a:pt x="3896" y="2019"/>
                    </a:cubicBezTo>
                    <a:cubicBezTo>
                      <a:pt x="3991" y="2019"/>
                      <a:pt x="4052" y="1911"/>
                      <a:pt x="3999" y="1829"/>
                    </a:cubicBezTo>
                    <a:lnTo>
                      <a:pt x="3302" y="747"/>
                    </a:lnTo>
                    <a:cubicBezTo>
                      <a:pt x="3278" y="709"/>
                      <a:pt x="3238" y="690"/>
                      <a:pt x="3198" y="690"/>
                    </a:cubicBezTo>
                    <a:cubicBezTo>
                      <a:pt x="3157" y="690"/>
                      <a:pt x="3116" y="710"/>
                      <a:pt x="3093" y="750"/>
                    </a:cubicBezTo>
                    <a:lnTo>
                      <a:pt x="2917" y="1048"/>
                    </a:lnTo>
                    <a:cubicBezTo>
                      <a:pt x="2108" y="582"/>
                      <a:pt x="1237" y="231"/>
                      <a:pt x="330" y="7"/>
                    </a:cubicBezTo>
                    <a:cubicBezTo>
                      <a:pt x="311" y="3"/>
                      <a:pt x="292" y="0"/>
                      <a:pt x="273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7544;p58"/>
              <p:cNvSpPr/>
              <p:nvPr/>
            </p:nvSpPr>
            <p:spPr>
              <a:xfrm>
                <a:off x="4700066" y="1290523"/>
                <a:ext cx="32206" cy="7988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626" extrusionOk="0">
                    <a:moveTo>
                      <a:pt x="787" y="1"/>
                    </a:moveTo>
                    <a:cubicBezTo>
                      <a:pt x="606" y="1"/>
                      <a:pt x="423" y="7"/>
                      <a:pt x="242" y="18"/>
                    </a:cubicBezTo>
                    <a:cubicBezTo>
                      <a:pt x="104" y="31"/>
                      <a:pt x="0" y="151"/>
                      <a:pt x="10" y="291"/>
                    </a:cubicBezTo>
                    <a:cubicBezTo>
                      <a:pt x="21" y="425"/>
                      <a:pt x="131" y="526"/>
                      <a:pt x="264" y="526"/>
                    </a:cubicBezTo>
                    <a:cubicBezTo>
                      <a:pt x="269" y="526"/>
                      <a:pt x="274" y="526"/>
                      <a:pt x="279" y="526"/>
                    </a:cubicBezTo>
                    <a:cubicBezTo>
                      <a:pt x="447" y="516"/>
                      <a:pt x="617" y="510"/>
                      <a:pt x="787" y="510"/>
                    </a:cubicBezTo>
                    <a:cubicBezTo>
                      <a:pt x="1261" y="512"/>
                      <a:pt x="1735" y="548"/>
                      <a:pt x="2204" y="622"/>
                    </a:cubicBezTo>
                    <a:cubicBezTo>
                      <a:pt x="2218" y="624"/>
                      <a:pt x="2232" y="626"/>
                      <a:pt x="2246" y="626"/>
                    </a:cubicBezTo>
                    <a:cubicBezTo>
                      <a:pt x="2364" y="626"/>
                      <a:pt x="2469" y="542"/>
                      <a:pt x="2495" y="422"/>
                    </a:cubicBezTo>
                    <a:cubicBezTo>
                      <a:pt x="2524" y="281"/>
                      <a:pt x="2430" y="145"/>
                      <a:pt x="2289" y="121"/>
                    </a:cubicBezTo>
                    <a:cubicBezTo>
                      <a:pt x="1792" y="41"/>
                      <a:pt x="1289" y="1"/>
                      <a:pt x="787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7545;p58"/>
              <p:cNvSpPr/>
              <p:nvPr/>
            </p:nvSpPr>
            <p:spPr>
              <a:xfrm>
                <a:off x="4644280" y="1300641"/>
                <a:ext cx="20225" cy="13283"/>
              </a:xfrm>
              <a:custGeom>
                <a:avLst/>
                <a:gdLst/>
                <a:ahLst/>
                <a:cxnLst/>
                <a:rect l="l" t="t" r="r" b="b"/>
                <a:pathLst>
                  <a:path w="1585" h="1041" extrusionOk="0">
                    <a:moveTo>
                      <a:pt x="1331" y="0"/>
                    </a:moveTo>
                    <a:cubicBezTo>
                      <a:pt x="1304" y="0"/>
                      <a:pt x="1277" y="6"/>
                      <a:pt x="1251" y="16"/>
                    </a:cubicBezTo>
                    <a:cubicBezTo>
                      <a:pt x="880" y="175"/>
                      <a:pt x="518" y="356"/>
                      <a:pt x="170" y="558"/>
                    </a:cubicBezTo>
                    <a:cubicBezTo>
                      <a:pt x="60" y="622"/>
                      <a:pt x="1" y="758"/>
                      <a:pt x="47" y="876"/>
                    </a:cubicBezTo>
                    <a:cubicBezTo>
                      <a:pt x="87" y="979"/>
                      <a:pt x="185" y="1040"/>
                      <a:pt x="287" y="1040"/>
                    </a:cubicBezTo>
                    <a:cubicBezTo>
                      <a:pt x="330" y="1040"/>
                      <a:pt x="373" y="1029"/>
                      <a:pt x="414" y="1006"/>
                    </a:cubicBezTo>
                    <a:cubicBezTo>
                      <a:pt x="729" y="822"/>
                      <a:pt x="1056" y="657"/>
                      <a:pt x="1391" y="513"/>
                    </a:cubicBezTo>
                    <a:cubicBezTo>
                      <a:pt x="1520" y="457"/>
                      <a:pt x="1584" y="311"/>
                      <a:pt x="1540" y="178"/>
                    </a:cubicBezTo>
                    <a:lnTo>
                      <a:pt x="1527" y="141"/>
                    </a:lnTo>
                    <a:cubicBezTo>
                      <a:pt x="1497" y="55"/>
                      <a:pt x="1417" y="0"/>
                      <a:pt x="1331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7546;p58"/>
              <p:cNvSpPr/>
              <p:nvPr/>
            </p:nvSpPr>
            <p:spPr>
              <a:xfrm>
                <a:off x="4667822" y="1291888"/>
                <a:ext cx="27779" cy="11433"/>
              </a:xfrm>
              <a:custGeom>
                <a:avLst/>
                <a:gdLst/>
                <a:ahLst/>
                <a:cxnLst/>
                <a:rect l="l" t="t" r="r" b="b"/>
                <a:pathLst>
                  <a:path w="2177" h="896" extrusionOk="0">
                    <a:moveTo>
                      <a:pt x="1906" y="0"/>
                    </a:moveTo>
                    <a:cubicBezTo>
                      <a:pt x="1894" y="0"/>
                      <a:pt x="1883" y="1"/>
                      <a:pt x="1871" y="3"/>
                    </a:cubicBezTo>
                    <a:lnTo>
                      <a:pt x="1871" y="4"/>
                    </a:lnTo>
                    <a:cubicBezTo>
                      <a:pt x="1306" y="88"/>
                      <a:pt x="748" y="220"/>
                      <a:pt x="205" y="400"/>
                    </a:cubicBezTo>
                    <a:cubicBezTo>
                      <a:pt x="71" y="446"/>
                      <a:pt x="0" y="592"/>
                      <a:pt x="47" y="725"/>
                    </a:cubicBezTo>
                    <a:cubicBezTo>
                      <a:pt x="84" y="830"/>
                      <a:pt x="182" y="896"/>
                      <a:pt x="288" y="896"/>
                    </a:cubicBezTo>
                    <a:cubicBezTo>
                      <a:pt x="315" y="896"/>
                      <a:pt x="343" y="891"/>
                      <a:pt x="370" y="882"/>
                    </a:cubicBezTo>
                    <a:cubicBezTo>
                      <a:pt x="881" y="714"/>
                      <a:pt x="1406" y="587"/>
                      <a:pt x="1940" y="509"/>
                    </a:cubicBezTo>
                    <a:cubicBezTo>
                      <a:pt x="2079" y="490"/>
                      <a:pt x="2177" y="360"/>
                      <a:pt x="2157" y="220"/>
                    </a:cubicBezTo>
                    <a:cubicBezTo>
                      <a:pt x="2140" y="93"/>
                      <a:pt x="2031" y="0"/>
                      <a:pt x="1906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" name="Google Shape;7547;p58"/>
            <p:cNvGrpSpPr/>
            <p:nvPr/>
          </p:nvGrpSpPr>
          <p:grpSpPr>
            <a:xfrm>
              <a:off x="4356567" y="1191441"/>
              <a:ext cx="143690" cy="29488"/>
              <a:chOff x="4356567" y="1191441"/>
              <a:chExt cx="143690" cy="29488"/>
            </a:xfrm>
          </p:grpSpPr>
          <p:sp>
            <p:nvSpPr>
              <p:cNvPr id="78" name="Google Shape;7548;p58"/>
              <p:cNvSpPr/>
              <p:nvPr/>
            </p:nvSpPr>
            <p:spPr>
              <a:xfrm>
                <a:off x="4448554" y="1195154"/>
                <a:ext cx="51704" cy="25775"/>
              </a:xfrm>
              <a:custGeom>
                <a:avLst/>
                <a:gdLst/>
                <a:ahLst/>
                <a:cxnLst/>
                <a:rect l="l" t="t" r="r" b="b"/>
                <a:pathLst>
                  <a:path w="4052" h="2020" extrusionOk="0">
                    <a:moveTo>
                      <a:pt x="272" y="1"/>
                    </a:moveTo>
                    <a:cubicBezTo>
                      <a:pt x="157" y="1"/>
                      <a:pt x="54" y="82"/>
                      <a:pt x="29" y="200"/>
                    </a:cubicBezTo>
                    <a:cubicBezTo>
                      <a:pt x="0" y="338"/>
                      <a:pt x="87" y="474"/>
                      <a:pt x="225" y="507"/>
                    </a:cubicBezTo>
                    <a:cubicBezTo>
                      <a:pt x="1077" y="719"/>
                      <a:pt x="1895" y="1049"/>
                      <a:pt x="2657" y="1486"/>
                    </a:cubicBezTo>
                    <a:lnTo>
                      <a:pt x="2505" y="1740"/>
                    </a:lnTo>
                    <a:cubicBezTo>
                      <a:pt x="2459" y="1819"/>
                      <a:pt x="2511" y="1918"/>
                      <a:pt x="2603" y="1926"/>
                    </a:cubicBezTo>
                    <a:lnTo>
                      <a:pt x="3887" y="2019"/>
                    </a:lnTo>
                    <a:cubicBezTo>
                      <a:pt x="3890" y="2019"/>
                      <a:pt x="3893" y="2019"/>
                      <a:pt x="3895" y="2019"/>
                    </a:cubicBezTo>
                    <a:cubicBezTo>
                      <a:pt x="3991" y="2019"/>
                      <a:pt x="4052" y="1913"/>
                      <a:pt x="3999" y="1830"/>
                    </a:cubicBezTo>
                    <a:lnTo>
                      <a:pt x="3302" y="746"/>
                    </a:lnTo>
                    <a:cubicBezTo>
                      <a:pt x="3278" y="709"/>
                      <a:pt x="3239" y="690"/>
                      <a:pt x="3200" y="690"/>
                    </a:cubicBezTo>
                    <a:cubicBezTo>
                      <a:pt x="3159" y="690"/>
                      <a:pt x="3118" y="711"/>
                      <a:pt x="3094" y="751"/>
                    </a:cubicBezTo>
                    <a:lnTo>
                      <a:pt x="2917" y="1047"/>
                    </a:lnTo>
                    <a:cubicBezTo>
                      <a:pt x="2108" y="581"/>
                      <a:pt x="1237" y="230"/>
                      <a:pt x="330" y="8"/>
                    </a:cubicBezTo>
                    <a:cubicBezTo>
                      <a:pt x="311" y="3"/>
                      <a:pt x="291" y="1"/>
                      <a:pt x="272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549;p58"/>
              <p:cNvSpPr/>
              <p:nvPr/>
            </p:nvSpPr>
            <p:spPr>
              <a:xfrm>
                <a:off x="4412341" y="1191441"/>
                <a:ext cx="32206" cy="8013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628" extrusionOk="0">
                    <a:moveTo>
                      <a:pt x="787" y="1"/>
                    </a:moveTo>
                    <a:cubicBezTo>
                      <a:pt x="605" y="1"/>
                      <a:pt x="424" y="7"/>
                      <a:pt x="241" y="19"/>
                    </a:cubicBezTo>
                    <a:cubicBezTo>
                      <a:pt x="103" y="31"/>
                      <a:pt x="1" y="153"/>
                      <a:pt x="11" y="291"/>
                    </a:cubicBezTo>
                    <a:cubicBezTo>
                      <a:pt x="20" y="425"/>
                      <a:pt x="132" y="528"/>
                      <a:pt x="263" y="528"/>
                    </a:cubicBezTo>
                    <a:cubicBezTo>
                      <a:pt x="268" y="528"/>
                      <a:pt x="273" y="528"/>
                      <a:pt x="278" y="528"/>
                    </a:cubicBezTo>
                    <a:cubicBezTo>
                      <a:pt x="448" y="518"/>
                      <a:pt x="617" y="512"/>
                      <a:pt x="787" y="512"/>
                    </a:cubicBezTo>
                    <a:cubicBezTo>
                      <a:pt x="1261" y="512"/>
                      <a:pt x="1734" y="550"/>
                      <a:pt x="2203" y="624"/>
                    </a:cubicBezTo>
                    <a:cubicBezTo>
                      <a:pt x="2217" y="626"/>
                      <a:pt x="2231" y="627"/>
                      <a:pt x="2245" y="627"/>
                    </a:cubicBezTo>
                    <a:cubicBezTo>
                      <a:pt x="2363" y="627"/>
                      <a:pt x="2470" y="544"/>
                      <a:pt x="2494" y="424"/>
                    </a:cubicBezTo>
                    <a:cubicBezTo>
                      <a:pt x="2523" y="283"/>
                      <a:pt x="2430" y="145"/>
                      <a:pt x="2288" y="121"/>
                    </a:cubicBezTo>
                    <a:cubicBezTo>
                      <a:pt x="1791" y="43"/>
                      <a:pt x="1288" y="3"/>
                      <a:pt x="787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7550;p58"/>
              <p:cNvSpPr/>
              <p:nvPr/>
            </p:nvSpPr>
            <p:spPr>
              <a:xfrm>
                <a:off x="4356567" y="1201573"/>
                <a:ext cx="20212" cy="13270"/>
              </a:xfrm>
              <a:custGeom>
                <a:avLst/>
                <a:gdLst/>
                <a:ahLst/>
                <a:cxnLst/>
                <a:rect l="l" t="t" r="r" b="b"/>
                <a:pathLst>
                  <a:path w="1584" h="1040" extrusionOk="0">
                    <a:moveTo>
                      <a:pt x="1330" y="1"/>
                    </a:moveTo>
                    <a:cubicBezTo>
                      <a:pt x="1303" y="1"/>
                      <a:pt x="1276" y="6"/>
                      <a:pt x="1249" y="17"/>
                    </a:cubicBezTo>
                    <a:cubicBezTo>
                      <a:pt x="878" y="174"/>
                      <a:pt x="518" y="355"/>
                      <a:pt x="168" y="557"/>
                    </a:cubicBezTo>
                    <a:cubicBezTo>
                      <a:pt x="58" y="621"/>
                      <a:pt x="0" y="757"/>
                      <a:pt x="47" y="876"/>
                    </a:cubicBezTo>
                    <a:cubicBezTo>
                      <a:pt x="86" y="979"/>
                      <a:pt x="183" y="1040"/>
                      <a:pt x="284" y="1040"/>
                    </a:cubicBezTo>
                    <a:cubicBezTo>
                      <a:pt x="327" y="1040"/>
                      <a:pt x="371" y="1029"/>
                      <a:pt x="412" y="1005"/>
                    </a:cubicBezTo>
                    <a:cubicBezTo>
                      <a:pt x="727" y="823"/>
                      <a:pt x="1054" y="658"/>
                      <a:pt x="1389" y="512"/>
                    </a:cubicBezTo>
                    <a:cubicBezTo>
                      <a:pt x="1518" y="458"/>
                      <a:pt x="1584" y="312"/>
                      <a:pt x="1538" y="177"/>
                    </a:cubicBezTo>
                    <a:lnTo>
                      <a:pt x="1525" y="141"/>
                    </a:lnTo>
                    <a:cubicBezTo>
                      <a:pt x="1496" y="54"/>
                      <a:pt x="1415" y="1"/>
                      <a:pt x="1330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7551;p58"/>
              <p:cNvSpPr/>
              <p:nvPr/>
            </p:nvSpPr>
            <p:spPr>
              <a:xfrm>
                <a:off x="4380084" y="1192832"/>
                <a:ext cx="27779" cy="11433"/>
              </a:xfrm>
              <a:custGeom>
                <a:avLst/>
                <a:gdLst/>
                <a:ahLst/>
                <a:cxnLst/>
                <a:rect l="l" t="t" r="r" b="b"/>
                <a:pathLst>
                  <a:path w="2177" h="896" extrusionOk="0">
                    <a:moveTo>
                      <a:pt x="1906" y="0"/>
                    </a:moveTo>
                    <a:cubicBezTo>
                      <a:pt x="1894" y="0"/>
                      <a:pt x="1883" y="1"/>
                      <a:pt x="1871" y="2"/>
                    </a:cubicBezTo>
                    <a:cubicBezTo>
                      <a:pt x="1306" y="87"/>
                      <a:pt x="748" y="220"/>
                      <a:pt x="205" y="400"/>
                    </a:cubicBezTo>
                    <a:cubicBezTo>
                      <a:pt x="71" y="444"/>
                      <a:pt x="0" y="590"/>
                      <a:pt x="47" y="725"/>
                    </a:cubicBezTo>
                    <a:cubicBezTo>
                      <a:pt x="84" y="829"/>
                      <a:pt x="183" y="895"/>
                      <a:pt x="288" y="895"/>
                    </a:cubicBezTo>
                    <a:cubicBezTo>
                      <a:pt x="316" y="895"/>
                      <a:pt x="343" y="891"/>
                      <a:pt x="370" y="882"/>
                    </a:cubicBezTo>
                    <a:cubicBezTo>
                      <a:pt x="883" y="712"/>
                      <a:pt x="1408" y="587"/>
                      <a:pt x="1941" y="507"/>
                    </a:cubicBezTo>
                    <a:cubicBezTo>
                      <a:pt x="2081" y="488"/>
                      <a:pt x="2177" y="360"/>
                      <a:pt x="2157" y="220"/>
                    </a:cubicBezTo>
                    <a:cubicBezTo>
                      <a:pt x="2140" y="93"/>
                      <a:pt x="2031" y="0"/>
                      <a:pt x="1906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7552;p58"/>
            <p:cNvGrpSpPr/>
            <p:nvPr/>
          </p:nvGrpSpPr>
          <p:grpSpPr>
            <a:xfrm>
              <a:off x="4339009" y="1863727"/>
              <a:ext cx="143703" cy="29476"/>
              <a:chOff x="4339009" y="1863727"/>
              <a:chExt cx="143703" cy="29476"/>
            </a:xfrm>
          </p:grpSpPr>
          <p:sp>
            <p:nvSpPr>
              <p:cNvPr id="74" name="Google Shape;7553;p58"/>
              <p:cNvSpPr/>
              <p:nvPr/>
            </p:nvSpPr>
            <p:spPr>
              <a:xfrm>
                <a:off x="4339009" y="1863727"/>
                <a:ext cx="51691" cy="25762"/>
              </a:xfrm>
              <a:custGeom>
                <a:avLst/>
                <a:gdLst/>
                <a:ahLst/>
                <a:cxnLst/>
                <a:rect l="l" t="t" r="r" b="b"/>
                <a:pathLst>
                  <a:path w="4051" h="2019" extrusionOk="0">
                    <a:moveTo>
                      <a:pt x="157" y="1"/>
                    </a:moveTo>
                    <a:cubicBezTo>
                      <a:pt x="61" y="1"/>
                      <a:pt x="1" y="107"/>
                      <a:pt x="54" y="190"/>
                    </a:cubicBezTo>
                    <a:lnTo>
                      <a:pt x="750" y="1274"/>
                    </a:lnTo>
                    <a:cubicBezTo>
                      <a:pt x="774" y="1311"/>
                      <a:pt x="813" y="1330"/>
                      <a:pt x="852" y="1330"/>
                    </a:cubicBezTo>
                    <a:cubicBezTo>
                      <a:pt x="893" y="1330"/>
                      <a:pt x="935" y="1309"/>
                      <a:pt x="958" y="1269"/>
                    </a:cubicBezTo>
                    <a:lnTo>
                      <a:pt x="1136" y="973"/>
                    </a:lnTo>
                    <a:cubicBezTo>
                      <a:pt x="1945" y="1439"/>
                      <a:pt x="2816" y="1788"/>
                      <a:pt x="3722" y="2012"/>
                    </a:cubicBezTo>
                    <a:cubicBezTo>
                      <a:pt x="3741" y="2017"/>
                      <a:pt x="3761" y="2019"/>
                      <a:pt x="3779" y="2019"/>
                    </a:cubicBezTo>
                    <a:cubicBezTo>
                      <a:pt x="3895" y="2019"/>
                      <a:pt x="3999" y="1938"/>
                      <a:pt x="4023" y="1820"/>
                    </a:cubicBezTo>
                    <a:cubicBezTo>
                      <a:pt x="4051" y="1682"/>
                      <a:pt x="3964" y="1546"/>
                      <a:pt x="3828" y="1512"/>
                    </a:cubicBezTo>
                    <a:cubicBezTo>
                      <a:pt x="2976" y="1301"/>
                      <a:pt x="2158" y="971"/>
                      <a:pt x="1396" y="534"/>
                    </a:cubicBezTo>
                    <a:lnTo>
                      <a:pt x="1548" y="279"/>
                    </a:lnTo>
                    <a:cubicBezTo>
                      <a:pt x="1594" y="201"/>
                      <a:pt x="1541" y="100"/>
                      <a:pt x="1450" y="94"/>
                    </a:cubicBezTo>
                    <a:lnTo>
                      <a:pt x="166" y="1"/>
                    </a:lnTo>
                    <a:cubicBezTo>
                      <a:pt x="163" y="1"/>
                      <a:pt x="160" y="1"/>
                      <a:pt x="157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54;p58"/>
              <p:cNvSpPr/>
              <p:nvPr/>
            </p:nvSpPr>
            <p:spPr>
              <a:xfrm>
                <a:off x="4394732" y="1885202"/>
                <a:ext cx="32193" cy="8001"/>
              </a:xfrm>
              <a:custGeom>
                <a:avLst/>
                <a:gdLst/>
                <a:ahLst/>
                <a:cxnLst/>
                <a:rect l="l" t="t" r="r" b="b"/>
                <a:pathLst>
                  <a:path w="2523" h="627" extrusionOk="0">
                    <a:moveTo>
                      <a:pt x="279" y="1"/>
                    </a:moveTo>
                    <a:cubicBezTo>
                      <a:pt x="160" y="1"/>
                      <a:pt x="54" y="84"/>
                      <a:pt x="29" y="204"/>
                    </a:cubicBezTo>
                    <a:cubicBezTo>
                      <a:pt x="1" y="345"/>
                      <a:pt x="93" y="483"/>
                      <a:pt x="236" y="507"/>
                    </a:cubicBezTo>
                    <a:cubicBezTo>
                      <a:pt x="732" y="585"/>
                      <a:pt x="1235" y="625"/>
                      <a:pt x="1738" y="627"/>
                    </a:cubicBezTo>
                    <a:cubicBezTo>
                      <a:pt x="1919" y="627"/>
                      <a:pt x="2102" y="621"/>
                      <a:pt x="2282" y="609"/>
                    </a:cubicBezTo>
                    <a:cubicBezTo>
                      <a:pt x="2420" y="596"/>
                      <a:pt x="2523" y="475"/>
                      <a:pt x="2513" y="337"/>
                    </a:cubicBezTo>
                    <a:cubicBezTo>
                      <a:pt x="2504" y="203"/>
                      <a:pt x="2392" y="100"/>
                      <a:pt x="2260" y="100"/>
                    </a:cubicBezTo>
                    <a:cubicBezTo>
                      <a:pt x="2255" y="100"/>
                      <a:pt x="2251" y="100"/>
                      <a:pt x="2246" y="100"/>
                    </a:cubicBezTo>
                    <a:cubicBezTo>
                      <a:pt x="2076" y="110"/>
                      <a:pt x="1908" y="116"/>
                      <a:pt x="1738" y="116"/>
                    </a:cubicBezTo>
                    <a:cubicBezTo>
                      <a:pt x="1262" y="116"/>
                      <a:pt x="790" y="78"/>
                      <a:pt x="321" y="4"/>
                    </a:cubicBezTo>
                    <a:cubicBezTo>
                      <a:pt x="307" y="2"/>
                      <a:pt x="293" y="1"/>
                      <a:pt x="279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555;p58"/>
              <p:cNvSpPr/>
              <p:nvPr/>
            </p:nvSpPr>
            <p:spPr>
              <a:xfrm>
                <a:off x="4462488" y="1869814"/>
                <a:ext cx="20225" cy="13258"/>
              </a:xfrm>
              <a:custGeom>
                <a:avLst/>
                <a:gdLst/>
                <a:ahLst/>
                <a:cxnLst/>
                <a:rect l="l" t="t" r="r" b="b"/>
                <a:pathLst>
                  <a:path w="1585" h="1039" extrusionOk="0">
                    <a:moveTo>
                      <a:pt x="1300" y="0"/>
                    </a:moveTo>
                    <a:cubicBezTo>
                      <a:pt x="1257" y="0"/>
                      <a:pt x="1213" y="11"/>
                      <a:pt x="1173" y="35"/>
                    </a:cubicBezTo>
                    <a:cubicBezTo>
                      <a:pt x="857" y="217"/>
                      <a:pt x="531" y="382"/>
                      <a:pt x="196" y="528"/>
                    </a:cubicBezTo>
                    <a:cubicBezTo>
                      <a:pt x="66" y="582"/>
                      <a:pt x="1" y="728"/>
                      <a:pt x="47" y="863"/>
                    </a:cubicBezTo>
                    <a:lnTo>
                      <a:pt x="60" y="899"/>
                    </a:lnTo>
                    <a:cubicBezTo>
                      <a:pt x="89" y="986"/>
                      <a:pt x="169" y="1039"/>
                      <a:pt x="255" y="1039"/>
                    </a:cubicBezTo>
                    <a:cubicBezTo>
                      <a:pt x="282" y="1039"/>
                      <a:pt x="309" y="1034"/>
                      <a:pt x="335" y="1023"/>
                    </a:cubicBezTo>
                    <a:cubicBezTo>
                      <a:pt x="707" y="866"/>
                      <a:pt x="1067" y="685"/>
                      <a:pt x="1416" y="483"/>
                    </a:cubicBezTo>
                    <a:cubicBezTo>
                      <a:pt x="1527" y="419"/>
                      <a:pt x="1584" y="283"/>
                      <a:pt x="1538" y="164"/>
                    </a:cubicBezTo>
                    <a:cubicBezTo>
                      <a:pt x="1499" y="61"/>
                      <a:pt x="1401" y="0"/>
                      <a:pt x="1300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556;p58"/>
              <p:cNvSpPr/>
              <p:nvPr/>
            </p:nvSpPr>
            <p:spPr>
              <a:xfrm>
                <a:off x="4431392" y="1880392"/>
                <a:ext cx="27804" cy="11433"/>
              </a:xfrm>
              <a:custGeom>
                <a:avLst/>
                <a:gdLst/>
                <a:ahLst/>
                <a:cxnLst/>
                <a:rect l="l" t="t" r="r" b="b"/>
                <a:pathLst>
                  <a:path w="2179" h="896" extrusionOk="0">
                    <a:moveTo>
                      <a:pt x="1890" y="1"/>
                    </a:moveTo>
                    <a:cubicBezTo>
                      <a:pt x="1863" y="1"/>
                      <a:pt x="1835" y="5"/>
                      <a:pt x="1808" y="14"/>
                    </a:cubicBezTo>
                    <a:cubicBezTo>
                      <a:pt x="1296" y="184"/>
                      <a:pt x="771" y="309"/>
                      <a:pt x="237" y="389"/>
                    </a:cubicBezTo>
                    <a:cubicBezTo>
                      <a:pt x="98" y="408"/>
                      <a:pt x="0" y="536"/>
                      <a:pt x="20" y="676"/>
                    </a:cubicBezTo>
                    <a:cubicBezTo>
                      <a:pt x="37" y="803"/>
                      <a:pt x="147" y="896"/>
                      <a:pt x="273" y="896"/>
                    </a:cubicBezTo>
                    <a:cubicBezTo>
                      <a:pt x="284" y="896"/>
                      <a:pt x="296" y="895"/>
                      <a:pt x="308" y="893"/>
                    </a:cubicBezTo>
                    <a:cubicBezTo>
                      <a:pt x="873" y="809"/>
                      <a:pt x="1430" y="676"/>
                      <a:pt x="1973" y="496"/>
                    </a:cubicBezTo>
                    <a:cubicBezTo>
                      <a:pt x="2106" y="451"/>
                      <a:pt x="2178" y="306"/>
                      <a:pt x="2132" y="171"/>
                    </a:cubicBezTo>
                    <a:cubicBezTo>
                      <a:pt x="2095" y="67"/>
                      <a:pt x="1996" y="1"/>
                      <a:pt x="1890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" name="Google Shape;7557;p58"/>
            <p:cNvGrpSpPr/>
            <p:nvPr/>
          </p:nvGrpSpPr>
          <p:grpSpPr>
            <a:xfrm>
              <a:off x="4206459" y="1607315"/>
              <a:ext cx="29539" cy="142899"/>
              <a:chOff x="4206459" y="1607315"/>
              <a:chExt cx="29539" cy="142899"/>
            </a:xfrm>
          </p:grpSpPr>
          <p:sp>
            <p:nvSpPr>
              <p:cNvPr id="70" name="Google Shape;7558;p58"/>
              <p:cNvSpPr/>
              <p:nvPr/>
            </p:nvSpPr>
            <p:spPr>
              <a:xfrm>
                <a:off x="4209840" y="1607315"/>
                <a:ext cx="26158" cy="50989"/>
              </a:xfrm>
              <a:custGeom>
                <a:avLst/>
                <a:gdLst/>
                <a:ahLst/>
                <a:cxnLst/>
                <a:rect l="l" t="t" r="r" b="b"/>
                <a:pathLst>
                  <a:path w="2050" h="3996" extrusionOk="0">
                    <a:moveTo>
                      <a:pt x="1920" y="0"/>
                    </a:moveTo>
                    <a:cubicBezTo>
                      <a:pt x="1898" y="0"/>
                      <a:pt x="1876" y="6"/>
                      <a:pt x="1854" y="20"/>
                    </a:cubicBezTo>
                    <a:lnTo>
                      <a:pt x="772" y="717"/>
                    </a:lnTo>
                    <a:cubicBezTo>
                      <a:pt x="695" y="766"/>
                      <a:pt x="697" y="878"/>
                      <a:pt x="775" y="926"/>
                    </a:cubicBezTo>
                    <a:lnTo>
                      <a:pt x="1073" y="1102"/>
                    </a:lnTo>
                    <a:cubicBezTo>
                      <a:pt x="607" y="1911"/>
                      <a:pt x="256" y="2782"/>
                      <a:pt x="32" y="3689"/>
                    </a:cubicBezTo>
                    <a:cubicBezTo>
                      <a:pt x="0" y="3825"/>
                      <a:pt x="87" y="3962"/>
                      <a:pt x="224" y="3990"/>
                    </a:cubicBezTo>
                    <a:cubicBezTo>
                      <a:pt x="242" y="3993"/>
                      <a:pt x="260" y="3995"/>
                      <a:pt x="278" y="3995"/>
                    </a:cubicBezTo>
                    <a:cubicBezTo>
                      <a:pt x="397" y="3995"/>
                      <a:pt x="502" y="3914"/>
                      <a:pt x="532" y="3794"/>
                    </a:cubicBezTo>
                    <a:cubicBezTo>
                      <a:pt x="743" y="2942"/>
                      <a:pt x="1073" y="2124"/>
                      <a:pt x="1512" y="1363"/>
                    </a:cubicBezTo>
                    <a:lnTo>
                      <a:pt x="1765" y="1514"/>
                    </a:lnTo>
                    <a:cubicBezTo>
                      <a:pt x="1785" y="1526"/>
                      <a:pt x="1806" y="1531"/>
                      <a:pt x="1827" y="1531"/>
                    </a:cubicBezTo>
                    <a:cubicBezTo>
                      <a:pt x="1888" y="1531"/>
                      <a:pt x="1946" y="1484"/>
                      <a:pt x="1951" y="1416"/>
                    </a:cubicBezTo>
                    <a:lnTo>
                      <a:pt x="2043" y="134"/>
                    </a:lnTo>
                    <a:cubicBezTo>
                      <a:pt x="2049" y="57"/>
                      <a:pt x="1988" y="0"/>
                      <a:pt x="1920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559;p58"/>
              <p:cNvSpPr/>
              <p:nvPr/>
            </p:nvSpPr>
            <p:spPr>
              <a:xfrm>
                <a:off x="4206459" y="1662910"/>
                <a:ext cx="8230" cy="3178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91" extrusionOk="0">
                    <a:moveTo>
                      <a:pt x="371" y="1"/>
                    </a:moveTo>
                    <a:cubicBezTo>
                      <a:pt x="249" y="1"/>
                      <a:pt x="141" y="89"/>
                      <a:pt x="121" y="212"/>
                    </a:cubicBezTo>
                    <a:cubicBezTo>
                      <a:pt x="41" y="709"/>
                      <a:pt x="1" y="1212"/>
                      <a:pt x="1" y="1714"/>
                    </a:cubicBezTo>
                    <a:cubicBezTo>
                      <a:pt x="1" y="1895"/>
                      <a:pt x="7" y="2078"/>
                      <a:pt x="19" y="2259"/>
                    </a:cubicBezTo>
                    <a:cubicBezTo>
                      <a:pt x="31" y="2390"/>
                      <a:pt x="140" y="2490"/>
                      <a:pt x="270" y="2490"/>
                    </a:cubicBezTo>
                    <a:cubicBezTo>
                      <a:pt x="277" y="2490"/>
                      <a:pt x="284" y="2490"/>
                      <a:pt x="291" y="2489"/>
                    </a:cubicBezTo>
                    <a:cubicBezTo>
                      <a:pt x="428" y="2480"/>
                      <a:pt x="534" y="2361"/>
                      <a:pt x="526" y="2222"/>
                    </a:cubicBezTo>
                    <a:cubicBezTo>
                      <a:pt x="517" y="2054"/>
                      <a:pt x="510" y="1884"/>
                      <a:pt x="510" y="1714"/>
                    </a:cubicBezTo>
                    <a:cubicBezTo>
                      <a:pt x="512" y="1240"/>
                      <a:pt x="549" y="766"/>
                      <a:pt x="622" y="297"/>
                    </a:cubicBezTo>
                    <a:cubicBezTo>
                      <a:pt x="645" y="163"/>
                      <a:pt x="557" y="35"/>
                      <a:pt x="422" y="6"/>
                    </a:cubicBezTo>
                    <a:cubicBezTo>
                      <a:pt x="405" y="2"/>
                      <a:pt x="388" y="1"/>
                      <a:pt x="371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560;p58"/>
              <p:cNvSpPr/>
              <p:nvPr/>
            </p:nvSpPr>
            <p:spPr>
              <a:xfrm>
                <a:off x="4216194" y="1730768"/>
                <a:ext cx="14227" cy="1944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1524" extrusionOk="0">
                    <a:moveTo>
                      <a:pt x="296" y="1"/>
                    </a:moveTo>
                    <a:cubicBezTo>
                      <a:pt x="267" y="1"/>
                      <a:pt x="237" y="5"/>
                      <a:pt x="208" y="15"/>
                    </a:cubicBezTo>
                    <a:lnTo>
                      <a:pt x="171" y="28"/>
                    </a:lnTo>
                    <a:cubicBezTo>
                      <a:pt x="58" y="67"/>
                      <a:pt x="0" y="193"/>
                      <a:pt x="47" y="304"/>
                    </a:cubicBezTo>
                    <a:cubicBezTo>
                      <a:pt x="205" y="675"/>
                      <a:pt x="384" y="1035"/>
                      <a:pt x="588" y="1385"/>
                    </a:cubicBezTo>
                    <a:cubicBezTo>
                      <a:pt x="637" y="1469"/>
                      <a:pt x="728" y="1524"/>
                      <a:pt x="822" y="1524"/>
                    </a:cubicBezTo>
                    <a:cubicBezTo>
                      <a:pt x="850" y="1524"/>
                      <a:pt x="879" y="1519"/>
                      <a:pt x="906" y="1508"/>
                    </a:cubicBezTo>
                    <a:cubicBezTo>
                      <a:pt x="1052" y="1450"/>
                      <a:pt x="1115" y="1277"/>
                      <a:pt x="1036" y="1141"/>
                    </a:cubicBezTo>
                    <a:cubicBezTo>
                      <a:pt x="852" y="826"/>
                      <a:pt x="687" y="499"/>
                      <a:pt x="543" y="164"/>
                    </a:cubicBezTo>
                    <a:cubicBezTo>
                      <a:pt x="499" y="63"/>
                      <a:pt x="400" y="1"/>
                      <a:pt x="296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561;p58"/>
              <p:cNvSpPr/>
              <p:nvPr/>
            </p:nvSpPr>
            <p:spPr>
              <a:xfrm>
                <a:off x="4207607" y="1699506"/>
                <a:ext cx="12045" cy="27153"/>
              </a:xfrm>
              <a:custGeom>
                <a:avLst/>
                <a:gdLst/>
                <a:ahLst/>
                <a:cxnLst/>
                <a:rect l="l" t="t" r="r" b="b"/>
                <a:pathLst>
                  <a:path w="944" h="2128" extrusionOk="0">
                    <a:moveTo>
                      <a:pt x="273" y="0"/>
                    </a:moveTo>
                    <a:cubicBezTo>
                      <a:pt x="261" y="0"/>
                      <a:pt x="249" y="1"/>
                      <a:pt x="238" y="3"/>
                    </a:cubicBezTo>
                    <a:cubicBezTo>
                      <a:pt x="98" y="22"/>
                      <a:pt x="1" y="150"/>
                      <a:pt x="20" y="289"/>
                    </a:cubicBezTo>
                    <a:lnTo>
                      <a:pt x="21" y="289"/>
                    </a:lnTo>
                    <a:cubicBezTo>
                      <a:pt x="105" y="854"/>
                      <a:pt x="238" y="1412"/>
                      <a:pt x="417" y="1955"/>
                    </a:cubicBezTo>
                    <a:cubicBezTo>
                      <a:pt x="454" y="2061"/>
                      <a:pt x="553" y="2127"/>
                      <a:pt x="658" y="2127"/>
                    </a:cubicBezTo>
                    <a:cubicBezTo>
                      <a:pt x="686" y="2127"/>
                      <a:pt x="714" y="2123"/>
                      <a:pt x="742" y="2113"/>
                    </a:cubicBezTo>
                    <a:cubicBezTo>
                      <a:pt x="875" y="2067"/>
                      <a:pt x="944" y="1923"/>
                      <a:pt x="899" y="1790"/>
                    </a:cubicBezTo>
                    <a:cubicBezTo>
                      <a:pt x="731" y="1279"/>
                      <a:pt x="604" y="754"/>
                      <a:pt x="526" y="220"/>
                    </a:cubicBezTo>
                    <a:cubicBezTo>
                      <a:pt x="508" y="93"/>
                      <a:pt x="398" y="0"/>
                      <a:pt x="273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" name="Google Shape;7562;p58"/>
            <p:cNvSpPr/>
            <p:nvPr/>
          </p:nvSpPr>
          <p:spPr>
            <a:xfrm>
              <a:off x="4250519" y="1416170"/>
              <a:ext cx="26783" cy="52303"/>
            </a:xfrm>
            <a:custGeom>
              <a:avLst/>
              <a:gdLst/>
              <a:ahLst/>
              <a:cxnLst/>
              <a:rect l="l" t="t" r="r" b="b"/>
              <a:pathLst>
                <a:path w="2099" h="4099" extrusionOk="0">
                  <a:moveTo>
                    <a:pt x="412" y="1"/>
                  </a:moveTo>
                  <a:cubicBezTo>
                    <a:pt x="358" y="1"/>
                    <a:pt x="305" y="37"/>
                    <a:pt x="292" y="98"/>
                  </a:cubicBezTo>
                  <a:lnTo>
                    <a:pt x="18" y="1357"/>
                  </a:lnTo>
                  <a:cubicBezTo>
                    <a:pt x="1" y="1436"/>
                    <a:pt x="62" y="1506"/>
                    <a:pt x="139" y="1506"/>
                  </a:cubicBezTo>
                  <a:cubicBezTo>
                    <a:pt x="149" y="1506"/>
                    <a:pt x="158" y="1505"/>
                    <a:pt x="169" y="1502"/>
                  </a:cubicBezTo>
                  <a:lnTo>
                    <a:pt x="503" y="1416"/>
                  </a:lnTo>
                  <a:cubicBezTo>
                    <a:pt x="745" y="2317"/>
                    <a:pt x="1113" y="3181"/>
                    <a:pt x="1597" y="3981"/>
                  </a:cubicBezTo>
                  <a:cubicBezTo>
                    <a:pt x="1644" y="4057"/>
                    <a:pt x="1725" y="4099"/>
                    <a:pt x="1809" y="4099"/>
                  </a:cubicBezTo>
                  <a:cubicBezTo>
                    <a:pt x="1856" y="4099"/>
                    <a:pt x="1903" y="4086"/>
                    <a:pt x="1946" y="4058"/>
                  </a:cubicBezTo>
                  <a:cubicBezTo>
                    <a:pt x="2063" y="3980"/>
                    <a:pt x="2098" y="3823"/>
                    <a:pt x="2024" y="3703"/>
                  </a:cubicBezTo>
                  <a:cubicBezTo>
                    <a:pt x="1571" y="2950"/>
                    <a:pt x="1225" y="2138"/>
                    <a:pt x="998" y="1291"/>
                  </a:cubicBezTo>
                  <a:lnTo>
                    <a:pt x="1283" y="1217"/>
                  </a:lnTo>
                  <a:cubicBezTo>
                    <a:pt x="1373" y="1195"/>
                    <a:pt x="1406" y="1086"/>
                    <a:pt x="1347" y="1017"/>
                  </a:cubicBezTo>
                  <a:lnTo>
                    <a:pt x="505" y="44"/>
                  </a:lnTo>
                  <a:cubicBezTo>
                    <a:pt x="479" y="14"/>
                    <a:pt x="445" y="1"/>
                    <a:pt x="41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563;p58"/>
            <p:cNvSpPr/>
            <p:nvPr/>
          </p:nvSpPr>
          <p:spPr>
            <a:xfrm>
              <a:off x="4276166" y="1471370"/>
              <a:ext cx="24359" cy="25290"/>
            </a:xfrm>
            <a:custGeom>
              <a:avLst/>
              <a:gdLst/>
              <a:ahLst/>
              <a:cxnLst/>
              <a:rect l="l" t="t" r="r" b="b"/>
              <a:pathLst>
                <a:path w="1909" h="1982" extrusionOk="0">
                  <a:moveTo>
                    <a:pt x="291" y="0"/>
                  </a:moveTo>
                  <a:cubicBezTo>
                    <a:pt x="243" y="0"/>
                    <a:pt x="195" y="14"/>
                    <a:pt x="152" y="41"/>
                  </a:cubicBezTo>
                  <a:cubicBezTo>
                    <a:pt x="30" y="121"/>
                    <a:pt x="0" y="285"/>
                    <a:pt x="85" y="403"/>
                  </a:cubicBezTo>
                  <a:cubicBezTo>
                    <a:pt x="380" y="810"/>
                    <a:pt x="706" y="1193"/>
                    <a:pt x="1062" y="1548"/>
                  </a:cubicBezTo>
                  <a:cubicBezTo>
                    <a:pt x="1190" y="1678"/>
                    <a:pt x="1323" y="1801"/>
                    <a:pt x="1459" y="1921"/>
                  </a:cubicBezTo>
                  <a:cubicBezTo>
                    <a:pt x="1507" y="1962"/>
                    <a:pt x="1566" y="1981"/>
                    <a:pt x="1624" y="1981"/>
                  </a:cubicBezTo>
                  <a:cubicBezTo>
                    <a:pt x="1695" y="1981"/>
                    <a:pt x="1766" y="1952"/>
                    <a:pt x="1816" y="1894"/>
                  </a:cubicBezTo>
                  <a:cubicBezTo>
                    <a:pt x="1909" y="1788"/>
                    <a:pt x="1898" y="1628"/>
                    <a:pt x="1794" y="1535"/>
                  </a:cubicBezTo>
                  <a:cubicBezTo>
                    <a:pt x="1665" y="1423"/>
                    <a:pt x="1542" y="1308"/>
                    <a:pt x="1422" y="1188"/>
                  </a:cubicBezTo>
                  <a:cubicBezTo>
                    <a:pt x="1087" y="851"/>
                    <a:pt x="778" y="490"/>
                    <a:pt x="500" y="107"/>
                  </a:cubicBezTo>
                  <a:cubicBezTo>
                    <a:pt x="449" y="38"/>
                    <a:pt x="371" y="0"/>
                    <a:pt x="29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7564;p58"/>
            <p:cNvSpPr/>
            <p:nvPr/>
          </p:nvSpPr>
          <p:spPr>
            <a:xfrm>
              <a:off x="4330231" y="1513121"/>
              <a:ext cx="21462" cy="10986"/>
            </a:xfrm>
            <a:custGeom>
              <a:avLst/>
              <a:gdLst/>
              <a:ahLst/>
              <a:cxnLst/>
              <a:rect l="l" t="t" r="r" b="b"/>
              <a:pathLst>
                <a:path w="1682" h="861" extrusionOk="0">
                  <a:moveTo>
                    <a:pt x="311" y="0"/>
                  </a:moveTo>
                  <a:cubicBezTo>
                    <a:pt x="211" y="0"/>
                    <a:pt x="116" y="56"/>
                    <a:pt x="69" y="151"/>
                  </a:cubicBezTo>
                  <a:lnTo>
                    <a:pt x="53" y="185"/>
                  </a:lnTo>
                  <a:cubicBezTo>
                    <a:pt x="0" y="292"/>
                    <a:pt x="48" y="423"/>
                    <a:pt x="160" y="468"/>
                  </a:cubicBezTo>
                  <a:cubicBezTo>
                    <a:pt x="533" y="619"/>
                    <a:pt x="916" y="747"/>
                    <a:pt x="1307" y="851"/>
                  </a:cubicBezTo>
                  <a:cubicBezTo>
                    <a:pt x="1331" y="857"/>
                    <a:pt x="1355" y="861"/>
                    <a:pt x="1379" y="861"/>
                  </a:cubicBezTo>
                  <a:cubicBezTo>
                    <a:pt x="1480" y="861"/>
                    <a:pt x="1576" y="806"/>
                    <a:pt x="1618" y="713"/>
                  </a:cubicBezTo>
                  <a:cubicBezTo>
                    <a:pt x="1682" y="569"/>
                    <a:pt x="1602" y="403"/>
                    <a:pt x="1451" y="363"/>
                  </a:cubicBezTo>
                  <a:cubicBezTo>
                    <a:pt x="1097" y="268"/>
                    <a:pt x="751" y="154"/>
                    <a:pt x="412" y="20"/>
                  </a:cubicBezTo>
                  <a:cubicBezTo>
                    <a:pt x="379" y="7"/>
                    <a:pt x="345" y="0"/>
                    <a:pt x="31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565;p58"/>
            <p:cNvSpPr/>
            <p:nvPr/>
          </p:nvSpPr>
          <p:spPr>
            <a:xfrm>
              <a:off x="4302005" y="1497298"/>
              <a:ext cx="25469" cy="17647"/>
            </a:xfrm>
            <a:custGeom>
              <a:avLst/>
              <a:gdLst/>
              <a:ahLst/>
              <a:cxnLst/>
              <a:rect l="l" t="t" r="r" b="b"/>
              <a:pathLst>
                <a:path w="1996" h="1383" extrusionOk="0">
                  <a:moveTo>
                    <a:pt x="289" y="1"/>
                  </a:moveTo>
                  <a:cubicBezTo>
                    <a:pt x="212" y="1"/>
                    <a:pt x="136" y="36"/>
                    <a:pt x="86" y="102"/>
                  </a:cubicBezTo>
                  <a:cubicBezTo>
                    <a:pt x="1" y="214"/>
                    <a:pt x="23" y="374"/>
                    <a:pt x="135" y="459"/>
                  </a:cubicBezTo>
                  <a:cubicBezTo>
                    <a:pt x="595" y="800"/>
                    <a:pt x="1082" y="1100"/>
                    <a:pt x="1592" y="1356"/>
                  </a:cubicBezTo>
                  <a:cubicBezTo>
                    <a:pt x="1629" y="1374"/>
                    <a:pt x="1667" y="1382"/>
                    <a:pt x="1705" y="1382"/>
                  </a:cubicBezTo>
                  <a:cubicBezTo>
                    <a:pt x="1799" y="1382"/>
                    <a:pt x="1891" y="1329"/>
                    <a:pt x="1935" y="1239"/>
                  </a:cubicBezTo>
                  <a:cubicBezTo>
                    <a:pt x="1996" y="1113"/>
                    <a:pt x="1943" y="960"/>
                    <a:pt x="1817" y="898"/>
                  </a:cubicBezTo>
                  <a:cubicBezTo>
                    <a:pt x="1336" y="656"/>
                    <a:pt x="875" y="373"/>
                    <a:pt x="443" y="52"/>
                  </a:cubicBezTo>
                  <a:cubicBezTo>
                    <a:pt x="397" y="18"/>
                    <a:pt x="343" y="1"/>
                    <a:pt x="28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" name="Google Shape;7566;p58"/>
            <p:cNvGrpSpPr/>
            <p:nvPr/>
          </p:nvGrpSpPr>
          <p:grpSpPr>
            <a:xfrm>
              <a:off x="4889463" y="1423737"/>
              <a:ext cx="29552" cy="142899"/>
              <a:chOff x="4889463" y="1423737"/>
              <a:chExt cx="29552" cy="142899"/>
            </a:xfrm>
          </p:grpSpPr>
          <p:sp>
            <p:nvSpPr>
              <p:cNvPr id="66" name="Google Shape;7567;p58"/>
              <p:cNvSpPr/>
              <p:nvPr/>
            </p:nvSpPr>
            <p:spPr>
              <a:xfrm>
                <a:off x="4889463" y="1515647"/>
                <a:ext cx="26158" cy="50989"/>
              </a:xfrm>
              <a:custGeom>
                <a:avLst/>
                <a:gdLst/>
                <a:ahLst/>
                <a:cxnLst/>
                <a:rect l="l" t="t" r="r" b="b"/>
                <a:pathLst>
                  <a:path w="2050" h="3996" extrusionOk="0">
                    <a:moveTo>
                      <a:pt x="1772" y="0"/>
                    </a:moveTo>
                    <a:cubicBezTo>
                      <a:pt x="1653" y="0"/>
                      <a:pt x="1547" y="82"/>
                      <a:pt x="1518" y="201"/>
                    </a:cubicBezTo>
                    <a:cubicBezTo>
                      <a:pt x="1307" y="1053"/>
                      <a:pt x="977" y="1872"/>
                      <a:pt x="540" y="2634"/>
                    </a:cubicBezTo>
                    <a:lnTo>
                      <a:pt x="285" y="2482"/>
                    </a:lnTo>
                    <a:cubicBezTo>
                      <a:pt x="265" y="2470"/>
                      <a:pt x="244" y="2465"/>
                      <a:pt x="223" y="2465"/>
                    </a:cubicBezTo>
                    <a:cubicBezTo>
                      <a:pt x="162" y="2465"/>
                      <a:pt x="104" y="2511"/>
                      <a:pt x="99" y="2579"/>
                    </a:cubicBezTo>
                    <a:lnTo>
                      <a:pt x="6" y="3864"/>
                    </a:lnTo>
                    <a:cubicBezTo>
                      <a:pt x="0" y="3939"/>
                      <a:pt x="62" y="3995"/>
                      <a:pt x="129" y="3995"/>
                    </a:cubicBezTo>
                    <a:cubicBezTo>
                      <a:pt x="152" y="3995"/>
                      <a:pt x="174" y="3989"/>
                      <a:pt x="195" y="3976"/>
                    </a:cubicBezTo>
                    <a:lnTo>
                      <a:pt x="1278" y="3279"/>
                    </a:lnTo>
                    <a:cubicBezTo>
                      <a:pt x="1355" y="3229"/>
                      <a:pt x="1353" y="3117"/>
                      <a:pt x="1275" y="3071"/>
                    </a:cubicBezTo>
                    <a:lnTo>
                      <a:pt x="978" y="2893"/>
                    </a:lnTo>
                    <a:cubicBezTo>
                      <a:pt x="1444" y="2085"/>
                      <a:pt x="1794" y="1213"/>
                      <a:pt x="2018" y="307"/>
                    </a:cubicBezTo>
                    <a:cubicBezTo>
                      <a:pt x="2050" y="171"/>
                      <a:pt x="1963" y="35"/>
                      <a:pt x="1826" y="6"/>
                    </a:cubicBezTo>
                    <a:cubicBezTo>
                      <a:pt x="1808" y="2"/>
                      <a:pt x="1790" y="0"/>
                      <a:pt x="1772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7568;p58"/>
              <p:cNvSpPr/>
              <p:nvPr/>
            </p:nvSpPr>
            <p:spPr>
              <a:xfrm>
                <a:off x="4910772" y="1479256"/>
                <a:ext cx="8243" cy="31785"/>
              </a:xfrm>
              <a:custGeom>
                <a:avLst/>
                <a:gdLst/>
                <a:ahLst/>
                <a:cxnLst/>
                <a:rect l="l" t="t" r="r" b="b"/>
                <a:pathLst>
                  <a:path w="646" h="2491" extrusionOk="0">
                    <a:moveTo>
                      <a:pt x="375" y="0"/>
                    </a:moveTo>
                    <a:cubicBezTo>
                      <a:pt x="368" y="0"/>
                      <a:pt x="361" y="1"/>
                      <a:pt x="354" y="1"/>
                    </a:cubicBezTo>
                    <a:cubicBezTo>
                      <a:pt x="216" y="11"/>
                      <a:pt x="111" y="129"/>
                      <a:pt x="119" y="269"/>
                    </a:cubicBezTo>
                    <a:cubicBezTo>
                      <a:pt x="128" y="438"/>
                      <a:pt x="135" y="607"/>
                      <a:pt x="135" y="776"/>
                    </a:cubicBezTo>
                    <a:cubicBezTo>
                      <a:pt x="135" y="1252"/>
                      <a:pt x="96" y="1724"/>
                      <a:pt x="23" y="2193"/>
                    </a:cubicBezTo>
                    <a:cubicBezTo>
                      <a:pt x="0" y="2328"/>
                      <a:pt x="88" y="2458"/>
                      <a:pt x="223" y="2485"/>
                    </a:cubicBezTo>
                    <a:cubicBezTo>
                      <a:pt x="240" y="2488"/>
                      <a:pt x="257" y="2490"/>
                      <a:pt x="274" y="2490"/>
                    </a:cubicBezTo>
                    <a:cubicBezTo>
                      <a:pt x="396" y="2490"/>
                      <a:pt x="504" y="2403"/>
                      <a:pt x="526" y="2278"/>
                    </a:cubicBezTo>
                    <a:cubicBezTo>
                      <a:pt x="604" y="1782"/>
                      <a:pt x="644" y="1279"/>
                      <a:pt x="646" y="776"/>
                    </a:cubicBezTo>
                    <a:cubicBezTo>
                      <a:pt x="646" y="595"/>
                      <a:pt x="638" y="413"/>
                      <a:pt x="626" y="232"/>
                    </a:cubicBezTo>
                    <a:cubicBezTo>
                      <a:pt x="616" y="101"/>
                      <a:pt x="505" y="0"/>
                      <a:pt x="375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7569;p58"/>
              <p:cNvSpPr/>
              <p:nvPr/>
            </p:nvSpPr>
            <p:spPr>
              <a:xfrm>
                <a:off x="4895052" y="1423737"/>
                <a:ext cx="14215" cy="19446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524" extrusionOk="0">
                    <a:moveTo>
                      <a:pt x="293" y="1"/>
                    </a:moveTo>
                    <a:cubicBezTo>
                      <a:pt x="265" y="1"/>
                      <a:pt x="236" y="5"/>
                      <a:pt x="209" y="16"/>
                    </a:cubicBezTo>
                    <a:cubicBezTo>
                      <a:pt x="62" y="74"/>
                      <a:pt x="1" y="246"/>
                      <a:pt x="79" y="383"/>
                    </a:cubicBezTo>
                    <a:cubicBezTo>
                      <a:pt x="262" y="698"/>
                      <a:pt x="427" y="1025"/>
                      <a:pt x="573" y="1359"/>
                    </a:cubicBezTo>
                    <a:cubicBezTo>
                      <a:pt x="615" y="1461"/>
                      <a:pt x="714" y="1523"/>
                      <a:pt x="819" y="1523"/>
                    </a:cubicBezTo>
                    <a:cubicBezTo>
                      <a:pt x="848" y="1523"/>
                      <a:pt x="878" y="1518"/>
                      <a:pt x="907" y="1508"/>
                    </a:cubicBezTo>
                    <a:lnTo>
                      <a:pt x="942" y="1495"/>
                    </a:lnTo>
                    <a:cubicBezTo>
                      <a:pt x="1056" y="1457"/>
                      <a:pt x="1114" y="1331"/>
                      <a:pt x="1067" y="1220"/>
                    </a:cubicBezTo>
                    <a:cubicBezTo>
                      <a:pt x="910" y="849"/>
                      <a:pt x="729" y="488"/>
                      <a:pt x="528" y="139"/>
                    </a:cubicBezTo>
                    <a:cubicBezTo>
                      <a:pt x="478" y="54"/>
                      <a:pt x="387" y="1"/>
                      <a:pt x="293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570;p58"/>
              <p:cNvSpPr/>
              <p:nvPr/>
            </p:nvSpPr>
            <p:spPr>
              <a:xfrm>
                <a:off x="4905783" y="1447292"/>
                <a:ext cx="12071" cy="27153"/>
              </a:xfrm>
              <a:custGeom>
                <a:avLst/>
                <a:gdLst/>
                <a:ahLst/>
                <a:cxnLst/>
                <a:rect l="l" t="t" r="r" b="b"/>
                <a:pathLst>
                  <a:path w="946" h="2128" extrusionOk="0">
                    <a:moveTo>
                      <a:pt x="288" y="0"/>
                    </a:moveTo>
                    <a:cubicBezTo>
                      <a:pt x="260" y="0"/>
                      <a:pt x="232" y="5"/>
                      <a:pt x="204" y="15"/>
                    </a:cubicBezTo>
                    <a:cubicBezTo>
                      <a:pt x="71" y="61"/>
                      <a:pt x="1" y="205"/>
                      <a:pt x="47" y="338"/>
                    </a:cubicBezTo>
                    <a:cubicBezTo>
                      <a:pt x="215" y="850"/>
                      <a:pt x="342" y="1376"/>
                      <a:pt x="420" y="1909"/>
                    </a:cubicBezTo>
                    <a:cubicBezTo>
                      <a:pt x="438" y="2036"/>
                      <a:pt x="548" y="2128"/>
                      <a:pt x="673" y="2128"/>
                    </a:cubicBezTo>
                    <a:cubicBezTo>
                      <a:pt x="685" y="2128"/>
                      <a:pt x="696" y="2127"/>
                      <a:pt x="708" y="2125"/>
                    </a:cubicBezTo>
                    <a:cubicBezTo>
                      <a:pt x="848" y="2106"/>
                      <a:pt x="945" y="1978"/>
                      <a:pt x="926" y="1839"/>
                    </a:cubicBezTo>
                    <a:lnTo>
                      <a:pt x="925" y="1839"/>
                    </a:lnTo>
                    <a:cubicBezTo>
                      <a:pt x="841" y="1273"/>
                      <a:pt x="708" y="716"/>
                      <a:pt x="529" y="173"/>
                    </a:cubicBezTo>
                    <a:cubicBezTo>
                      <a:pt x="492" y="67"/>
                      <a:pt x="393" y="0"/>
                      <a:pt x="288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7571;p58"/>
            <p:cNvGrpSpPr/>
            <p:nvPr/>
          </p:nvGrpSpPr>
          <p:grpSpPr>
            <a:xfrm>
              <a:off x="4771663" y="1876896"/>
              <a:ext cx="108651" cy="100447"/>
              <a:chOff x="4771663" y="1876896"/>
              <a:chExt cx="108651" cy="100447"/>
            </a:xfrm>
          </p:grpSpPr>
          <p:sp>
            <p:nvSpPr>
              <p:cNvPr id="62" name="Google Shape;7572;p58"/>
              <p:cNvSpPr/>
              <p:nvPr/>
            </p:nvSpPr>
            <p:spPr>
              <a:xfrm>
                <a:off x="4771663" y="1951210"/>
                <a:ext cx="53184" cy="26132"/>
              </a:xfrm>
              <a:custGeom>
                <a:avLst/>
                <a:gdLst/>
                <a:ahLst/>
                <a:cxnLst/>
                <a:rect l="l" t="t" r="r" b="b"/>
                <a:pathLst>
                  <a:path w="4168" h="2048" extrusionOk="0">
                    <a:moveTo>
                      <a:pt x="3871" y="0"/>
                    </a:moveTo>
                    <a:cubicBezTo>
                      <a:pt x="3824" y="0"/>
                      <a:pt x="3777" y="13"/>
                      <a:pt x="3735" y="39"/>
                    </a:cubicBezTo>
                    <a:cubicBezTo>
                      <a:pt x="2982" y="492"/>
                      <a:pt x="2170" y="838"/>
                      <a:pt x="1323" y="1067"/>
                    </a:cubicBezTo>
                    <a:lnTo>
                      <a:pt x="1249" y="780"/>
                    </a:lnTo>
                    <a:cubicBezTo>
                      <a:pt x="1235" y="721"/>
                      <a:pt x="1183" y="687"/>
                      <a:pt x="1130" y="687"/>
                    </a:cubicBezTo>
                    <a:cubicBezTo>
                      <a:pt x="1102" y="687"/>
                      <a:pt x="1073" y="696"/>
                      <a:pt x="1049" y="717"/>
                    </a:cubicBezTo>
                    <a:lnTo>
                      <a:pt x="76" y="1560"/>
                    </a:lnTo>
                    <a:cubicBezTo>
                      <a:pt x="0" y="1625"/>
                      <a:pt x="32" y="1750"/>
                      <a:pt x="130" y="1773"/>
                    </a:cubicBezTo>
                    <a:lnTo>
                      <a:pt x="1389" y="2045"/>
                    </a:lnTo>
                    <a:cubicBezTo>
                      <a:pt x="1398" y="2047"/>
                      <a:pt x="1407" y="2048"/>
                      <a:pt x="1416" y="2048"/>
                    </a:cubicBezTo>
                    <a:cubicBezTo>
                      <a:pt x="1493" y="2048"/>
                      <a:pt x="1555" y="1975"/>
                      <a:pt x="1534" y="1894"/>
                    </a:cubicBezTo>
                    <a:lnTo>
                      <a:pt x="1450" y="1561"/>
                    </a:lnTo>
                    <a:cubicBezTo>
                      <a:pt x="2351" y="1318"/>
                      <a:pt x="3214" y="950"/>
                      <a:pt x="4013" y="466"/>
                    </a:cubicBezTo>
                    <a:cubicBezTo>
                      <a:pt x="4132" y="392"/>
                      <a:pt x="4167" y="235"/>
                      <a:pt x="4090" y="119"/>
                    </a:cubicBezTo>
                    <a:cubicBezTo>
                      <a:pt x="4039" y="42"/>
                      <a:pt x="3956" y="0"/>
                      <a:pt x="3871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7573;p58"/>
              <p:cNvSpPr/>
              <p:nvPr/>
            </p:nvSpPr>
            <p:spPr>
              <a:xfrm>
                <a:off x="4826850" y="1927897"/>
                <a:ext cx="26081" cy="23529"/>
              </a:xfrm>
              <a:custGeom>
                <a:avLst/>
                <a:gdLst/>
                <a:ahLst/>
                <a:cxnLst/>
                <a:rect l="l" t="t" r="r" b="b"/>
                <a:pathLst>
                  <a:path w="2044" h="1844" extrusionOk="0">
                    <a:moveTo>
                      <a:pt x="1760" y="1"/>
                    </a:moveTo>
                    <a:cubicBezTo>
                      <a:pt x="1689" y="1"/>
                      <a:pt x="1619" y="31"/>
                      <a:pt x="1568" y="88"/>
                    </a:cubicBezTo>
                    <a:cubicBezTo>
                      <a:pt x="1456" y="215"/>
                      <a:pt x="1341" y="338"/>
                      <a:pt x="1221" y="458"/>
                    </a:cubicBezTo>
                    <a:cubicBezTo>
                      <a:pt x="885" y="793"/>
                      <a:pt x="524" y="1102"/>
                      <a:pt x="140" y="1380"/>
                    </a:cubicBezTo>
                    <a:cubicBezTo>
                      <a:pt x="29" y="1460"/>
                      <a:pt x="1" y="1612"/>
                      <a:pt x="74" y="1728"/>
                    </a:cubicBezTo>
                    <a:cubicBezTo>
                      <a:pt x="124" y="1803"/>
                      <a:pt x="205" y="1844"/>
                      <a:pt x="288" y="1844"/>
                    </a:cubicBezTo>
                    <a:cubicBezTo>
                      <a:pt x="339" y="1844"/>
                      <a:pt x="391" y="1828"/>
                      <a:pt x="436" y="1797"/>
                    </a:cubicBezTo>
                    <a:cubicBezTo>
                      <a:pt x="843" y="1500"/>
                      <a:pt x="1226" y="1174"/>
                      <a:pt x="1581" y="820"/>
                    </a:cubicBezTo>
                    <a:cubicBezTo>
                      <a:pt x="1711" y="690"/>
                      <a:pt x="1834" y="557"/>
                      <a:pt x="1954" y="421"/>
                    </a:cubicBezTo>
                    <a:cubicBezTo>
                      <a:pt x="2044" y="315"/>
                      <a:pt x="2033" y="155"/>
                      <a:pt x="1927" y="64"/>
                    </a:cubicBezTo>
                    <a:cubicBezTo>
                      <a:pt x="1879" y="22"/>
                      <a:pt x="1819" y="1"/>
                      <a:pt x="1760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7574;p58"/>
              <p:cNvSpPr/>
              <p:nvPr/>
            </p:nvSpPr>
            <p:spPr>
              <a:xfrm>
                <a:off x="4868600" y="1876896"/>
                <a:ext cx="11714" cy="20531"/>
              </a:xfrm>
              <a:custGeom>
                <a:avLst/>
                <a:gdLst/>
                <a:ahLst/>
                <a:cxnLst/>
                <a:rect l="l" t="t" r="r" b="b"/>
                <a:pathLst>
                  <a:path w="918" h="1609" extrusionOk="0">
                    <a:moveTo>
                      <a:pt x="642" y="0"/>
                    </a:moveTo>
                    <a:cubicBezTo>
                      <a:pt x="531" y="0"/>
                      <a:pt x="426" y="74"/>
                      <a:pt x="396" y="189"/>
                    </a:cubicBezTo>
                    <a:cubicBezTo>
                      <a:pt x="301" y="543"/>
                      <a:pt x="187" y="889"/>
                      <a:pt x="53" y="1228"/>
                    </a:cubicBezTo>
                    <a:cubicBezTo>
                      <a:pt x="0" y="1360"/>
                      <a:pt x="58" y="1509"/>
                      <a:pt x="184" y="1571"/>
                    </a:cubicBezTo>
                    <a:lnTo>
                      <a:pt x="218" y="1587"/>
                    </a:lnTo>
                    <a:cubicBezTo>
                      <a:pt x="248" y="1602"/>
                      <a:pt x="280" y="1608"/>
                      <a:pt x="311" y="1608"/>
                    </a:cubicBezTo>
                    <a:cubicBezTo>
                      <a:pt x="392" y="1608"/>
                      <a:pt x="469" y="1561"/>
                      <a:pt x="501" y="1480"/>
                    </a:cubicBezTo>
                    <a:cubicBezTo>
                      <a:pt x="653" y="1107"/>
                      <a:pt x="780" y="724"/>
                      <a:pt x="886" y="333"/>
                    </a:cubicBezTo>
                    <a:cubicBezTo>
                      <a:pt x="918" y="210"/>
                      <a:pt x="862" y="74"/>
                      <a:pt x="746" y="22"/>
                    </a:cubicBezTo>
                    <a:cubicBezTo>
                      <a:pt x="712" y="7"/>
                      <a:pt x="677" y="0"/>
                      <a:pt x="642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7575;p58"/>
              <p:cNvSpPr/>
              <p:nvPr/>
            </p:nvSpPr>
            <p:spPr>
              <a:xfrm>
                <a:off x="4852804" y="1901038"/>
                <a:ext cx="18528" cy="24589"/>
              </a:xfrm>
              <a:custGeom>
                <a:avLst/>
                <a:gdLst/>
                <a:ahLst/>
                <a:cxnLst/>
                <a:rect l="l" t="t" r="r" b="b"/>
                <a:pathLst>
                  <a:path w="1452" h="1927" extrusionOk="0">
                    <a:moveTo>
                      <a:pt x="1159" y="1"/>
                    </a:moveTo>
                    <a:cubicBezTo>
                      <a:pt x="1064" y="1"/>
                      <a:pt x="974" y="53"/>
                      <a:pt x="931" y="143"/>
                    </a:cubicBezTo>
                    <a:cubicBezTo>
                      <a:pt x="689" y="625"/>
                      <a:pt x="405" y="1085"/>
                      <a:pt x="85" y="1519"/>
                    </a:cubicBezTo>
                    <a:cubicBezTo>
                      <a:pt x="0" y="1631"/>
                      <a:pt x="21" y="1790"/>
                      <a:pt x="135" y="1874"/>
                    </a:cubicBezTo>
                    <a:cubicBezTo>
                      <a:pt x="181" y="1909"/>
                      <a:pt x="235" y="1926"/>
                      <a:pt x="289" y="1926"/>
                    </a:cubicBezTo>
                    <a:cubicBezTo>
                      <a:pt x="366" y="1926"/>
                      <a:pt x="441" y="1892"/>
                      <a:pt x="492" y="1826"/>
                    </a:cubicBezTo>
                    <a:cubicBezTo>
                      <a:pt x="831" y="1367"/>
                      <a:pt x="1132" y="878"/>
                      <a:pt x="1389" y="368"/>
                    </a:cubicBezTo>
                    <a:cubicBezTo>
                      <a:pt x="1451" y="241"/>
                      <a:pt x="1398" y="87"/>
                      <a:pt x="1270" y="26"/>
                    </a:cubicBezTo>
                    <a:cubicBezTo>
                      <a:pt x="1234" y="9"/>
                      <a:pt x="1196" y="1"/>
                      <a:pt x="1159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solidFill>
                  <a:srgbClr val="C81C4A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6" name="Google Shape;233;p30"/>
          <p:cNvGrpSpPr/>
          <p:nvPr/>
        </p:nvGrpSpPr>
        <p:grpSpPr>
          <a:xfrm>
            <a:off x="6714266" y="1792832"/>
            <a:ext cx="1830096" cy="2283102"/>
            <a:chOff x="6714266" y="1792832"/>
            <a:chExt cx="1830096" cy="2283102"/>
          </a:xfrm>
          <a:solidFill>
            <a:srgbClr val="C81C4A"/>
          </a:solidFill>
        </p:grpSpPr>
        <p:sp>
          <p:nvSpPr>
            <p:cNvPr id="87" name="Google Shape;234;p30"/>
            <p:cNvSpPr/>
            <p:nvPr/>
          </p:nvSpPr>
          <p:spPr>
            <a:xfrm>
              <a:off x="7781987" y="1792832"/>
              <a:ext cx="762375" cy="778925"/>
            </a:xfrm>
            <a:custGeom>
              <a:avLst/>
              <a:gdLst/>
              <a:ahLst/>
              <a:cxnLst/>
              <a:rect l="l" t="t" r="r" b="b"/>
              <a:pathLst>
                <a:path w="30495" h="31157" extrusionOk="0">
                  <a:moveTo>
                    <a:pt x="29796" y="11634"/>
                  </a:moveTo>
                  <a:cubicBezTo>
                    <a:pt x="29320" y="9539"/>
                    <a:pt x="28463" y="8523"/>
                    <a:pt x="26939" y="6681"/>
                  </a:cubicBezTo>
                  <a:cubicBezTo>
                    <a:pt x="25415" y="4840"/>
                    <a:pt x="22811" y="1633"/>
                    <a:pt x="20652" y="585"/>
                  </a:cubicBezTo>
                  <a:cubicBezTo>
                    <a:pt x="18493" y="-463"/>
                    <a:pt x="16366" y="173"/>
                    <a:pt x="13985" y="395"/>
                  </a:cubicBezTo>
                  <a:cubicBezTo>
                    <a:pt x="11604" y="617"/>
                    <a:pt x="8556" y="649"/>
                    <a:pt x="6365" y="1919"/>
                  </a:cubicBezTo>
                  <a:cubicBezTo>
                    <a:pt x="4174" y="3189"/>
                    <a:pt x="1761" y="5221"/>
                    <a:pt x="840" y="8015"/>
                  </a:cubicBezTo>
                  <a:cubicBezTo>
                    <a:pt x="-81" y="10809"/>
                    <a:pt x="-462" y="14905"/>
                    <a:pt x="840" y="18683"/>
                  </a:cubicBezTo>
                  <a:cubicBezTo>
                    <a:pt x="2142" y="22461"/>
                    <a:pt x="5127" y="29160"/>
                    <a:pt x="8651" y="30684"/>
                  </a:cubicBezTo>
                  <a:cubicBezTo>
                    <a:pt x="12175" y="32208"/>
                    <a:pt x="18462" y="29732"/>
                    <a:pt x="21986" y="27827"/>
                  </a:cubicBezTo>
                  <a:cubicBezTo>
                    <a:pt x="25510" y="25922"/>
                    <a:pt x="28494" y="21953"/>
                    <a:pt x="29796" y="19254"/>
                  </a:cubicBezTo>
                  <a:cubicBezTo>
                    <a:pt x="31098" y="16555"/>
                    <a:pt x="30272" y="13730"/>
                    <a:pt x="29796" y="11634"/>
                  </a:cubicBezTo>
                  <a:close/>
                </a:path>
              </a:pathLst>
            </a:custGeom>
            <a:grpFill/>
            <a:ln>
              <a:solidFill>
                <a:srgbClr val="C81C4A"/>
              </a:solidFill>
            </a:ln>
          </p:spPr>
        </p:sp>
        <p:sp>
          <p:nvSpPr>
            <p:cNvPr id="88" name="Google Shape;235;p30"/>
            <p:cNvSpPr/>
            <p:nvPr/>
          </p:nvSpPr>
          <p:spPr>
            <a:xfrm>
              <a:off x="6714266" y="2817259"/>
              <a:ext cx="1218800" cy="1258675"/>
            </a:xfrm>
            <a:custGeom>
              <a:avLst/>
              <a:gdLst/>
              <a:ahLst/>
              <a:cxnLst/>
              <a:rect l="l" t="t" r="r" b="b"/>
              <a:pathLst>
                <a:path w="48752" h="50347" extrusionOk="0">
                  <a:moveTo>
                    <a:pt x="39147" y="1428"/>
                  </a:moveTo>
                  <a:cubicBezTo>
                    <a:pt x="35178" y="-64"/>
                    <a:pt x="28638" y="-350"/>
                    <a:pt x="23717" y="475"/>
                  </a:cubicBezTo>
                  <a:cubicBezTo>
                    <a:pt x="18796" y="1301"/>
                    <a:pt x="12732" y="4921"/>
                    <a:pt x="9620" y="6381"/>
                  </a:cubicBezTo>
                  <a:cubicBezTo>
                    <a:pt x="6509" y="7842"/>
                    <a:pt x="6540" y="7619"/>
                    <a:pt x="5048" y="9238"/>
                  </a:cubicBezTo>
                  <a:cubicBezTo>
                    <a:pt x="3556" y="10857"/>
                    <a:pt x="1492" y="14032"/>
                    <a:pt x="666" y="16096"/>
                  </a:cubicBezTo>
                  <a:cubicBezTo>
                    <a:pt x="-159" y="18160"/>
                    <a:pt x="32" y="19811"/>
                    <a:pt x="95" y="21621"/>
                  </a:cubicBezTo>
                  <a:cubicBezTo>
                    <a:pt x="159" y="23431"/>
                    <a:pt x="539" y="25050"/>
                    <a:pt x="1047" y="26955"/>
                  </a:cubicBezTo>
                  <a:cubicBezTo>
                    <a:pt x="1555" y="28860"/>
                    <a:pt x="1683" y="30130"/>
                    <a:pt x="3143" y="33051"/>
                  </a:cubicBezTo>
                  <a:cubicBezTo>
                    <a:pt x="4604" y="35972"/>
                    <a:pt x="7619" y="41909"/>
                    <a:pt x="9810" y="44481"/>
                  </a:cubicBezTo>
                  <a:cubicBezTo>
                    <a:pt x="12001" y="47053"/>
                    <a:pt x="14319" y="47529"/>
                    <a:pt x="16287" y="48481"/>
                  </a:cubicBezTo>
                  <a:cubicBezTo>
                    <a:pt x="18256" y="49434"/>
                    <a:pt x="19843" y="49942"/>
                    <a:pt x="21621" y="50196"/>
                  </a:cubicBezTo>
                  <a:cubicBezTo>
                    <a:pt x="23399" y="50450"/>
                    <a:pt x="25050" y="50291"/>
                    <a:pt x="26955" y="50005"/>
                  </a:cubicBezTo>
                  <a:cubicBezTo>
                    <a:pt x="28860" y="49719"/>
                    <a:pt x="31178" y="49148"/>
                    <a:pt x="33051" y="48481"/>
                  </a:cubicBezTo>
                  <a:cubicBezTo>
                    <a:pt x="34924" y="47814"/>
                    <a:pt x="36735" y="46894"/>
                    <a:pt x="38195" y="46005"/>
                  </a:cubicBezTo>
                  <a:cubicBezTo>
                    <a:pt x="39656" y="45116"/>
                    <a:pt x="40449" y="44798"/>
                    <a:pt x="41814" y="43147"/>
                  </a:cubicBezTo>
                  <a:cubicBezTo>
                    <a:pt x="43179" y="41496"/>
                    <a:pt x="45370" y="37972"/>
                    <a:pt x="46386" y="36099"/>
                  </a:cubicBezTo>
                  <a:cubicBezTo>
                    <a:pt x="47402" y="34226"/>
                    <a:pt x="47529" y="33877"/>
                    <a:pt x="47910" y="31908"/>
                  </a:cubicBezTo>
                  <a:cubicBezTo>
                    <a:pt x="48291" y="29940"/>
                    <a:pt x="48736" y="28035"/>
                    <a:pt x="48672" y="24288"/>
                  </a:cubicBezTo>
                  <a:cubicBezTo>
                    <a:pt x="48609" y="20542"/>
                    <a:pt x="49117" y="13239"/>
                    <a:pt x="47529" y="9429"/>
                  </a:cubicBezTo>
                  <a:cubicBezTo>
                    <a:pt x="45942" y="5619"/>
                    <a:pt x="43116" y="2920"/>
                    <a:pt x="39147" y="1428"/>
                  </a:cubicBezTo>
                  <a:close/>
                </a:path>
              </a:pathLst>
            </a:custGeom>
            <a:grpFill/>
            <a:ln>
              <a:solidFill>
                <a:srgbClr val="C81C4A"/>
              </a:solidFill>
            </a:ln>
          </p:spPr>
        </p:sp>
      </p:grpSp>
    </p:spTree>
    <p:extLst>
      <p:ext uri="{BB962C8B-B14F-4D97-AF65-F5344CB8AC3E}">
        <p14:creationId xmlns:p14="http://schemas.microsoft.com/office/powerpoint/2010/main" val="420178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26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План дальнейшего развития</a:t>
            </a:r>
            <a:endParaRPr dirty="0"/>
          </a:p>
        </p:txBody>
      </p:sp>
      <p:sp>
        <p:nvSpPr>
          <p:cNvPr id="34" name="Google Shape;509;p48"/>
          <p:cNvSpPr/>
          <p:nvPr/>
        </p:nvSpPr>
        <p:spPr>
          <a:xfrm rot="19914212">
            <a:off x="7184257" y="-259171"/>
            <a:ext cx="1571643" cy="725375"/>
          </a:xfrm>
          <a:custGeom>
            <a:avLst/>
            <a:gdLst/>
            <a:ahLst/>
            <a:cxnLst/>
            <a:rect l="l" t="t" r="r" b="b"/>
            <a:pathLst>
              <a:path w="29538" h="29015" extrusionOk="0">
                <a:moveTo>
                  <a:pt x="15528" y="268"/>
                </a:moveTo>
                <a:cubicBezTo>
                  <a:pt x="12355" y="-152"/>
                  <a:pt x="9297" y="39"/>
                  <a:pt x="6812" y="1415"/>
                </a:cubicBezTo>
                <a:cubicBezTo>
                  <a:pt x="4327" y="2791"/>
                  <a:pt x="1651" y="6079"/>
                  <a:pt x="619" y="8525"/>
                </a:cubicBezTo>
                <a:cubicBezTo>
                  <a:pt x="-413" y="10972"/>
                  <a:pt x="84" y="13456"/>
                  <a:pt x="619" y="16094"/>
                </a:cubicBezTo>
                <a:cubicBezTo>
                  <a:pt x="1154" y="18732"/>
                  <a:pt x="925" y="22210"/>
                  <a:pt x="3830" y="24351"/>
                </a:cubicBezTo>
                <a:cubicBezTo>
                  <a:pt x="6735" y="26492"/>
                  <a:pt x="14305" y="28633"/>
                  <a:pt x="18051" y="28939"/>
                </a:cubicBezTo>
                <a:cubicBezTo>
                  <a:pt x="21797" y="29245"/>
                  <a:pt x="24397" y="28250"/>
                  <a:pt x="26308" y="26186"/>
                </a:cubicBezTo>
                <a:cubicBezTo>
                  <a:pt x="28219" y="24122"/>
                  <a:pt x="29596" y="20261"/>
                  <a:pt x="29519" y="16553"/>
                </a:cubicBezTo>
                <a:cubicBezTo>
                  <a:pt x="29443" y="12845"/>
                  <a:pt x="28181" y="6652"/>
                  <a:pt x="25849" y="3938"/>
                </a:cubicBezTo>
                <a:cubicBezTo>
                  <a:pt x="23517" y="1224"/>
                  <a:pt x="18701" y="689"/>
                  <a:pt x="15528" y="268"/>
                </a:cubicBezTo>
                <a:close/>
              </a:path>
            </a:pathLst>
          </a:custGeom>
          <a:solidFill>
            <a:srgbClr val="C81C4A"/>
          </a:solidFill>
          <a:ln>
            <a:solidFill>
              <a:srgbClr val="C81C4A"/>
            </a:solidFill>
          </a:ln>
        </p:spPr>
      </p:sp>
      <p:sp>
        <p:nvSpPr>
          <p:cNvPr id="35" name="Google Shape;510;p48"/>
          <p:cNvSpPr/>
          <p:nvPr/>
        </p:nvSpPr>
        <p:spPr>
          <a:xfrm rot="19914212">
            <a:off x="8114643" y="1155745"/>
            <a:ext cx="789150" cy="811375"/>
          </a:xfrm>
          <a:custGeom>
            <a:avLst/>
            <a:gdLst/>
            <a:ahLst/>
            <a:cxnLst/>
            <a:rect l="l" t="t" r="r" b="b"/>
            <a:pathLst>
              <a:path w="31566" h="32455" extrusionOk="0">
                <a:moveTo>
                  <a:pt x="14344" y="201"/>
                </a:moveTo>
                <a:cubicBezTo>
                  <a:pt x="10521" y="278"/>
                  <a:pt x="7311" y="86"/>
                  <a:pt x="4941" y="1577"/>
                </a:cubicBezTo>
                <a:cubicBezTo>
                  <a:pt x="2571" y="3068"/>
                  <a:pt x="506" y="5132"/>
                  <a:pt x="124" y="9146"/>
                </a:cubicBezTo>
                <a:cubicBezTo>
                  <a:pt x="-258" y="13160"/>
                  <a:pt x="430" y="22028"/>
                  <a:pt x="2647" y="25660"/>
                </a:cubicBezTo>
                <a:cubicBezTo>
                  <a:pt x="4864" y="29292"/>
                  <a:pt x="9146" y="30133"/>
                  <a:pt x="13427" y="30936"/>
                </a:cubicBezTo>
                <a:cubicBezTo>
                  <a:pt x="17709" y="31739"/>
                  <a:pt x="25316" y="34032"/>
                  <a:pt x="28336" y="30477"/>
                </a:cubicBezTo>
                <a:cubicBezTo>
                  <a:pt x="31356" y="26922"/>
                  <a:pt x="31624" y="14498"/>
                  <a:pt x="31547" y="9605"/>
                </a:cubicBezTo>
                <a:cubicBezTo>
                  <a:pt x="31471" y="4712"/>
                  <a:pt x="30744" y="2685"/>
                  <a:pt x="27877" y="1118"/>
                </a:cubicBezTo>
                <a:cubicBezTo>
                  <a:pt x="25010" y="-449"/>
                  <a:pt x="18167" y="125"/>
                  <a:pt x="14344" y="201"/>
                </a:cubicBezTo>
                <a:close/>
              </a:path>
            </a:pathLst>
          </a:custGeom>
          <a:solidFill>
            <a:srgbClr val="C81C4A"/>
          </a:solidFill>
          <a:ln>
            <a:solidFill>
              <a:srgbClr val="C81C4A"/>
            </a:solidFill>
          </a:ln>
        </p:spPr>
      </p:sp>
      <p:sp>
        <p:nvSpPr>
          <p:cNvPr id="11" name="Прямоугольник 10"/>
          <p:cNvSpPr/>
          <p:nvPr/>
        </p:nvSpPr>
        <p:spPr>
          <a:xfrm>
            <a:off x="1435720" y="1297199"/>
            <a:ext cx="5394960" cy="2895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функциональности платной подписки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Улучшение алгоритмов машинного обучения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Интеграция с новыми устройствами и технологиями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партнерских отношений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Глобальное масштабирование</a:t>
            </a:r>
          </a:p>
        </p:txBody>
      </p:sp>
      <p:grpSp>
        <p:nvGrpSpPr>
          <p:cNvPr id="37" name="Google Shape;8423;p60"/>
          <p:cNvGrpSpPr/>
          <p:nvPr/>
        </p:nvGrpSpPr>
        <p:grpSpPr>
          <a:xfrm>
            <a:off x="946824" y="1497314"/>
            <a:ext cx="356196" cy="265631"/>
            <a:chOff x="5216456" y="3725484"/>
            <a:chExt cx="356196" cy="265631"/>
          </a:xfrm>
        </p:grpSpPr>
        <p:sp>
          <p:nvSpPr>
            <p:cNvPr id="38" name="Google Shape;8424;p60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25;p60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" name="Google Shape;8423;p60"/>
          <p:cNvGrpSpPr/>
          <p:nvPr/>
        </p:nvGrpSpPr>
        <p:grpSpPr>
          <a:xfrm>
            <a:off x="946823" y="2041967"/>
            <a:ext cx="356196" cy="265631"/>
            <a:chOff x="5216456" y="3725484"/>
            <a:chExt cx="356196" cy="265631"/>
          </a:xfrm>
        </p:grpSpPr>
        <p:sp>
          <p:nvSpPr>
            <p:cNvPr id="41" name="Google Shape;8424;p60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25;p60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8423;p60"/>
          <p:cNvGrpSpPr/>
          <p:nvPr/>
        </p:nvGrpSpPr>
        <p:grpSpPr>
          <a:xfrm>
            <a:off x="946823" y="2659803"/>
            <a:ext cx="356196" cy="265631"/>
            <a:chOff x="5216456" y="3725484"/>
            <a:chExt cx="356196" cy="265631"/>
          </a:xfrm>
        </p:grpSpPr>
        <p:sp>
          <p:nvSpPr>
            <p:cNvPr id="44" name="Google Shape;8424;p60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425;p60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8423;p60"/>
          <p:cNvGrpSpPr/>
          <p:nvPr/>
        </p:nvGrpSpPr>
        <p:grpSpPr>
          <a:xfrm>
            <a:off x="991057" y="3271574"/>
            <a:ext cx="356196" cy="265631"/>
            <a:chOff x="5216456" y="3725484"/>
            <a:chExt cx="356196" cy="265631"/>
          </a:xfrm>
        </p:grpSpPr>
        <p:sp>
          <p:nvSpPr>
            <p:cNvPr id="47" name="Google Shape;8424;p60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425;p60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8423;p60"/>
          <p:cNvGrpSpPr/>
          <p:nvPr/>
        </p:nvGrpSpPr>
        <p:grpSpPr>
          <a:xfrm>
            <a:off x="991056" y="3831853"/>
            <a:ext cx="356196" cy="265631"/>
            <a:chOff x="5216456" y="3725484"/>
            <a:chExt cx="356196" cy="265631"/>
          </a:xfrm>
        </p:grpSpPr>
        <p:sp>
          <p:nvSpPr>
            <p:cNvPr id="50" name="Google Shape;8424;p60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425;p60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81C4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9783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7"/>
          <p:cNvSpPr/>
          <p:nvPr/>
        </p:nvSpPr>
        <p:spPr>
          <a:xfrm>
            <a:off x="7224733" y="-1360316"/>
            <a:ext cx="2651069" cy="2613661"/>
          </a:xfrm>
          <a:custGeom>
            <a:avLst/>
            <a:gdLst/>
            <a:ahLst/>
            <a:cxnLst/>
            <a:rect l="l" t="t" r="r" b="b"/>
            <a:pathLst>
              <a:path w="150736" h="148609" extrusionOk="0">
                <a:moveTo>
                  <a:pt x="62432" y="1200"/>
                </a:moveTo>
                <a:cubicBezTo>
                  <a:pt x="53487" y="2767"/>
                  <a:pt x="44848" y="7661"/>
                  <a:pt x="37202" y="12898"/>
                </a:cubicBezTo>
                <a:cubicBezTo>
                  <a:pt x="29557" y="18135"/>
                  <a:pt x="21987" y="25016"/>
                  <a:pt x="16559" y="32623"/>
                </a:cubicBezTo>
                <a:cubicBezTo>
                  <a:pt x="11131" y="40230"/>
                  <a:pt x="7308" y="48487"/>
                  <a:pt x="4632" y="58541"/>
                </a:cubicBezTo>
                <a:cubicBezTo>
                  <a:pt x="1956" y="68595"/>
                  <a:pt x="-1255" y="81516"/>
                  <a:pt x="503" y="92946"/>
                </a:cubicBezTo>
                <a:cubicBezTo>
                  <a:pt x="2262" y="104376"/>
                  <a:pt x="6429" y="118099"/>
                  <a:pt x="15183" y="127121"/>
                </a:cubicBezTo>
                <a:cubicBezTo>
                  <a:pt x="23937" y="136143"/>
                  <a:pt x="38808" y="144324"/>
                  <a:pt x="53028" y="147076"/>
                </a:cubicBezTo>
                <a:cubicBezTo>
                  <a:pt x="67249" y="149828"/>
                  <a:pt x="85941" y="148987"/>
                  <a:pt x="100506" y="143635"/>
                </a:cubicBezTo>
                <a:cubicBezTo>
                  <a:pt x="115071" y="138283"/>
                  <a:pt x="132082" y="127351"/>
                  <a:pt x="140416" y="114965"/>
                </a:cubicBezTo>
                <a:cubicBezTo>
                  <a:pt x="148750" y="102579"/>
                  <a:pt x="151617" y="83695"/>
                  <a:pt x="150508" y="69321"/>
                </a:cubicBezTo>
                <a:cubicBezTo>
                  <a:pt x="149399" y="54948"/>
                  <a:pt x="143703" y="39695"/>
                  <a:pt x="133764" y="28724"/>
                </a:cubicBezTo>
                <a:cubicBezTo>
                  <a:pt x="123825" y="17753"/>
                  <a:pt x="102762" y="8081"/>
                  <a:pt x="90873" y="3494"/>
                </a:cubicBezTo>
                <a:cubicBezTo>
                  <a:pt x="78984" y="-1093"/>
                  <a:pt x="71377" y="-367"/>
                  <a:pt x="62432" y="1200"/>
                </a:cubicBezTo>
                <a:close/>
              </a:path>
            </a:pathLst>
          </a:custGeom>
          <a:solidFill>
            <a:srgbClr val="C81C4A"/>
          </a:solidFill>
          <a:ln>
            <a:solidFill>
              <a:srgbClr val="C81C4A"/>
            </a:solidFill>
          </a:ln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53" y="3505888"/>
            <a:ext cx="3627227" cy="666843"/>
          </a:xfrm>
          <a:prstGeom prst="rect">
            <a:avLst/>
          </a:prstGeom>
        </p:spPr>
      </p:pic>
      <p:sp>
        <p:nvSpPr>
          <p:cNvPr id="29" name="Google Shape;326;p36"/>
          <p:cNvSpPr txBox="1">
            <a:spLocks/>
          </p:cNvSpPr>
          <p:nvPr/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pace Grotesk"/>
              <a:buNone/>
              <a:defRPr sz="6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 sz="3000" dirty="0" smtClean="0"/>
              <a:t>Участники проекта</a:t>
            </a:r>
            <a:endParaRPr lang="ru-RU" sz="3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25880" y="1445842"/>
            <a:ext cx="4572000" cy="13221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Бакуменко Анна Игоревна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Нечушкина Софья Игоревна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Борисенко Анастасия Олеговна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Поярков Валерий Викторович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42181" y="3088756"/>
            <a:ext cx="5814060" cy="1322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Залем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Елена – бизнес-аналитик, консультант АО «Цифровой альянс»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Штыкунова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Елена – маркетолог в области медицины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Бакуменко Светлана –  врач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Нечушкин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Игорь - ML-инженер,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roject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manager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9" name="Google Shape;9422;p62"/>
          <p:cNvGrpSpPr/>
          <p:nvPr/>
        </p:nvGrpSpPr>
        <p:grpSpPr>
          <a:xfrm>
            <a:off x="780774" y="1425380"/>
            <a:ext cx="398321" cy="371013"/>
            <a:chOff x="7070872" y="2410871"/>
            <a:chExt cx="398321" cy="371013"/>
          </a:xfrm>
          <a:solidFill>
            <a:srgbClr val="C81C4A"/>
          </a:solidFill>
        </p:grpSpPr>
        <p:sp>
          <p:nvSpPr>
            <p:cNvPr id="90" name="Google Shape;9423;p62"/>
            <p:cNvSpPr/>
            <p:nvPr/>
          </p:nvSpPr>
          <p:spPr>
            <a:xfrm>
              <a:off x="7204643" y="2603364"/>
              <a:ext cx="123586" cy="107641"/>
            </a:xfrm>
            <a:custGeom>
              <a:avLst/>
              <a:gdLst/>
              <a:ahLst/>
              <a:cxnLst/>
              <a:rect l="l" t="t" r="r" b="b"/>
              <a:pathLst>
                <a:path w="3883" h="3382" extrusionOk="0">
                  <a:moveTo>
                    <a:pt x="1942" y="1"/>
                  </a:moveTo>
                  <a:cubicBezTo>
                    <a:pt x="1846" y="1"/>
                    <a:pt x="1751" y="96"/>
                    <a:pt x="1751" y="203"/>
                  </a:cubicBezTo>
                  <a:lnTo>
                    <a:pt x="1751" y="2072"/>
                  </a:lnTo>
                  <a:lnTo>
                    <a:pt x="132" y="3013"/>
                  </a:lnTo>
                  <a:cubicBezTo>
                    <a:pt x="37" y="3072"/>
                    <a:pt x="1" y="3192"/>
                    <a:pt x="60" y="3287"/>
                  </a:cubicBezTo>
                  <a:cubicBezTo>
                    <a:pt x="84" y="3346"/>
                    <a:pt x="156" y="3382"/>
                    <a:pt x="215" y="3382"/>
                  </a:cubicBezTo>
                  <a:cubicBezTo>
                    <a:pt x="251" y="3382"/>
                    <a:pt x="298" y="3370"/>
                    <a:pt x="322" y="3358"/>
                  </a:cubicBezTo>
                  <a:lnTo>
                    <a:pt x="1942" y="2418"/>
                  </a:lnTo>
                  <a:lnTo>
                    <a:pt x="3573" y="3358"/>
                  </a:lnTo>
                  <a:cubicBezTo>
                    <a:pt x="3596" y="3370"/>
                    <a:pt x="3632" y="3382"/>
                    <a:pt x="3668" y="3382"/>
                  </a:cubicBezTo>
                  <a:cubicBezTo>
                    <a:pt x="3751" y="3382"/>
                    <a:pt x="3811" y="3358"/>
                    <a:pt x="3835" y="3287"/>
                  </a:cubicBezTo>
                  <a:cubicBezTo>
                    <a:pt x="3882" y="3192"/>
                    <a:pt x="3847" y="3072"/>
                    <a:pt x="3763" y="3013"/>
                  </a:cubicBezTo>
                  <a:lnTo>
                    <a:pt x="2144" y="2072"/>
                  </a:lnTo>
                  <a:lnTo>
                    <a:pt x="2144" y="203"/>
                  </a:lnTo>
                  <a:cubicBezTo>
                    <a:pt x="2144" y="96"/>
                    <a:pt x="2049" y="1"/>
                    <a:pt x="19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24;p62"/>
            <p:cNvSpPr/>
            <p:nvPr/>
          </p:nvSpPr>
          <p:spPr>
            <a:xfrm>
              <a:off x="7203147" y="2410871"/>
              <a:ext cx="133421" cy="178902"/>
            </a:xfrm>
            <a:custGeom>
              <a:avLst/>
              <a:gdLst/>
              <a:ahLst/>
              <a:cxnLst/>
              <a:rect l="l" t="t" r="r" b="b"/>
              <a:pathLst>
                <a:path w="4192" h="5621" extrusionOk="0">
                  <a:moveTo>
                    <a:pt x="2131" y="405"/>
                  </a:moveTo>
                  <a:cubicBezTo>
                    <a:pt x="2631" y="405"/>
                    <a:pt x="3048" y="822"/>
                    <a:pt x="3048" y="1322"/>
                  </a:cubicBezTo>
                  <a:lnTo>
                    <a:pt x="3048" y="1441"/>
                  </a:lnTo>
                  <a:lnTo>
                    <a:pt x="3036" y="1441"/>
                  </a:lnTo>
                  <a:cubicBezTo>
                    <a:pt x="2762" y="1381"/>
                    <a:pt x="2679" y="1012"/>
                    <a:pt x="2679" y="1012"/>
                  </a:cubicBezTo>
                  <a:cubicBezTo>
                    <a:pt x="2667" y="941"/>
                    <a:pt x="2608" y="881"/>
                    <a:pt x="2524" y="858"/>
                  </a:cubicBezTo>
                  <a:cubicBezTo>
                    <a:pt x="2515" y="856"/>
                    <a:pt x="2506" y="855"/>
                    <a:pt x="2497" y="855"/>
                  </a:cubicBezTo>
                  <a:cubicBezTo>
                    <a:pt x="2435" y="855"/>
                    <a:pt x="2375" y="889"/>
                    <a:pt x="2334" y="941"/>
                  </a:cubicBezTo>
                  <a:cubicBezTo>
                    <a:pt x="1977" y="1417"/>
                    <a:pt x="1191" y="1429"/>
                    <a:pt x="1179" y="1429"/>
                  </a:cubicBezTo>
                  <a:cubicBezTo>
                    <a:pt x="1143" y="1429"/>
                    <a:pt x="1131" y="1429"/>
                    <a:pt x="1119" y="1441"/>
                  </a:cubicBezTo>
                  <a:lnTo>
                    <a:pt x="1119" y="1322"/>
                  </a:lnTo>
                  <a:cubicBezTo>
                    <a:pt x="1119" y="822"/>
                    <a:pt x="1536" y="405"/>
                    <a:pt x="2036" y="405"/>
                  </a:cubicBezTo>
                  <a:close/>
                  <a:moveTo>
                    <a:pt x="976" y="1965"/>
                  </a:moveTo>
                  <a:lnTo>
                    <a:pt x="976" y="2215"/>
                  </a:lnTo>
                  <a:cubicBezTo>
                    <a:pt x="941" y="2191"/>
                    <a:pt x="905" y="2143"/>
                    <a:pt x="905" y="2084"/>
                  </a:cubicBezTo>
                  <a:cubicBezTo>
                    <a:pt x="905" y="2036"/>
                    <a:pt x="917" y="2012"/>
                    <a:pt x="953" y="1977"/>
                  </a:cubicBezTo>
                  <a:cubicBezTo>
                    <a:pt x="965" y="1977"/>
                    <a:pt x="965" y="1977"/>
                    <a:pt x="976" y="1965"/>
                  </a:cubicBezTo>
                  <a:close/>
                  <a:moveTo>
                    <a:pt x="3215" y="1977"/>
                  </a:moveTo>
                  <a:cubicBezTo>
                    <a:pt x="3239" y="2012"/>
                    <a:pt x="3251" y="2048"/>
                    <a:pt x="3251" y="2084"/>
                  </a:cubicBezTo>
                  <a:cubicBezTo>
                    <a:pt x="3251" y="2143"/>
                    <a:pt x="3227" y="2179"/>
                    <a:pt x="3191" y="2215"/>
                  </a:cubicBezTo>
                  <a:lnTo>
                    <a:pt x="3191" y="1977"/>
                  </a:lnTo>
                  <a:close/>
                  <a:moveTo>
                    <a:pt x="2441" y="1393"/>
                  </a:moveTo>
                  <a:cubicBezTo>
                    <a:pt x="2512" y="1536"/>
                    <a:pt x="2631" y="1679"/>
                    <a:pt x="2810" y="1750"/>
                  </a:cubicBezTo>
                  <a:lnTo>
                    <a:pt x="2810" y="2322"/>
                  </a:lnTo>
                  <a:cubicBezTo>
                    <a:pt x="2810" y="2679"/>
                    <a:pt x="2524" y="2941"/>
                    <a:pt x="2191" y="2941"/>
                  </a:cubicBezTo>
                  <a:lnTo>
                    <a:pt x="2012" y="2941"/>
                  </a:lnTo>
                  <a:cubicBezTo>
                    <a:pt x="1667" y="2941"/>
                    <a:pt x="1381" y="2667"/>
                    <a:pt x="1381" y="2322"/>
                  </a:cubicBezTo>
                  <a:lnTo>
                    <a:pt x="1381" y="1798"/>
                  </a:lnTo>
                  <a:cubicBezTo>
                    <a:pt x="1631" y="1774"/>
                    <a:pt x="2096" y="1679"/>
                    <a:pt x="2441" y="1393"/>
                  </a:cubicBezTo>
                  <a:close/>
                  <a:moveTo>
                    <a:pt x="2286" y="3346"/>
                  </a:moveTo>
                  <a:lnTo>
                    <a:pt x="2286" y="3453"/>
                  </a:lnTo>
                  <a:lnTo>
                    <a:pt x="2310" y="3453"/>
                  </a:lnTo>
                  <a:lnTo>
                    <a:pt x="2084" y="3679"/>
                  </a:lnTo>
                  <a:lnTo>
                    <a:pt x="1869" y="3477"/>
                  </a:lnTo>
                  <a:lnTo>
                    <a:pt x="1869" y="3346"/>
                  </a:lnTo>
                  <a:close/>
                  <a:moveTo>
                    <a:pt x="2048" y="0"/>
                  </a:moveTo>
                  <a:cubicBezTo>
                    <a:pt x="1322" y="0"/>
                    <a:pt x="726" y="596"/>
                    <a:pt x="726" y="1322"/>
                  </a:cubicBezTo>
                  <a:lnTo>
                    <a:pt x="726" y="1667"/>
                  </a:lnTo>
                  <a:cubicBezTo>
                    <a:pt x="607" y="1774"/>
                    <a:pt x="512" y="1917"/>
                    <a:pt x="512" y="2096"/>
                  </a:cubicBezTo>
                  <a:cubicBezTo>
                    <a:pt x="512" y="2393"/>
                    <a:pt x="738" y="2632"/>
                    <a:pt x="1036" y="2643"/>
                  </a:cubicBezTo>
                  <a:cubicBezTo>
                    <a:pt x="1107" y="2882"/>
                    <a:pt x="1274" y="3096"/>
                    <a:pt x="1500" y="3215"/>
                  </a:cubicBezTo>
                  <a:lnTo>
                    <a:pt x="1500" y="3322"/>
                  </a:lnTo>
                  <a:lnTo>
                    <a:pt x="691" y="3632"/>
                  </a:lnTo>
                  <a:cubicBezTo>
                    <a:pt x="619" y="3655"/>
                    <a:pt x="0" y="3917"/>
                    <a:pt x="0" y="4715"/>
                  </a:cubicBezTo>
                  <a:lnTo>
                    <a:pt x="0" y="5418"/>
                  </a:lnTo>
                  <a:cubicBezTo>
                    <a:pt x="0" y="5525"/>
                    <a:pt x="84" y="5608"/>
                    <a:pt x="191" y="5608"/>
                  </a:cubicBezTo>
                  <a:lnTo>
                    <a:pt x="691" y="5608"/>
                  </a:lnTo>
                  <a:cubicBezTo>
                    <a:pt x="798" y="5608"/>
                    <a:pt x="893" y="5525"/>
                    <a:pt x="893" y="5418"/>
                  </a:cubicBezTo>
                  <a:cubicBezTo>
                    <a:pt x="893" y="5310"/>
                    <a:pt x="798" y="5227"/>
                    <a:pt x="691" y="5227"/>
                  </a:cubicBezTo>
                  <a:lnTo>
                    <a:pt x="393" y="5227"/>
                  </a:lnTo>
                  <a:lnTo>
                    <a:pt x="393" y="4715"/>
                  </a:lnTo>
                  <a:cubicBezTo>
                    <a:pt x="393" y="4167"/>
                    <a:pt x="834" y="4013"/>
                    <a:pt x="846" y="4001"/>
                  </a:cubicBezTo>
                  <a:lnTo>
                    <a:pt x="857" y="4001"/>
                  </a:lnTo>
                  <a:lnTo>
                    <a:pt x="1608" y="3715"/>
                  </a:lnTo>
                  <a:lnTo>
                    <a:pt x="1989" y="4108"/>
                  </a:lnTo>
                  <a:cubicBezTo>
                    <a:pt x="2024" y="4132"/>
                    <a:pt x="2084" y="4167"/>
                    <a:pt x="2119" y="4167"/>
                  </a:cubicBezTo>
                  <a:cubicBezTo>
                    <a:pt x="2179" y="4167"/>
                    <a:pt x="2227" y="4132"/>
                    <a:pt x="2262" y="4108"/>
                  </a:cubicBezTo>
                  <a:lnTo>
                    <a:pt x="2631" y="3715"/>
                  </a:lnTo>
                  <a:lnTo>
                    <a:pt x="3370" y="4013"/>
                  </a:lnTo>
                  <a:lnTo>
                    <a:pt x="3393" y="4013"/>
                  </a:lnTo>
                  <a:cubicBezTo>
                    <a:pt x="3405" y="4013"/>
                    <a:pt x="3834" y="4179"/>
                    <a:pt x="3834" y="4727"/>
                  </a:cubicBezTo>
                  <a:lnTo>
                    <a:pt x="3834" y="5239"/>
                  </a:lnTo>
                  <a:lnTo>
                    <a:pt x="1334" y="5239"/>
                  </a:lnTo>
                  <a:cubicBezTo>
                    <a:pt x="1227" y="5239"/>
                    <a:pt x="1143" y="5322"/>
                    <a:pt x="1143" y="5430"/>
                  </a:cubicBezTo>
                  <a:cubicBezTo>
                    <a:pt x="1143" y="5537"/>
                    <a:pt x="1227" y="5620"/>
                    <a:pt x="1334" y="5620"/>
                  </a:cubicBezTo>
                  <a:lnTo>
                    <a:pt x="4048" y="5620"/>
                  </a:lnTo>
                  <a:cubicBezTo>
                    <a:pt x="4108" y="5608"/>
                    <a:pt x="4191" y="5525"/>
                    <a:pt x="4191" y="5418"/>
                  </a:cubicBezTo>
                  <a:lnTo>
                    <a:pt x="4191" y="4715"/>
                  </a:lnTo>
                  <a:cubicBezTo>
                    <a:pt x="4191" y="3917"/>
                    <a:pt x="3572" y="3655"/>
                    <a:pt x="3501" y="3632"/>
                  </a:cubicBezTo>
                  <a:lnTo>
                    <a:pt x="2703" y="3322"/>
                  </a:lnTo>
                  <a:lnTo>
                    <a:pt x="2703" y="3215"/>
                  </a:lnTo>
                  <a:cubicBezTo>
                    <a:pt x="2917" y="3096"/>
                    <a:pt x="3084" y="2882"/>
                    <a:pt x="3167" y="2643"/>
                  </a:cubicBezTo>
                  <a:cubicBezTo>
                    <a:pt x="3453" y="2620"/>
                    <a:pt x="3679" y="2382"/>
                    <a:pt x="3679" y="2096"/>
                  </a:cubicBezTo>
                  <a:cubicBezTo>
                    <a:pt x="3679" y="1917"/>
                    <a:pt x="3596" y="1774"/>
                    <a:pt x="3465" y="1667"/>
                  </a:cubicBezTo>
                  <a:lnTo>
                    <a:pt x="3465" y="1322"/>
                  </a:lnTo>
                  <a:cubicBezTo>
                    <a:pt x="3465" y="596"/>
                    <a:pt x="2870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425;p62"/>
            <p:cNvSpPr/>
            <p:nvPr/>
          </p:nvSpPr>
          <p:spPr>
            <a:xfrm>
              <a:off x="7334245" y="2602600"/>
              <a:ext cx="134949" cy="179284"/>
            </a:xfrm>
            <a:custGeom>
              <a:avLst/>
              <a:gdLst/>
              <a:ahLst/>
              <a:cxnLst/>
              <a:rect l="l" t="t" r="r" b="b"/>
              <a:pathLst>
                <a:path w="4240" h="5633" extrusionOk="0">
                  <a:moveTo>
                    <a:pt x="2144" y="394"/>
                  </a:moveTo>
                  <a:cubicBezTo>
                    <a:pt x="2656" y="394"/>
                    <a:pt x="3073" y="810"/>
                    <a:pt x="3073" y="1311"/>
                  </a:cubicBezTo>
                  <a:lnTo>
                    <a:pt x="3073" y="1430"/>
                  </a:lnTo>
                  <a:lnTo>
                    <a:pt x="3049" y="1430"/>
                  </a:lnTo>
                  <a:cubicBezTo>
                    <a:pt x="2787" y="1370"/>
                    <a:pt x="2692" y="1001"/>
                    <a:pt x="2692" y="1001"/>
                  </a:cubicBezTo>
                  <a:cubicBezTo>
                    <a:pt x="2680" y="930"/>
                    <a:pt x="2620" y="870"/>
                    <a:pt x="2549" y="846"/>
                  </a:cubicBezTo>
                  <a:cubicBezTo>
                    <a:pt x="2539" y="845"/>
                    <a:pt x="2530" y="844"/>
                    <a:pt x="2521" y="844"/>
                  </a:cubicBezTo>
                  <a:cubicBezTo>
                    <a:pt x="2456" y="844"/>
                    <a:pt x="2389" y="878"/>
                    <a:pt x="2358" y="930"/>
                  </a:cubicBezTo>
                  <a:cubicBezTo>
                    <a:pt x="2001" y="1418"/>
                    <a:pt x="1203" y="1430"/>
                    <a:pt x="1191" y="1430"/>
                  </a:cubicBezTo>
                  <a:lnTo>
                    <a:pt x="1132" y="1430"/>
                  </a:lnTo>
                  <a:lnTo>
                    <a:pt x="1132" y="1311"/>
                  </a:lnTo>
                  <a:cubicBezTo>
                    <a:pt x="1132" y="810"/>
                    <a:pt x="1549" y="394"/>
                    <a:pt x="2061" y="394"/>
                  </a:cubicBezTo>
                  <a:close/>
                  <a:moveTo>
                    <a:pt x="3227" y="1965"/>
                  </a:moveTo>
                  <a:cubicBezTo>
                    <a:pt x="3263" y="2001"/>
                    <a:pt x="3275" y="2037"/>
                    <a:pt x="3275" y="2073"/>
                  </a:cubicBezTo>
                  <a:cubicBezTo>
                    <a:pt x="3275" y="2132"/>
                    <a:pt x="3251" y="2180"/>
                    <a:pt x="3215" y="2203"/>
                  </a:cubicBezTo>
                  <a:lnTo>
                    <a:pt x="3215" y="1965"/>
                  </a:lnTo>
                  <a:close/>
                  <a:moveTo>
                    <a:pt x="1001" y="1965"/>
                  </a:moveTo>
                  <a:lnTo>
                    <a:pt x="1001" y="2215"/>
                  </a:lnTo>
                  <a:cubicBezTo>
                    <a:pt x="953" y="2192"/>
                    <a:pt x="929" y="2144"/>
                    <a:pt x="929" y="2084"/>
                  </a:cubicBezTo>
                  <a:cubicBezTo>
                    <a:pt x="929" y="2037"/>
                    <a:pt x="941" y="2013"/>
                    <a:pt x="965" y="1977"/>
                  </a:cubicBezTo>
                  <a:cubicBezTo>
                    <a:pt x="989" y="1977"/>
                    <a:pt x="989" y="1977"/>
                    <a:pt x="1001" y="1965"/>
                  </a:cubicBezTo>
                  <a:close/>
                  <a:moveTo>
                    <a:pt x="2442" y="1406"/>
                  </a:moveTo>
                  <a:cubicBezTo>
                    <a:pt x="2513" y="1537"/>
                    <a:pt x="2632" y="1680"/>
                    <a:pt x="2811" y="1763"/>
                  </a:cubicBezTo>
                  <a:lnTo>
                    <a:pt x="2811" y="2323"/>
                  </a:lnTo>
                  <a:cubicBezTo>
                    <a:pt x="2834" y="2668"/>
                    <a:pt x="2549" y="2954"/>
                    <a:pt x="2191" y="2954"/>
                  </a:cubicBezTo>
                  <a:lnTo>
                    <a:pt x="2013" y="2954"/>
                  </a:lnTo>
                  <a:cubicBezTo>
                    <a:pt x="1668" y="2954"/>
                    <a:pt x="1382" y="2668"/>
                    <a:pt x="1382" y="2323"/>
                  </a:cubicBezTo>
                  <a:lnTo>
                    <a:pt x="1382" y="1799"/>
                  </a:lnTo>
                  <a:cubicBezTo>
                    <a:pt x="1644" y="1775"/>
                    <a:pt x="2084" y="1680"/>
                    <a:pt x="2442" y="1406"/>
                  </a:cubicBezTo>
                  <a:close/>
                  <a:moveTo>
                    <a:pt x="2311" y="3335"/>
                  </a:moveTo>
                  <a:lnTo>
                    <a:pt x="2322" y="3442"/>
                  </a:lnTo>
                  <a:lnTo>
                    <a:pt x="2096" y="3668"/>
                  </a:lnTo>
                  <a:lnTo>
                    <a:pt x="1894" y="3466"/>
                  </a:lnTo>
                  <a:lnTo>
                    <a:pt x="1894" y="3335"/>
                  </a:lnTo>
                  <a:close/>
                  <a:moveTo>
                    <a:pt x="2061" y="1"/>
                  </a:moveTo>
                  <a:cubicBezTo>
                    <a:pt x="1322" y="1"/>
                    <a:pt x="727" y="596"/>
                    <a:pt x="727" y="1322"/>
                  </a:cubicBezTo>
                  <a:lnTo>
                    <a:pt x="727" y="1668"/>
                  </a:lnTo>
                  <a:cubicBezTo>
                    <a:pt x="608" y="1775"/>
                    <a:pt x="525" y="1918"/>
                    <a:pt x="525" y="2096"/>
                  </a:cubicBezTo>
                  <a:cubicBezTo>
                    <a:pt x="525" y="2394"/>
                    <a:pt x="739" y="2632"/>
                    <a:pt x="1037" y="2656"/>
                  </a:cubicBezTo>
                  <a:cubicBezTo>
                    <a:pt x="1120" y="2894"/>
                    <a:pt x="1275" y="3096"/>
                    <a:pt x="1501" y="3216"/>
                  </a:cubicBezTo>
                  <a:lnTo>
                    <a:pt x="1501" y="3323"/>
                  </a:lnTo>
                  <a:lnTo>
                    <a:pt x="703" y="3632"/>
                  </a:lnTo>
                  <a:cubicBezTo>
                    <a:pt x="620" y="3668"/>
                    <a:pt x="1" y="3918"/>
                    <a:pt x="1" y="4716"/>
                  </a:cubicBezTo>
                  <a:lnTo>
                    <a:pt x="1" y="5418"/>
                  </a:lnTo>
                  <a:cubicBezTo>
                    <a:pt x="1" y="5525"/>
                    <a:pt x="84" y="5609"/>
                    <a:pt x="191" y="5609"/>
                  </a:cubicBezTo>
                  <a:lnTo>
                    <a:pt x="703" y="5609"/>
                  </a:lnTo>
                  <a:cubicBezTo>
                    <a:pt x="798" y="5609"/>
                    <a:pt x="894" y="5525"/>
                    <a:pt x="894" y="5418"/>
                  </a:cubicBezTo>
                  <a:cubicBezTo>
                    <a:pt x="894" y="5311"/>
                    <a:pt x="798" y="5228"/>
                    <a:pt x="703" y="5228"/>
                  </a:cubicBezTo>
                  <a:lnTo>
                    <a:pt x="406" y="5228"/>
                  </a:lnTo>
                  <a:lnTo>
                    <a:pt x="406" y="4716"/>
                  </a:lnTo>
                  <a:cubicBezTo>
                    <a:pt x="406" y="4168"/>
                    <a:pt x="834" y="4025"/>
                    <a:pt x="846" y="4001"/>
                  </a:cubicBezTo>
                  <a:lnTo>
                    <a:pt x="858" y="4001"/>
                  </a:lnTo>
                  <a:lnTo>
                    <a:pt x="1608" y="3727"/>
                  </a:lnTo>
                  <a:lnTo>
                    <a:pt x="1989" y="4108"/>
                  </a:lnTo>
                  <a:cubicBezTo>
                    <a:pt x="2025" y="4144"/>
                    <a:pt x="2084" y="4168"/>
                    <a:pt x="2132" y="4168"/>
                  </a:cubicBezTo>
                  <a:cubicBezTo>
                    <a:pt x="2191" y="4168"/>
                    <a:pt x="2227" y="4144"/>
                    <a:pt x="2263" y="4108"/>
                  </a:cubicBezTo>
                  <a:lnTo>
                    <a:pt x="2632" y="3727"/>
                  </a:lnTo>
                  <a:lnTo>
                    <a:pt x="3382" y="4025"/>
                  </a:lnTo>
                  <a:lnTo>
                    <a:pt x="3394" y="4025"/>
                  </a:lnTo>
                  <a:cubicBezTo>
                    <a:pt x="3406" y="4025"/>
                    <a:pt x="3835" y="4180"/>
                    <a:pt x="3835" y="4739"/>
                  </a:cubicBezTo>
                  <a:lnTo>
                    <a:pt x="3835" y="5240"/>
                  </a:lnTo>
                  <a:lnTo>
                    <a:pt x="1334" y="5240"/>
                  </a:lnTo>
                  <a:cubicBezTo>
                    <a:pt x="1239" y="5240"/>
                    <a:pt x="1144" y="5335"/>
                    <a:pt x="1144" y="5430"/>
                  </a:cubicBezTo>
                  <a:cubicBezTo>
                    <a:pt x="1144" y="5537"/>
                    <a:pt x="1239" y="5632"/>
                    <a:pt x="1334" y="5632"/>
                  </a:cubicBezTo>
                  <a:lnTo>
                    <a:pt x="4049" y="5632"/>
                  </a:lnTo>
                  <a:cubicBezTo>
                    <a:pt x="4156" y="5632"/>
                    <a:pt x="4239" y="5537"/>
                    <a:pt x="4239" y="5430"/>
                  </a:cubicBezTo>
                  <a:lnTo>
                    <a:pt x="4239" y="4739"/>
                  </a:lnTo>
                  <a:cubicBezTo>
                    <a:pt x="4204" y="3918"/>
                    <a:pt x="3573" y="3668"/>
                    <a:pt x="3501" y="3632"/>
                  </a:cubicBezTo>
                  <a:lnTo>
                    <a:pt x="2715" y="3323"/>
                  </a:lnTo>
                  <a:lnTo>
                    <a:pt x="2715" y="3216"/>
                  </a:lnTo>
                  <a:cubicBezTo>
                    <a:pt x="2918" y="3096"/>
                    <a:pt x="3084" y="2894"/>
                    <a:pt x="3168" y="2656"/>
                  </a:cubicBezTo>
                  <a:cubicBezTo>
                    <a:pt x="3454" y="2620"/>
                    <a:pt x="3680" y="2382"/>
                    <a:pt x="3680" y="2096"/>
                  </a:cubicBezTo>
                  <a:cubicBezTo>
                    <a:pt x="3680" y="1918"/>
                    <a:pt x="3608" y="1775"/>
                    <a:pt x="3465" y="1668"/>
                  </a:cubicBezTo>
                  <a:lnTo>
                    <a:pt x="3465" y="1322"/>
                  </a:lnTo>
                  <a:cubicBezTo>
                    <a:pt x="3465" y="596"/>
                    <a:pt x="2870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426;p62"/>
            <p:cNvSpPr/>
            <p:nvPr/>
          </p:nvSpPr>
          <p:spPr>
            <a:xfrm>
              <a:off x="7070872" y="2602600"/>
              <a:ext cx="134949" cy="179284"/>
            </a:xfrm>
            <a:custGeom>
              <a:avLst/>
              <a:gdLst/>
              <a:ahLst/>
              <a:cxnLst/>
              <a:rect l="l" t="t" r="r" b="b"/>
              <a:pathLst>
                <a:path w="4240" h="5633" extrusionOk="0">
                  <a:moveTo>
                    <a:pt x="2144" y="394"/>
                  </a:moveTo>
                  <a:cubicBezTo>
                    <a:pt x="2656" y="394"/>
                    <a:pt x="3073" y="810"/>
                    <a:pt x="3073" y="1311"/>
                  </a:cubicBezTo>
                  <a:lnTo>
                    <a:pt x="3073" y="1430"/>
                  </a:lnTo>
                  <a:lnTo>
                    <a:pt x="3049" y="1430"/>
                  </a:lnTo>
                  <a:cubicBezTo>
                    <a:pt x="2787" y="1370"/>
                    <a:pt x="2692" y="1001"/>
                    <a:pt x="2692" y="1001"/>
                  </a:cubicBezTo>
                  <a:cubicBezTo>
                    <a:pt x="2680" y="930"/>
                    <a:pt x="2620" y="870"/>
                    <a:pt x="2549" y="846"/>
                  </a:cubicBezTo>
                  <a:cubicBezTo>
                    <a:pt x="2540" y="845"/>
                    <a:pt x="2530" y="844"/>
                    <a:pt x="2521" y="844"/>
                  </a:cubicBezTo>
                  <a:cubicBezTo>
                    <a:pt x="2457" y="844"/>
                    <a:pt x="2389" y="878"/>
                    <a:pt x="2358" y="930"/>
                  </a:cubicBezTo>
                  <a:cubicBezTo>
                    <a:pt x="2001" y="1418"/>
                    <a:pt x="1203" y="1430"/>
                    <a:pt x="1192" y="1430"/>
                  </a:cubicBezTo>
                  <a:lnTo>
                    <a:pt x="1132" y="1430"/>
                  </a:lnTo>
                  <a:lnTo>
                    <a:pt x="1132" y="1311"/>
                  </a:lnTo>
                  <a:cubicBezTo>
                    <a:pt x="1132" y="810"/>
                    <a:pt x="1549" y="394"/>
                    <a:pt x="2061" y="394"/>
                  </a:cubicBezTo>
                  <a:close/>
                  <a:moveTo>
                    <a:pt x="3227" y="1965"/>
                  </a:moveTo>
                  <a:cubicBezTo>
                    <a:pt x="3263" y="2001"/>
                    <a:pt x="3275" y="2037"/>
                    <a:pt x="3275" y="2073"/>
                  </a:cubicBezTo>
                  <a:cubicBezTo>
                    <a:pt x="3275" y="2132"/>
                    <a:pt x="3239" y="2180"/>
                    <a:pt x="3216" y="2203"/>
                  </a:cubicBezTo>
                  <a:lnTo>
                    <a:pt x="3216" y="1965"/>
                  </a:lnTo>
                  <a:close/>
                  <a:moveTo>
                    <a:pt x="1001" y="1965"/>
                  </a:moveTo>
                  <a:lnTo>
                    <a:pt x="1001" y="2215"/>
                  </a:lnTo>
                  <a:cubicBezTo>
                    <a:pt x="953" y="2192"/>
                    <a:pt x="930" y="2144"/>
                    <a:pt x="930" y="2084"/>
                  </a:cubicBezTo>
                  <a:cubicBezTo>
                    <a:pt x="930" y="2037"/>
                    <a:pt x="941" y="2013"/>
                    <a:pt x="965" y="1977"/>
                  </a:cubicBezTo>
                  <a:cubicBezTo>
                    <a:pt x="989" y="1977"/>
                    <a:pt x="989" y="1977"/>
                    <a:pt x="1001" y="1965"/>
                  </a:cubicBezTo>
                  <a:close/>
                  <a:moveTo>
                    <a:pt x="2454" y="1406"/>
                  </a:moveTo>
                  <a:cubicBezTo>
                    <a:pt x="2525" y="1537"/>
                    <a:pt x="2644" y="1680"/>
                    <a:pt x="2823" y="1763"/>
                  </a:cubicBezTo>
                  <a:lnTo>
                    <a:pt x="2823" y="2323"/>
                  </a:lnTo>
                  <a:cubicBezTo>
                    <a:pt x="2835" y="2668"/>
                    <a:pt x="2549" y="2954"/>
                    <a:pt x="2204" y="2954"/>
                  </a:cubicBezTo>
                  <a:lnTo>
                    <a:pt x="2025" y="2954"/>
                  </a:lnTo>
                  <a:cubicBezTo>
                    <a:pt x="1680" y="2954"/>
                    <a:pt x="1406" y="2668"/>
                    <a:pt x="1406" y="2323"/>
                  </a:cubicBezTo>
                  <a:lnTo>
                    <a:pt x="1406" y="1799"/>
                  </a:lnTo>
                  <a:cubicBezTo>
                    <a:pt x="1656" y="1775"/>
                    <a:pt x="2120" y="1680"/>
                    <a:pt x="2454" y="1406"/>
                  </a:cubicBezTo>
                  <a:close/>
                  <a:moveTo>
                    <a:pt x="2311" y="3335"/>
                  </a:moveTo>
                  <a:lnTo>
                    <a:pt x="2323" y="3442"/>
                  </a:lnTo>
                  <a:lnTo>
                    <a:pt x="2096" y="3668"/>
                  </a:lnTo>
                  <a:lnTo>
                    <a:pt x="1894" y="3466"/>
                  </a:lnTo>
                  <a:lnTo>
                    <a:pt x="1894" y="3335"/>
                  </a:lnTo>
                  <a:close/>
                  <a:moveTo>
                    <a:pt x="2061" y="1"/>
                  </a:moveTo>
                  <a:cubicBezTo>
                    <a:pt x="1322" y="1"/>
                    <a:pt x="727" y="596"/>
                    <a:pt x="727" y="1322"/>
                  </a:cubicBezTo>
                  <a:lnTo>
                    <a:pt x="727" y="1668"/>
                  </a:lnTo>
                  <a:cubicBezTo>
                    <a:pt x="608" y="1775"/>
                    <a:pt x="525" y="1918"/>
                    <a:pt x="525" y="2096"/>
                  </a:cubicBezTo>
                  <a:cubicBezTo>
                    <a:pt x="525" y="2394"/>
                    <a:pt x="739" y="2632"/>
                    <a:pt x="1037" y="2656"/>
                  </a:cubicBezTo>
                  <a:cubicBezTo>
                    <a:pt x="1120" y="2894"/>
                    <a:pt x="1275" y="3096"/>
                    <a:pt x="1501" y="3216"/>
                  </a:cubicBezTo>
                  <a:lnTo>
                    <a:pt x="1501" y="3323"/>
                  </a:lnTo>
                  <a:lnTo>
                    <a:pt x="703" y="3632"/>
                  </a:lnTo>
                  <a:cubicBezTo>
                    <a:pt x="620" y="3668"/>
                    <a:pt x="1" y="3918"/>
                    <a:pt x="1" y="4716"/>
                  </a:cubicBezTo>
                  <a:lnTo>
                    <a:pt x="1" y="5418"/>
                  </a:lnTo>
                  <a:cubicBezTo>
                    <a:pt x="1" y="5525"/>
                    <a:pt x="84" y="5609"/>
                    <a:pt x="191" y="5609"/>
                  </a:cubicBezTo>
                  <a:lnTo>
                    <a:pt x="703" y="5609"/>
                  </a:lnTo>
                  <a:cubicBezTo>
                    <a:pt x="799" y="5609"/>
                    <a:pt x="894" y="5525"/>
                    <a:pt x="894" y="5418"/>
                  </a:cubicBezTo>
                  <a:cubicBezTo>
                    <a:pt x="894" y="5311"/>
                    <a:pt x="799" y="5228"/>
                    <a:pt x="703" y="5228"/>
                  </a:cubicBezTo>
                  <a:lnTo>
                    <a:pt x="406" y="5228"/>
                  </a:lnTo>
                  <a:lnTo>
                    <a:pt x="406" y="4716"/>
                  </a:lnTo>
                  <a:cubicBezTo>
                    <a:pt x="406" y="4168"/>
                    <a:pt x="834" y="4025"/>
                    <a:pt x="846" y="4001"/>
                  </a:cubicBezTo>
                  <a:lnTo>
                    <a:pt x="858" y="4001"/>
                  </a:lnTo>
                  <a:lnTo>
                    <a:pt x="1608" y="3727"/>
                  </a:lnTo>
                  <a:lnTo>
                    <a:pt x="1989" y="4108"/>
                  </a:lnTo>
                  <a:cubicBezTo>
                    <a:pt x="2025" y="4144"/>
                    <a:pt x="2084" y="4168"/>
                    <a:pt x="2132" y="4168"/>
                  </a:cubicBezTo>
                  <a:cubicBezTo>
                    <a:pt x="2192" y="4168"/>
                    <a:pt x="2227" y="4144"/>
                    <a:pt x="2263" y="4108"/>
                  </a:cubicBezTo>
                  <a:lnTo>
                    <a:pt x="2632" y="3727"/>
                  </a:lnTo>
                  <a:lnTo>
                    <a:pt x="3382" y="4025"/>
                  </a:lnTo>
                  <a:lnTo>
                    <a:pt x="3394" y="4025"/>
                  </a:lnTo>
                  <a:cubicBezTo>
                    <a:pt x="3406" y="4025"/>
                    <a:pt x="3835" y="4180"/>
                    <a:pt x="3835" y="4739"/>
                  </a:cubicBezTo>
                  <a:lnTo>
                    <a:pt x="3835" y="5240"/>
                  </a:lnTo>
                  <a:lnTo>
                    <a:pt x="1334" y="5240"/>
                  </a:lnTo>
                  <a:cubicBezTo>
                    <a:pt x="1239" y="5240"/>
                    <a:pt x="1144" y="5335"/>
                    <a:pt x="1144" y="5430"/>
                  </a:cubicBezTo>
                  <a:cubicBezTo>
                    <a:pt x="1144" y="5537"/>
                    <a:pt x="1239" y="5632"/>
                    <a:pt x="1334" y="5632"/>
                  </a:cubicBezTo>
                  <a:lnTo>
                    <a:pt x="4049" y="5632"/>
                  </a:lnTo>
                  <a:cubicBezTo>
                    <a:pt x="4156" y="5632"/>
                    <a:pt x="4240" y="5537"/>
                    <a:pt x="4240" y="5430"/>
                  </a:cubicBezTo>
                  <a:lnTo>
                    <a:pt x="4240" y="4739"/>
                  </a:lnTo>
                  <a:cubicBezTo>
                    <a:pt x="4216" y="3918"/>
                    <a:pt x="3573" y="3668"/>
                    <a:pt x="3501" y="3632"/>
                  </a:cubicBezTo>
                  <a:lnTo>
                    <a:pt x="2716" y="3323"/>
                  </a:lnTo>
                  <a:lnTo>
                    <a:pt x="2716" y="3216"/>
                  </a:lnTo>
                  <a:cubicBezTo>
                    <a:pt x="2918" y="3096"/>
                    <a:pt x="3085" y="2894"/>
                    <a:pt x="3168" y="2656"/>
                  </a:cubicBezTo>
                  <a:cubicBezTo>
                    <a:pt x="3454" y="2620"/>
                    <a:pt x="3680" y="2382"/>
                    <a:pt x="3680" y="2096"/>
                  </a:cubicBezTo>
                  <a:cubicBezTo>
                    <a:pt x="3680" y="1918"/>
                    <a:pt x="3608" y="1775"/>
                    <a:pt x="3466" y="1668"/>
                  </a:cubicBezTo>
                  <a:lnTo>
                    <a:pt x="3466" y="1322"/>
                  </a:lnTo>
                  <a:cubicBezTo>
                    <a:pt x="3466" y="596"/>
                    <a:pt x="2870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oogle Shape;9551;p62"/>
          <p:cNvGrpSpPr/>
          <p:nvPr/>
        </p:nvGrpSpPr>
        <p:grpSpPr>
          <a:xfrm>
            <a:off x="806746" y="3004685"/>
            <a:ext cx="346379" cy="264518"/>
            <a:chOff x="5776798" y="3409778"/>
            <a:chExt cx="346379" cy="264518"/>
          </a:xfrm>
          <a:solidFill>
            <a:srgbClr val="C81C4A"/>
          </a:solidFill>
        </p:grpSpPr>
        <p:sp>
          <p:nvSpPr>
            <p:cNvPr id="95" name="Google Shape;9552;p62"/>
            <p:cNvSpPr/>
            <p:nvPr/>
          </p:nvSpPr>
          <p:spPr>
            <a:xfrm>
              <a:off x="589010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1" y="1013"/>
                    <a:pt x="167" y="1013"/>
                  </a:cubicBezTo>
                  <a:cubicBezTo>
                    <a:pt x="250" y="1013"/>
                    <a:pt x="321" y="929"/>
                    <a:pt x="321" y="846"/>
                  </a:cubicBezTo>
                  <a:lnTo>
                    <a:pt x="321" y="143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553;p62"/>
            <p:cNvSpPr/>
            <p:nvPr/>
          </p:nvSpPr>
          <p:spPr>
            <a:xfrm>
              <a:off x="599809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2" y="1013"/>
                    <a:pt x="167" y="1013"/>
                  </a:cubicBezTo>
                  <a:cubicBezTo>
                    <a:pt x="250" y="1013"/>
                    <a:pt x="322" y="929"/>
                    <a:pt x="322" y="846"/>
                  </a:cubicBezTo>
                  <a:lnTo>
                    <a:pt x="322" y="143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554;p62"/>
            <p:cNvSpPr/>
            <p:nvPr/>
          </p:nvSpPr>
          <p:spPr>
            <a:xfrm>
              <a:off x="5814673" y="3528367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9"/>
                    <a:pt x="1167" y="489"/>
                    <a:pt x="1191" y="489"/>
                  </a:cubicBezTo>
                  <a:cubicBezTo>
                    <a:pt x="1251" y="489"/>
                    <a:pt x="1310" y="453"/>
                    <a:pt x="1346" y="394"/>
                  </a:cubicBezTo>
                  <a:cubicBezTo>
                    <a:pt x="1358" y="322"/>
                    <a:pt x="1322" y="239"/>
                    <a:pt x="1251" y="191"/>
                  </a:cubicBezTo>
                  <a:cubicBezTo>
                    <a:pt x="882" y="13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555;p62"/>
            <p:cNvSpPr/>
            <p:nvPr/>
          </p:nvSpPr>
          <p:spPr>
            <a:xfrm>
              <a:off x="5797995" y="3631074"/>
              <a:ext cx="10662" cy="42458"/>
            </a:xfrm>
            <a:custGeom>
              <a:avLst/>
              <a:gdLst/>
              <a:ahLst/>
              <a:cxnLst/>
              <a:rect l="l" t="t" r="r" b="b"/>
              <a:pathLst>
                <a:path w="335" h="1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1179"/>
                  </a:lnTo>
                  <a:cubicBezTo>
                    <a:pt x="1" y="1262"/>
                    <a:pt x="84" y="1334"/>
                    <a:pt x="167" y="1334"/>
                  </a:cubicBezTo>
                  <a:cubicBezTo>
                    <a:pt x="251" y="1334"/>
                    <a:pt x="334" y="1262"/>
                    <a:pt x="334" y="1179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556;p62"/>
            <p:cNvSpPr/>
            <p:nvPr/>
          </p:nvSpPr>
          <p:spPr>
            <a:xfrm>
              <a:off x="5776798" y="3409778"/>
              <a:ext cx="346379" cy="264136"/>
            </a:xfrm>
            <a:custGeom>
              <a:avLst/>
              <a:gdLst/>
              <a:ahLst/>
              <a:cxnLst/>
              <a:rect l="l" t="t" r="r" b="b"/>
              <a:pathLst>
                <a:path w="10883" h="8299" extrusionOk="0">
                  <a:moveTo>
                    <a:pt x="9144" y="2512"/>
                  </a:moveTo>
                  <a:cubicBezTo>
                    <a:pt x="9418" y="2512"/>
                    <a:pt x="9656" y="2715"/>
                    <a:pt x="9656" y="2953"/>
                  </a:cubicBezTo>
                  <a:lnTo>
                    <a:pt x="9656" y="2977"/>
                  </a:lnTo>
                  <a:cubicBezTo>
                    <a:pt x="9501" y="2917"/>
                    <a:pt x="9335" y="2869"/>
                    <a:pt x="9144" y="2869"/>
                  </a:cubicBezTo>
                  <a:cubicBezTo>
                    <a:pt x="8965" y="2869"/>
                    <a:pt x="8787" y="2905"/>
                    <a:pt x="8620" y="2977"/>
                  </a:cubicBezTo>
                  <a:lnTo>
                    <a:pt x="8620" y="2953"/>
                  </a:lnTo>
                  <a:cubicBezTo>
                    <a:pt x="8620" y="2727"/>
                    <a:pt x="8858" y="2512"/>
                    <a:pt x="9144" y="2512"/>
                  </a:cubicBezTo>
                  <a:close/>
                  <a:moveTo>
                    <a:pt x="2869" y="3203"/>
                  </a:moveTo>
                  <a:lnTo>
                    <a:pt x="2869" y="3858"/>
                  </a:lnTo>
                  <a:cubicBezTo>
                    <a:pt x="2869" y="3965"/>
                    <a:pt x="2846" y="4060"/>
                    <a:pt x="2798" y="4167"/>
                  </a:cubicBezTo>
                  <a:lnTo>
                    <a:pt x="2727" y="4334"/>
                  </a:lnTo>
                  <a:cubicBezTo>
                    <a:pt x="2715" y="4346"/>
                    <a:pt x="2715" y="4382"/>
                    <a:pt x="2715" y="4405"/>
                  </a:cubicBezTo>
                  <a:lnTo>
                    <a:pt x="2715" y="4751"/>
                  </a:lnTo>
                  <a:cubicBezTo>
                    <a:pt x="2715" y="4989"/>
                    <a:pt x="2619" y="5191"/>
                    <a:pt x="2441" y="5358"/>
                  </a:cubicBezTo>
                  <a:cubicBezTo>
                    <a:pt x="2298" y="5525"/>
                    <a:pt x="2072" y="5596"/>
                    <a:pt x="1834" y="5596"/>
                  </a:cubicBezTo>
                  <a:cubicBezTo>
                    <a:pt x="1369" y="5584"/>
                    <a:pt x="1000" y="5179"/>
                    <a:pt x="1000" y="4703"/>
                  </a:cubicBezTo>
                  <a:lnTo>
                    <a:pt x="1000" y="4405"/>
                  </a:lnTo>
                  <a:cubicBezTo>
                    <a:pt x="1000" y="4382"/>
                    <a:pt x="1000" y="4358"/>
                    <a:pt x="988" y="4334"/>
                  </a:cubicBezTo>
                  <a:lnTo>
                    <a:pt x="881" y="4143"/>
                  </a:lnTo>
                  <a:cubicBezTo>
                    <a:pt x="845" y="4060"/>
                    <a:pt x="822" y="3989"/>
                    <a:pt x="822" y="3905"/>
                  </a:cubicBezTo>
                  <a:lnTo>
                    <a:pt x="822" y="3882"/>
                  </a:lnTo>
                  <a:cubicBezTo>
                    <a:pt x="822" y="3501"/>
                    <a:pt x="1131" y="3203"/>
                    <a:pt x="1500" y="3203"/>
                  </a:cubicBezTo>
                  <a:close/>
                  <a:moveTo>
                    <a:pt x="9144" y="3215"/>
                  </a:moveTo>
                  <a:cubicBezTo>
                    <a:pt x="9704" y="3215"/>
                    <a:pt x="10168" y="3679"/>
                    <a:pt x="10168" y="4239"/>
                  </a:cubicBezTo>
                  <a:cubicBezTo>
                    <a:pt x="10168" y="4346"/>
                    <a:pt x="10156" y="4465"/>
                    <a:pt x="10108" y="4572"/>
                  </a:cubicBezTo>
                  <a:cubicBezTo>
                    <a:pt x="9656" y="4108"/>
                    <a:pt x="8870" y="3929"/>
                    <a:pt x="8823" y="3929"/>
                  </a:cubicBezTo>
                  <a:cubicBezTo>
                    <a:pt x="8814" y="3926"/>
                    <a:pt x="8804" y="3925"/>
                    <a:pt x="8794" y="3925"/>
                  </a:cubicBezTo>
                  <a:cubicBezTo>
                    <a:pt x="8763" y="3925"/>
                    <a:pt x="8727" y="3938"/>
                    <a:pt x="8692" y="3965"/>
                  </a:cubicBezTo>
                  <a:cubicBezTo>
                    <a:pt x="8644" y="3989"/>
                    <a:pt x="8632" y="4036"/>
                    <a:pt x="8632" y="4084"/>
                  </a:cubicBezTo>
                  <a:cubicBezTo>
                    <a:pt x="8632" y="4084"/>
                    <a:pt x="8632" y="4179"/>
                    <a:pt x="8513" y="4298"/>
                  </a:cubicBezTo>
                  <a:cubicBezTo>
                    <a:pt x="8453" y="4358"/>
                    <a:pt x="8453" y="4465"/>
                    <a:pt x="8513" y="4524"/>
                  </a:cubicBezTo>
                  <a:cubicBezTo>
                    <a:pt x="8543" y="4554"/>
                    <a:pt x="8584" y="4569"/>
                    <a:pt x="8626" y="4569"/>
                  </a:cubicBezTo>
                  <a:cubicBezTo>
                    <a:pt x="8668" y="4569"/>
                    <a:pt x="8709" y="4554"/>
                    <a:pt x="8739" y="4524"/>
                  </a:cubicBezTo>
                  <a:cubicBezTo>
                    <a:pt x="8823" y="4441"/>
                    <a:pt x="8882" y="4346"/>
                    <a:pt x="8918" y="4274"/>
                  </a:cubicBezTo>
                  <a:cubicBezTo>
                    <a:pt x="9180" y="4346"/>
                    <a:pt x="9739" y="4560"/>
                    <a:pt x="9989" y="4894"/>
                  </a:cubicBezTo>
                  <a:cubicBezTo>
                    <a:pt x="9906" y="5298"/>
                    <a:pt x="9573" y="5596"/>
                    <a:pt x="9144" y="5596"/>
                  </a:cubicBezTo>
                  <a:cubicBezTo>
                    <a:pt x="8704" y="5596"/>
                    <a:pt x="8334" y="5275"/>
                    <a:pt x="8287" y="4834"/>
                  </a:cubicBezTo>
                  <a:cubicBezTo>
                    <a:pt x="8287" y="4810"/>
                    <a:pt x="8275" y="4798"/>
                    <a:pt x="8263" y="4774"/>
                  </a:cubicBezTo>
                  <a:cubicBezTo>
                    <a:pt x="8156" y="4620"/>
                    <a:pt x="8108" y="4441"/>
                    <a:pt x="8108" y="4239"/>
                  </a:cubicBezTo>
                  <a:cubicBezTo>
                    <a:pt x="8108" y="3679"/>
                    <a:pt x="8573" y="3215"/>
                    <a:pt x="9144" y="3215"/>
                  </a:cubicBezTo>
                  <a:close/>
                  <a:moveTo>
                    <a:pt x="5441" y="298"/>
                  </a:moveTo>
                  <a:cubicBezTo>
                    <a:pt x="6013" y="298"/>
                    <a:pt x="6489" y="488"/>
                    <a:pt x="6858" y="845"/>
                  </a:cubicBezTo>
                  <a:cubicBezTo>
                    <a:pt x="7227" y="1226"/>
                    <a:pt x="7453" y="1738"/>
                    <a:pt x="7501" y="2369"/>
                  </a:cubicBezTo>
                  <a:cubicBezTo>
                    <a:pt x="7620" y="4060"/>
                    <a:pt x="7763" y="5001"/>
                    <a:pt x="7822" y="5334"/>
                  </a:cubicBezTo>
                  <a:lnTo>
                    <a:pt x="7822" y="5346"/>
                  </a:lnTo>
                  <a:cubicBezTo>
                    <a:pt x="7632" y="5453"/>
                    <a:pt x="7310" y="5632"/>
                    <a:pt x="6787" y="5763"/>
                  </a:cubicBezTo>
                  <a:lnTo>
                    <a:pt x="6525" y="5644"/>
                  </a:lnTo>
                  <a:cubicBezTo>
                    <a:pt x="6453" y="5608"/>
                    <a:pt x="6418" y="5548"/>
                    <a:pt x="6418" y="5477"/>
                  </a:cubicBezTo>
                  <a:lnTo>
                    <a:pt x="6418" y="4929"/>
                  </a:lnTo>
                  <a:cubicBezTo>
                    <a:pt x="6918" y="4596"/>
                    <a:pt x="7263" y="4024"/>
                    <a:pt x="7263" y="3370"/>
                  </a:cubicBezTo>
                  <a:lnTo>
                    <a:pt x="7263" y="3072"/>
                  </a:lnTo>
                  <a:cubicBezTo>
                    <a:pt x="7263" y="2869"/>
                    <a:pt x="7180" y="2691"/>
                    <a:pt x="7037" y="2560"/>
                  </a:cubicBezTo>
                  <a:cubicBezTo>
                    <a:pt x="6727" y="2274"/>
                    <a:pt x="6001" y="1798"/>
                    <a:pt x="4751" y="1667"/>
                  </a:cubicBezTo>
                  <a:cubicBezTo>
                    <a:pt x="4744" y="1666"/>
                    <a:pt x="4737" y="1666"/>
                    <a:pt x="4730" y="1666"/>
                  </a:cubicBezTo>
                  <a:cubicBezTo>
                    <a:pt x="4645" y="1666"/>
                    <a:pt x="4583" y="1733"/>
                    <a:pt x="4572" y="1822"/>
                  </a:cubicBezTo>
                  <a:cubicBezTo>
                    <a:pt x="4548" y="1905"/>
                    <a:pt x="4632" y="1977"/>
                    <a:pt x="4715" y="2000"/>
                  </a:cubicBezTo>
                  <a:cubicBezTo>
                    <a:pt x="5882" y="2119"/>
                    <a:pt x="6537" y="2548"/>
                    <a:pt x="6834" y="2798"/>
                  </a:cubicBezTo>
                  <a:cubicBezTo>
                    <a:pt x="6906" y="2858"/>
                    <a:pt x="6953" y="2965"/>
                    <a:pt x="6953" y="3072"/>
                  </a:cubicBezTo>
                  <a:lnTo>
                    <a:pt x="6953" y="3370"/>
                  </a:lnTo>
                  <a:cubicBezTo>
                    <a:pt x="6953" y="4215"/>
                    <a:pt x="6263" y="4894"/>
                    <a:pt x="5417" y="4894"/>
                  </a:cubicBezTo>
                  <a:cubicBezTo>
                    <a:pt x="4572" y="4894"/>
                    <a:pt x="3881" y="4215"/>
                    <a:pt x="3881" y="3370"/>
                  </a:cubicBezTo>
                  <a:lnTo>
                    <a:pt x="3881" y="3227"/>
                  </a:lnTo>
                  <a:cubicBezTo>
                    <a:pt x="3881" y="3167"/>
                    <a:pt x="3917" y="3108"/>
                    <a:pt x="3977" y="3084"/>
                  </a:cubicBezTo>
                  <a:cubicBezTo>
                    <a:pt x="4167" y="2965"/>
                    <a:pt x="4429" y="2750"/>
                    <a:pt x="4548" y="2393"/>
                  </a:cubicBezTo>
                  <a:cubicBezTo>
                    <a:pt x="4584" y="2310"/>
                    <a:pt x="4536" y="2215"/>
                    <a:pt x="4453" y="2203"/>
                  </a:cubicBezTo>
                  <a:cubicBezTo>
                    <a:pt x="4434" y="2198"/>
                    <a:pt x="4415" y="2196"/>
                    <a:pt x="4398" y="2196"/>
                  </a:cubicBezTo>
                  <a:cubicBezTo>
                    <a:pt x="4327" y="2196"/>
                    <a:pt x="4270" y="2234"/>
                    <a:pt x="4251" y="2310"/>
                  </a:cubicBezTo>
                  <a:cubicBezTo>
                    <a:pt x="4167" y="2572"/>
                    <a:pt x="3977" y="2727"/>
                    <a:pt x="3822" y="2810"/>
                  </a:cubicBezTo>
                  <a:cubicBezTo>
                    <a:pt x="3679" y="2905"/>
                    <a:pt x="3572" y="3072"/>
                    <a:pt x="3572" y="3227"/>
                  </a:cubicBezTo>
                  <a:lnTo>
                    <a:pt x="3572" y="3370"/>
                  </a:lnTo>
                  <a:cubicBezTo>
                    <a:pt x="3572" y="4024"/>
                    <a:pt x="3917" y="4584"/>
                    <a:pt x="4417" y="4929"/>
                  </a:cubicBezTo>
                  <a:lnTo>
                    <a:pt x="4417" y="5477"/>
                  </a:lnTo>
                  <a:cubicBezTo>
                    <a:pt x="4417" y="5548"/>
                    <a:pt x="4370" y="5608"/>
                    <a:pt x="4310" y="5644"/>
                  </a:cubicBezTo>
                  <a:lnTo>
                    <a:pt x="4048" y="5763"/>
                  </a:lnTo>
                  <a:cubicBezTo>
                    <a:pt x="3536" y="5632"/>
                    <a:pt x="3215" y="5453"/>
                    <a:pt x="3060" y="5346"/>
                  </a:cubicBezTo>
                  <a:lnTo>
                    <a:pt x="3060" y="5334"/>
                  </a:lnTo>
                  <a:cubicBezTo>
                    <a:pt x="3131" y="5001"/>
                    <a:pt x="3262" y="4060"/>
                    <a:pt x="3393" y="2369"/>
                  </a:cubicBezTo>
                  <a:cubicBezTo>
                    <a:pt x="3441" y="1738"/>
                    <a:pt x="3655" y="1226"/>
                    <a:pt x="4036" y="845"/>
                  </a:cubicBezTo>
                  <a:cubicBezTo>
                    <a:pt x="4393" y="488"/>
                    <a:pt x="4882" y="298"/>
                    <a:pt x="5441" y="298"/>
                  </a:cubicBezTo>
                  <a:close/>
                  <a:moveTo>
                    <a:pt x="2750" y="5465"/>
                  </a:moveTo>
                  <a:cubicBezTo>
                    <a:pt x="2786" y="5501"/>
                    <a:pt x="2810" y="5572"/>
                    <a:pt x="2869" y="5596"/>
                  </a:cubicBezTo>
                  <a:cubicBezTo>
                    <a:pt x="3000" y="5691"/>
                    <a:pt x="3239" y="5822"/>
                    <a:pt x="3584" y="5941"/>
                  </a:cubicBezTo>
                  <a:lnTo>
                    <a:pt x="3155" y="6144"/>
                  </a:lnTo>
                  <a:lnTo>
                    <a:pt x="2655" y="6001"/>
                  </a:lnTo>
                  <a:cubicBezTo>
                    <a:pt x="2512" y="5953"/>
                    <a:pt x="2512" y="5953"/>
                    <a:pt x="2512" y="5906"/>
                  </a:cubicBezTo>
                  <a:lnTo>
                    <a:pt x="2512" y="5691"/>
                  </a:lnTo>
                  <a:cubicBezTo>
                    <a:pt x="2572" y="5656"/>
                    <a:pt x="2619" y="5608"/>
                    <a:pt x="2667" y="5572"/>
                  </a:cubicBezTo>
                  <a:cubicBezTo>
                    <a:pt x="2691" y="5536"/>
                    <a:pt x="2727" y="5513"/>
                    <a:pt x="2750" y="5465"/>
                  </a:cubicBezTo>
                  <a:close/>
                  <a:moveTo>
                    <a:pt x="8096" y="5239"/>
                  </a:moveTo>
                  <a:cubicBezTo>
                    <a:pt x="8180" y="5417"/>
                    <a:pt x="8323" y="5572"/>
                    <a:pt x="8477" y="5691"/>
                  </a:cubicBezTo>
                  <a:lnTo>
                    <a:pt x="8477" y="6025"/>
                  </a:lnTo>
                  <a:lnTo>
                    <a:pt x="8489" y="6025"/>
                  </a:lnTo>
                  <a:lnTo>
                    <a:pt x="7977" y="6287"/>
                  </a:lnTo>
                  <a:cubicBezTo>
                    <a:pt x="7977" y="6287"/>
                    <a:pt x="7965" y="6287"/>
                    <a:pt x="7965" y="6263"/>
                  </a:cubicBezTo>
                  <a:lnTo>
                    <a:pt x="7227" y="5941"/>
                  </a:lnTo>
                  <a:cubicBezTo>
                    <a:pt x="7596" y="5822"/>
                    <a:pt x="7822" y="5667"/>
                    <a:pt x="7942" y="5596"/>
                  </a:cubicBezTo>
                  <a:cubicBezTo>
                    <a:pt x="8049" y="5525"/>
                    <a:pt x="8108" y="5406"/>
                    <a:pt x="8096" y="5275"/>
                  </a:cubicBezTo>
                  <a:lnTo>
                    <a:pt x="8096" y="5239"/>
                  </a:lnTo>
                  <a:close/>
                  <a:moveTo>
                    <a:pt x="2203" y="5870"/>
                  </a:moveTo>
                  <a:lnTo>
                    <a:pt x="2203" y="5929"/>
                  </a:lnTo>
                  <a:cubicBezTo>
                    <a:pt x="2203" y="5953"/>
                    <a:pt x="2203" y="5989"/>
                    <a:pt x="2215" y="6013"/>
                  </a:cubicBezTo>
                  <a:lnTo>
                    <a:pt x="1857" y="6370"/>
                  </a:lnTo>
                  <a:lnTo>
                    <a:pt x="1500" y="6013"/>
                  </a:lnTo>
                  <a:cubicBezTo>
                    <a:pt x="1512" y="5989"/>
                    <a:pt x="1512" y="5953"/>
                    <a:pt x="1512" y="5929"/>
                  </a:cubicBezTo>
                  <a:lnTo>
                    <a:pt x="1512" y="5870"/>
                  </a:lnTo>
                  <a:cubicBezTo>
                    <a:pt x="1619" y="5894"/>
                    <a:pt x="1726" y="5929"/>
                    <a:pt x="1834" y="5929"/>
                  </a:cubicBezTo>
                  <a:lnTo>
                    <a:pt x="1857" y="5929"/>
                  </a:lnTo>
                  <a:cubicBezTo>
                    <a:pt x="1976" y="5929"/>
                    <a:pt x="2096" y="5906"/>
                    <a:pt x="2203" y="5870"/>
                  </a:cubicBezTo>
                  <a:close/>
                  <a:moveTo>
                    <a:pt x="9525" y="5882"/>
                  </a:moveTo>
                  <a:lnTo>
                    <a:pt x="9525" y="6048"/>
                  </a:lnTo>
                  <a:cubicBezTo>
                    <a:pt x="9525" y="6108"/>
                    <a:pt x="9537" y="6144"/>
                    <a:pt x="9573" y="6191"/>
                  </a:cubicBezTo>
                  <a:lnTo>
                    <a:pt x="9394" y="6322"/>
                  </a:lnTo>
                  <a:cubicBezTo>
                    <a:pt x="9323" y="6394"/>
                    <a:pt x="9236" y="6429"/>
                    <a:pt x="9151" y="6429"/>
                  </a:cubicBezTo>
                  <a:cubicBezTo>
                    <a:pt x="9067" y="6429"/>
                    <a:pt x="8983" y="6394"/>
                    <a:pt x="8918" y="6322"/>
                  </a:cubicBezTo>
                  <a:lnTo>
                    <a:pt x="8763" y="6191"/>
                  </a:lnTo>
                  <a:cubicBezTo>
                    <a:pt x="8799" y="6144"/>
                    <a:pt x="8811" y="6084"/>
                    <a:pt x="8811" y="6048"/>
                  </a:cubicBezTo>
                  <a:lnTo>
                    <a:pt x="8811" y="5882"/>
                  </a:lnTo>
                  <a:cubicBezTo>
                    <a:pt x="8918" y="5906"/>
                    <a:pt x="9037" y="5941"/>
                    <a:pt x="9168" y="5941"/>
                  </a:cubicBezTo>
                  <a:cubicBezTo>
                    <a:pt x="9287" y="5941"/>
                    <a:pt x="9406" y="5929"/>
                    <a:pt x="9525" y="5882"/>
                  </a:cubicBezTo>
                  <a:close/>
                  <a:moveTo>
                    <a:pt x="6096" y="5096"/>
                  </a:moveTo>
                  <a:lnTo>
                    <a:pt x="6096" y="5477"/>
                  </a:lnTo>
                  <a:cubicBezTo>
                    <a:pt x="6096" y="5667"/>
                    <a:pt x="6215" y="5846"/>
                    <a:pt x="6394" y="5941"/>
                  </a:cubicBezTo>
                  <a:lnTo>
                    <a:pt x="6632" y="6048"/>
                  </a:lnTo>
                  <a:cubicBezTo>
                    <a:pt x="6406" y="6489"/>
                    <a:pt x="5941" y="6787"/>
                    <a:pt x="5417" y="6787"/>
                  </a:cubicBezTo>
                  <a:cubicBezTo>
                    <a:pt x="4894" y="6787"/>
                    <a:pt x="4441" y="6501"/>
                    <a:pt x="4203" y="6048"/>
                  </a:cubicBezTo>
                  <a:lnTo>
                    <a:pt x="4441" y="5941"/>
                  </a:lnTo>
                  <a:cubicBezTo>
                    <a:pt x="4620" y="5870"/>
                    <a:pt x="4739" y="5691"/>
                    <a:pt x="4739" y="5477"/>
                  </a:cubicBezTo>
                  <a:lnTo>
                    <a:pt x="4739" y="5096"/>
                  </a:lnTo>
                  <a:cubicBezTo>
                    <a:pt x="4941" y="5179"/>
                    <a:pt x="5179" y="5227"/>
                    <a:pt x="5417" y="5227"/>
                  </a:cubicBezTo>
                  <a:cubicBezTo>
                    <a:pt x="5656" y="5227"/>
                    <a:pt x="5894" y="5179"/>
                    <a:pt x="6096" y="5096"/>
                  </a:cubicBezTo>
                  <a:close/>
                  <a:moveTo>
                    <a:pt x="5417" y="0"/>
                  </a:moveTo>
                  <a:cubicBezTo>
                    <a:pt x="4763" y="0"/>
                    <a:pt x="4215" y="226"/>
                    <a:pt x="3786" y="643"/>
                  </a:cubicBezTo>
                  <a:cubicBezTo>
                    <a:pt x="3346" y="1060"/>
                    <a:pt x="3096" y="1655"/>
                    <a:pt x="3048" y="2346"/>
                  </a:cubicBezTo>
                  <a:cubicBezTo>
                    <a:pt x="3036" y="2548"/>
                    <a:pt x="3024" y="2703"/>
                    <a:pt x="3012" y="2881"/>
                  </a:cubicBezTo>
                  <a:lnTo>
                    <a:pt x="1524" y="2881"/>
                  </a:lnTo>
                  <a:cubicBezTo>
                    <a:pt x="964" y="2881"/>
                    <a:pt x="512" y="3334"/>
                    <a:pt x="512" y="3893"/>
                  </a:cubicBezTo>
                  <a:lnTo>
                    <a:pt x="512" y="3917"/>
                  </a:lnTo>
                  <a:cubicBezTo>
                    <a:pt x="512" y="4048"/>
                    <a:pt x="536" y="4167"/>
                    <a:pt x="595" y="4286"/>
                  </a:cubicBezTo>
                  <a:lnTo>
                    <a:pt x="667" y="4453"/>
                  </a:lnTo>
                  <a:lnTo>
                    <a:pt x="667" y="4703"/>
                  </a:lnTo>
                  <a:cubicBezTo>
                    <a:pt x="667" y="5120"/>
                    <a:pt x="881" y="5477"/>
                    <a:pt x="1179" y="5703"/>
                  </a:cubicBezTo>
                  <a:lnTo>
                    <a:pt x="1179" y="5929"/>
                  </a:lnTo>
                  <a:cubicBezTo>
                    <a:pt x="1179" y="5953"/>
                    <a:pt x="1167" y="5989"/>
                    <a:pt x="1131" y="5989"/>
                  </a:cubicBezTo>
                  <a:lnTo>
                    <a:pt x="476" y="6179"/>
                  </a:lnTo>
                  <a:cubicBezTo>
                    <a:pt x="191" y="6251"/>
                    <a:pt x="0" y="6513"/>
                    <a:pt x="0" y="6810"/>
                  </a:cubicBezTo>
                  <a:lnTo>
                    <a:pt x="0" y="8120"/>
                  </a:lnTo>
                  <a:cubicBezTo>
                    <a:pt x="0" y="8215"/>
                    <a:pt x="71" y="8287"/>
                    <a:pt x="167" y="8287"/>
                  </a:cubicBezTo>
                  <a:cubicBezTo>
                    <a:pt x="250" y="8287"/>
                    <a:pt x="333" y="8215"/>
                    <a:pt x="333" y="8120"/>
                  </a:cubicBezTo>
                  <a:lnTo>
                    <a:pt x="333" y="6810"/>
                  </a:lnTo>
                  <a:cubicBezTo>
                    <a:pt x="333" y="6668"/>
                    <a:pt x="429" y="6513"/>
                    <a:pt x="583" y="6477"/>
                  </a:cubicBezTo>
                  <a:lnTo>
                    <a:pt x="1238" y="6287"/>
                  </a:lnTo>
                  <a:cubicBezTo>
                    <a:pt x="1262" y="6287"/>
                    <a:pt x="1286" y="6263"/>
                    <a:pt x="1310" y="6251"/>
                  </a:cubicBezTo>
                  <a:lnTo>
                    <a:pt x="1715" y="6656"/>
                  </a:lnTo>
                  <a:lnTo>
                    <a:pt x="1715" y="8108"/>
                  </a:lnTo>
                  <a:cubicBezTo>
                    <a:pt x="1715" y="8203"/>
                    <a:pt x="1786" y="8275"/>
                    <a:pt x="1881" y="8275"/>
                  </a:cubicBezTo>
                  <a:cubicBezTo>
                    <a:pt x="1965" y="8275"/>
                    <a:pt x="2036" y="8203"/>
                    <a:pt x="2036" y="8108"/>
                  </a:cubicBezTo>
                  <a:lnTo>
                    <a:pt x="2036" y="6656"/>
                  </a:lnTo>
                  <a:lnTo>
                    <a:pt x="2441" y="6251"/>
                  </a:lnTo>
                  <a:cubicBezTo>
                    <a:pt x="2500" y="6287"/>
                    <a:pt x="2548" y="6298"/>
                    <a:pt x="2596" y="6310"/>
                  </a:cubicBezTo>
                  <a:lnTo>
                    <a:pt x="2750" y="6358"/>
                  </a:lnTo>
                  <a:cubicBezTo>
                    <a:pt x="2536" y="6501"/>
                    <a:pt x="2393" y="6751"/>
                    <a:pt x="2393" y="7037"/>
                  </a:cubicBezTo>
                  <a:lnTo>
                    <a:pt x="2393" y="8120"/>
                  </a:lnTo>
                  <a:cubicBezTo>
                    <a:pt x="2393" y="8215"/>
                    <a:pt x="2465" y="8287"/>
                    <a:pt x="2560" y="8287"/>
                  </a:cubicBezTo>
                  <a:cubicBezTo>
                    <a:pt x="2643" y="8287"/>
                    <a:pt x="2727" y="8215"/>
                    <a:pt x="2727" y="8120"/>
                  </a:cubicBezTo>
                  <a:lnTo>
                    <a:pt x="2727" y="7037"/>
                  </a:lnTo>
                  <a:cubicBezTo>
                    <a:pt x="2727" y="6834"/>
                    <a:pt x="2846" y="6656"/>
                    <a:pt x="3036" y="6560"/>
                  </a:cubicBezTo>
                  <a:lnTo>
                    <a:pt x="3941" y="6156"/>
                  </a:lnTo>
                  <a:cubicBezTo>
                    <a:pt x="4227" y="6727"/>
                    <a:pt x="4810" y="7096"/>
                    <a:pt x="5441" y="7096"/>
                  </a:cubicBezTo>
                  <a:cubicBezTo>
                    <a:pt x="6084" y="7096"/>
                    <a:pt x="6668" y="6739"/>
                    <a:pt x="6953" y="6156"/>
                  </a:cubicBezTo>
                  <a:lnTo>
                    <a:pt x="7858" y="6560"/>
                  </a:lnTo>
                  <a:cubicBezTo>
                    <a:pt x="8049" y="6656"/>
                    <a:pt x="8168" y="6834"/>
                    <a:pt x="8168" y="7037"/>
                  </a:cubicBezTo>
                  <a:lnTo>
                    <a:pt x="8168" y="8120"/>
                  </a:lnTo>
                  <a:cubicBezTo>
                    <a:pt x="8168" y="8215"/>
                    <a:pt x="8239" y="8287"/>
                    <a:pt x="8334" y="8287"/>
                  </a:cubicBezTo>
                  <a:cubicBezTo>
                    <a:pt x="8418" y="8287"/>
                    <a:pt x="8501" y="8215"/>
                    <a:pt x="8501" y="8120"/>
                  </a:cubicBezTo>
                  <a:lnTo>
                    <a:pt x="8501" y="7037"/>
                  </a:lnTo>
                  <a:cubicBezTo>
                    <a:pt x="8501" y="6834"/>
                    <a:pt x="8418" y="6656"/>
                    <a:pt x="8299" y="6501"/>
                  </a:cubicBezTo>
                  <a:lnTo>
                    <a:pt x="8537" y="6382"/>
                  </a:lnTo>
                  <a:lnTo>
                    <a:pt x="8715" y="6560"/>
                  </a:lnTo>
                  <a:cubicBezTo>
                    <a:pt x="8858" y="6679"/>
                    <a:pt x="9013" y="6739"/>
                    <a:pt x="9180" y="6739"/>
                  </a:cubicBezTo>
                  <a:cubicBezTo>
                    <a:pt x="9346" y="6739"/>
                    <a:pt x="9513" y="6679"/>
                    <a:pt x="9644" y="6560"/>
                  </a:cubicBezTo>
                  <a:lnTo>
                    <a:pt x="9823" y="6382"/>
                  </a:lnTo>
                  <a:lnTo>
                    <a:pt x="10358" y="6656"/>
                  </a:lnTo>
                  <a:cubicBezTo>
                    <a:pt x="10478" y="6715"/>
                    <a:pt x="10549" y="6834"/>
                    <a:pt x="10549" y="6965"/>
                  </a:cubicBezTo>
                  <a:lnTo>
                    <a:pt x="10549" y="8144"/>
                  </a:lnTo>
                  <a:cubicBezTo>
                    <a:pt x="10549" y="8227"/>
                    <a:pt x="10620" y="8299"/>
                    <a:pt x="10716" y="8299"/>
                  </a:cubicBezTo>
                  <a:cubicBezTo>
                    <a:pt x="10799" y="8299"/>
                    <a:pt x="10882" y="8227"/>
                    <a:pt x="10882" y="8144"/>
                  </a:cubicBezTo>
                  <a:lnTo>
                    <a:pt x="10882" y="6965"/>
                  </a:lnTo>
                  <a:cubicBezTo>
                    <a:pt x="10823" y="6703"/>
                    <a:pt x="10692" y="6477"/>
                    <a:pt x="10466" y="6358"/>
                  </a:cubicBezTo>
                  <a:lnTo>
                    <a:pt x="9823" y="6025"/>
                  </a:lnTo>
                  <a:lnTo>
                    <a:pt x="9823" y="6013"/>
                  </a:lnTo>
                  <a:lnTo>
                    <a:pt x="9823" y="5691"/>
                  </a:lnTo>
                  <a:cubicBezTo>
                    <a:pt x="10097" y="5501"/>
                    <a:pt x="10275" y="5227"/>
                    <a:pt x="10311" y="4882"/>
                  </a:cubicBezTo>
                  <a:cubicBezTo>
                    <a:pt x="10430" y="4679"/>
                    <a:pt x="10489" y="4453"/>
                    <a:pt x="10489" y="4215"/>
                  </a:cubicBezTo>
                  <a:cubicBezTo>
                    <a:pt x="10489" y="3786"/>
                    <a:pt x="10287" y="3381"/>
                    <a:pt x="9954" y="3143"/>
                  </a:cubicBezTo>
                  <a:cubicBezTo>
                    <a:pt x="9977" y="3084"/>
                    <a:pt x="9989" y="3012"/>
                    <a:pt x="9989" y="2953"/>
                  </a:cubicBezTo>
                  <a:cubicBezTo>
                    <a:pt x="9989" y="2536"/>
                    <a:pt x="9620" y="2191"/>
                    <a:pt x="9156" y="2191"/>
                  </a:cubicBezTo>
                  <a:cubicBezTo>
                    <a:pt x="8692" y="2191"/>
                    <a:pt x="8323" y="2524"/>
                    <a:pt x="8323" y="2953"/>
                  </a:cubicBezTo>
                  <a:cubicBezTo>
                    <a:pt x="8323" y="3024"/>
                    <a:pt x="8334" y="3084"/>
                    <a:pt x="8346" y="3143"/>
                  </a:cubicBezTo>
                  <a:cubicBezTo>
                    <a:pt x="8156" y="3286"/>
                    <a:pt x="8013" y="3477"/>
                    <a:pt x="7906" y="3715"/>
                  </a:cubicBezTo>
                  <a:cubicBezTo>
                    <a:pt x="7858" y="3334"/>
                    <a:pt x="7834" y="2869"/>
                    <a:pt x="7787" y="2346"/>
                  </a:cubicBezTo>
                  <a:cubicBezTo>
                    <a:pt x="7739" y="1655"/>
                    <a:pt x="7489" y="1060"/>
                    <a:pt x="7060" y="643"/>
                  </a:cubicBezTo>
                  <a:cubicBezTo>
                    <a:pt x="6644" y="226"/>
                    <a:pt x="6072" y="0"/>
                    <a:pt x="5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9557;p62"/>
            <p:cNvSpPr/>
            <p:nvPr/>
          </p:nvSpPr>
          <p:spPr>
            <a:xfrm>
              <a:off x="6089408" y="3637503"/>
              <a:ext cx="10662" cy="36029"/>
            </a:xfrm>
            <a:custGeom>
              <a:avLst/>
              <a:gdLst/>
              <a:ahLst/>
              <a:cxnLst/>
              <a:rect l="l" t="t" r="r" b="b"/>
              <a:pathLst>
                <a:path w="335" h="1132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977"/>
                  </a:lnTo>
                  <a:cubicBezTo>
                    <a:pt x="1" y="1060"/>
                    <a:pt x="72" y="1132"/>
                    <a:pt x="167" y="1132"/>
                  </a:cubicBezTo>
                  <a:cubicBezTo>
                    <a:pt x="251" y="1132"/>
                    <a:pt x="322" y="1060"/>
                    <a:pt x="322" y="977"/>
                  </a:cubicBezTo>
                  <a:lnTo>
                    <a:pt x="322" y="167"/>
                  </a:ln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071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30"/>
          <p:cNvGrpSpPr/>
          <p:nvPr/>
        </p:nvGrpSpPr>
        <p:grpSpPr>
          <a:xfrm>
            <a:off x="6714266" y="1792832"/>
            <a:ext cx="1830096" cy="2283102"/>
            <a:chOff x="6714266" y="1792832"/>
            <a:chExt cx="1830096" cy="2283102"/>
          </a:xfrm>
          <a:solidFill>
            <a:srgbClr val="C81C4A"/>
          </a:solidFill>
        </p:grpSpPr>
        <p:sp>
          <p:nvSpPr>
            <p:cNvPr id="234" name="Google Shape;234;p30"/>
            <p:cNvSpPr/>
            <p:nvPr/>
          </p:nvSpPr>
          <p:spPr>
            <a:xfrm>
              <a:off x="7781987" y="1792832"/>
              <a:ext cx="762375" cy="778925"/>
            </a:xfrm>
            <a:custGeom>
              <a:avLst/>
              <a:gdLst/>
              <a:ahLst/>
              <a:cxnLst/>
              <a:rect l="l" t="t" r="r" b="b"/>
              <a:pathLst>
                <a:path w="30495" h="31157" extrusionOk="0">
                  <a:moveTo>
                    <a:pt x="29796" y="11634"/>
                  </a:moveTo>
                  <a:cubicBezTo>
                    <a:pt x="29320" y="9539"/>
                    <a:pt x="28463" y="8523"/>
                    <a:pt x="26939" y="6681"/>
                  </a:cubicBezTo>
                  <a:cubicBezTo>
                    <a:pt x="25415" y="4840"/>
                    <a:pt x="22811" y="1633"/>
                    <a:pt x="20652" y="585"/>
                  </a:cubicBezTo>
                  <a:cubicBezTo>
                    <a:pt x="18493" y="-463"/>
                    <a:pt x="16366" y="173"/>
                    <a:pt x="13985" y="395"/>
                  </a:cubicBezTo>
                  <a:cubicBezTo>
                    <a:pt x="11604" y="617"/>
                    <a:pt x="8556" y="649"/>
                    <a:pt x="6365" y="1919"/>
                  </a:cubicBezTo>
                  <a:cubicBezTo>
                    <a:pt x="4174" y="3189"/>
                    <a:pt x="1761" y="5221"/>
                    <a:pt x="840" y="8015"/>
                  </a:cubicBezTo>
                  <a:cubicBezTo>
                    <a:pt x="-81" y="10809"/>
                    <a:pt x="-462" y="14905"/>
                    <a:pt x="840" y="18683"/>
                  </a:cubicBezTo>
                  <a:cubicBezTo>
                    <a:pt x="2142" y="22461"/>
                    <a:pt x="5127" y="29160"/>
                    <a:pt x="8651" y="30684"/>
                  </a:cubicBezTo>
                  <a:cubicBezTo>
                    <a:pt x="12175" y="32208"/>
                    <a:pt x="18462" y="29732"/>
                    <a:pt x="21986" y="27827"/>
                  </a:cubicBezTo>
                  <a:cubicBezTo>
                    <a:pt x="25510" y="25922"/>
                    <a:pt x="28494" y="21953"/>
                    <a:pt x="29796" y="19254"/>
                  </a:cubicBezTo>
                  <a:cubicBezTo>
                    <a:pt x="31098" y="16555"/>
                    <a:pt x="30272" y="13730"/>
                    <a:pt x="29796" y="11634"/>
                  </a:cubicBezTo>
                  <a:close/>
                </a:path>
              </a:pathLst>
            </a:custGeom>
            <a:grpFill/>
            <a:ln>
              <a:solidFill>
                <a:srgbClr val="C81C4A"/>
              </a:solidFill>
            </a:ln>
          </p:spPr>
        </p:sp>
        <p:sp>
          <p:nvSpPr>
            <p:cNvPr id="235" name="Google Shape;235;p30"/>
            <p:cNvSpPr/>
            <p:nvPr/>
          </p:nvSpPr>
          <p:spPr>
            <a:xfrm>
              <a:off x="6714266" y="2817259"/>
              <a:ext cx="1218800" cy="1258675"/>
            </a:xfrm>
            <a:custGeom>
              <a:avLst/>
              <a:gdLst/>
              <a:ahLst/>
              <a:cxnLst/>
              <a:rect l="l" t="t" r="r" b="b"/>
              <a:pathLst>
                <a:path w="48752" h="50347" extrusionOk="0">
                  <a:moveTo>
                    <a:pt x="39147" y="1428"/>
                  </a:moveTo>
                  <a:cubicBezTo>
                    <a:pt x="35178" y="-64"/>
                    <a:pt x="28638" y="-350"/>
                    <a:pt x="23717" y="475"/>
                  </a:cubicBezTo>
                  <a:cubicBezTo>
                    <a:pt x="18796" y="1301"/>
                    <a:pt x="12732" y="4921"/>
                    <a:pt x="9620" y="6381"/>
                  </a:cubicBezTo>
                  <a:cubicBezTo>
                    <a:pt x="6509" y="7842"/>
                    <a:pt x="6540" y="7619"/>
                    <a:pt x="5048" y="9238"/>
                  </a:cubicBezTo>
                  <a:cubicBezTo>
                    <a:pt x="3556" y="10857"/>
                    <a:pt x="1492" y="14032"/>
                    <a:pt x="666" y="16096"/>
                  </a:cubicBezTo>
                  <a:cubicBezTo>
                    <a:pt x="-159" y="18160"/>
                    <a:pt x="32" y="19811"/>
                    <a:pt x="95" y="21621"/>
                  </a:cubicBezTo>
                  <a:cubicBezTo>
                    <a:pt x="159" y="23431"/>
                    <a:pt x="539" y="25050"/>
                    <a:pt x="1047" y="26955"/>
                  </a:cubicBezTo>
                  <a:cubicBezTo>
                    <a:pt x="1555" y="28860"/>
                    <a:pt x="1683" y="30130"/>
                    <a:pt x="3143" y="33051"/>
                  </a:cubicBezTo>
                  <a:cubicBezTo>
                    <a:pt x="4604" y="35972"/>
                    <a:pt x="7619" y="41909"/>
                    <a:pt x="9810" y="44481"/>
                  </a:cubicBezTo>
                  <a:cubicBezTo>
                    <a:pt x="12001" y="47053"/>
                    <a:pt x="14319" y="47529"/>
                    <a:pt x="16287" y="48481"/>
                  </a:cubicBezTo>
                  <a:cubicBezTo>
                    <a:pt x="18256" y="49434"/>
                    <a:pt x="19843" y="49942"/>
                    <a:pt x="21621" y="50196"/>
                  </a:cubicBezTo>
                  <a:cubicBezTo>
                    <a:pt x="23399" y="50450"/>
                    <a:pt x="25050" y="50291"/>
                    <a:pt x="26955" y="50005"/>
                  </a:cubicBezTo>
                  <a:cubicBezTo>
                    <a:pt x="28860" y="49719"/>
                    <a:pt x="31178" y="49148"/>
                    <a:pt x="33051" y="48481"/>
                  </a:cubicBezTo>
                  <a:cubicBezTo>
                    <a:pt x="34924" y="47814"/>
                    <a:pt x="36735" y="46894"/>
                    <a:pt x="38195" y="46005"/>
                  </a:cubicBezTo>
                  <a:cubicBezTo>
                    <a:pt x="39656" y="45116"/>
                    <a:pt x="40449" y="44798"/>
                    <a:pt x="41814" y="43147"/>
                  </a:cubicBezTo>
                  <a:cubicBezTo>
                    <a:pt x="43179" y="41496"/>
                    <a:pt x="45370" y="37972"/>
                    <a:pt x="46386" y="36099"/>
                  </a:cubicBezTo>
                  <a:cubicBezTo>
                    <a:pt x="47402" y="34226"/>
                    <a:pt x="47529" y="33877"/>
                    <a:pt x="47910" y="31908"/>
                  </a:cubicBezTo>
                  <a:cubicBezTo>
                    <a:pt x="48291" y="29940"/>
                    <a:pt x="48736" y="28035"/>
                    <a:pt x="48672" y="24288"/>
                  </a:cubicBezTo>
                  <a:cubicBezTo>
                    <a:pt x="48609" y="20542"/>
                    <a:pt x="49117" y="13239"/>
                    <a:pt x="47529" y="9429"/>
                  </a:cubicBezTo>
                  <a:cubicBezTo>
                    <a:pt x="45942" y="5619"/>
                    <a:pt x="43116" y="2920"/>
                    <a:pt x="39147" y="1428"/>
                  </a:cubicBezTo>
                  <a:close/>
                </a:path>
              </a:pathLst>
            </a:custGeom>
            <a:grpFill/>
            <a:ln>
              <a:solidFill>
                <a:srgbClr val="C81C4A"/>
              </a:solidFill>
            </a:ln>
          </p:spPr>
        </p:sp>
      </p:grpSp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28" y="304564"/>
            <a:ext cx="3041116" cy="1168544"/>
          </a:xfrm>
          <a:prstGeom prst="rect">
            <a:avLst/>
          </a:prstGeom>
        </p:spPr>
      </p:pic>
      <p:sp>
        <p:nvSpPr>
          <p:cNvPr id="24" name="Google Shape;326;p36"/>
          <p:cNvSpPr txBox="1">
            <a:spLocks/>
          </p:cNvSpPr>
          <p:nvPr/>
        </p:nvSpPr>
        <p:spPr>
          <a:xfrm>
            <a:off x="77987" y="2244559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pace Grotesk"/>
              <a:buNone/>
              <a:defRPr sz="6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Raleway"/>
              <a:buNone/>
              <a:defRPr sz="5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ru-RU" sz="3000" b="0" dirty="0" smtClean="0"/>
              <a:t>Спасибо за внимание!</a:t>
            </a:r>
            <a:endParaRPr lang="ru-RU" sz="3000" b="0" dirty="0"/>
          </a:p>
        </p:txBody>
      </p:sp>
    </p:spTree>
    <p:extLst>
      <p:ext uri="{BB962C8B-B14F-4D97-AF65-F5344CB8AC3E}">
        <p14:creationId xmlns:p14="http://schemas.microsoft.com/office/powerpoint/2010/main" val="45392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gestive Medical Center - Caring For the Stomach by Slidesgo">
  <a:themeElements>
    <a:clrScheme name="Simple Light">
      <a:dk1>
        <a:srgbClr val="191919"/>
      </a:dk1>
      <a:lt1>
        <a:srgbClr val="FFFFFF"/>
      </a:lt1>
      <a:dk2>
        <a:srgbClr val="E3CC98"/>
      </a:dk2>
      <a:lt2>
        <a:srgbClr val="D9D9AC"/>
      </a:lt2>
      <a:accent1>
        <a:srgbClr val="4BB2C2"/>
      </a:accent1>
      <a:accent2>
        <a:srgbClr val="EACBC1"/>
      </a:accent2>
      <a:accent3>
        <a:srgbClr val="D8A587"/>
      </a:accent3>
      <a:accent4>
        <a:srgbClr val="FAA919"/>
      </a:accent4>
      <a:accent5>
        <a:srgbClr val="EF6A23"/>
      </a:accent5>
      <a:accent6>
        <a:srgbClr val="EB443D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419</Words>
  <Application>Microsoft Office PowerPoint</Application>
  <PresentationFormat>Экран (16:9)</PresentationFormat>
  <Paragraphs>81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Times New Roman</vt:lpstr>
      <vt:lpstr>Raleway</vt:lpstr>
      <vt:lpstr>Space Grotesk</vt:lpstr>
      <vt:lpstr>Calibri</vt:lpstr>
      <vt:lpstr>Poppins</vt:lpstr>
      <vt:lpstr>Digestive Medical Center - Caring For the Stomach by Slidesgo</vt:lpstr>
      <vt:lpstr>PharmaGuide. Медицинское приложение  с искусственным интеллектом</vt:lpstr>
      <vt:lpstr>Цель проекта</vt:lpstr>
      <vt:lpstr>Концепция проекта</vt:lpstr>
      <vt:lpstr>Конкуренты</vt:lpstr>
      <vt:lpstr>Инвестиции</vt:lpstr>
      <vt:lpstr>Инвестиции</vt:lpstr>
      <vt:lpstr>Текущие расходы</vt:lpstr>
      <vt:lpstr>Бизнес-модель</vt:lpstr>
      <vt:lpstr>Unit-экономика</vt:lpstr>
      <vt:lpstr>Презентация PowerPoint</vt:lpstr>
      <vt:lpstr>План дальнейшего развития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PharmaGuide. Медицинское приложение  с искусственным интеллектом</dc:title>
  <dc:creator>Софья</dc:creator>
  <cp:lastModifiedBy>Софья</cp:lastModifiedBy>
  <cp:revision>25</cp:revision>
  <dcterms:modified xsi:type="dcterms:W3CDTF">2023-11-23T22:51:34Z</dcterms:modified>
</cp:coreProperties>
</file>