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2192850"/>
            <a:ext cx="8192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проекта: Мониторинг торговых сетей
</a:t>
            </a:r>
            <a:pPr algn="l"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для мониторинга цен в розничных сетях.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0025" y="116825"/>
            <a:ext cx="4894800" cy="48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89650" y="1853700"/>
            <a:ext cx="42597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 основная идея проекта
</a:t>
            </a:r>
            <a:pPr algn="l"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нацелен на создание платформы, объединяющей ритейлеров и потребителей, для оптимизации покупок и предоставления ценовой аналитики.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25" y="124350"/>
            <a:ext cx="4894800" cy="48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46522" y="915600"/>
            <a:ext cx="3706200" cy="33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платформы
</a:t>
            </a:r>
            <a:pPr algn="l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цен
</a:t>
            </a:r>
            <a:pPr algn="l" indent="0" marL="0"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Пользователи загружают данные о ценах и получают вознаграждение за вклад. Такие данные полезны компаниям и пользователям.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товаров
</a:t>
            </a:r>
            <a:pPr algn="l" indent="0" marL="0"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Пользователи могут искать товары по категориям и находить выгодные магазины в выбранных регионах.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функции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912175"/>
            <a:ext cx="3384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Геймификация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1" y="2379342"/>
            <a:ext cx="3674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Вознаграждение пользователей за взаимодействие улучшает вовлечённость и интерес к платформе.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912175"/>
            <a:ext cx="3384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расходов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1" y="2379342"/>
            <a:ext cx="3674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помогает пользователям следить за затратами и оптимизировать бюджет.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93750"/>
            <a:ext cx="3384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решения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0" y="4064227"/>
            <a:ext cx="3674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 мобильная версия и веб-сайт для удобства пользователей.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1" y="3593751"/>
            <a:ext cx="3384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 партнёрства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1" y="4064227"/>
            <a:ext cx="3674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предлагает рекламные возможности и партнёрские программы для ритейлеров.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25" y="124350"/>
            <a:ext cx="4894800" cy="48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46522" y="915600"/>
            <a:ext cx="3706200" cy="33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Бизнес-функции и технические решения
</a:t>
            </a:r>
            <a:pPr algn="l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аналитики
</a:t>
            </a:r>
            <a:pPr algn="l" indent="0" marL="0"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могут покупать аналитические отчеты, включая рыночные тенденции и региональные сравнения.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Телеграм-бот
</a:t>
            </a:r>
            <a:pPr algn="l" indent="0" marL="0"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Телеграм-бот обеспечивает доступ к функциям платформы, облегчая проверку цен и участие в играх.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2948" y="2040392"/>
            <a:ext cx="29748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indent="0" marL="0">
              <a:buNone/>
            </a:pPr>
            <a:endParaRPr lang="en-US" dirty="0"/>
          </a:p>
        </p:txBody>
      </p:sp>
      <p:sp>
        <p:nvSpPr>
          <p:cNvPr id="4" name="Text 1"/>
          <p:cNvSpPr txBox="1"/>
          <p:nvPr/>
        </p:nvSpPr>
        <p:spPr>
          <a:xfrm>
            <a:off x="294510" y="2125924"/>
            <a:ext cx="2610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Подписка для потребителей предоставит доступ к расширенным функциям, включая аналитику и прогнозы.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121725" y="2125925"/>
            <a:ext cx="29748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данных компаниям, включая отличные отчёты по ценам и предпочтениям.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6287568" y="2125924"/>
            <a:ext cx="2610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 партнёрства позволяют ритейлерам достигать целевой аудитории через платформу.
</a:t>
            </a:r>
            <a:pPr algn="l"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82650" y="7973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Монетизация платформы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5225" y="0"/>
            <a:ext cx="5141100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1950" y="46404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1251000"/>
            <a:ext cx="4096200" cy="26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Целевая аудитория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и дистрибьюторы, желающие мониторить конкурентов и изучать предпочтения клиентов, обеспечивая конкурентное преимущество.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Покупатели, желающие экономить и улучшать финансовую грамотность, включая женщин с семьями, используя функции платформы.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7200" y="251600"/>
            <a:ext cx="84096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преимущества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30469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объединяет потребителей и бизнес, помогая обеим группам извлекать выгоду.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2137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для бизнеса предлагает ценные данные о поведении клиентов и адаптации ценовой политики.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3803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валюта стимулирует использование платформы и участие в различных её аспектах.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5539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Геймификация повышает вовлечённость пользователей в процесс мониторинга и ведения расходов.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000" y="116850"/>
            <a:ext cx="4894800" cy="48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710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8147" y="1927180"/>
            <a:ext cx="37788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Прогнозы цен помогут пользователям планировать покупки заранее. Это нововведение увеличит планирование покупок.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8147" y="3292910"/>
            <a:ext cx="37788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Персонализированные предложения увеличат лояльность пользователей и улучшат пользовательский опыт.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8150" y="828475"/>
            <a:ext cx="37788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идеи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7200" y="251600"/>
            <a:ext cx="84096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стратегии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14905" y="1617042"/>
            <a:ext cx="3584100" cy="130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Монетизация через подписку позволяет получать больше информационных возможностей.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4973843" y="1617042"/>
            <a:ext cx="3584100" cy="130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Партнёрства с магазинами создают выигрышную стратегию для всех участников.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4986380" y="3399741"/>
            <a:ext cx="3584100" cy="130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игр по финансовой грамотности улучшает знания пользователей.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27443" y="3399741"/>
            <a:ext cx="3584100" cy="130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расходов упрощает личное бюджетирование и экономию.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23300" y="46297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для пользователей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912175"/>
            <a:ext cx="3384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Персонализированные уведомления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1" y="2379342"/>
            <a:ext cx="3674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Уведомления о скидках и акциях по индивидуальным предпочтениям пользователей.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912175"/>
            <a:ext cx="3384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товары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1" y="2379342"/>
            <a:ext cx="3674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Уведомление о новых товарах в конкретных регионах или областях.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93750"/>
            <a:ext cx="3384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Геймификация и валюта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0" y="4064227"/>
            <a:ext cx="3674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валюта стимулирует взаимодействие, ангажируя пользователей в процесс.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1" y="3593751"/>
            <a:ext cx="3384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цен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1" y="4064227"/>
            <a:ext cx="3674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Подробная аналитика помогает определить лучшие предложения и оптимизировать покупку.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000" y="116850"/>
            <a:ext cx="4894800" cy="48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710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8147" y="1927180"/>
            <a:ext cx="37788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могут закупать расширенные отчёты с детальной аналитикой по регионам и предпочтениям.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8147" y="3292910"/>
            <a:ext cx="37788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возможности позволяют ритейлерам достигать целевой аудитории и предлагать уникальные акции.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8150" y="828475"/>
            <a:ext cx="37788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данных и реклама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5225" y="0"/>
            <a:ext cx="5141100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1950" y="46404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1251000"/>
            <a:ext cx="4096200" cy="26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и целевая аудитория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способствует экономии и управлению финансами для конечных покупателей.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Целевой сегмент — женщины с семьями, заинтересованные в рациональных финансовых решениях.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04225" y="1719950"/>
            <a:ext cx="31944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Мобильное приложение и веб-платформа обеспечивают удобный доступ к функциям с любого устройства.
</a:t>
            </a:r>
            <a:pPr algn="l"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5692950" y="1719950"/>
            <a:ext cx="30399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Телеграм-бот позволяет пользователям быстро взаимодействовать с приложением и получать уведомления.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504225" y="3553500"/>
            <a:ext cx="31944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обновления обеспечивают работоспособность и безопасность платформы.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4275" y="613600"/>
            <a:ext cx="8096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аспекты реализации</a:t>
            </a:r>
            <a:endParaRPr lang="en-US" sz="2500" dirty="0"/>
          </a:p>
        </p:txBody>
      </p:sp>
      <p:sp>
        <p:nvSpPr>
          <p:cNvPr id="7" name="Text 4"/>
          <p:cNvSpPr txBox="1"/>
          <p:nvPr/>
        </p:nvSpPr>
        <p:spPr>
          <a:xfrm>
            <a:off x="81710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159300"/>
            <a:ext cx="8202900" cy="20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Подведение итогов цели проекта
</a:t>
            </a:r>
            <a:pPr algn="l" indent="0" marL="0">
              <a:buNone/>
            </a:pPr>
            <a:r>
              <a:rPr lang="en-US" sz="36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создаёт универсальную платформу, способствующую экономии для всех сторон, через анализ цен и геймификацию.</a:t>
            </a:r>
            <a:pPr algn="l" indent="0" marL="0">
              <a:buNone/>
            </a:pPr>
            <a:r>
              <a:rPr lang="en-US" sz="36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2024-12-10T20:52:28Z</dcterms:created>
  <dcterms:modified xsi:type="dcterms:W3CDTF">2024-12-10T20:52:28Z</dcterms:modified>
</cp:coreProperties>
</file>