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2" r:id="rId11"/>
    <p:sldId id="266" r:id="rId12"/>
    <p:sldId id="267" r:id="rId13"/>
    <p:sldId id="271" r:id="rId14"/>
    <p:sldId id="268" r:id="rId15"/>
    <p:sldId id="269" r:id="rId16"/>
    <p:sldId id="270" r:id="rId17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8F00FF"/>
        </a:solidFill>
        <a:effectLst/>
        <a:uFillTx/>
        <a:latin typeface="+mn-lt"/>
        <a:ea typeface="+mn-ea"/>
        <a:cs typeface="+mn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8F00FF"/>
        </a:solidFill>
        <a:effectLst/>
        <a:uFillTx/>
        <a:latin typeface="+mn-lt"/>
        <a:ea typeface="+mn-ea"/>
        <a:cs typeface="+mn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8F00FF"/>
        </a:solidFill>
        <a:effectLst/>
        <a:uFillTx/>
        <a:latin typeface="+mn-lt"/>
        <a:ea typeface="+mn-ea"/>
        <a:cs typeface="+mn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8F00FF"/>
        </a:solidFill>
        <a:effectLst/>
        <a:uFillTx/>
        <a:latin typeface="+mn-lt"/>
        <a:ea typeface="+mn-ea"/>
        <a:cs typeface="+mn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8F00FF"/>
        </a:solidFill>
        <a:effectLst/>
        <a:uFillTx/>
        <a:latin typeface="+mn-lt"/>
        <a:ea typeface="+mn-ea"/>
        <a:cs typeface="+mn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8F00FF"/>
        </a:solidFill>
        <a:effectLst/>
        <a:uFillTx/>
        <a:latin typeface="+mn-lt"/>
        <a:ea typeface="+mn-ea"/>
        <a:cs typeface="+mn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8F00FF"/>
        </a:solidFill>
        <a:effectLst/>
        <a:uFillTx/>
        <a:latin typeface="+mn-lt"/>
        <a:ea typeface="+mn-ea"/>
        <a:cs typeface="+mn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8F00FF"/>
        </a:solidFill>
        <a:effectLst/>
        <a:uFillTx/>
        <a:latin typeface="+mn-lt"/>
        <a:ea typeface="+mn-ea"/>
        <a:cs typeface="+mn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8F00FF"/>
        </a:solidFill>
        <a:effectLst/>
        <a:uFillTx/>
        <a:latin typeface="+mn-lt"/>
        <a:ea typeface="+mn-ea"/>
        <a:cs typeface="+mn-cs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9525" cap="flat">
              <a:solidFill>
                <a:srgbClr val="9E9E9E"/>
              </a:solidFill>
              <a:prstDash val="solid"/>
              <a:round/>
            </a:ln>
          </a:left>
          <a:right>
            <a:ln w="9525" cap="flat">
              <a:solidFill>
                <a:srgbClr val="9E9E9E"/>
              </a:solidFill>
              <a:prstDash val="solid"/>
              <a:round/>
            </a:ln>
          </a:right>
          <a:top>
            <a:ln w="9525" cap="flat">
              <a:solidFill>
                <a:srgbClr val="9E9E9E"/>
              </a:solidFill>
              <a:prstDash val="solid"/>
              <a:round/>
            </a:ln>
          </a:top>
          <a:bottom>
            <a:ln w="9525" cap="flat">
              <a:solidFill>
                <a:srgbClr val="9E9E9E"/>
              </a:solidFill>
              <a:prstDash val="solid"/>
              <a:round/>
            </a:ln>
          </a:bottom>
          <a:insideH>
            <a:ln w="9525" cap="flat">
              <a:solidFill>
                <a:srgbClr val="9E9E9E"/>
              </a:solidFill>
              <a:prstDash val="solid"/>
              <a:round/>
            </a:ln>
          </a:insideH>
          <a:insideV>
            <a:ln w="9525" cap="flat">
              <a:solidFill>
                <a:srgbClr val="9E9E9E"/>
              </a:solidFill>
              <a:prstDash val="solid"/>
              <a:round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9525" cap="flat">
              <a:solidFill>
                <a:srgbClr val="9E9E9E"/>
              </a:solidFill>
              <a:prstDash val="solid"/>
              <a:round/>
            </a:ln>
          </a:left>
          <a:right>
            <a:ln w="9525" cap="flat">
              <a:solidFill>
                <a:srgbClr val="9E9E9E"/>
              </a:solidFill>
              <a:prstDash val="solid"/>
              <a:round/>
            </a:ln>
          </a:right>
          <a:top>
            <a:ln w="9525" cap="flat">
              <a:solidFill>
                <a:srgbClr val="9E9E9E"/>
              </a:solidFill>
              <a:prstDash val="solid"/>
              <a:round/>
            </a:ln>
          </a:top>
          <a:bottom>
            <a:ln w="9525" cap="flat">
              <a:solidFill>
                <a:srgbClr val="9E9E9E"/>
              </a:solidFill>
              <a:prstDash val="solid"/>
              <a:round/>
            </a:ln>
          </a:bottom>
          <a:insideH>
            <a:ln w="9525" cap="flat">
              <a:solidFill>
                <a:srgbClr val="9E9E9E"/>
              </a:solidFill>
              <a:prstDash val="solid"/>
              <a:round/>
            </a:ln>
          </a:insideH>
          <a:insideV>
            <a:ln w="9525" cap="flat">
              <a:solidFill>
                <a:srgbClr val="9E9E9E"/>
              </a:solidFill>
              <a:prstDash val="solid"/>
              <a:round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9525" cap="flat">
              <a:solidFill>
                <a:srgbClr val="9E9E9E"/>
              </a:solidFill>
              <a:prstDash val="solid"/>
              <a:round/>
            </a:ln>
          </a:left>
          <a:right>
            <a:ln w="9525" cap="flat">
              <a:solidFill>
                <a:srgbClr val="9E9E9E"/>
              </a:solidFill>
              <a:prstDash val="solid"/>
              <a:round/>
            </a:ln>
          </a:right>
          <a:top>
            <a:ln w="9525" cap="flat">
              <a:solidFill>
                <a:srgbClr val="9E9E9E"/>
              </a:solidFill>
              <a:prstDash val="solid"/>
              <a:round/>
            </a:ln>
          </a:top>
          <a:bottom>
            <a:ln w="9525" cap="flat">
              <a:solidFill>
                <a:srgbClr val="9E9E9E"/>
              </a:solidFill>
              <a:prstDash val="solid"/>
              <a:round/>
            </a:ln>
          </a:bottom>
          <a:insideH>
            <a:ln w="9525" cap="flat">
              <a:solidFill>
                <a:srgbClr val="9E9E9E"/>
              </a:solidFill>
              <a:prstDash val="solid"/>
              <a:round/>
            </a:ln>
          </a:insideH>
          <a:insideV>
            <a:ln w="9525" cap="flat">
              <a:solidFill>
                <a:srgbClr val="9E9E9E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9525" cap="flat">
              <a:solidFill>
                <a:srgbClr val="9E9E9E"/>
              </a:solidFill>
              <a:prstDash val="solid"/>
              <a:round/>
            </a:ln>
          </a:left>
          <a:right>
            <a:ln w="9525" cap="flat">
              <a:solidFill>
                <a:srgbClr val="9E9E9E"/>
              </a:solidFill>
              <a:prstDash val="solid"/>
              <a:round/>
            </a:ln>
          </a:right>
          <a:top>
            <a:ln w="9525" cap="flat">
              <a:solidFill>
                <a:srgbClr val="9E9E9E"/>
              </a:solidFill>
              <a:prstDash val="solid"/>
              <a:round/>
            </a:ln>
          </a:top>
          <a:bottom>
            <a:ln w="9525" cap="flat">
              <a:solidFill>
                <a:srgbClr val="9E9E9E"/>
              </a:solidFill>
              <a:prstDash val="solid"/>
              <a:round/>
            </a:ln>
          </a:bottom>
          <a:insideH>
            <a:ln w="9525" cap="flat">
              <a:solidFill>
                <a:srgbClr val="9E9E9E"/>
              </a:solidFill>
              <a:prstDash val="solid"/>
              <a:round/>
            </a:ln>
          </a:insideH>
          <a:insideV>
            <a:ln w="9525" cap="flat">
              <a:solidFill>
                <a:srgbClr val="9E9E9E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8F00FF"/>
        </a:fontRef>
        <a:srgbClr val="8F00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DE4E9"/>
          </a:solidFill>
        </a:fill>
      </a:tcStyle>
    </a:wholeTbl>
    <a:band2H>
      <a:tcTxStyle/>
      <a:tcStyle>
        <a:tcBdr/>
        <a:fill>
          <a:solidFill>
            <a:srgbClr val="FEF2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8F00FF"/>
        </a:fontRef>
        <a:srgbClr val="8F00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ECECD"/>
          </a:solidFill>
        </a:fill>
      </a:tcStyle>
    </a:wholeTbl>
    <a:band2H>
      <a:tcTxStyle/>
      <a:tcStyle>
        <a:tcBdr/>
        <a:fill>
          <a:solidFill>
            <a:srgbClr val="FFE8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8F00FF"/>
        </a:fontRef>
        <a:srgbClr val="8F00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8FFCD"/>
          </a:solidFill>
        </a:fill>
      </a:tcStyle>
    </a:wholeTbl>
    <a:band2H>
      <a:tcTxStyle/>
      <a:tcStyle>
        <a:tcBdr/>
        <a:fill>
          <a:solidFill>
            <a:srgbClr val="FCFF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8F00FF"/>
        </a:fontRef>
        <a:srgbClr val="8F00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EE6FF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8F00FF"/>
        </a:fontRef>
        <a:srgbClr val="8F00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8F00FF"/>
              </a:solidFill>
              <a:prstDash val="solid"/>
              <a:round/>
            </a:ln>
          </a:top>
          <a:bottom>
            <a:ln w="25400" cap="flat">
              <a:solidFill>
                <a:srgbClr val="8F00FF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8F00FF"/>
              </a:solidFill>
              <a:prstDash val="solid"/>
              <a:round/>
            </a:ln>
          </a:top>
          <a:bottom>
            <a:ln w="25400" cap="flat">
              <a:solidFill>
                <a:srgbClr val="8F00FF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8F00FF"/>
        </a:fontRef>
        <a:srgbClr val="8F00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BCAFF"/>
          </a:solidFill>
        </a:fill>
      </a:tcStyle>
    </a:wholeTbl>
    <a:band2H>
      <a:tcTxStyle/>
      <a:tcStyle>
        <a:tcBdr/>
        <a:fill>
          <a:solidFill>
            <a:srgbClr val="EEE6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8F00FF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8F00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8F00FF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4" d="100"/>
          <a:sy n="144" d="100"/>
        </p:scale>
        <p:origin x="65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image" Target="../media/image21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image" Target="../media/image2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94F4211-BE5B-4AEC-82F5-62091B999FD5}" type="doc">
      <dgm:prSet loTypeId="urn:microsoft.com/office/officeart/2005/8/layout/cycle3" loCatId="cycle" qsTypeId="urn:microsoft.com/office/officeart/2005/8/quickstyle/3d2" qsCatId="3D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8563B40D-6F47-4785-90D5-99508BAD8B5D}">
      <dgm:prSet phldrT="[Текст]" custT="1"/>
      <dgm:spPr/>
      <dgm:t>
        <a:bodyPr/>
        <a:lstStyle/>
        <a:p>
          <a:r>
            <a:rPr lang="ru-RU" sz="1100" dirty="0" smtClean="0"/>
            <a:t>Оборудование: Рабочие станции, серверное оборудование, мобильные устройства</a:t>
          </a:r>
          <a:endParaRPr lang="ru-RU" sz="1100" dirty="0"/>
        </a:p>
      </dgm:t>
    </dgm:pt>
    <dgm:pt modelId="{3F98F1E8-D14C-44D9-901C-F3A91EDCD3E7}" type="parTrans" cxnId="{5166CB89-F3FF-4BD1-BC1C-8ADF2953A5EF}">
      <dgm:prSet/>
      <dgm:spPr/>
      <dgm:t>
        <a:bodyPr/>
        <a:lstStyle/>
        <a:p>
          <a:endParaRPr lang="ru-RU"/>
        </a:p>
      </dgm:t>
    </dgm:pt>
    <dgm:pt modelId="{484FFBD0-9794-4989-B14E-E267173D7264}" type="sibTrans" cxnId="{5166CB89-F3FF-4BD1-BC1C-8ADF2953A5EF}">
      <dgm:prSet/>
      <dgm:spPr/>
      <dgm:t>
        <a:bodyPr/>
        <a:lstStyle/>
        <a:p>
          <a:endParaRPr lang="ru-RU"/>
        </a:p>
      </dgm:t>
    </dgm:pt>
    <dgm:pt modelId="{C0A86EA3-3CB9-4752-8088-2DC11FEE9699}">
      <dgm:prSet custT="1"/>
      <dgm:spPr/>
      <dgm:t>
        <a:bodyPr/>
        <a:lstStyle/>
        <a:p>
          <a:r>
            <a:rPr lang="ru-RU" sz="1100" dirty="0" smtClean="0"/>
            <a:t>Помещение: Офисное пространство, помещение для записи контента</a:t>
          </a:r>
          <a:endParaRPr lang="ru-RU" sz="1100" dirty="0"/>
        </a:p>
      </dgm:t>
    </dgm:pt>
    <dgm:pt modelId="{994AF010-E4A1-4CC8-BA21-9F798CA7230B}" type="parTrans" cxnId="{F5DCF665-F401-4F86-B310-5EB4A64D9BB8}">
      <dgm:prSet/>
      <dgm:spPr/>
      <dgm:t>
        <a:bodyPr/>
        <a:lstStyle/>
        <a:p>
          <a:endParaRPr lang="ru-RU"/>
        </a:p>
      </dgm:t>
    </dgm:pt>
    <dgm:pt modelId="{DE0D8A52-60DF-4786-8FE1-8AACE4A78F09}" type="sibTrans" cxnId="{F5DCF665-F401-4F86-B310-5EB4A64D9BB8}">
      <dgm:prSet/>
      <dgm:spPr/>
      <dgm:t>
        <a:bodyPr/>
        <a:lstStyle/>
        <a:p>
          <a:endParaRPr lang="ru-RU"/>
        </a:p>
      </dgm:t>
    </dgm:pt>
    <dgm:pt modelId="{FFF30E73-D19E-44FA-9405-E6A6B8288C46}">
      <dgm:prSet/>
      <dgm:spPr/>
      <dgm:t>
        <a:bodyPr/>
        <a:lstStyle/>
        <a:p>
          <a:r>
            <a:rPr lang="ru-RU" smtClean="0"/>
            <a:t>Программное обеспечение: среды разработки, языки программирования, системы управления базами данных, системы контроля версий, инструменты  UI/UX, сервисы для тестирования, платформы для аналитики и тд</a:t>
          </a:r>
          <a:endParaRPr lang="ru-RU" dirty="0"/>
        </a:p>
      </dgm:t>
    </dgm:pt>
    <dgm:pt modelId="{41CA2C4E-25BC-4D8B-AFFD-9FC1B74C3AB8}" type="parTrans" cxnId="{29C1ADB4-C014-4C6E-8CB6-1BAC5EB6D6F6}">
      <dgm:prSet/>
      <dgm:spPr/>
      <dgm:t>
        <a:bodyPr/>
        <a:lstStyle/>
        <a:p>
          <a:endParaRPr lang="ru-RU"/>
        </a:p>
      </dgm:t>
    </dgm:pt>
    <dgm:pt modelId="{A3A9268A-C2FB-478B-949E-DC88348BA289}" type="sibTrans" cxnId="{29C1ADB4-C014-4C6E-8CB6-1BAC5EB6D6F6}">
      <dgm:prSet/>
      <dgm:spPr/>
      <dgm:t>
        <a:bodyPr/>
        <a:lstStyle/>
        <a:p>
          <a:endParaRPr lang="ru-RU"/>
        </a:p>
      </dgm:t>
    </dgm:pt>
    <dgm:pt modelId="{B8F9031F-46CD-4D80-846D-33A0B7A3F264}">
      <dgm:prSet custT="1"/>
      <dgm:spPr/>
      <dgm:t>
        <a:bodyPr/>
        <a:lstStyle/>
        <a:p>
          <a:r>
            <a:rPr lang="ru-RU" sz="1100" dirty="0" smtClean="0"/>
            <a:t>Материалы для 1 </a:t>
          </a:r>
          <a:r>
            <a:rPr lang="ru-RU" sz="1100" dirty="0" err="1" smtClean="0"/>
            <a:t>шт</a:t>
          </a:r>
          <a:r>
            <a:rPr lang="ru-RU" sz="1100" dirty="0" smtClean="0"/>
            <a:t> продукта: человеческий ресурс, облачные ресурсы</a:t>
          </a:r>
          <a:endParaRPr lang="ru-RU" sz="1100" dirty="0"/>
        </a:p>
      </dgm:t>
    </dgm:pt>
    <dgm:pt modelId="{2234C090-0A32-41E9-BF6F-E1FB69168668}" type="parTrans" cxnId="{626F5B5C-385B-4F95-BA56-E785A7EC6A1E}">
      <dgm:prSet/>
      <dgm:spPr/>
      <dgm:t>
        <a:bodyPr/>
        <a:lstStyle/>
        <a:p>
          <a:endParaRPr lang="ru-RU"/>
        </a:p>
      </dgm:t>
    </dgm:pt>
    <dgm:pt modelId="{3D72481F-784B-4E60-AC6A-F867708D2E7C}" type="sibTrans" cxnId="{626F5B5C-385B-4F95-BA56-E785A7EC6A1E}">
      <dgm:prSet/>
      <dgm:spPr/>
      <dgm:t>
        <a:bodyPr/>
        <a:lstStyle/>
        <a:p>
          <a:endParaRPr lang="ru-RU"/>
        </a:p>
      </dgm:t>
    </dgm:pt>
    <dgm:pt modelId="{A0A9FE0F-64EC-4D33-BD5C-593CCBFB2037}">
      <dgm:prSet custT="1"/>
      <dgm:spPr/>
      <dgm:t>
        <a:bodyPr/>
        <a:lstStyle/>
        <a:p>
          <a:r>
            <a:rPr lang="ru-RU" sz="1100" dirty="0" smtClean="0"/>
            <a:t>Технологические операции для 1 шт. продукта: исследование и планирование, разработка, тестирование и обеспечение качества, развертывание, мониторинг и поддержка </a:t>
          </a:r>
          <a:endParaRPr lang="ru-RU" sz="1100" dirty="0"/>
        </a:p>
      </dgm:t>
    </dgm:pt>
    <dgm:pt modelId="{6273D4FD-C03D-40E6-AE38-7F898F38D238}" type="parTrans" cxnId="{A97B31EF-46B7-4F76-A499-F301547E0011}">
      <dgm:prSet/>
      <dgm:spPr/>
      <dgm:t>
        <a:bodyPr/>
        <a:lstStyle/>
        <a:p>
          <a:endParaRPr lang="ru-RU"/>
        </a:p>
      </dgm:t>
    </dgm:pt>
    <dgm:pt modelId="{4D831915-496A-4BAE-A227-D0B692795B8D}" type="sibTrans" cxnId="{A97B31EF-46B7-4F76-A499-F301547E0011}">
      <dgm:prSet/>
      <dgm:spPr/>
      <dgm:t>
        <a:bodyPr/>
        <a:lstStyle/>
        <a:p>
          <a:endParaRPr lang="ru-RU"/>
        </a:p>
      </dgm:t>
    </dgm:pt>
    <dgm:pt modelId="{9D45CB49-0C44-4309-890B-129615D9EF78}" type="pres">
      <dgm:prSet presAssocID="{794F4211-BE5B-4AEC-82F5-62091B999FD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C3FABE8-91BB-4941-9DCB-3F501FD60D51}" type="pres">
      <dgm:prSet presAssocID="{794F4211-BE5B-4AEC-82F5-62091B999FD5}" presName="cycle" presStyleCnt="0"/>
      <dgm:spPr/>
    </dgm:pt>
    <dgm:pt modelId="{BBAF6D35-F68F-46C7-9984-3AD10EDD58CD}" type="pres">
      <dgm:prSet presAssocID="{8563B40D-6F47-4785-90D5-99508BAD8B5D}" presName="nodeFirstNode" presStyleLbl="node1" presStyleIdx="0" presStyleCnt="5" custScaleX="111345" custScaleY="122241" custRadScaleRad="98185" custRadScaleInc="-45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3F1863E-0504-4B64-AB04-0A64E70250BA}" type="pres">
      <dgm:prSet presAssocID="{484FFBD0-9794-4989-B14E-E267173D7264}" presName="sibTransFirstNode" presStyleLbl="bgShp" presStyleIdx="0" presStyleCnt="1"/>
      <dgm:spPr/>
      <dgm:t>
        <a:bodyPr/>
        <a:lstStyle/>
        <a:p>
          <a:endParaRPr lang="ru-RU"/>
        </a:p>
      </dgm:t>
    </dgm:pt>
    <dgm:pt modelId="{3FA82C04-5AB1-4ACD-A09B-70F2ABC563C7}" type="pres">
      <dgm:prSet presAssocID="{C0A86EA3-3CB9-4752-8088-2DC11FEE9699}" presName="nodeFollowingNodes" presStyleLbl="node1" presStyleIdx="1" presStyleCnt="5" custScaleX="118820" custScaleY="120250" custRadScaleRad="98700" custRadScaleInc="276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45E11F0-3F68-4F83-A0FF-43F498244496}" type="pres">
      <dgm:prSet presAssocID="{FFF30E73-D19E-44FA-9405-E6A6B8288C46}" presName="nodeFollowingNodes" presStyleLbl="node1" presStyleIdx="2" presStyleCnt="5" custScaleX="115634" custScaleY="134373" custRadScaleRad="98162" custRadScaleInc="-2703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791DF92-223A-4ED8-A972-F9884899EF82}" type="pres">
      <dgm:prSet presAssocID="{B8F9031F-46CD-4D80-846D-33A0B7A3F264}" presName="nodeFollowingNodes" presStyleLbl="node1" presStyleIdx="3" presStyleCnt="5" custScaleX="118180" custScaleY="131003" custRadScaleRad="99954" custRadScaleInc="2788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D497B80-40E9-47FA-874C-EFDA41F46471}" type="pres">
      <dgm:prSet presAssocID="{A0A9FE0F-64EC-4D33-BD5C-593CCBFB2037}" presName="nodeFollowingNodes" presStyleLbl="node1" presStyleIdx="4" presStyleCnt="5" custScaleX="119204" custScaleY="119303" custRadScaleRad="96741" custRadScaleInc="-85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26F5B5C-385B-4F95-BA56-E785A7EC6A1E}" srcId="{794F4211-BE5B-4AEC-82F5-62091B999FD5}" destId="{B8F9031F-46CD-4D80-846D-33A0B7A3F264}" srcOrd="3" destOrd="0" parTransId="{2234C090-0A32-41E9-BF6F-E1FB69168668}" sibTransId="{3D72481F-784B-4E60-AC6A-F867708D2E7C}"/>
    <dgm:cxn modelId="{46EE14D4-1C54-485D-9217-5B724BD618E6}" type="presOf" srcId="{A0A9FE0F-64EC-4D33-BD5C-593CCBFB2037}" destId="{AD497B80-40E9-47FA-874C-EFDA41F46471}" srcOrd="0" destOrd="0" presId="urn:microsoft.com/office/officeart/2005/8/layout/cycle3"/>
    <dgm:cxn modelId="{E06C1D30-6018-4A97-84CE-850DD8F08091}" type="presOf" srcId="{B8F9031F-46CD-4D80-846D-33A0B7A3F264}" destId="{4791DF92-223A-4ED8-A972-F9884899EF82}" srcOrd="0" destOrd="0" presId="urn:microsoft.com/office/officeart/2005/8/layout/cycle3"/>
    <dgm:cxn modelId="{4DA0133F-679E-4B77-9E05-8CC8E9200146}" type="presOf" srcId="{794F4211-BE5B-4AEC-82F5-62091B999FD5}" destId="{9D45CB49-0C44-4309-890B-129615D9EF78}" srcOrd="0" destOrd="0" presId="urn:microsoft.com/office/officeart/2005/8/layout/cycle3"/>
    <dgm:cxn modelId="{5166CB89-F3FF-4BD1-BC1C-8ADF2953A5EF}" srcId="{794F4211-BE5B-4AEC-82F5-62091B999FD5}" destId="{8563B40D-6F47-4785-90D5-99508BAD8B5D}" srcOrd="0" destOrd="0" parTransId="{3F98F1E8-D14C-44D9-901C-F3A91EDCD3E7}" sibTransId="{484FFBD0-9794-4989-B14E-E267173D7264}"/>
    <dgm:cxn modelId="{A97B31EF-46B7-4F76-A499-F301547E0011}" srcId="{794F4211-BE5B-4AEC-82F5-62091B999FD5}" destId="{A0A9FE0F-64EC-4D33-BD5C-593CCBFB2037}" srcOrd="4" destOrd="0" parTransId="{6273D4FD-C03D-40E6-AE38-7F898F38D238}" sibTransId="{4D831915-496A-4BAE-A227-D0B692795B8D}"/>
    <dgm:cxn modelId="{0706313E-CAC9-4153-9DAE-B579D3E40D12}" type="presOf" srcId="{C0A86EA3-3CB9-4752-8088-2DC11FEE9699}" destId="{3FA82C04-5AB1-4ACD-A09B-70F2ABC563C7}" srcOrd="0" destOrd="0" presId="urn:microsoft.com/office/officeart/2005/8/layout/cycle3"/>
    <dgm:cxn modelId="{29C1ADB4-C014-4C6E-8CB6-1BAC5EB6D6F6}" srcId="{794F4211-BE5B-4AEC-82F5-62091B999FD5}" destId="{FFF30E73-D19E-44FA-9405-E6A6B8288C46}" srcOrd="2" destOrd="0" parTransId="{41CA2C4E-25BC-4D8B-AFFD-9FC1B74C3AB8}" sibTransId="{A3A9268A-C2FB-478B-949E-DC88348BA289}"/>
    <dgm:cxn modelId="{B5309D80-2298-4065-96B7-D39A475B0026}" type="presOf" srcId="{FFF30E73-D19E-44FA-9405-E6A6B8288C46}" destId="{245E11F0-3F68-4F83-A0FF-43F498244496}" srcOrd="0" destOrd="0" presId="urn:microsoft.com/office/officeart/2005/8/layout/cycle3"/>
    <dgm:cxn modelId="{1EA9BCDC-E196-40B7-85BF-C8910B924D67}" type="presOf" srcId="{484FFBD0-9794-4989-B14E-E267173D7264}" destId="{93F1863E-0504-4B64-AB04-0A64E70250BA}" srcOrd="0" destOrd="0" presId="urn:microsoft.com/office/officeart/2005/8/layout/cycle3"/>
    <dgm:cxn modelId="{F5DCF665-F401-4F86-B310-5EB4A64D9BB8}" srcId="{794F4211-BE5B-4AEC-82F5-62091B999FD5}" destId="{C0A86EA3-3CB9-4752-8088-2DC11FEE9699}" srcOrd="1" destOrd="0" parTransId="{994AF010-E4A1-4CC8-BA21-9F798CA7230B}" sibTransId="{DE0D8A52-60DF-4786-8FE1-8AACE4A78F09}"/>
    <dgm:cxn modelId="{30832492-44E0-41DA-B267-20492B245AAF}" type="presOf" srcId="{8563B40D-6F47-4785-90D5-99508BAD8B5D}" destId="{BBAF6D35-F68F-46C7-9984-3AD10EDD58CD}" srcOrd="0" destOrd="0" presId="urn:microsoft.com/office/officeart/2005/8/layout/cycle3"/>
    <dgm:cxn modelId="{A65385EE-E301-4894-AF4E-A729BC58C17B}" type="presParOf" srcId="{9D45CB49-0C44-4309-890B-129615D9EF78}" destId="{5C3FABE8-91BB-4941-9DCB-3F501FD60D51}" srcOrd="0" destOrd="0" presId="urn:microsoft.com/office/officeart/2005/8/layout/cycle3"/>
    <dgm:cxn modelId="{9AF9B865-383C-4B5A-A892-7EE7FD17BF81}" type="presParOf" srcId="{5C3FABE8-91BB-4941-9DCB-3F501FD60D51}" destId="{BBAF6D35-F68F-46C7-9984-3AD10EDD58CD}" srcOrd="0" destOrd="0" presId="urn:microsoft.com/office/officeart/2005/8/layout/cycle3"/>
    <dgm:cxn modelId="{82B66262-C35B-45B4-A71F-4CB93FF7C5D5}" type="presParOf" srcId="{5C3FABE8-91BB-4941-9DCB-3F501FD60D51}" destId="{93F1863E-0504-4B64-AB04-0A64E70250BA}" srcOrd="1" destOrd="0" presId="urn:microsoft.com/office/officeart/2005/8/layout/cycle3"/>
    <dgm:cxn modelId="{8EB02227-E967-4040-A277-F82810DCCCC7}" type="presParOf" srcId="{5C3FABE8-91BB-4941-9DCB-3F501FD60D51}" destId="{3FA82C04-5AB1-4ACD-A09B-70F2ABC563C7}" srcOrd="2" destOrd="0" presId="urn:microsoft.com/office/officeart/2005/8/layout/cycle3"/>
    <dgm:cxn modelId="{53B7FFEC-12EA-4444-AC7F-1B97928BFA66}" type="presParOf" srcId="{5C3FABE8-91BB-4941-9DCB-3F501FD60D51}" destId="{245E11F0-3F68-4F83-A0FF-43F498244496}" srcOrd="3" destOrd="0" presId="urn:microsoft.com/office/officeart/2005/8/layout/cycle3"/>
    <dgm:cxn modelId="{027B7725-45BB-4B77-B02A-ACD41A181863}" type="presParOf" srcId="{5C3FABE8-91BB-4941-9DCB-3F501FD60D51}" destId="{4791DF92-223A-4ED8-A972-F9884899EF82}" srcOrd="4" destOrd="0" presId="urn:microsoft.com/office/officeart/2005/8/layout/cycle3"/>
    <dgm:cxn modelId="{249A3C3B-6A3F-4408-9898-6ED67B08FD2E}" type="presParOf" srcId="{5C3FABE8-91BB-4941-9DCB-3F501FD60D51}" destId="{AD497B80-40E9-47FA-874C-EFDA41F46471}" srcOrd="5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722DBFA-C834-4017-8AB4-39CA2D23D1AD}" type="doc">
      <dgm:prSet loTypeId="urn:microsoft.com/office/officeart/2008/layout/PictureStrips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5468D64-1737-4DE1-AD37-88E69FA27977}">
      <dgm:prSet/>
      <dgm:spPr/>
      <dgm:t>
        <a:bodyPr/>
        <a:lstStyle/>
        <a:p>
          <a:pPr rtl="0"/>
          <a:r>
            <a:rPr lang="ru-RU" b="0" i="0" u="none" baseline="0" dirty="0" err="1" smtClean="0"/>
            <a:t>Гирина</a:t>
          </a:r>
          <a:r>
            <a:rPr lang="ru-RU" b="0" i="0" u="none" baseline="0" dirty="0" smtClean="0"/>
            <a:t> Алина Максимовна </a:t>
          </a:r>
          <a:endParaRPr lang="ru-RU" b="0" i="0" u="none" dirty="0"/>
        </a:p>
      </dgm:t>
    </dgm:pt>
    <dgm:pt modelId="{DA0827E3-0A79-452B-BB0E-656D4DDC6187}" type="parTrans" cxnId="{630CF99A-565D-475A-9257-D5F593977337}">
      <dgm:prSet/>
      <dgm:spPr/>
      <dgm:t>
        <a:bodyPr/>
        <a:lstStyle/>
        <a:p>
          <a:endParaRPr lang="ru-RU"/>
        </a:p>
      </dgm:t>
    </dgm:pt>
    <dgm:pt modelId="{016A8BC2-0778-4592-8399-9EF8CB2FE57A}" type="sibTrans" cxnId="{630CF99A-565D-475A-9257-D5F593977337}">
      <dgm:prSet/>
      <dgm:spPr/>
      <dgm:t>
        <a:bodyPr/>
        <a:lstStyle/>
        <a:p>
          <a:endParaRPr lang="ru-RU"/>
        </a:p>
      </dgm:t>
    </dgm:pt>
    <dgm:pt modelId="{61A6C05A-2C9F-4749-AAD0-EC1C0C7A7361}">
      <dgm:prSet/>
      <dgm:spPr/>
      <dgm:t>
        <a:bodyPr/>
        <a:lstStyle/>
        <a:p>
          <a:pPr rtl="0"/>
          <a:r>
            <a:rPr lang="ru-RU" b="0" i="0" u="none" baseline="0" dirty="0" smtClean="0"/>
            <a:t>Вдохновитель ,руководитель </a:t>
          </a:r>
          <a:endParaRPr lang="ru-RU" b="0" i="0" u="none" dirty="0"/>
        </a:p>
      </dgm:t>
    </dgm:pt>
    <dgm:pt modelId="{DC6592AA-3AE3-4C12-896C-E0EEFB4D9758}" type="parTrans" cxnId="{2056742E-5BED-40EE-B6E0-4B06C0552C08}">
      <dgm:prSet/>
      <dgm:spPr/>
      <dgm:t>
        <a:bodyPr/>
        <a:lstStyle/>
        <a:p>
          <a:endParaRPr lang="ru-RU"/>
        </a:p>
      </dgm:t>
    </dgm:pt>
    <dgm:pt modelId="{883BE7C1-6A8A-4369-A739-0904E012D57B}" type="sibTrans" cxnId="{2056742E-5BED-40EE-B6E0-4B06C0552C08}">
      <dgm:prSet/>
      <dgm:spPr/>
      <dgm:t>
        <a:bodyPr/>
        <a:lstStyle/>
        <a:p>
          <a:endParaRPr lang="ru-RU"/>
        </a:p>
      </dgm:t>
    </dgm:pt>
    <dgm:pt modelId="{88360D9B-7125-44FD-9A23-CF9FBCA481C4}">
      <dgm:prSet/>
      <dgm:spPr/>
      <dgm:t>
        <a:bodyPr/>
        <a:lstStyle/>
        <a:p>
          <a:pPr rtl="0"/>
          <a:r>
            <a:rPr lang="ru-RU" dirty="0" smtClean="0"/>
            <a:t>Менеджер по маркетингу и </a:t>
          </a:r>
          <a:r>
            <a:rPr lang="ru-RU" dirty="0" err="1" smtClean="0"/>
            <a:t>комьюнити</a:t>
          </a:r>
          <a:r>
            <a:rPr lang="ru-RU" dirty="0" smtClean="0"/>
            <a:t>. Разработка концепции для ведения социальных сетей о продукте.</a:t>
          </a:r>
          <a:endParaRPr lang="ru-RU" b="0" i="0" u="none" dirty="0"/>
        </a:p>
      </dgm:t>
    </dgm:pt>
    <dgm:pt modelId="{205A89A9-2271-4A45-AB3A-20A05800181E}" type="parTrans" cxnId="{95A9C580-4B35-43C2-8C8B-724C8698AB69}">
      <dgm:prSet/>
      <dgm:spPr/>
      <dgm:t>
        <a:bodyPr/>
        <a:lstStyle/>
        <a:p>
          <a:endParaRPr lang="ru-RU"/>
        </a:p>
      </dgm:t>
    </dgm:pt>
    <dgm:pt modelId="{E6E5C6C0-7F71-4409-B32F-93B47286E24E}" type="sibTrans" cxnId="{95A9C580-4B35-43C2-8C8B-724C8698AB69}">
      <dgm:prSet/>
      <dgm:spPr/>
      <dgm:t>
        <a:bodyPr/>
        <a:lstStyle/>
        <a:p>
          <a:endParaRPr lang="ru-RU"/>
        </a:p>
      </dgm:t>
    </dgm:pt>
    <dgm:pt modelId="{3AB2541C-BD8A-4206-BE07-A2679D3D49D6}">
      <dgm:prSet/>
      <dgm:spPr/>
      <dgm:t>
        <a:bodyPr/>
        <a:lstStyle/>
        <a:p>
          <a:pPr rtl="0"/>
          <a:r>
            <a:rPr lang="ru-RU" b="0" i="0" u="none" baseline="0" dirty="0" smtClean="0"/>
            <a:t>Навыки коммуникации, ведение </a:t>
          </a:r>
          <a:r>
            <a:rPr lang="ru-RU" b="0" i="0" u="none" baseline="0" dirty="0" err="1" smtClean="0"/>
            <a:t>соц</a:t>
          </a:r>
          <a:r>
            <a:rPr lang="ru-RU" b="0" i="0" u="none" baseline="0" dirty="0" smtClean="0"/>
            <a:t> сетей, организация мероприятий </a:t>
          </a:r>
          <a:endParaRPr lang="ru-RU" b="0" i="0" u="none" dirty="0"/>
        </a:p>
      </dgm:t>
    </dgm:pt>
    <dgm:pt modelId="{004E0333-452D-4B48-90D0-2385C88AADCF}" type="parTrans" cxnId="{5572FC66-8951-4395-9067-360BFF53BE3D}">
      <dgm:prSet/>
      <dgm:spPr/>
      <dgm:t>
        <a:bodyPr/>
        <a:lstStyle/>
        <a:p>
          <a:endParaRPr lang="ru-RU"/>
        </a:p>
      </dgm:t>
    </dgm:pt>
    <dgm:pt modelId="{132D3CDD-C8CC-42B0-93EA-06524B27C82F}" type="sibTrans" cxnId="{5572FC66-8951-4395-9067-360BFF53BE3D}">
      <dgm:prSet/>
      <dgm:spPr/>
      <dgm:t>
        <a:bodyPr/>
        <a:lstStyle/>
        <a:p>
          <a:endParaRPr lang="ru-RU"/>
        </a:p>
      </dgm:t>
    </dgm:pt>
    <dgm:pt modelId="{3FC937FC-4A94-495C-BF41-3DB2A50910BD}">
      <dgm:prSet phldrT="[Текст]"/>
      <dgm:spPr/>
      <dgm:t>
        <a:bodyPr/>
        <a:lstStyle/>
        <a:p>
          <a:pPr rtl="0"/>
          <a:r>
            <a:rPr lang="ru-RU" b="0" i="0" u="none" baseline="0" dirty="0" err="1" smtClean="0"/>
            <a:t>Коробкова</a:t>
          </a:r>
          <a:r>
            <a:rPr lang="ru-RU" b="0" i="0" u="none" baseline="0" dirty="0" smtClean="0"/>
            <a:t> Алла Андреевна </a:t>
          </a:r>
          <a:endParaRPr lang="ru-RU" dirty="0"/>
        </a:p>
      </dgm:t>
    </dgm:pt>
    <dgm:pt modelId="{76F73998-E71D-48DF-A2E4-2B21C8CC9DA1}" type="parTrans" cxnId="{8D803733-BE05-41EA-8101-3C3A101EF591}">
      <dgm:prSet/>
      <dgm:spPr/>
      <dgm:t>
        <a:bodyPr/>
        <a:lstStyle/>
        <a:p>
          <a:endParaRPr lang="ru-RU"/>
        </a:p>
      </dgm:t>
    </dgm:pt>
    <dgm:pt modelId="{617D16AC-38FF-4690-9450-0AE356E4628E}" type="sibTrans" cxnId="{8D803733-BE05-41EA-8101-3C3A101EF591}">
      <dgm:prSet/>
      <dgm:spPr/>
      <dgm:t>
        <a:bodyPr/>
        <a:lstStyle/>
        <a:p>
          <a:endParaRPr lang="ru-RU"/>
        </a:p>
      </dgm:t>
    </dgm:pt>
    <dgm:pt modelId="{483BB82B-3C7C-4D09-BA13-C7F27F2DF5B4}">
      <dgm:prSet/>
      <dgm:spPr/>
      <dgm:t>
        <a:bodyPr/>
        <a:lstStyle/>
        <a:p>
          <a:pPr rtl="0"/>
          <a:r>
            <a:rPr lang="ru-RU" b="0" i="0" u="none" baseline="0" dirty="0" smtClean="0"/>
            <a:t>Контролер, исполнитель </a:t>
          </a:r>
          <a:endParaRPr lang="ru-RU" b="0" i="0" u="none" dirty="0"/>
        </a:p>
      </dgm:t>
    </dgm:pt>
    <dgm:pt modelId="{0A64EA85-F7B6-4964-9547-201E22355C0E}" type="parTrans" cxnId="{DF7B7EDC-D6F5-4D0B-BEBF-AD20EB9022BF}">
      <dgm:prSet/>
      <dgm:spPr/>
      <dgm:t>
        <a:bodyPr/>
        <a:lstStyle/>
        <a:p>
          <a:endParaRPr lang="ru-RU"/>
        </a:p>
      </dgm:t>
    </dgm:pt>
    <dgm:pt modelId="{81323597-8CC7-4332-A8EA-A109D6953B0F}" type="sibTrans" cxnId="{DF7B7EDC-D6F5-4D0B-BEBF-AD20EB9022BF}">
      <dgm:prSet/>
      <dgm:spPr/>
      <dgm:t>
        <a:bodyPr/>
        <a:lstStyle/>
        <a:p>
          <a:endParaRPr lang="ru-RU"/>
        </a:p>
      </dgm:t>
    </dgm:pt>
    <dgm:pt modelId="{7F1E309B-9FC5-47F1-B476-2BABC7400A31}">
      <dgm:prSet/>
      <dgm:spPr/>
      <dgm:t>
        <a:bodyPr/>
        <a:lstStyle/>
        <a:p>
          <a:pPr rtl="0"/>
          <a:r>
            <a:rPr lang="ru-RU" dirty="0" smtClean="0"/>
            <a:t>Руководитель проекта, заполнение </a:t>
          </a:r>
          <a:r>
            <a:rPr lang="en-US" dirty="0" smtClean="0"/>
            <a:t>b</a:t>
          </a:r>
          <a:r>
            <a:rPr lang="ru-RU" dirty="0" err="1" smtClean="0"/>
            <a:t>usinesschain</a:t>
          </a:r>
          <a:r>
            <a:rPr lang="ru-RU" dirty="0" smtClean="0"/>
            <a:t> и </a:t>
          </a:r>
          <a:r>
            <a:rPr lang="ru-RU" dirty="0" err="1" smtClean="0"/>
            <a:t>Projects</a:t>
          </a:r>
          <a:r>
            <a:rPr lang="ru-RU" dirty="0" smtClean="0"/>
            <a:t> </a:t>
          </a:r>
          <a:endParaRPr lang="ru-RU" b="0" i="0" u="none" dirty="0"/>
        </a:p>
      </dgm:t>
    </dgm:pt>
    <dgm:pt modelId="{101A8E57-AD92-4B49-8283-C8F67D75AAFC}" type="parTrans" cxnId="{664967AC-04C0-4748-9B7C-B15E29C34FD2}">
      <dgm:prSet/>
      <dgm:spPr/>
      <dgm:t>
        <a:bodyPr/>
        <a:lstStyle/>
        <a:p>
          <a:endParaRPr lang="ru-RU"/>
        </a:p>
      </dgm:t>
    </dgm:pt>
    <dgm:pt modelId="{C3F24949-0185-4909-99E9-A70A0FEA378C}" type="sibTrans" cxnId="{664967AC-04C0-4748-9B7C-B15E29C34FD2}">
      <dgm:prSet/>
      <dgm:spPr/>
      <dgm:t>
        <a:bodyPr/>
        <a:lstStyle/>
        <a:p>
          <a:endParaRPr lang="ru-RU"/>
        </a:p>
      </dgm:t>
    </dgm:pt>
    <dgm:pt modelId="{D91A9755-09C9-4542-ADA2-6E1ABDFC56EA}">
      <dgm:prSet/>
      <dgm:spPr/>
      <dgm:t>
        <a:bodyPr/>
        <a:lstStyle/>
        <a:p>
          <a:pPr rtl="0"/>
          <a:r>
            <a:rPr lang="ru-RU" b="0" i="0" u="none" baseline="0" dirty="0" smtClean="0"/>
            <a:t>Организационные навыки, тайм- менеджмент, стратегическое планирование </a:t>
          </a:r>
          <a:endParaRPr lang="ru-RU" b="0" i="0" u="none" dirty="0"/>
        </a:p>
      </dgm:t>
    </dgm:pt>
    <dgm:pt modelId="{E7ECC24F-613B-4C1E-8779-4A0088A0EF17}" type="parTrans" cxnId="{3B58A5AB-27BE-4260-B293-CEFB7B782824}">
      <dgm:prSet/>
      <dgm:spPr/>
      <dgm:t>
        <a:bodyPr/>
        <a:lstStyle/>
        <a:p>
          <a:endParaRPr lang="ru-RU"/>
        </a:p>
      </dgm:t>
    </dgm:pt>
    <dgm:pt modelId="{CFA16914-FCFD-4D6C-8A3E-7C5E10AF2907}" type="sibTrans" cxnId="{3B58A5AB-27BE-4260-B293-CEFB7B782824}">
      <dgm:prSet/>
      <dgm:spPr/>
      <dgm:t>
        <a:bodyPr/>
        <a:lstStyle/>
        <a:p>
          <a:endParaRPr lang="ru-RU"/>
        </a:p>
      </dgm:t>
    </dgm:pt>
    <dgm:pt modelId="{6420C90C-24C7-481B-B4CB-BE8C1C4A3839}">
      <dgm:prSet/>
      <dgm:spPr/>
      <dgm:t>
        <a:bodyPr/>
        <a:lstStyle/>
        <a:p>
          <a:pPr rtl="0"/>
          <a:r>
            <a:rPr lang="ru-RU" b="0" i="0" u="none" baseline="0" dirty="0" smtClean="0"/>
            <a:t>Андреева Виктория Андреевна </a:t>
          </a:r>
          <a:endParaRPr lang="ru-RU" b="0" i="0" u="none" dirty="0"/>
        </a:p>
      </dgm:t>
    </dgm:pt>
    <dgm:pt modelId="{3C73F4B0-4218-49D0-9A77-D7131E4DD25F}" type="parTrans" cxnId="{B4AEE20F-5E33-4E16-8936-715B65D4ED01}">
      <dgm:prSet/>
      <dgm:spPr/>
      <dgm:t>
        <a:bodyPr/>
        <a:lstStyle/>
        <a:p>
          <a:endParaRPr lang="ru-RU"/>
        </a:p>
      </dgm:t>
    </dgm:pt>
    <dgm:pt modelId="{AA8F2B58-63A2-46E0-BD70-B51C2043AC65}" type="sibTrans" cxnId="{B4AEE20F-5E33-4E16-8936-715B65D4ED01}">
      <dgm:prSet/>
      <dgm:spPr/>
      <dgm:t>
        <a:bodyPr/>
        <a:lstStyle/>
        <a:p>
          <a:endParaRPr lang="ru-RU"/>
        </a:p>
      </dgm:t>
    </dgm:pt>
    <dgm:pt modelId="{42B89018-BD69-46BF-A164-8922E8D467F5}">
      <dgm:prSet/>
      <dgm:spPr/>
      <dgm:t>
        <a:bodyPr/>
        <a:lstStyle/>
        <a:p>
          <a:pPr rtl="0"/>
          <a:r>
            <a:rPr lang="ru-RU" b="0" i="0" u="none" baseline="0" smtClean="0"/>
            <a:t>Генератор идей, мотиватор</a:t>
          </a:r>
          <a:endParaRPr lang="ru-RU" b="0" i="0" u="none"/>
        </a:p>
      </dgm:t>
    </dgm:pt>
    <dgm:pt modelId="{2CCBB7A6-BB49-4C3C-BC65-26CBBDFEBA0D}" type="parTrans" cxnId="{EC275CD5-FA7E-4052-B195-F1FBC159AAC5}">
      <dgm:prSet/>
      <dgm:spPr/>
      <dgm:t>
        <a:bodyPr/>
        <a:lstStyle/>
        <a:p>
          <a:endParaRPr lang="ru-RU"/>
        </a:p>
      </dgm:t>
    </dgm:pt>
    <dgm:pt modelId="{A05FCA71-C5E5-4327-AC54-2212143D1186}" type="sibTrans" cxnId="{EC275CD5-FA7E-4052-B195-F1FBC159AAC5}">
      <dgm:prSet/>
      <dgm:spPr/>
      <dgm:t>
        <a:bodyPr/>
        <a:lstStyle/>
        <a:p>
          <a:endParaRPr lang="ru-RU"/>
        </a:p>
      </dgm:t>
    </dgm:pt>
    <dgm:pt modelId="{026F5887-85AE-413C-AB69-37A0C1290A53}">
      <dgm:prSet/>
      <dgm:spPr/>
      <dgm:t>
        <a:bodyPr/>
        <a:lstStyle/>
        <a:p>
          <a:pPr rtl="0"/>
          <a:r>
            <a:rPr lang="ru-RU" dirty="0" smtClean="0"/>
            <a:t>UX/UI дизайнер, копирайтер. Разработка интерфейса приложения</a:t>
          </a:r>
          <a:endParaRPr lang="ru-RU" b="0" i="0" u="none" dirty="0"/>
        </a:p>
      </dgm:t>
    </dgm:pt>
    <dgm:pt modelId="{A2084E30-D8A6-450A-B890-29BBCDC63667}" type="parTrans" cxnId="{37EDD43F-FF7E-4347-9197-2F7CEAFC0854}">
      <dgm:prSet/>
      <dgm:spPr/>
      <dgm:t>
        <a:bodyPr/>
        <a:lstStyle/>
        <a:p>
          <a:endParaRPr lang="ru-RU"/>
        </a:p>
      </dgm:t>
    </dgm:pt>
    <dgm:pt modelId="{1071ACAE-61D2-477D-AF16-B4099AB78C7C}" type="sibTrans" cxnId="{37EDD43F-FF7E-4347-9197-2F7CEAFC0854}">
      <dgm:prSet/>
      <dgm:spPr/>
      <dgm:t>
        <a:bodyPr/>
        <a:lstStyle/>
        <a:p>
          <a:endParaRPr lang="ru-RU"/>
        </a:p>
      </dgm:t>
    </dgm:pt>
    <dgm:pt modelId="{99B8BE08-B09F-45E6-B8A1-2F23133C1D38}">
      <dgm:prSet/>
      <dgm:spPr/>
      <dgm:t>
        <a:bodyPr/>
        <a:lstStyle/>
        <a:p>
          <a:pPr rtl="0"/>
          <a:r>
            <a:rPr lang="ru-RU" b="0" i="0" u="none" baseline="0" dirty="0" smtClean="0"/>
            <a:t>Креативное мышление, умение работать с </a:t>
          </a:r>
          <a:r>
            <a:rPr lang="en-GB" b="0" i="0" u="none" baseline="0" dirty="0" err="1" smtClean="0"/>
            <a:t>Figma</a:t>
          </a:r>
          <a:r>
            <a:rPr lang="en-GB" b="0" i="0" u="none" baseline="0" dirty="0" smtClean="0"/>
            <a:t>, </a:t>
          </a:r>
          <a:r>
            <a:rPr lang="ru-RU" b="0" i="0" u="none" baseline="0" dirty="0" smtClean="0"/>
            <a:t>создание текстов </a:t>
          </a:r>
          <a:endParaRPr lang="ru-RU" b="0" i="0" u="none" dirty="0"/>
        </a:p>
      </dgm:t>
    </dgm:pt>
    <dgm:pt modelId="{DA649043-CB21-462E-A49D-3CBC68B60C07}" type="parTrans" cxnId="{37DA6A7D-7CCF-461E-909E-44B419282246}">
      <dgm:prSet/>
      <dgm:spPr/>
      <dgm:t>
        <a:bodyPr/>
        <a:lstStyle/>
        <a:p>
          <a:endParaRPr lang="ru-RU"/>
        </a:p>
      </dgm:t>
    </dgm:pt>
    <dgm:pt modelId="{A6E8E72F-C863-4463-9856-804AA8E3647A}" type="sibTrans" cxnId="{37DA6A7D-7CCF-461E-909E-44B419282246}">
      <dgm:prSet/>
      <dgm:spPr/>
      <dgm:t>
        <a:bodyPr/>
        <a:lstStyle/>
        <a:p>
          <a:endParaRPr lang="ru-RU"/>
        </a:p>
      </dgm:t>
    </dgm:pt>
    <dgm:pt modelId="{C92CA5E9-AF92-46DA-B701-D99D64BA61AA}" type="pres">
      <dgm:prSet presAssocID="{7722DBFA-C834-4017-8AB4-39CA2D23D1AD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A1869A3-C135-46F0-93D0-E2EAE1C18B70}" type="pres">
      <dgm:prSet presAssocID="{3FC937FC-4A94-495C-BF41-3DB2A50910BD}" presName="composite" presStyleCnt="0"/>
      <dgm:spPr/>
    </dgm:pt>
    <dgm:pt modelId="{18DFE12A-BEE0-413E-937E-BD32554D82DA}" type="pres">
      <dgm:prSet presAssocID="{3FC937FC-4A94-495C-BF41-3DB2A50910BD}" presName="rect1" presStyleLbl="trAlignAcc1" presStyleIdx="0" presStyleCnt="3" custScaleX="91636" custScaleY="108246" custLinFactNeighborX="-2163" custLinFactNeighborY="-1300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00C8C7-1EFA-45B1-8989-71C1AF911994}" type="pres">
      <dgm:prSet presAssocID="{3FC937FC-4A94-495C-BF41-3DB2A50910BD}" presName="rect2" presStyleLbl="fgImgPlace1" presStyleIdx="0" presStyleCnt="3" custScaleX="125298" custScaleY="102636" custLinFactNeighborX="-234" custLinFactNeighborY="-1013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19524F50-596A-4D5B-9ED2-CF398DFAAA6F}" type="pres">
      <dgm:prSet presAssocID="{617D16AC-38FF-4690-9450-0AE356E4628E}" presName="sibTrans" presStyleCnt="0"/>
      <dgm:spPr/>
    </dgm:pt>
    <dgm:pt modelId="{30CA5B26-5989-4AF4-A53B-20D639472076}" type="pres">
      <dgm:prSet presAssocID="{6420C90C-24C7-481B-B4CB-BE8C1C4A3839}" presName="composite" presStyleCnt="0"/>
      <dgm:spPr/>
    </dgm:pt>
    <dgm:pt modelId="{020496AF-DD69-4136-9882-C43A9C32294E}" type="pres">
      <dgm:prSet presAssocID="{6420C90C-24C7-481B-B4CB-BE8C1C4A3839}" presName="rect1" presStyleLbl="trAlignAcc1" presStyleIdx="1" presStyleCnt="3" custScaleX="90999" custScaleY="131063" custLinFactNeighborX="-992" custLinFactNeighborY="6539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400558-38E6-4E3A-8331-3FDF44659F67}" type="pres">
      <dgm:prSet presAssocID="{6420C90C-24C7-481B-B4CB-BE8C1C4A3839}" presName="rect2" presStyleLbl="fgImgPlace1" presStyleIdx="1" presStyleCnt="3" custScaleX="146048" custScaleY="122074" custLinFactNeighborX="3075" custLinFactNeighborY="72370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34BBE6E6-189A-4AD0-9334-06B2304B5E85}" type="pres">
      <dgm:prSet presAssocID="{AA8F2B58-63A2-46E0-BD70-B51C2043AC65}" presName="sibTrans" presStyleCnt="0"/>
      <dgm:spPr/>
    </dgm:pt>
    <dgm:pt modelId="{EC87A50C-B39B-498A-97D3-63DF794B64E5}" type="pres">
      <dgm:prSet presAssocID="{05468D64-1737-4DE1-AD37-88E69FA27977}" presName="composite" presStyleCnt="0"/>
      <dgm:spPr/>
    </dgm:pt>
    <dgm:pt modelId="{10DBFD33-DEE0-499A-9EA1-F2BDF02FEE1D}" type="pres">
      <dgm:prSet presAssocID="{05468D64-1737-4DE1-AD37-88E69FA27977}" presName="rect1" presStyleLbl="trAlignAcc1" presStyleIdx="2" presStyleCnt="3" custScaleX="94665" custScaleY="121212" custLinFactNeighborX="-55537" custLinFactNeighborY="2051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2E02F6B-B7A7-48C2-B681-9E0644F9D196}" type="pres">
      <dgm:prSet presAssocID="{05468D64-1737-4DE1-AD37-88E69FA27977}" presName="rect2" presStyleLbl="fgImgPlace1" presStyleIdx="2" presStyleCnt="3" custScaleX="123556" custScaleY="113393" custLinFactX="-100000" custLinFactNeighborX="-148273" custLinFactNeighborY="31568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</dgm:ptLst>
  <dgm:cxnLst>
    <dgm:cxn modelId="{664967AC-04C0-4748-9B7C-B15E29C34FD2}" srcId="{3FC937FC-4A94-495C-BF41-3DB2A50910BD}" destId="{7F1E309B-9FC5-47F1-B476-2BABC7400A31}" srcOrd="1" destOrd="0" parTransId="{101A8E57-AD92-4B49-8283-C8F67D75AAFC}" sibTransId="{C3F24949-0185-4909-99E9-A70A0FEA378C}"/>
    <dgm:cxn modelId="{37DA6A7D-7CCF-461E-909E-44B419282246}" srcId="{6420C90C-24C7-481B-B4CB-BE8C1C4A3839}" destId="{99B8BE08-B09F-45E6-B8A1-2F23133C1D38}" srcOrd="2" destOrd="0" parTransId="{DA649043-CB21-462E-A49D-3CBC68B60C07}" sibTransId="{A6E8E72F-C863-4463-9856-804AA8E3647A}"/>
    <dgm:cxn modelId="{E844BE4C-0610-4B4E-861C-1F707EA526ED}" type="presOf" srcId="{61A6C05A-2C9F-4749-AAD0-EC1C0C7A7361}" destId="{10DBFD33-DEE0-499A-9EA1-F2BDF02FEE1D}" srcOrd="0" destOrd="1" presId="urn:microsoft.com/office/officeart/2008/layout/PictureStrips"/>
    <dgm:cxn modelId="{DF7B7EDC-D6F5-4D0B-BEBF-AD20EB9022BF}" srcId="{3FC937FC-4A94-495C-BF41-3DB2A50910BD}" destId="{483BB82B-3C7C-4D09-BA13-C7F27F2DF5B4}" srcOrd="0" destOrd="0" parTransId="{0A64EA85-F7B6-4964-9547-201E22355C0E}" sibTransId="{81323597-8CC7-4332-A8EA-A109D6953B0F}"/>
    <dgm:cxn modelId="{BC48874E-73A3-4B10-811F-B92BC5AD725C}" type="presOf" srcId="{6420C90C-24C7-481B-B4CB-BE8C1C4A3839}" destId="{020496AF-DD69-4136-9882-C43A9C32294E}" srcOrd="0" destOrd="0" presId="urn:microsoft.com/office/officeart/2008/layout/PictureStrips"/>
    <dgm:cxn modelId="{D6264CB0-084C-4964-B256-C3820E549B36}" type="presOf" srcId="{99B8BE08-B09F-45E6-B8A1-2F23133C1D38}" destId="{020496AF-DD69-4136-9882-C43A9C32294E}" srcOrd="0" destOrd="3" presId="urn:microsoft.com/office/officeart/2008/layout/PictureStrips"/>
    <dgm:cxn modelId="{8D803733-BE05-41EA-8101-3C3A101EF591}" srcId="{7722DBFA-C834-4017-8AB4-39CA2D23D1AD}" destId="{3FC937FC-4A94-495C-BF41-3DB2A50910BD}" srcOrd="0" destOrd="0" parTransId="{76F73998-E71D-48DF-A2E4-2B21C8CC9DA1}" sibTransId="{617D16AC-38FF-4690-9450-0AE356E4628E}"/>
    <dgm:cxn modelId="{779CEEAF-A45F-4F50-96D7-232E3BF8BB49}" type="presOf" srcId="{D91A9755-09C9-4542-ADA2-6E1ABDFC56EA}" destId="{18DFE12A-BEE0-413E-937E-BD32554D82DA}" srcOrd="0" destOrd="3" presId="urn:microsoft.com/office/officeart/2008/layout/PictureStrips"/>
    <dgm:cxn modelId="{EC275CD5-FA7E-4052-B195-F1FBC159AAC5}" srcId="{6420C90C-24C7-481B-B4CB-BE8C1C4A3839}" destId="{42B89018-BD69-46BF-A164-8922E8D467F5}" srcOrd="0" destOrd="0" parTransId="{2CCBB7A6-BB49-4C3C-BC65-26CBBDFEBA0D}" sibTransId="{A05FCA71-C5E5-4327-AC54-2212143D1186}"/>
    <dgm:cxn modelId="{37EDD43F-FF7E-4347-9197-2F7CEAFC0854}" srcId="{6420C90C-24C7-481B-B4CB-BE8C1C4A3839}" destId="{026F5887-85AE-413C-AB69-37A0C1290A53}" srcOrd="1" destOrd="0" parTransId="{A2084E30-D8A6-450A-B890-29BBCDC63667}" sibTransId="{1071ACAE-61D2-477D-AF16-B4099AB78C7C}"/>
    <dgm:cxn modelId="{5572FC66-8951-4395-9067-360BFF53BE3D}" srcId="{05468D64-1737-4DE1-AD37-88E69FA27977}" destId="{3AB2541C-BD8A-4206-BE07-A2679D3D49D6}" srcOrd="2" destOrd="0" parTransId="{004E0333-452D-4B48-90D0-2385C88AADCF}" sibTransId="{132D3CDD-C8CC-42B0-93EA-06524B27C82F}"/>
    <dgm:cxn modelId="{3B58A5AB-27BE-4260-B293-CEFB7B782824}" srcId="{3FC937FC-4A94-495C-BF41-3DB2A50910BD}" destId="{D91A9755-09C9-4542-ADA2-6E1ABDFC56EA}" srcOrd="2" destOrd="0" parTransId="{E7ECC24F-613B-4C1E-8779-4A0088A0EF17}" sibTransId="{CFA16914-FCFD-4D6C-8A3E-7C5E10AF2907}"/>
    <dgm:cxn modelId="{C5A97D0C-A58E-4ED7-9B3F-143982C484FE}" type="presOf" srcId="{026F5887-85AE-413C-AB69-37A0C1290A53}" destId="{020496AF-DD69-4136-9882-C43A9C32294E}" srcOrd="0" destOrd="2" presId="urn:microsoft.com/office/officeart/2008/layout/PictureStrips"/>
    <dgm:cxn modelId="{A7E036E3-7460-4AFF-9795-D46EA09BC477}" type="presOf" srcId="{7722DBFA-C834-4017-8AB4-39CA2D23D1AD}" destId="{C92CA5E9-AF92-46DA-B701-D99D64BA61AA}" srcOrd="0" destOrd="0" presId="urn:microsoft.com/office/officeart/2008/layout/PictureStrips"/>
    <dgm:cxn modelId="{B4AEE20F-5E33-4E16-8936-715B65D4ED01}" srcId="{7722DBFA-C834-4017-8AB4-39CA2D23D1AD}" destId="{6420C90C-24C7-481B-B4CB-BE8C1C4A3839}" srcOrd="1" destOrd="0" parTransId="{3C73F4B0-4218-49D0-9A77-D7131E4DD25F}" sibTransId="{AA8F2B58-63A2-46E0-BD70-B51C2043AC65}"/>
    <dgm:cxn modelId="{94844A38-FDCE-4F2E-B712-7F8CB0486975}" type="presOf" srcId="{483BB82B-3C7C-4D09-BA13-C7F27F2DF5B4}" destId="{18DFE12A-BEE0-413E-937E-BD32554D82DA}" srcOrd="0" destOrd="1" presId="urn:microsoft.com/office/officeart/2008/layout/PictureStrips"/>
    <dgm:cxn modelId="{5A6C8265-F160-4FD6-8B49-20F8703912D3}" type="presOf" srcId="{7F1E309B-9FC5-47F1-B476-2BABC7400A31}" destId="{18DFE12A-BEE0-413E-937E-BD32554D82DA}" srcOrd="0" destOrd="2" presId="urn:microsoft.com/office/officeart/2008/layout/PictureStrips"/>
    <dgm:cxn modelId="{D810CDA8-BF40-49DA-9E64-7CBA4C539256}" type="presOf" srcId="{05468D64-1737-4DE1-AD37-88E69FA27977}" destId="{10DBFD33-DEE0-499A-9EA1-F2BDF02FEE1D}" srcOrd="0" destOrd="0" presId="urn:microsoft.com/office/officeart/2008/layout/PictureStrips"/>
    <dgm:cxn modelId="{630CF99A-565D-475A-9257-D5F593977337}" srcId="{7722DBFA-C834-4017-8AB4-39CA2D23D1AD}" destId="{05468D64-1737-4DE1-AD37-88E69FA27977}" srcOrd="2" destOrd="0" parTransId="{DA0827E3-0A79-452B-BB0E-656D4DDC6187}" sibTransId="{016A8BC2-0778-4592-8399-9EF8CB2FE57A}"/>
    <dgm:cxn modelId="{C67415CB-B124-4F07-BD82-3A03D52C4F9B}" type="presOf" srcId="{42B89018-BD69-46BF-A164-8922E8D467F5}" destId="{020496AF-DD69-4136-9882-C43A9C32294E}" srcOrd="0" destOrd="1" presId="urn:microsoft.com/office/officeart/2008/layout/PictureStrips"/>
    <dgm:cxn modelId="{2056742E-5BED-40EE-B6E0-4B06C0552C08}" srcId="{05468D64-1737-4DE1-AD37-88E69FA27977}" destId="{61A6C05A-2C9F-4749-AAD0-EC1C0C7A7361}" srcOrd="0" destOrd="0" parTransId="{DC6592AA-3AE3-4C12-896C-E0EEFB4D9758}" sibTransId="{883BE7C1-6A8A-4369-A739-0904E012D57B}"/>
    <dgm:cxn modelId="{71DE6247-AE92-42BD-B129-8335562E65C9}" type="presOf" srcId="{3FC937FC-4A94-495C-BF41-3DB2A50910BD}" destId="{18DFE12A-BEE0-413E-937E-BD32554D82DA}" srcOrd="0" destOrd="0" presId="urn:microsoft.com/office/officeart/2008/layout/PictureStrips"/>
    <dgm:cxn modelId="{95A9C580-4B35-43C2-8C8B-724C8698AB69}" srcId="{05468D64-1737-4DE1-AD37-88E69FA27977}" destId="{88360D9B-7125-44FD-9A23-CF9FBCA481C4}" srcOrd="1" destOrd="0" parTransId="{205A89A9-2271-4A45-AB3A-20A05800181E}" sibTransId="{E6E5C6C0-7F71-4409-B32F-93B47286E24E}"/>
    <dgm:cxn modelId="{BB32D67D-D518-470C-BD2C-F6FC2D4C84E4}" type="presOf" srcId="{3AB2541C-BD8A-4206-BE07-A2679D3D49D6}" destId="{10DBFD33-DEE0-499A-9EA1-F2BDF02FEE1D}" srcOrd="0" destOrd="3" presId="urn:microsoft.com/office/officeart/2008/layout/PictureStrips"/>
    <dgm:cxn modelId="{E40B9EA0-EBA6-4FB4-AF3C-7675A95A1AFB}" type="presOf" srcId="{88360D9B-7125-44FD-9A23-CF9FBCA481C4}" destId="{10DBFD33-DEE0-499A-9EA1-F2BDF02FEE1D}" srcOrd="0" destOrd="2" presId="urn:microsoft.com/office/officeart/2008/layout/PictureStrips"/>
    <dgm:cxn modelId="{B663D2F3-861E-48F8-9B81-931AC1A195BA}" type="presParOf" srcId="{C92CA5E9-AF92-46DA-B701-D99D64BA61AA}" destId="{9A1869A3-C135-46F0-93D0-E2EAE1C18B70}" srcOrd="0" destOrd="0" presId="urn:microsoft.com/office/officeart/2008/layout/PictureStrips"/>
    <dgm:cxn modelId="{39981A1F-2DAD-4198-B8F0-EECBAB426D03}" type="presParOf" srcId="{9A1869A3-C135-46F0-93D0-E2EAE1C18B70}" destId="{18DFE12A-BEE0-413E-937E-BD32554D82DA}" srcOrd="0" destOrd="0" presId="urn:microsoft.com/office/officeart/2008/layout/PictureStrips"/>
    <dgm:cxn modelId="{D4DFA85E-3322-404E-869F-57F734BCCF58}" type="presParOf" srcId="{9A1869A3-C135-46F0-93D0-E2EAE1C18B70}" destId="{0200C8C7-1EFA-45B1-8989-71C1AF911994}" srcOrd="1" destOrd="0" presId="urn:microsoft.com/office/officeart/2008/layout/PictureStrips"/>
    <dgm:cxn modelId="{0BC562C7-F6D7-46EB-9E66-D9A707A58C27}" type="presParOf" srcId="{C92CA5E9-AF92-46DA-B701-D99D64BA61AA}" destId="{19524F50-596A-4D5B-9ED2-CF398DFAAA6F}" srcOrd="1" destOrd="0" presId="urn:microsoft.com/office/officeart/2008/layout/PictureStrips"/>
    <dgm:cxn modelId="{9F822132-C9C7-4F93-B249-C67545E397B1}" type="presParOf" srcId="{C92CA5E9-AF92-46DA-B701-D99D64BA61AA}" destId="{30CA5B26-5989-4AF4-A53B-20D639472076}" srcOrd="2" destOrd="0" presId="urn:microsoft.com/office/officeart/2008/layout/PictureStrips"/>
    <dgm:cxn modelId="{C4A0D293-2E0F-4CBD-A75E-86F613E369D5}" type="presParOf" srcId="{30CA5B26-5989-4AF4-A53B-20D639472076}" destId="{020496AF-DD69-4136-9882-C43A9C32294E}" srcOrd="0" destOrd="0" presId="urn:microsoft.com/office/officeart/2008/layout/PictureStrips"/>
    <dgm:cxn modelId="{20C2F038-7608-4065-BC67-87E510ACDF2F}" type="presParOf" srcId="{30CA5B26-5989-4AF4-A53B-20D639472076}" destId="{19400558-38E6-4E3A-8331-3FDF44659F67}" srcOrd="1" destOrd="0" presId="urn:microsoft.com/office/officeart/2008/layout/PictureStrips"/>
    <dgm:cxn modelId="{182FCBDF-F815-401A-9883-06070563E5C9}" type="presParOf" srcId="{C92CA5E9-AF92-46DA-B701-D99D64BA61AA}" destId="{34BBE6E6-189A-4AD0-9334-06B2304B5E85}" srcOrd="3" destOrd="0" presId="urn:microsoft.com/office/officeart/2008/layout/PictureStrips"/>
    <dgm:cxn modelId="{9CB82CBE-B790-4AF7-AC6C-6C880F497FB0}" type="presParOf" srcId="{C92CA5E9-AF92-46DA-B701-D99D64BA61AA}" destId="{EC87A50C-B39B-498A-97D3-63DF794B64E5}" srcOrd="4" destOrd="0" presId="urn:microsoft.com/office/officeart/2008/layout/PictureStrips"/>
    <dgm:cxn modelId="{CD04DBC3-0379-4E4C-8F9E-CA0C66425C49}" type="presParOf" srcId="{EC87A50C-B39B-498A-97D3-63DF794B64E5}" destId="{10DBFD33-DEE0-499A-9EA1-F2BDF02FEE1D}" srcOrd="0" destOrd="0" presId="urn:microsoft.com/office/officeart/2008/layout/PictureStrips"/>
    <dgm:cxn modelId="{9927078D-E206-499C-8E25-D755FD742E63}" type="presParOf" srcId="{EC87A50C-B39B-498A-97D3-63DF794B64E5}" destId="{C2E02F6B-B7A7-48C2-B681-9E0644F9D196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66696F4-AC08-4F26-82CB-05E2D7A2CE4C}" type="doc">
      <dgm:prSet loTypeId="urn:microsoft.com/office/officeart/2008/layout/PictureStrips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DDC7556-C04D-4288-B987-E0515E46E534}">
      <dgm:prSet phldrT="[Текст]" custT="1"/>
      <dgm:spPr/>
      <dgm:t>
        <a:bodyPr/>
        <a:lstStyle/>
        <a:p>
          <a:pPr rtl="0"/>
          <a:r>
            <a:rPr lang="ru-RU" sz="1200" b="0" i="0" u="none" baseline="0" dirty="0" err="1" smtClean="0"/>
            <a:t>Акмырзаева</a:t>
          </a:r>
          <a:r>
            <a:rPr lang="ru-RU" sz="1200" b="0" i="0" u="none" baseline="0" dirty="0" smtClean="0"/>
            <a:t> </a:t>
          </a:r>
          <a:r>
            <a:rPr lang="ru-RU" sz="1200" b="0" i="0" u="none" baseline="0" dirty="0" err="1" smtClean="0"/>
            <a:t>Аймээрим</a:t>
          </a:r>
          <a:r>
            <a:rPr lang="ru-RU" sz="1200" b="0" i="0" u="none" baseline="0" dirty="0" smtClean="0"/>
            <a:t> </a:t>
          </a:r>
          <a:r>
            <a:rPr lang="ru-RU" sz="1200" b="0" i="0" u="none" baseline="0" dirty="0" err="1" smtClean="0"/>
            <a:t>Абдырашидовна</a:t>
          </a:r>
          <a:r>
            <a:rPr lang="ru-RU" sz="1200" b="0" i="0" u="none" baseline="0" dirty="0" smtClean="0"/>
            <a:t> </a:t>
          </a:r>
          <a:endParaRPr lang="ru-RU" sz="1200" dirty="0"/>
        </a:p>
      </dgm:t>
    </dgm:pt>
    <dgm:pt modelId="{BBEFDDD2-F611-4F9F-848C-BB84642790BE}" type="parTrans" cxnId="{5FCC65C8-7AE4-4614-8292-FCF58DE13065}">
      <dgm:prSet/>
      <dgm:spPr/>
      <dgm:t>
        <a:bodyPr/>
        <a:lstStyle/>
        <a:p>
          <a:endParaRPr lang="ru-RU"/>
        </a:p>
      </dgm:t>
    </dgm:pt>
    <dgm:pt modelId="{4345960A-245C-4A75-9C8E-17454A16204F}" type="sibTrans" cxnId="{5FCC65C8-7AE4-4614-8292-FCF58DE13065}">
      <dgm:prSet/>
      <dgm:spPr/>
      <dgm:t>
        <a:bodyPr/>
        <a:lstStyle/>
        <a:p>
          <a:endParaRPr lang="ru-RU"/>
        </a:p>
      </dgm:t>
    </dgm:pt>
    <dgm:pt modelId="{A6D2447C-ED9F-489B-97C8-FEC68E77074C}">
      <dgm:prSet phldrT="[Текст]" custT="1"/>
      <dgm:spPr/>
      <dgm:t>
        <a:bodyPr/>
        <a:lstStyle/>
        <a:p>
          <a:pPr rtl="0"/>
          <a:r>
            <a:rPr lang="ru-RU" sz="1200" b="0" i="0" u="none" baseline="0" dirty="0" err="1" smtClean="0"/>
            <a:t>Лозиняк</a:t>
          </a:r>
          <a:r>
            <a:rPr lang="ru-RU" sz="1200" b="0" i="0" u="none" baseline="0" dirty="0" smtClean="0"/>
            <a:t> </a:t>
          </a:r>
          <a:r>
            <a:rPr lang="ru-RU" sz="1200" b="0" i="0" u="none" baseline="0" dirty="0" err="1" smtClean="0"/>
            <a:t>Радомир</a:t>
          </a:r>
          <a:r>
            <a:rPr lang="ru-RU" sz="1200" b="0" i="0" u="none" baseline="0" dirty="0" smtClean="0"/>
            <a:t> Юрьевич </a:t>
          </a:r>
          <a:endParaRPr lang="ru-RU" sz="1200" dirty="0"/>
        </a:p>
      </dgm:t>
    </dgm:pt>
    <dgm:pt modelId="{47BEAF12-F416-4EB3-A754-A2CB093C899F}" type="parTrans" cxnId="{4FA1CF3D-66B3-4BEA-A744-D38E9C9F0DEF}">
      <dgm:prSet/>
      <dgm:spPr/>
      <dgm:t>
        <a:bodyPr/>
        <a:lstStyle/>
        <a:p>
          <a:endParaRPr lang="ru-RU"/>
        </a:p>
      </dgm:t>
    </dgm:pt>
    <dgm:pt modelId="{E40510E5-6D77-49D0-BB60-5D14A208A130}" type="sibTrans" cxnId="{4FA1CF3D-66B3-4BEA-A744-D38E9C9F0DEF}">
      <dgm:prSet/>
      <dgm:spPr/>
      <dgm:t>
        <a:bodyPr/>
        <a:lstStyle/>
        <a:p>
          <a:endParaRPr lang="ru-RU"/>
        </a:p>
      </dgm:t>
    </dgm:pt>
    <dgm:pt modelId="{10375D02-9FAC-4E66-A95A-798D41587497}">
      <dgm:prSet custT="1"/>
      <dgm:spPr/>
      <dgm:t>
        <a:bodyPr/>
        <a:lstStyle/>
        <a:p>
          <a:pPr rtl="0"/>
          <a:r>
            <a:rPr lang="ru-RU" sz="1200" b="0" i="0" u="none" baseline="0" dirty="0" smtClean="0"/>
            <a:t>Снабженец </a:t>
          </a:r>
          <a:endParaRPr lang="ru-RU" sz="1200" b="0" i="0" u="none" dirty="0"/>
        </a:p>
      </dgm:t>
    </dgm:pt>
    <dgm:pt modelId="{C4A42267-2E06-4805-B18D-A9222FF84512}" type="parTrans" cxnId="{E4348A00-7A3E-4A7F-B034-D5AA027F3091}">
      <dgm:prSet/>
      <dgm:spPr/>
      <dgm:t>
        <a:bodyPr/>
        <a:lstStyle/>
        <a:p>
          <a:endParaRPr lang="ru-RU"/>
        </a:p>
      </dgm:t>
    </dgm:pt>
    <dgm:pt modelId="{ACA5CC69-69F3-456F-BB64-37373B17DEDE}" type="sibTrans" cxnId="{E4348A00-7A3E-4A7F-B034-D5AA027F3091}">
      <dgm:prSet/>
      <dgm:spPr/>
      <dgm:t>
        <a:bodyPr/>
        <a:lstStyle/>
        <a:p>
          <a:endParaRPr lang="ru-RU"/>
        </a:p>
      </dgm:t>
    </dgm:pt>
    <dgm:pt modelId="{4D82AFB2-432A-4C52-A6E1-458BDA91C263}">
      <dgm:prSet custT="1"/>
      <dgm:spPr/>
      <dgm:t>
        <a:bodyPr/>
        <a:lstStyle/>
        <a:p>
          <a:pPr rtl="0"/>
          <a:r>
            <a:rPr lang="ru-RU" sz="1200" b="0" i="0" u="none" baseline="0" dirty="0" smtClean="0"/>
            <a:t>Исполнительная работа.</a:t>
          </a:r>
          <a:r>
            <a:rPr lang="ru-RU" sz="1200" dirty="0" smtClean="0"/>
            <a:t> Поиск потенциальных партнеров.</a:t>
          </a:r>
          <a:r>
            <a:rPr lang="ru-RU" sz="1200" b="0" i="0" u="none" baseline="0" dirty="0" smtClean="0"/>
            <a:t> </a:t>
          </a:r>
          <a:endParaRPr lang="ru-RU" sz="1200" b="0" i="0" u="none" dirty="0"/>
        </a:p>
      </dgm:t>
    </dgm:pt>
    <dgm:pt modelId="{ADBD77E3-3C04-48AA-9C0F-EAFB103B319C}" type="parTrans" cxnId="{B7B71116-33DD-4846-8A9A-FE01A2D03FB6}">
      <dgm:prSet/>
      <dgm:spPr/>
      <dgm:t>
        <a:bodyPr/>
        <a:lstStyle/>
        <a:p>
          <a:endParaRPr lang="ru-RU"/>
        </a:p>
      </dgm:t>
    </dgm:pt>
    <dgm:pt modelId="{9A07FEE7-E0DE-485D-B9F8-C439E76ABD41}" type="sibTrans" cxnId="{B7B71116-33DD-4846-8A9A-FE01A2D03FB6}">
      <dgm:prSet/>
      <dgm:spPr/>
      <dgm:t>
        <a:bodyPr/>
        <a:lstStyle/>
        <a:p>
          <a:endParaRPr lang="ru-RU"/>
        </a:p>
      </dgm:t>
    </dgm:pt>
    <dgm:pt modelId="{9DFF277F-CCCD-456C-AA00-6DE4E3692BF2}">
      <dgm:prSet custT="1"/>
      <dgm:spPr/>
      <dgm:t>
        <a:bodyPr/>
        <a:lstStyle/>
        <a:p>
          <a:pPr rtl="0"/>
          <a:r>
            <a:rPr lang="ru-RU" sz="1200" b="0" i="0" u="none" baseline="0" dirty="0" smtClean="0"/>
            <a:t>Навыки ведения переговоров, поиска и анализа информации</a:t>
          </a:r>
          <a:endParaRPr lang="ru-RU" sz="1200" b="0" i="0" u="none" dirty="0"/>
        </a:p>
      </dgm:t>
    </dgm:pt>
    <dgm:pt modelId="{D1A1C3A2-7702-4EA8-AEEC-4E6074D2F6F7}" type="parTrans" cxnId="{BA6D559B-8C05-460A-B153-F071998EFFF1}">
      <dgm:prSet/>
      <dgm:spPr/>
      <dgm:t>
        <a:bodyPr/>
        <a:lstStyle/>
        <a:p>
          <a:endParaRPr lang="ru-RU"/>
        </a:p>
      </dgm:t>
    </dgm:pt>
    <dgm:pt modelId="{0F2390AB-C2A6-4C91-8582-2661354EAEDB}" type="sibTrans" cxnId="{BA6D559B-8C05-460A-B153-F071998EFFF1}">
      <dgm:prSet/>
      <dgm:spPr/>
      <dgm:t>
        <a:bodyPr/>
        <a:lstStyle/>
        <a:p>
          <a:endParaRPr lang="ru-RU"/>
        </a:p>
      </dgm:t>
    </dgm:pt>
    <dgm:pt modelId="{0EE8342D-A119-4D57-8883-A8CDE524E3D5}">
      <dgm:prSet custT="1"/>
      <dgm:spPr/>
      <dgm:t>
        <a:bodyPr/>
        <a:lstStyle/>
        <a:p>
          <a:pPr rtl="0"/>
          <a:r>
            <a:rPr lang="ru-RU" sz="1200" b="0" i="0" u="none" baseline="0" dirty="0" err="1" smtClean="0"/>
            <a:t>Мотиватор</a:t>
          </a:r>
          <a:r>
            <a:rPr lang="ru-RU" sz="1200" b="0" i="0" u="none" baseline="0" dirty="0" smtClean="0"/>
            <a:t>, исполнитель</a:t>
          </a:r>
          <a:endParaRPr lang="ru-RU" sz="1200" b="0" i="0" u="none" dirty="0"/>
        </a:p>
      </dgm:t>
    </dgm:pt>
    <dgm:pt modelId="{AC6F9708-7531-4D95-82D0-BB2A355DDFBE}" type="parTrans" cxnId="{1F5D48E2-1CAD-4E19-804C-D690063AFD9A}">
      <dgm:prSet/>
      <dgm:spPr/>
      <dgm:t>
        <a:bodyPr/>
        <a:lstStyle/>
        <a:p>
          <a:endParaRPr lang="ru-RU"/>
        </a:p>
      </dgm:t>
    </dgm:pt>
    <dgm:pt modelId="{7F84FE24-022B-4018-A7EE-505E656BCD47}" type="sibTrans" cxnId="{1F5D48E2-1CAD-4E19-804C-D690063AFD9A}">
      <dgm:prSet/>
      <dgm:spPr/>
      <dgm:t>
        <a:bodyPr/>
        <a:lstStyle/>
        <a:p>
          <a:endParaRPr lang="ru-RU"/>
        </a:p>
      </dgm:t>
    </dgm:pt>
    <dgm:pt modelId="{3F330D5E-87FE-414E-BBF9-4002D904E6E6}">
      <dgm:prSet custT="1"/>
      <dgm:spPr/>
      <dgm:t>
        <a:bodyPr/>
        <a:lstStyle/>
        <a:p>
          <a:pPr rtl="0"/>
          <a:r>
            <a:rPr lang="ru-RU" sz="1200" dirty="0" smtClean="0"/>
            <a:t>Анализ рынка, конкурентов</a:t>
          </a:r>
          <a:endParaRPr lang="ru-RU" sz="1200" b="0" i="0" u="none" dirty="0"/>
        </a:p>
      </dgm:t>
    </dgm:pt>
    <dgm:pt modelId="{BFE8AF0C-FBF8-49C0-89C0-9E34D37108EC}" type="parTrans" cxnId="{3853603B-C051-43B6-8CE7-6E83B76D7093}">
      <dgm:prSet/>
      <dgm:spPr/>
      <dgm:t>
        <a:bodyPr/>
        <a:lstStyle/>
        <a:p>
          <a:endParaRPr lang="ru-RU"/>
        </a:p>
      </dgm:t>
    </dgm:pt>
    <dgm:pt modelId="{C679C2A8-8F17-43D8-A267-23CE46C84108}" type="sibTrans" cxnId="{3853603B-C051-43B6-8CE7-6E83B76D7093}">
      <dgm:prSet/>
      <dgm:spPr/>
      <dgm:t>
        <a:bodyPr/>
        <a:lstStyle/>
        <a:p>
          <a:endParaRPr lang="ru-RU"/>
        </a:p>
      </dgm:t>
    </dgm:pt>
    <dgm:pt modelId="{6CED4952-347C-4B46-ADE4-8D18B9A5EAAC}">
      <dgm:prSet custT="1"/>
      <dgm:spPr/>
      <dgm:t>
        <a:bodyPr/>
        <a:lstStyle/>
        <a:p>
          <a:pPr rtl="0"/>
          <a:r>
            <a:rPr lang="ru-RU" sz="1200" b="0" i="0" u="none" baseline="0" dirty="0" smtClean="0"/>
            <a:t>Навыки убеждения, публичных выступлений, умение мотивировать команду </a:t>
          </a:r>
          <a:endParaRPr lang="ru-RU" sz="1200" b="0" i="0" u="none" dirty="0"/>
        </a:p>
      </dgm:t>
    </dgm:pt>
    <dgm:pt modelId="{9DC1073A-5A0F-4614-ABC7-B0B3C6EFE4BD}" type="parTrans" cxnId="{D328706E-2CC2-47E0-B993-9C78B87A9AAC}">
      <dgm:prSet/>
      <dgm:spPr/>
      <dgm:t>
        <a:bodyPr/>
        <a:lstStyle/>
        <a:p>
          <a:endParaRPr lang="ru-RU"/>
        </a:p>
      </dgm:t>
    </dgm:pt>
    <dgm:pt modelId="{FF1E81D6-E94C-4706-A745-34EBD3CABA0D}" type="sibTrans" cxnId="{D328706E-2CC2-47E0-B993-9C78B87A9AAC}">
      <dgm:prSet/>
      <dgm:spPr/>
      <dgm:t>
        <a:bodyPr/>
        <a:lstStyle/>
        <a:p>
          <a:endParaRPr lang="ru-RU"/>
        </a:p>
      </dgm:t>
    </dgm:pt>
    <dgm:pt modelId="{CA535DB2-EA80-4058-A3F7-4D50292E7A67}">
      <dgm:prSet custT="1"/>
      <dgm:spPr/>
      <dgm:t>
        <a:bodyPr/>
        <a:lstStyle/>
        <a:p>
          <a:pPr rtl="0"/>
          <a:r>
            <a:rPr lang="ru-RU" sz="1200" b="0" i="0" u="none" baseline="0" dirty="0" smtClean="0"/>
            <a:t>Саркисян Данила Артемович </a:t>
          </a:r>
          <a:endParaRPr lang="ru-RU" sz="1200" b="0" i="0" u="none" dirty="0"/>
        </a:p>
      </dgm:t>
    </dgm:pt>
    <dgm:pt modelId="{40209D12-178F-4E8D-856A-4B6F1277DBEB}" type="parTrans" cxnId="{81D5B4C9-A48D-4D5B-AB71-22F71DC6EAE6}">
      <dgm:prSet/>
      <dgm:spPr/>
      <dgm:t>
        <a:bodyPr/>
        <a:lstStyle/>
        <a:p>
          <a:endParaRPr lang="ru-RU"/>
        </a:p>
      </dgm:t>
    </dgm:pt>
    <dgm:pt modelId="{92C45921-9E84-4589-B128-2BB65B2459B5}" type="sibTrans" cxnId="{81D5B4C9-A48D-4D5B-AB71-22F71DC6EAE6}">
      <dgm:prSet/>
      <dgm:spPr/>
      <dgm:t>
        <a:bodyPr/>
        <a:lstStyle/>
        <a:p>
          <a:endParaRPr lang="ru-RU"/>
        </a:p>
      </dgm:t>
    </dgm:pt>
    <dgm:pt modelId="{26FD7455-BE9E-45C8-8239-2FABF16CAE05}">
      <dgm:prSet custT="1"/>
      <dgm:spPr/>
      <dgm:t>
        <a:bodyPr/>
        <a:lstStyle/>
        <a:p>
          <a:pPr rtl="0"/>
          <a:r>
            <a:rPr lang="ru-RU" sz="1200" b="0" i="0" u="none" baseline="0" dirty="0" smtClean="0"/>
            <a:t>Аналитик, исполнитель</a:t>
          </a:r>
          <a:endParaRPr lang="ru-RU" sz="1200" b="0" i="0" u="none" dirty="0"/>
        </a:p>
      </dgm:t>
    </dgm:pt>
    <dgm:pt modelId="{35C261E3-CC6A-418F-A3C7-E25EA11CDC4F}" type="parTrans" cxnId="{091EF752-7E11-4D0E-BA96-164AFD18418B}">
      <dgm:prSet/>
      <dgm:spPr/>
      <dgm:t>
        <a:bodyPr/>
        <a:lstStyle/>
        <a:p>
          <a:endParaRPr lang="ru-RU"/>
        </a:p>
      </dgm:t>
    </dgm:pt>
    <dgm:pt modelId="{1397AC95-AC25-4CDA-AD37-E69C9F9D57C4}" type="sibTrans" cxnId="{091EF752-7E11-4D0E-BA96-164AFD18418B}">
      <dgm:prSet/>
      <dgm:spPr/>
      <dgm:t>
        <a:bodyPr/>
        <a:lstStyle/>
        <a:p>
          <a:endParaRPr lang="ru-RU"/>
        </a:p>
      </dgm:t>
    </dgm:pt>
    <dgm:pt modelId="{71C01DBD-F29D-457E-8446-7D9B5B641CA9}">
      <dgm:prSet custT="1"/>
      <dgm:spPr/>
      <dgm:t>
        <a:bodyPr/>
        <a:lstStyle/>
        <a:p>
          <a:pPr rtl="0"/>
          <a:r>
            <a:rPr lang="en-GB" sz="1200" b="0" i="0" u="none" baseline="0" dirty="0" smtClean="0"/>
            <a:t>IT</a:t>
          </a:r>
          <a:r>
            <a:rPr lang="ru-RU" sz="1200" b="0" i="0" u="none" baseline="0" dirty="0" smtClean="0"/>
            <a:t> специалист, разработчик </a:t>
          </a:r>
          <a:endParaRPr lang="ru-RU" sz="1200" b="0" i="0" u="none" dirty="0"/>
        </a:p>
      </dgm:t>
    </dgm:pt>
    <dgm:pt modelId="{9BDCA473-B26C-4F3A-A3FC-63572CF2FE0F}" type="parTrans" cxnId="{E07A6B36-477F-4B2E-B995-1D59DDBE0118}">
      <dgm:prSet/>
      <dgm:spPr/>
      <dgm:t>
        <a:bodyPr/>
        <a:lstStyle/>
        <a:p>
          <a:endParaRPr lang="ru-RU"/>
        </a:p>
      </dgm:t>
    </dgm:pt>
    <dgm:pt modelId="{59C5765D-D6AD-4FB4-BB77-043C48ED6DEC}" type="sibTrans" cxnId="{E07A6B36-477F-4B2E-B995-1D59DDBE0118}">
      <dgm:prSet/>
      <dgm:spPr/>
      <dgm:t>
        <a:bodyPr/>
        <a:lstStyle/>
        <a:p>
          <a:endParaRPr lang="ru-RU"/>
        </a:p>
      </dgm:t>
    </dgm:pt>
    <dgm:pt modelId="{247DF259-D564-47F5-BCFC-36150D49D902}">
      <dgm:prSet custT="1"/>
      <dgm:spPr/>
      <dgm:t>
        <a:bodyPr/>
        <a:lstStyle/>
        <a:p>
          <a:pPr rtl="0"/>
          <a:r>
            <a:rPr lang="ru-RU" sz="1200" b="0" i="0" u="none" baseline="0" dirty="0" smtClean="0"/>
            <a:t>Технические навыки, аналитический склад ума</a:t>
          </a:r>
          <a:endParaRPr lang="ru-RU" sz="1200" b="0" i="0" u="none" dirty="0"/>
        </a:p>
      </dgm:t>
    </dgm:pt>
    <dgm:pt modelId="{D2B25FF4-58BF-4B81-8923-18C0E1FAB1EC}" type="parTrans" cxnId="{D4135717-6D4C-4E0D-A9B4-E3FF00119FB6}">
      <dgm:prSet/>
      <dgm:spPr/>
      <dgm:t>
        <a:bodyPr/>
        <a:lstStyle/>
        <a:p>
          <a:endParaRPr lang="ru-RU"/>
        </a:p>
      </dgm:t>
    </dgm:pt>
    <dgm:pt modelId="{700CB83E-40F1-4967-92DC-C6859C5307A8}" type="sibTrans" cxnId="{D4135717-6D4C-4E0D-A9B4-E3FF00119FB6}">
      <dgm:prSet/>
      <dgm:spPr/>
      <dgm:t>
        <a:bodyPr/>
        <a:lstStyle/>
        <a:p>
          <a:endParaRPr lang="ru-RU"/>
        </a:p>
      </dgm:t>
    </dgm:pt>
    <dgm:pt modelId="{E78B3D80-838B-45B9-AD2D-0568A9A17111}" type="pres">
      <dgm:prSet presAssocID="{C66696F4-AC08-4F26-82CB-05E2D7A2CE4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5906959-2685-4195-9F15-B10079C2F5FF}" type="pres">
      <dgm:prSet presAssocID="{2DDC7556-C04D-4288-B987-E0515E46E534}" presName="composite" presStyleCnt="0"/>
      <dgm:spPr/>
    </dgm:pt>
    <dgm:pt modelId="{FF427926-37F5-4E8F-BA18-666829910ADC}" type="pres">
      <dgm:prSet presAssocID="{2DDC7556-C04D-4288-B987-E0515E46E534}" presName="rect1" presStyleLbl="trAlignAcc1" presStyleIdx="0" presStyleCnt="3" custScaleX="94713" custScaleY="91772" custLinFactNeighborX="-48271" custLinFactNeighborY="632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48630F-B028-4AAB-BF89-318F23EB8403}" type="pres">
      <dgm:prSet presAssocID="{2DDC7556-C04D-4288-B987-E0515E46E534}" presName="rect2" presStyleLbl="fgImgPlace1" presStyleIdx="0" presStyleCnt="3" custScaleX="128893" custScaleY="110930" custLinFactX="-100000" custLinFactNeighborX="-138911" custLinFactNeighborY="74978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1E565AA4-7779-4DA9-AC65-1746C99A1678}" type="pres">
      <dgm:prSet presAssocID="{4345960A-245C-4A75-9C8E-17454A16204F}" presName="sibTrans" presStyleCnt="0"/>
      <dgm:spPr/>
    </dgm:pt>
    <dgm:pt modelId="{C87B70C4-2458-4851-9CC2-A2678299EABD}" type="pres">
      <dgm:prSet presAssocID="{CA535DB2-EA80-4058-A3F7-4D50292E7A67}" presName="composite" presStyleCnt="0"/>
      <dgm:spPr/>
    </dgm:pt>
    <dgm:pt modelId="{E62B9734-B923-46F4-8347-197F923A4F8D}" type="pres">
      <dgm:prSet presAssocID="{CA535DB2-EA80-4058-A3F7-4D50292E7A67}" presName="rect1" presStyleLbl="trAlignAcc1" presStyleIdx="1" presStyleCnt="3" custLinFactNeighborX="51595" custLinFactNeighborY="1989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C7BF48-AACD-4D8A-AA1E-CCD889A2C433}" type="pres">
      <dgm:prSet presAssocID="{CA535DB2-EA80-4058-A3F7-4D50292E7A67}" presName="rect2" presStyleLbl="fgImgPlace1" presStyleIdx="1" presStyleCnt="3" custLinFactX="100000" custLinFactNeighborX="145938" custLinFactNeighborY="29363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" r="-6000"/>
          </a:stretch>
        </a:blipFill>
      </dgm:spPr>
    </dgm:pt>
    <dgm:pt modelId="{73088589-E212-4734-974A-B2EDDB5FEABE}" type="pres">
      <dgm:prSet presAssocID="{92C45921-9E84-4589-B128-2BB65B2459B5}" presName="sibTrans" presStyleCnt="0"/>
      <dgm:spPr/>
    </dgm:pt>
    <dgm:pt modelId="{F547CB5B-2213-4695-AC1C-B6B75F506F62}" type="pres">
      <dgm:prSet presAssocID="{A6D2447C-ED9F-489B-97C8-FEC68E77074C}" presName="composite" presStyleCnt="0"/>
      <dgm:spPr/>
    </dgm:pt>
    <dgm:pt modelId="{EFA75A98-8B0F-4967-8234-C79240EB998A}" type="pres">
      <dgm:prSet presAssocID="{A6D2447C-ED9F-489B-97C8-FEC68E77074C}" presName="rect1" presStyleLbl="trAlignAcc1" presStyleIdx="2" presStyleCnt="3" custScaleX="95018" custScaleY="99257" custLinFactNeighborX="-48438" custLinFactNeighborY="-969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1943CAA-9CB2-4375-B47F-9B5A5EA40918}" type="pres">
      <dgm:prSet presAssocID="{A6D2447C-ED9F-489B-97C8-FEC68E77074C}" presName="rect2" presStyleLbl="fgImgPlace1" presStyleIdx="2" presStyleCnt="3" custScaleX="123373" custScaleY="105003" custLinFactX="-100000" custLinFactNeighborX="-137588" custLinFactNeighborY="1390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ru-RU"/>
        </a:p>
      </dgm:t>
    </dgm:pt>
  </dgm:ptLst>
  <dgm:cxnLst>
    <dgm:cxn modelId="{5F6AA102-AF4A-4488-BAD5-2AD838BF33F4}" type="presOf" srcId="{2DDC7556-C04D-4288-B987-E0515E46E534}" destId="{FF427926-37F5-4E8F-BA18-666829910ADC}" srcOrd="0" destOrd="0" presId="urn:microsoft.com/office/officeart/2008/layout/PictureStrips"/>
    <dgm:cxn modelId="{B7B71116-33DD-4846-8A9A-FE01A2D03FB6}" srcId="{2DDC7556-C04D-4288-B987-E0515E46E534}" destId="{4D82AFB2-432A-4C52-A6E1-458BDA91C263}" srcOrd="1" destOrd="0" parTransId="{ADBD77E3-3C04-48AA-9C0F-EAFB103B319C}" sibTransId="{9A07FEE7-E0DE-485D-B9F8-C439E76ABD41}"/>
    <dgm:cxn modelId="{BF5AACD0-9829-4F18-811A-39ED2B5416C5}" type="presOf" srcId="{26FD7455-BE9E-45C8-8239-2FABF16CAE05}" destId="{E62B9734-B923-46F4-8347-197F923A4F8D}" srcOrd="0" destOrd="1" presId="urn:microsoft.com/office/officeart/2008/layout/PictureStrips"/>
    <dgm:cxn modelId="{1BFF447E-478B-4695-A75E-175E7863D1ED}" type="presOf" srcId="{71C01DBD-F29D-457E-8446-7D9B5B641CA9}" destId="{E62B9734-B923-46F4-8347-197F923A4F8D}" srcOrd="0" destOrd="2" presId="urn:microsoft.com/office/officeart/2008/layout/PictureStrips"/>
    <dgm:cxn modelId="{E07A6B36-477F-4B2E-B995-1D59DDBE0118}" srcId="{CA535DB2-EA80-4058-A3F7-4D50292E7A67}" destId="{71C01DBD-F29D-457E-8446-7D9B5B641CA9}" srcOrd="1" destOrd="0" parTransId="{9BDCA473-B26C-4F3A-A3FC-63572CF2FE0F}" sibTransId="{59C5765D-D6AD-4FB4-BB77-043C48ED6DEC}"/>
    <dgm:cxn modelId="{81D5B4C9-A48D-4D5B-AB71-22F71DC6EAE6}" srcId="{C66696F4-AC08-4F26-82CB-05E2D7A2CE4C}" destId="{CA535DB2-EA80-4058-A3F7-4D50292E7A67}" srcOrd="1" destOrd="0" parTransId="{40209D12-178F-4E8D-856A-4B6F1277DBEB}" sibTransId="{92C45921-9E84-4589-B128-2BB65B2459B5}"/>
    <dgm:cxn modelId="{AEF2C6B9-13D7-4A2F-A0E3-26CA2D0B8BD6}" type="presOf" srcId="{CA535DB2-EA80-4058-A3F7-4D50292E7A67}" destId="{E62B9734-B923-46F4-8347-197F923A4F8D}" srcOrd="0" destOrd="0" presId="urn:microsoft.com/office/officeart/2008/layout/PictureStrips"/>
    <dgm:cxn modelId="{3853603B-C051-43B6-8CE7-6E83B76D7093}" srcId="{A6D2447C-ED9F-489B-97C8-FEC68E77074C}" destId="{3F330D5E-87FE-414E-BBF9-4002D904E6E6}" srcOrd="1" destOrd="0" parTransId="{BFE8AF0C-FBF8-49C0-89C0-9E34D37108EC}" sibTransId="{C679C2A8-8F17-43D8-A267-23CE46C84108}"/>
    <dgm:cxn modelId="{4FA1CF3D-66B3-4BEA-A744-D38E9C9F0DEF}" srcId="{C66696F4-AC08-4F26-82CB-05E2D7A2CE4C}" destId="{A6D2447C-ED9F-489B-97C8-FEC68E77074C}" srcOrd="2" destOrd="0" parTransId="{47BEAF12-F416-4EB3-A754-A2CB093C899F}" sibTransId="{E40510E5-6D77-49D0-BB60-5D14A208A130}"/>
    <dgm:cxn modelId="{B009A5F3-4FE2-4839-A1A3-1548C931251A}" type="presOf" srcId="{9DFF277F-CCCD-456C-AA00-6DE4E3692BF2}" destId="{FF427926-37F5-4E8F-BA18-666829910ADC}" srcOrd="0" destOrd="3" presId="urn:microsoft.com/office/officeart/2008/layout/PictureStrips"/>
    <dgm:cxn modelId="{95AB1F98-1B7D-49C0-A43A-49814998748D}" type="presOf" srcId="{A6D2447C-ED9F-489B-97C8-FEC68E77074C}" destId="{EFA75A98-8B0F-4967-8234-C79240EB998A}" srcOrd="0" destOrd="0" presId="urn:microsoft.com/office/officeart/2008/layout/PictureStrips"/>
    <dgm:cxn modelId="{9DF5E1C8-F266-4BF1-A387-2A2DFF6A6FA9}" type="presOf" srcId="{247DF259-D564-47F5-BCFC-36150D49D902}" destId="{E62B9734-B923-46F4-8347-197F923A4F8D}" srcOrd="0" destOrd="3" presId="urn:microsoft.com/office/officeart/2008/layout/PictureStrips"/>
    <dgm:cxn modelId="{091EF752-7E11-4D0E-BA96-164AFD18418B}" srcId="{CA535DB2-EA80-4058-A3F7-4D50292E7A67}" destId="{26FD7455-BE9E-45C8-8239-2FABF16CAE05}" srcOrd="0" destOrd="0" parTransId="{35C261E3-CC6A-418F-A3C7-E25EA11CDC4F}" sibTransId="{1397AC95-AC25-4CDA-AD37-E69C9F9D57C4}"/>
    <dgm:cxn modelId="{35D9650A-64E8-4860-A8D0-BD7D7E1F6908}" type="presOf" srcId="{C66696F4-AC08-4F26-82CB-05E2D7A2CE4C}" destId="{E78B3D80-838B-45B9-AD2D-0568A9A17111}" srcOrd="0" destOrd="0" presId="urn:microsoft.com/office/officeart/2008/layout/PictureStrips"/>
    <dgm:cxn modelId="{D4135717-6D4C-4E0D-A9B4-E3FF00119FB6}" srcId="{CA535DB2-EA80-4058-A3F7-4D50292E7A67}" destId="{247DF259-D564-47F5-BCFC-36150D49D902}" srcOrd="2" destOrd="0" parTransId="{D2B25FF4-58BF-4B81-8923-18C0E1FAB1EC}" sibTransId="{700CB83E-40F1-4967-92DC-C6859C5307A8}"/>
    <dgm:cxn modelId="{BA6D559B-8C05-460A-B153-F071998EFFF1}" srcId="{2DDC7556-C04D-4288-B987-E0515E46E534}" destId="{9DFF277F-CCCD-456C-AA00-6DE4E3692BF2}" srcOrd="2" destOrd="0" parTransId="{D1A1C3A2-7702-4EA8-AEEC-4E6074D2F6F7}" sibTransId="{0F2390AB-C2A6-4C91-8582-2661354EAEDB}"/>
    <dgm:cxn modelId="{5FCC65C8-7AE4-4614-8292-FCF58DE13065}" srcId="{C66696F4-AC08-4F26-82CB-05E2D7A2CE4C}" destId="{2DDC7556-C04D-4288-B987-E0515E46E534}" srcOrd="0" destOrd="0" parTransId="{BBEFDDD2-F611-4F9F-848C-BB84642790BE}" sibTransId="{4345960A-245C-4A75-9C8E-17454A16204F}"/>
    <dgm:cxn modelId="{3EE92D38-1E98-4DED-8B3F-91588CB04C55}" type="presOf" srcId="{6CED4952-347C-4B46-ADE4-8D18B9A5EAAC}" destId="{EFA75A98-8B0F-4967-8234-C79240EB998A}" srcOrd="0" destOrd="3" presId="urn:microsoft.com/office/officeart/2008/layout/PictureStrips"/>
    <dgm:cxn modelId="{EB143375-9FEA-43BD-A393-E8B367AA1773}" type="presOf" srcId="{3F330D5E-87FE-414E-BBF9-4002D904E6E6}" destId="{EFA75A98-8B0F-4967-8234-C79240EB998A}" srcOrd="0" destOrd="2" presId="urn:microsoft.com/office/officeart/2008/layout/PictureStrips"/>
    <dgm:cxn modelId="{1F5D48E2-1CAD-4E19-804C-D690063AFD9A}" srcId="{A6D2447C-ED9F-489B-97C8-FEC68E77074C}" destId="{0EE8342D-A119-4D57-8883-A8CDE524E3D5}" srcOrd="0" destOrd="0" parTransId="{AC6F9708-7531-4D95-82D0-BB2A355DDFBE}" sibTransId="{7F84FE24-022B-4018-A7EE-505E656BCD47}"/>
    <dgm:cxn modelId="{9F3C56C4-FA43-4B9B-A39D-A89F92A1748A}" type="presOf" srcId="{4D82AFB2-432A-4C52-A6E1-458BDA91C263}" destId="{FF427926-37F5-4E8F-BA18-666829910ADC}" srcOrd="0" destOrd="2" presId="urn:microsoft.com/office/officeart/2008/layout/PictureStrips"/>
    <dgm:cxn modelId="{DCD2476B-E65F-48D0-BA94-9D7552DAD563}" type="presOf" srcId="{0EE8342D-A119-4D57-8883-A8CDE524E3D5}" destId="{EFA75A98-8B0F-4967-8234-C79240EB998A}" srcOrd="0" destOrd="1" presId="urn:microsoft.com/office/officeart/2008/layout/PictureStrips"/>
    <dgm:cxn modelId="{D22480DB-397E-4246-A832-64C4FCD0DFD1}" type="presOf" srcId="{10375D02-9FAC-4E66-A95A-798D41587497}" destId="{FF427926-37F5-4E8F-BA18-666829910ADC}" srcOrd="0" destOrd="1" presId="urn:microsoft.com/office/officeart/2008/layout/PictureStrips"/>
    <dgm:cxn modelId="{D328706E-2CC2-47E0-B993-9C78B87A9AAC}" srcId="{A6D2447C-ED9F-489B-97C8-FEC68E77074C}" destId="{6CED4952-347C-4B46-ADE4-8D18B9A5EAAC}" srcOrd="2" destOrd="0" parTransId="{9DC1073A-5A0F-4614-ABC7-B0B3C6EFE4BD}" sibTransId="{FF1E81D6-E94C-4706-A745-34EBD3CABA0D}"/>
    <dgm:cxn modelId="{E4348A00-7A3E-4A7F-B034-D5AA027F3091}" srcId="{2DDC7556-C04D-4288-B987-E0515E46E534}" destId="{10375D02-9FAC-4E66-A95A-798D41587497}" srcOrd="0" destOrd="0" parTransId="{C4A42267-2E06-4805-B18D-A9222FF84512}" sibTransId="{ACA5CC69-69F3-456F-BB64-37373B17DEDE}"/>
    <dgm:cxn modelId="{D98AB22B-180B-4A56-9935-5331D59B39C8}" type="presParOf" srcId="{E78B3D80-838B-45B9-AD2D-0568A9A17111}" destId="{25906959-2685-4195-9F15-B10079C2F5FF}" srcOrd="0" destOrd="0" presId="urn:microsoft.com/office/officeart/2008/layout/PictureStrips"/>
    <dgm:cxn modelId="{940A0481-B99D-489D-A2FA-C1B8A300B955}" type="presParOf" srcId="{25906959-2685-4195-9F15-B10079C2F5FF}" destId="{FF427926-37F5-4E8F-BA18-666829910ADC}" srcOrd="0" destOrd="0" presId="urn:microsoft.com/office/officeart/2008/layout/PictureStrips"/>
    <dgm:cxn modelId="{D732BA4F-AB78-4DF6-98AE-D2DBB9BDFBA3}" type="presParOf" srcId="{25906959-2685-4195-9F15-B10079C2F5FF}" destId="{6A48630F-B028-4AAB-BF89-318F23EB8403}" srcOrd="1" destOrd="0" presId="urn:microsoft.com/office/officeart/2008/layout/PictureStrips"/>
    <dgm:cxn modelId="{D4BE837E-A097-4E6E-A1D0-A7DCCEFB2A8F}" type="presParOf" srcId="{E78B3D80-838B-45B9-AD2D-0568A9A17111}" destId="{1E565AA4-7779-4DA9-AC65-1746C99A1678}" srcOrd="1" destOrd="0" presId="urn:microsoft.com/office/officeart/2008/layout/PictureStrips"/>
    <dgm:cxn modelId="{FB8A7EC0-4DD0-43BA-A649-36EC8E4B15CF}" type="presParOf" srcId="{E78B3D80-838B-45B9-AD2D-0568A9A17111}" destId="{C87B70C4-2458-4851-9CC2-A2678299EABD}" srcOrd="2" destOrd="0" presId="urn:microsoft.com/office/officeart/2008/layout/PictureStrips"/>
    <dgm:cxn modelId="{B4C6DFC4-EADC-4DB8-88B9-57159A6E1972}" type="presParOf" srcId="{C87B70C4-2458-4851-9CC2-A2678299EABD}" destId="{E62B9734-B923-46F4-8347-197F923A4F8D}" srcOrd="0" destOrd="0" presId="urn:microsoft.com/office/officeart/2008/layout/PictureStrips"/>
    <dgm:cxn modelId="{D96DB129-69AD-48CE-9E40-C2C11DA1ED8C}" type="presParOf" srcId="{C87B70C4-2458-4851-9CC2-A2678299EABD}" destId="{D5C7BF48-AACD-4D8A-AA1E-CCD889A2C433}" srcOrd="1" destOrd="0" presId="urn:microsoft.com/office/officeart/2008/layout/PictureStrips"/>
    <dgm:cxn modelId="{01FC9270-C11F-43BE-A425-CA634D1DF8F0}" type="presParOf" srcId="{E78B3D80-838B-45B9-AD2D-0568A9A17111}" destId="{73088589-E212-4734-974A-B2EDDB5FEABE}" srcOrd="3" destOrd="0" presId="urn:microsoft.com/office/officeart/2008/layout/PictureStrips"/>
    <dgm:cxn modelId="{25B7C746-B3E1-486A-9E9A-166DD885A00C}" type="presParOf" srcId="{E78B3D80-838B-45B9-AD2D-0568A9A17111}" destId="{F547CB5B-2213-4695-AC1C-B6B75F506F62}" srcOrd="4" destOrd="0" presId="urn:microsoft.com/office/officeart/2008/layout/PictureStrips"/>
    <dgm:cxn modelId="{A3B7CF5D-171C-416B-ADFC-4F9060973ABC}" type="presParOf" srcId="{F547CB5B-2213-4695-AC1C-B6B75F506F62}" destId="{EFA75A98-8B0F-4967-8234-C79240EB998A}" srcOrd="0" destOrd="0" presId="urn:microsoft.com/office/officeart/2008/layout/PictureStrips"/>
    <dgm:cxn modelId="{8DC93C90-0FE8-47E7-993F-EB0DF209E5E8}" type="presParOf" srcId="{F547CB5B-2213-4695-AC1C-B6B75F506F62}" destId="{F1943CAA-9CB2-4375-B47F-9B5A5EA40918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F1863E-0504-4B64-AB04-0A64E70250BA}">
      <dsp:nvSpPr>
        <dsp:cNvPr id="0" name=""/>
        <dsp:cNvSpPr/>
      </dsp:nvSpPr>
      <dsp:spPr>
        <a:xfrm>
          <a:off x="942392" y="-86598"/>
          <a:ext cx="4054539" cy="4054539"/>
        </a:xfrm>
        <a:prstGeom prst="circularArrow">
          <a:avLst>
            <a:gd name="adj1" fmla="val 5544"/>
            <a:gd name="adj2" fmla="val 330680"/>
            <a:gd name="adj3" fmla="val 13552847"/>
            <a:gd name="adj4" fmla="val 17523277"/>
            <a:gd name="adj5" fmla="val 5757"/>
          </a:avLst>
        </a:prstGeom>
        <a:gradFill rotWithShape="0">
          <a:gsLst>
            <a:gs pos="0">
              <a:schemeClr val="accent1">
                <a:tint val="40000"/>
                <a:hueOff val="0"/>
                <a:satOff val="0"/>
                <a:lumOff val="0"/>
                <a:alphaOff val="0"/>
                <a:tint val="100000"/>
                <a:shade val="100000"/>
                <a:satMod val="129999"/>
              </a:schemeClr>
            </a:gs>
            <a:gs pos="100000">
              <a:schemeClr val="accent1">
                <a:tint val="4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BBAF6D35-F68F-46C7-9984-3AD10EDD58CD}">
      <dsp:nvSpPr>
        <dsp:cNvPr id="0" name=""/>
        <dsp:cNvSpPr/>
      </dsp:nvSpPr>
      <dsp:spPr>
        <a:xfrm>
          <a:off x="1930643" y="-97284"/>
          <a:ext cx="2078036" cy="1140694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29999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Оборудование: Рабочие станции, серверное оборудование, мобильные устройства</a:t>
          </a:r>
          <a:endParaRPr lang="ru-RU" sz="1100" kern="1200" dirty="0"/>
        </a:p>
      </dsp:txBody>
      <dsp:txXfrm>
        <a:off x="1986327" y="-41600"/>
        <a:ext cx="1966668" cy="1029326"/>
      </dsp:txXfrm>
    </dsp:sp>
    <dsp:sp modelId="{3FA82C04-5AB1-4ACD-A09B-70F2ABC563C7}">
      <dsp:nvSpPr>
        <dsp:cNvPr id="0" name=""/>
        <dsp:cNvSpPr/>
      </dsp:nvSpPr>
      <dsp:spPr>
        <a:xfrm>
          <a:off x="3578640" y="1127674"/>
          <a:ext cx="2217543" cy="1122115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29999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Помещение: Офисное пространство, помещение для записи контента</a:t>
          </a:r>
          <a:endParaRPr lang="ru-RU" sz="1100" kern="1200" dirty="0"/>
        </a:p>
      </dsp:txBody>
      <dsp:txXfrm>
        <a:off x="3633417" y="1182451"/>
        <a:ext cx="2107989" cy="1012561"/>
      </dsp:txXfrm>
    </dsp:sp>
    <dsp:sp modelId="{245E11F0-3F68-4F83-A0FF-43F498244496}">
      <dsp:nvSpPr>
        <dsp:cNvPr id="0" name=""/>
        <dsp:cNvSpPr/>
      </dsp:nvSpPr>
      <dsp:spPr>
        <a:xfrm>
          <a:off x="3312167" y="2581663"/>
          <a:ext cx="2158082" cy="1253904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29999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smtClean="0"/>
            <a:t>Программное обеспечение: среды разработки, языки программирования, системы управления базами данных, системы контроля версий, инструменты  UI/UX, сервисы для тестирования, платформы для аналитики и тд</a:t>
          </a:r>
          <a:endParaRPr lang="ru-RU" sz="900" kern="1200" dirty="0"/>
        </a:p>
      </dsp:txBody>
      <dsp:txXfrm>
        <a:off x="3373378" y="2642874"/>
        <a:ext cx="2035660" cy="1131482"/>
      </dsp:txXfrm>
    </dsp:sp>
    <dsp:sp modelId="{4791DF92-223A-4ED8-A972-F9884899EF82}">
      <dsp:nvSpPr>
        <dsp:cNvPr id="0" name=""/>
        <dsp:cNvSpPr/>
      </dsp:nvSpPr>
      <dsp:spPr>
        <a:xfrm>
          <a:off x="571716" y="2604169"/>
          <a:ext cx="2205598" cy="1222457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29999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Материалы для 1 </a:t>
          </a:r>
          <a:r>
            <a:rPr lang="ru-RU" sz="1100" kern="1200" dirty="0" err="1" smtClean="0"/>
            <a:t>шт</a:t>
          </a:r>
          <a:r>
            <a:rPr lang="ru-RU" sz="1100" kern="1200" dirty="0" smtClean="0"/>
            <a:t> продукта: человеческий ресурс, облачные ресурсы</a:t>
          </a:r>
          <a:endParaRPr lang="ru-RU" sz="1100" kern="1200" dirty="0"/>
        </a:p>
      </dsp:txBody>
      <dsp:txXfrm>
        <a:off x="631391" y="2663844"/>
        <a:ext cx="2086248" cy="1103107"/>
      </dsp:txXfrm>
    </dsp:sp>
    <dsp:sp modelId="{AD497B80-40E9-47FA-874C-EFDA41F46471}">
      <dsp:nvSpPr>
        <dsp:cNvPr id="0" name=""/>
        <dsp:cNvSpPr/>
      </dsp:nvSpPr>
      <dsp:spPr>
        <a:xfrm>
          <a:off x="306600" y="1240431"/>
          <a:ext cx="2224709" cy="1113278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29999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Технологические операции для 1 шт. продукта: исследование и планирование, разработка, тестирование и обеспечение качества, развертывание, мониторинг и поддержка </a:t>
          </a:r>
          <a:endParaRPr lang="ru-RU" sz="1100" kern="1200" dirty="0"/>
        </a:p>
      </dsp:txBody>
      <dsp:txXfrm>
        <a:off x="360946" y="1294777"/>
        <a:ext cx="2116017" cy="100458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DFE12A-BEE0-413E-937E-BD32554D82DA}">
      <dsp:nvSpPr>
        <dsp:cNvPr id="0" name=""/>
        <dsp:cNvSpPr/>
      </dsp:nvSpPr>
      <dsp:spPr>
        <a:xfrm>
          <a:off x="384811" y="466925"/>
          <a:ext cx="3917188" cy="1446006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4817" tIns="60960" rIns="60960" bIns="60960" numCol="1" spcCol="1270" anchor="t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i="0" u="none" kern="1200" baseline="0" dirty="0" err="1" smtClean="0"/>
            <a:t>Коробкова</a:t>
          </a:r>
          <a:r>
            <a:rPr lang="ru-RU" sz="1600" b="0" i="0" u="none" kern="1200" baseline="0" dirty="0" smtClean="0"/>
            <a:t> Алла Андреевна </a:t>
          </a:r>
          <a:endParaRPr lang="ru-RU" sz="1600" kern="1200" dirty="0"/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0" i="0" u="none" kern="1200" baseline="0" dirty="0" smtClean="0"/>
            <a:t>Контролер, исполнитель </a:t>
          </a:r>
          <a:endParaRPr lang="ru-RU" sz="1200" b="0" i="0" u="none" kern="1200" dirty="0"/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Руководитель проекта, заполнение </a:t>
          </a:r>
          <a:r>
            <a:rPr lang="en-US" sz="1200" kern="1200" dirty="0" smtClean="0"/>
            <a:t>b</a:t>
          </a:r>
          <a:r>
            <a:rPr lang="ru-RU" sz="1200" kern="1200" dirty="0" err="1" smtClean="0"/>
            <a:t>usinesschain</a:t>
          </a:r>
          <a:r>
            <a:rPr lang="ru-RU" sz="1200" kern="1200" dirty="0" smtClean="0"/>
            <a:t> и </a:t>
          </a:r>
          <a:r>
            <a:rPr lang="ru-RU" sz="1200" kern="1200" dirty="0" err="1" smtClean="0"/>
            <a:t>Projects</a:t>
          </a:r>
          <a:r>
            <a:rPr lang="ru-RU" sz="1200" kern="1200" dirty="0" smtClean="0"/>
            <a:t> </a:t>
          </a:r>
          <a:endParaRPr lang="ru-RU" sz="1200" b="0" i="0" u="none" kern="1200" dirty="0"/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0" i="0" u="none" kern="1200" baseline="0" dirty="0" smtClean="0"/>
            <a:t>Организационные навыки, тайм- менеджмент, стратегическое планирование </a:t>
          </a:r>
          <a:endParaRPr lang="ru-RU" sz="1200" b="0" i="0" u="none" kern="1200" dirty="0"/>
        </a:p>
      </dsp:txBody>
      <dsp:txXfrm>
        <a:off x="384811" y="466925"/>
        <a:ext cx="3917188" cy="1446006"/>
      </dsp:txXfrm>
    </dsp:sp>
    <dsp:sp modelId="{0200C8C7-1EFA-45B1-8989-71C1AF911994}">
      <dsp:nvSpPr>
        <dsp:cNvPr id="0" name=""/>
        <dsp:cNvSpPr/>
      </dsp:nvSpPr>
      <dsp:spPr>
        <a:xfrm>
          <a:off x="0" y="470118"/>
          <a:ext cx="1171657" cy="1439618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20496AF-DD69-4136-9882-C43A9C32294E}">
      <dsp:nvSpPr>
        <dsp:cNvPr id="0" name=""/>
        <dsp:cNvSpPr/>
      </dsp:nvSpPr>
      <dsp:spPr>
        <a:xfrm>
          <a:off x="5157665" y="1353780"/>
          <a:ext cx="3889958" cy="1750807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4817" tIns="60960" rIns="60960" bIns="60960" numCol="1" spcCol="1270" anchor="t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i="0" u="none" kern="1200" baseline="0" dirty="0" smtClean="0"/>
            <a:t>Андреева Виктория Андреевна </a:t>
          </a:r>
          <a:endParaRPr lang="ru-RU" sz="1600" b="0" i="0" u="none" kern="1200" dirty="0"/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0" i="0" u="none" kern="1200" baseline="0" smtClean="0"/>
            <a:t>Генератор идей, мотиватор</a:t>
          </a:r>
          <a:endParaRPr lang="ru-RU" sz="1200" b="0" i="0" u="none" kern="1200"/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UX/UI дизайнер, копирайтер. Разработка интерфейса приложения</a:t>
          </a:r>
          <a:endParaRPr lang="ru-RU" sz="1200" b="0" i="0" u="none" kern="1200" dirty="0"/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0" i="0" u="none" kern="1200" baseline="0" dirty="0" smtClean="0"/>
            <a:t>Креативное мышление, умение работать с </a:t>
          </a:r>
          <a:r>
            <a:rPr lang="en-GB" sz="1200" b="0" i="0" u="none" kern="1200" baseline="0" dirty="0" err="1" smtClean="0"/>
            <a:t>Figma</a:t>
          </a:r>
          <a:r>
            <a:rPr lang="en-GB" sz="1200" b="0" i="0" u="none" kern="1200" baseline="0" dirty="0" smtClean="0"/>
            <a:t>, </a:t>
          </a:r>
          <a:r>
            <a:rPr lang="ru-RU" sz="1200" b="0" i="0" u="none" kern="1200" baseline="0" dirty="0" smtClean="0"/>
            <a:t>создание текстов </a:t>
          </a:r>
          <a:endParaRPr lang="ru-RU" sz="1200" b="0" i="0" u="none" kern="1200" dirty="0"/>
        </a:p>
      </dsp:txBody>
      <dsp:txXfrm>
        <a:off x="5157665" y="1353780"/>
        <a:ext cx="3889958" cy="1750807"/>
      </dsp:txXfrm>
    </dsp:sp>
    <dsp:sp modelId="{19400558-38E6-4E3A-8331-3FDF44659F67}">
      <dsp:nvSpPr>
        <dsp:cNvPr id="0" name=""/>
        <dsp:cNvSpPr/>
      </dsp:nvSpPr>
      <dsp:spPr>
        <a:xfrm>
          <a:off x="4643030" y="1355059"/>
          <a:ext cx="1365689" cy="1712264"/>
        </a:xfrm>
        <a:prstGeom prst="rect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0DBFD33-DEE0-499A-9EA1-F2BDF02FEE1D}">
      <dsp:nvSpPr>
        <dsp:cNvPr id="0" name=""/>
        <dsp:cNvSpPr/>
      </dsp:nvSpPr>
      <dsp:spPr>
        <a:xfrm>
          <a:off x="349819" y="2803223"/>
          <a:ext cx="4046669" cy="1619212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4817" tIns="60960" rIns="60960" bIns="60960" numCol="1" spcCol="1270" anchor="t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i="0" u="none" kern="1200" baseline="0" dirty="0" err="1" smtClean="0"/>
            <a:t>Гирина</a:t>
          </a:r>
          <a:r>
            <a:rPr lang="ru-RU" sz="1600" b="0" i="0" u="none" kern="1200" baseline="0" dirty="0" smtClean="0"/>
            <a:t> Алина Максимовна </a:t>
          </a:r>
          <a:endParaRPr lang="ru-RU" sz="1600" b="0" i="0" u="none" kern="1200" dirty="0"/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0" i="0" u="none" kern="1200" baseline="0" dirty="0" smtClean="0"/>
            <a:t>Вдохновитель ,руководитель </a:t>
          </a:r>
          <a:endParaRPr lang="ru-RU" sz="1200" b="0" i="0" u="none" kern="1200" dirty="0"/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Менеджер по маркетингу и </a:t>
          </a:r>
          <a:r>
            <a:rPr lang="ru-RU" sz="1200" kern="1200" dirty="0" err="1" smtClean="0"/>
            <a:t>комьюнити</a:t>
          </a:r>
          <a:r>
            <a:rPr lang="ru-RU" sz="1200" kern="1200" dirty="0" smtClean="0"/>
            <a:t>. Разработка концепции для ведения социальных сетей о продукте.</a:t>
          </a:r>
          <a:endParaRPr lang="ru-RU" sz="1200" b="0" i="0" u="none" kern="1200" dirty="0"/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0" i="0" u="none" kern="1200" baseline="0" dirty="0" smtClean="0"/>
            <a:t>Навыки коммуникации, ведение </a:t>
          </a:r>
          <a:r>
            <a:rPr lang="ru-RU" sz="1200" b="0" i="0" u="none" kern="1200" baseline="0" dirty="0" err="1" smtClean="0"/>
            <a:t>соц</a:t>
          </a:r>
          <a:r>
            <a:rPr lang="ru-RU" sz="1200" b="0" i="0" u="none" kern="1200" baseline="0" dirty="0" smtClean="0"/>
            <a:t> сетей, организация мероприятий </a:t>
          </a:r>
          <a:endParaRPr lang="ru-RU" sz="1200" b="0" i="0" u="none" kern="1200" dirty="0"/>
        </a:p>
      </dsp:txBody>
      <dsp:txXfrm>
        <a:off x="349819" y="2803223"/>
        <a:ext cx="4046669" cy="1619212"/>
      </dsp:txXfrm>
    </dsp:sp>
    <dsp:sp modelId="{C2E02F6B-B7A7-48C2-B681-9E0644F9D196}">
      <dsp:nvSpPr>
        <dsp:cNvPr id="0" name=""/>
        <dsp:cNvSpPr/>
      </dsp:nvSpPr>
      <dsp:spPr>
        <a:xfrm>
          <a:off x="4" y="2826729"/>
          <a:ext cx="1155367" cy="1590500"/>
        </a:xfrm>
        <a:prstGeom prst="rect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427926-37F5-4E8F-BA18-666829910ADC}">
      <dsp:nvSpPr>
        <dsp:cNvPr id="0" name=""/>
        <dsp:cNvSpPr/>
      </dsp:nvSpPr>
      <dsp:spPr>
        <a:xfrm>
          <a:off x="633800" y="1269571"/>
          <a:ext cx="4038622" cy="1222880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2560" tIns="45720" rIns="45720" bIns="45720" numCol="1" spcCol="1270" anchor="t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i="0" u="none" kern="1200" baseline="0" dirty="0" err="1" smtClean="0"/>
            <a:t>Акмырзаева</a:t>
          </a:r>
          <a:r>
            <a:rPr lang="ru-RU" sz="1200" b="0" i="0" u="none" kern="1200" baseline="0" dirty="0" smtClean="0"/>
            <a:t> </a:t>
          </a:r>
          <a:r>
            <a:rPr lang="ru-RU" sz="1200" b="0" i="0" u="none" kern="1200" baseline="0" dirty="0" err="1" smtClean="0"/>
            <a:t>Аймээрим</a:t>
          </a:r>
          <a:r>
            <a:rPr lang="ru-RU" sz="1200" b="0" i="0" u="none" kern="1200" baseline="0" dirty="0" smtClean="0"/>
            <a:t> </a:t>
          </a:r>
          <a:r>
            <a:rPr lang="ru-RU" sz="1200" b="0" i="0" u="none" kern="1200" baseline="0" dirty="0" err="1" smtClean="0"/>
            <a:t>Абдырашидовна</a:t>
          </a:r>
          <a:r>
            <a:rPr lang="ru-RU" sz="1200" b="0" i="0" u="none" kern="1200" baseline="0" dirty="0" smtClean="0"/>
            <a:t> </a:t>
          </a:r>
          <a:endParaRPr lang="ru-RU" sz="1200" kern="1200" dirty="0"/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0" i="0" u="none" kern="1200" baseline="0" dirty="0" smtClean="0"/>
            <a:t>Снабженец </a:t>
          </a:r>
          <a:endParaRPr lang="ru-RU" sz="1200" b="0" i="0" u="none" kern="1200" dirty="0"/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0" i="0" u="none" kern="1200" baseline="0" dirty="0" smtClean="0"/>
            <a:t>Исполнительная работа.</a:t>
          </a:r>
          <a:r>
            <a:rPr lang="ru-RU" sz="1200" kern="1200" dirty="0" smtClean="0"/>
            <a:t> Поиск потенциальных партнеров.</a:t>
          </a:r>
          <a:r>
            <a:rPr lang="ru-RU" sz="1200" b="0" i="0" u="none" kern="1200" baseline="0" dirty="0" smtClean="0"/>
            <a:t> </a:t>
          </a:r>
          <a:endParaRPr lang="ru-RU" sz="1200" b="0" i="0" u="none" kern="1200" dirty="0"/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0" i="0" u="none" kern="1200" baseline="0" dirty="0" smtClean="0"/>
            <a:t>Навыки ведения переговоров, поиска и анализа информации</a:t>
          </a:r>
          <a:endParaRPr lang="ru-RU" sz="1200" b="0" i="0" u="none" kern="1200" dirty="0"/>
        </a:p>
      </dsp:txBody>
      <dsp:txXfrm>
        <a:off x="633800" y="1269571"/>
        <a:ext cx="4038622" cy="1222880"/>
      </dsp:txXfrm>
    </dsp:sp>
    <dsp:sp modelId="{6A48630F-B028-4AAB-BF89-318F23EB8403}">
      <dsp:nvSpPr>
        <dsp:cNvPr id="0" name=""/>
        <dsp:cNvSpPr/>
      </dsp:nvSpPr>
      <dsp:spPr>
        <a:xfrm>
          <a:off x="38489" y="1152246"/>
          <a:ext cx="1202267" cy="1552072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2B9734-B923-46F4-8347-197F923A4F8D}">
      <dsp:nvSpPr>
        <dsp:cNvPr id="0" name=""/>
        <dsp:cNvSpPr/>
      </dsp:nvSpPr>
      <dsp:spPr>
        <a:xfrm>
          <a:off x="4655693" y="2265279"/>
          <a:ext cx="4264063" cy="1332519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2560" tIns="45720" rIns="45720" bIns="45720" numCol="1" spcCol="1270" anchor="t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i="0" u="none" kern="1200" baseline="0" dirty="0" smtClean="0"/>
            <a:t>Саркисян Данила Артемович </a:t>
          </a:r>
          <a:endParaRPr lang="ru-RU" sz="1200" b="0" i="0" u="none" kern="1200" dirty="0"/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0" i="0" u="none" kern="1200" baseline="0" dirty="0" smtClean="0"/>
            <a:t>Аналитик, исполнитель</a:t>
          </a:r>
          <a:endParaRPr lang="ru-RU" sz="1200" b="0" i="0" u="none" kern="1200" dirty="0"/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200" b="0" i="0" u="none" kern="1200" baseline="0" dirty="0" smtClean="0"/>
            <a:t>IT</a:t>
          </a:r>
          <a:r>
            <a:rPr lang="ru-RU" sz="1200" b="0" i="0" u="none" kern="1200" baseline="0" dirty="0" smtClean="0"/>
            <a:t> специалист, разработчик </a:t>
          </a:r>
          <a:endParaRPr lang="ru-RU" sz="1200" b="0" i="0" u="none" kern="1200" dirty="0"/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0" i="0" u="none" kern="1200" baseline="0" dirty="0" smtClean="0"/>
            <a:t>Технические навыки, аналитический склад ума</a:t>
          </a:r>
          <a:endParaRPr lang="ru-RU" sz="1200" b="0" i="0" u="none" kern="1200" dirty="0"/>
        </a:p>
      </dsp:txBody>
      <dsp:txXfrm>
        <a:off x="4655693" y="2265279"/>
        <a:ext cx="4264063" cy="1332519"/>
      </dsp:txXfrm>
    </dsp:sp>
    <dsp:sp modelId="{D5C7BF48-AACD-4D8A-AA1E-CCD889A2C433}">
      <dsp:nvSpPr>
        <dsp:cNvPr id="0" name=""/>
        <dsp:cNvSpPr/>
      </dsp:nvSpPr>
      <dsp:spPr>
        <a:xfrm>
          <a:off x="4572001" y="2218597"/>
          <a:ext cx="932763" cy="1399145"/>
        </a:xfrm>
        <a:prstGeom prst="rect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" r="-6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FA75A98-8B0F-4967-8234-C79240EB998A}">
      <dsp:nvSpPr>
        <dsp:cNvPr id="0" name=""/>
        <dsp:cNvSpPr/>
      </dsp:nvSpPr>
      <dsp:spPr>
        <a:xfrm>
          <a:off x="604053" y="3588511"/>
          <a:ext cx="4051628" cy="1322619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2560" tIns="45720" rIns="45720" bIns="45720" numCol="1" spcCol="1270" anchor="t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i="0" u="none" kern="1200" baseline="0" dirty="0" err="1" smtClean="0"/>
            <a:t>Лозиняк</a:t>
          </a:r>
          <a:r>
            <a:rPr lang="ru-RU" sz="1200" b="0" i="0" u="none" kern="1200" baseline="0" dirty="0" smtClean="0"/>
            <a:t> </a:t>
          </a:r>
          <a:r>
            <a:rPr lang="ru-RU" sz="1200" b="0" i="0" u="none" kern="1200" baseline="0" dirty="0" err="1" smtClean="0"/>
            <a:t>Радомир</a:t>
          </a:r>
          <a:r>
            <a:rPr lang="ru-RU" sz="1200" b="0" i="0" u="none" kern="1200" baseline="0" dirty="0" smtClean="0"/>
            <a:t> Юрьевич </a:t>
          </a:r>
          <a:endParaRPr lang="ru-RU" sz="1200" kern="1200" dirty="0"/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0" i="0" u="none" kern="1200" baseline="0" dirty="0" err="1" smtClean="0"/>
            <a:t>Мотиватор</a:t>
          </a:r>
          <a:r>
            <a:rPr lang="ru-RU" sz="1200" b="0" i="0" u="none" kern="1200" baseline="0" dirty="0" smtClean="0"/>
            <a:t>, исполнитель</a:t>
          </a:r>
          <a:endParaRPr lang="ru-RU" sz="1200" b="0" i="0" u="none" kern="1200" dirty="0"/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Анализ рынка, конкурентов</a:t>
          </a:r>
          <a:endParaRPr lang="ru-RU" sz="1200" b="0" i="0" u="none" kern="1200" dirty="0"/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0" i="0" u="none" kern="1200" baseline="0" dirty="0" smtClean="0"/>
            <a:t>Навыки убеждения, публичных выступлений, умение мотивировать команду </a:t>
          </a:r>
          <a:endParaRPr lang="ru-RU" sz="1200" b="0" i="0" u="none" kern="1200" dirty="0"/>
        </a:p>
      </dsp:txBody>
      <dsp:txXfrm>
        <a:off x="604053" y="3588511"/>
        <a:ext cx="4051628" cy="1322619"/>
      </dsp:txXfrm>
    </dsp:sp>
    <dsp:sp modelId="{F1943CAA-9CB2-4375-B47F-9B5A5EA40918}">
      <dsp:nvSpPr>
        <dsp:cNvPr id="0" name=""/>
        <dsp:cNvSpPr/>
      </dsp:nvSpPr>
      <dsp:spPr>
        <a:xfrm>
          <a:off x="60450" y="3504709"/>
          <a:ext cx="1150778" cy="1469145"/>
        </a:xfrm>
        <a:prstGeom prst="rect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05" name="Shape 10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n-lt"/>
        <a:ea typeface="+mn-ea"/>
        <a:cs typeface="+mn-cs"/>
        <a:sym typeface="Arial"/>
      </a:defRPr>
    </a:lvl1pPr>
    <a:lvl2pPr indent="228600" latinLnBrk="0">
      <a:defRPr sz="1400">
        <a:latin typeface="+mn-lt"/>
        <a:ea typeface="+mn-ea"/>
        <a:cs typeface="+mn-cs"/>
        <a:sym typeface="Arial"/>
      </a:defRPr>
    </a:lvl2pPr>
    <a:lvl3pPr indent="457200" latinLnBrk="0">
      <a:defRPr sz="1400">
        <a:latin typeface="+mn-lt"/>
        <a:ea typeface="+mn-ea"/>
        <a:cs typeface="+mn-cs"/>
        <a:sym typeface="Arial"/>
      </a:defRPr>
    </a:lvl3pPr>
    <a:lvl4pPr indent="685800" latinLnBrk="0">
      <a:defRPr sz="1400">
        <a:latin typeface="+mn-lt"/>
        <a:ea typeface="+mn-ea"/>
        <a:cs typeface="+mn-cs"/>
        <a:sym typeface="Arial"/>
      </a:defRPr>
    </a:lvl4pPr>
    <a:lvl5pPr indent="914400" latinLnBrk="0">
      <a:defRPr sz="1400">
        <a:latin typeface="+mn-lt"/>
        <a:ea typeface="+mn-ea"/>
        <a:cs typeface="+mn-cs"/>
        <a:sym typeface="Arial"/>
      </a:defRPr>
    </a:lvl5pPr>
    <a:lvl6pPr indent="1143000" latinLnBrk="0">
      <a:defRPr sz="1400">
        <a:latin typeface="+mn-lt"/>
        <a:ea typeface="+mn-ea"/>
        <a:cs typeface="+mn-cs"/>
        <a:sym typeface="Arial"/>
      </a:defRPr>
    </a:lvl6pPr>
    <a:lvl7pPr indent="1371600" latinLnBrk="0">
      <a:defRPr sz="1400">
        <a:latin typeface="+mn-lt"/>
        <a:ea typeface="+mn-ea"/>
        <a:cs typeface="+mn-cs"/>
        <a:sym typeface="Arial"/>
      </a:defRPr>
    </a:lvl7pPr>
    <a:lvl8pPr indent="1600200" latinLnBrk="0">
      <a:defRPr sz="1400">
        <a:latin typeface="+mn-lt"/>
        <a:ea typeface="+mn-ea"/>
        <a:cs typeface="+mn-cs"/>
        <a:sym typeface="Arial"/>
      </a:defRPr>
    </a:lvl8pPr>
    <a:lvl9pPr indent="1828800" latinLnBrk="0">
      <a:defRPr sz="1400">
        <a:latin typeface="+mn-lt"/>
        <a:ea typeface="+mn-ea"/>
        <a:cs typeface="+mn-cs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56816" y="1257880"/>
            <a:ext cx="4655701" cy="841801"/>
          </a:xfrm>
          <a:prstGeom prst="rect">
            <a:avLst/>
          </a:prstGeom>
        </p:spPr>
        <p:txBody>
          <a:bodyPr anchor="ctr"/>
          <a:lstStyle/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456817" y="2340280"/>
            <a:ext cx="7993201" cy="2062502"/>
          </a:xfrm>
          <a:prstGeom prst="rect">
            <a:avLst/>
          </a:prstGeom>
        </p:spPr>
        <p:txBody>
          <a:bodyPr/>
          <a:lstStyle>
            <a:lvl1pPr>
              <a:buClr>
                <a:srgbClr val="000000"/>
              </a:buClr>
            </a:lvl1pPr>
            <a:lvl2pPr>
              <a:buClr>
                <a:srgbClr val="000000"/>
              </a:buClr>
            </a:lvl2pPr>
            <a:lvl3pPr>
              <a:buClr>
                <a:srgbClr val="000000"/>
              </a:buClr>
            </a:lvl3pPr>
            <a:lvl4pPr>
              <a:buClr>
                <a:srgbClr val="000000"/>
              </a:buClr>
            </a:lvl4pPr>
            <a:lvl5pPr>
              <a:buClr>
                <a:srgbClr val="000000"/>
              </a:buCl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41819" y="1465988"/>
            <a:ext cx="3813601" cy="1173601"/>
          </a:xfrm>
          <a:prstGeom prst="rect">
            <a:avLst/>
          </a:prstGeom>
        </p:spPr>
        <p:txBody>
          <a:bodyPr anchor="b"/>
          <a:lstStyle>
            <a:lvl1pPr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</p:spPr>
        <p:txBody>
          <a:bodyPr/>
          <a:lstStyle>
            <a:lvl1pPr marL="304800" indent="-152400">
              <a:lnSpc>
                <a:spcPct val="100000"/>
              </a:lnSpc>
              <a:buClrTx/>
              <a:buSzTx/>
              <a:buFontTx/>
              <a:buNone/>
              <a:defRPr sz="1700"/>
            </a:lvl1pPr>
            <a:lvl2pPr marL="304800" indent="304800">
              <a:lnSpc>
                <a:spcPct val="100000"/>
              </a:lnSpc>
              <a:buClrTx/>
              <a:buSzTx/>
              <a:buFontTx/>
              <a:buNone/>
              <a:defRPr sz="1700"/>
            </a:lvl2pPr>
            <a:lvl3pPr marL="304800" indent="762000">
              <a:lnSpc>
                <a:spcPct val="100000"/>
              </a:lnSpc>
              <a:buClrTx/>
              <a:buSzTx/>
              <a:buFontTx/>
              <a:buNone/>
              <a:defRPr sz="1700"/>
            </a:lvl3pPr>
            <a:lvl4pPr marL="304800" indent="1219200">
              <a:lnSpc>
                <a:spcPct val="100000"/>
              </a:lnSpc>
              <a:buClrTx/>
              <a:buSzTx/>
              <a:buFontTx/>
              <a:buNone/>
              <a:defRPr sz="1700"/>
            </a:lvl4pPr>
            <a:lvl5pPr marL="304800" indent="1676400">
              <a:lnSpc>
                <a:spcPct val="100000"/>
              </a:lnSpc>
              <a:buClrTx/>
              <a:buSzTx/>
              <a:buFontTx/>
              <a:buNone/>
              <a:defRPr sz="17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04983" y="4734438"/>
            <a:ext cx="336813" cy="318396"/>
          </a:xfrm>
          <a:prstGeom prst="rect">
            <a:avLst/>
          </a:prstGeom>
        </p:spPr>
        <p:txBody>
          <a:bodyPr anchor="ctr"/>
          <a:lstStyle>
            <a:lvl1pPr>
              <a:defRPr sz="1000"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32331" y="1957500"/>
            <a:ext cx="6181802" cy="1397401"/>
          </a:xfrm>
          <a:prstGeom prst="rect">
            <a:avLst/>
          </a:prstGeom>
        </p:spPr>
        <p:txBody>
          <a:bodyPr/>
          <a:lstStyle>
            <a:lvl1pPr>
              <a:defRPr sz="3000"/>
            </a:lvl1pPr>
          </a:lstStyle>
          <a:p>
            <a:r>
              <a:t>Текст заголовка</a:t>
            </a:r>
          </a:p>
        </p:txBody>
      </p:sp>
      <p:sp>
        <p:nvSpPr>
          <p:cNvPr id="39" name="Google Shape;24;p5"/>
          <p:cNvSpPr/>
          <p:nvPr/>
        </p:nvSpPr>
        <p:spPr>
          <a:xfrm>
            <a:off x="432331" y="1258837"/>
            <a:ext cx="1038900" cy="515101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12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pPr>
            <a:endParaRPr/>
          </a:p>
        </p:txBody>
      </p:sp>
      <p:sp>
        <p:nvSpPr>
          <p:cNvPr id="4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726937" y="4749851"/>
            <a:ext cx="378547" cy="3860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778847" y="4746228"/>
            <a:ext cx="242312" cy="227578"/>
          </a:xfrm>
          <a:prstGeom prst="rect">
            <a:avLst/>
          </a:prstGeom>
        </p:spPr>
        <p:txBody>
          <a:bodyPr lIns="58300" tIns="58300" rIns="58300" bIns="58300" anchor="ctr"/>
          <a:lstStyle>
            <a:lvl1pPr>
              <a:defRPr sz="800">
                <a:solidFill>
                  <a:srgbClr val="3C84FF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311699" y="154337"/>
            <a:ext cx="8520602" cy="310501"/>
          </a:xfrm>
          <a:prstGeom prst="rect">
            <a:avLst/>
          </a:prstGeom>
        </p:spPr>
        <p:txBody>
          <a:bodyPr lIns="58300" tIns="58300" rIns="58300" bIns="58300"/>
          <a:lstStyle>
            <a:lvl1pPr>
              <a:defRPr sz="1500" b="1">
                <a:latin typeface="Raleway"/>
                <a:ea typeface="Raleway"/>
                <a:cs typeface="Raleway"/>
                <a:sym typeface="Raleway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62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311699" y="801406"/>
            <a:ext cx="8520602" cy="3416401"/>
          </a:xfrm>
          <a:prstGeom prst="rect">
            <a:avLst/>
          </a:prstGeom>
        </p:spPr>
        <p:txBody>
          <a:bodyPr lIns="58300" tIns="58300" rIns="58300" bIns="58300"/>
          <a:lstStyle>
            <a:lvl1pPr indent="-342900">
              <a:buClr>
                <a:srgbClr val="000000"/>
              </a:buClr>
            </a:lvl1pPr>
            <a:lvl2pPr indent="-317500">
              <a:buClr>
                <a:srgbClr val="000000"/>
              </a:buClr>
            </a:lvl2pPr>
            <a:lvl3pPr indent="-317500">
              <a:buClr>
                <a:srgbClr val="000000"/>
              </a:buClr>
            </a:lvl3pPr>
            <a:lvl4pPr indent="-317500">
              <a:buClr>
                <a:srgbClr val="000000"/>
              </a:buClr>
            </a:lvl4pPr>
            <a:lvl5pPr indent="-317500">
              <a:buClr>
                <a:srgbClr val="000000"/>
              </a:buCl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63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694950" y="4878904"/>
            <a:ext cx="212264" cy="193846"/>
          </a:xfrm>
          <a:prstGeom prst="rect">
            <a:avLst/>
          </a:prstGeom>
        </p:spPr>
        <p:txBody>
          <a:bodyPr lIns="29150" tIns="29150" rIns="29150" bIns="29150" anchor="ctr"/>
          <a:lstStyle>
            <a:lvl1pPr>
              <a:defRPr sz="1000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64" name="Google Shape;35;p8" descr="Google Shape;35;p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9082" y="242440"/>
            <a:ext cx="453133" cy="22423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and bod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37;p9" descr="Google Shape;37;p9"/>
          <p:cNvPicPr>
            <a:picLocks noChangeAspect="1"/>
          </p:cNvPicPr>
          <p:nvPr/>
        </p:nvPicPr>
        <p:blipFill>
          <a:blip r:embed="rId2"/>
          <a:srcRect t="1755" r="2181" b="4320"/>
          <a:stretch>
            <a:fillRect/>
          </a:stretch>
        </p:blipFill>
        <p:spPr>
          <a:xfrm>
            <a:off x="5397689" y="-1"/>
            <a:ext cx="3746310" cy="5143972"/>
          </a:xfrm>
          <a:prstGeom prst="rect">
            <a:avLst/>
          </a:prstGeom>
          <a:ln w="12700">
            <a:miter lim="400000"/>
          </a:ln>
        </p:spPr>
      </p:pic>
      <p:pic>
        <p:nvPicPr>
          <p:cNvPr id="72" name="Google Shape;38;p9" descr="Google Shape;38;p9"/>
          <p:cNvPicPr>
            <a:picLocks noChangeAspect="1"/>
          </p:cNvPicPr>
          <p:nvPr/>
        </p:nvPicPr>
        <p:blipFill>
          <a:blip r:embed="rId3">
            <a:alphaModFix amt="32000"/>
          </a:blip>
          <a:stretch>
            <a:fillRect/>
          </a:stretch>
        </p:blipFill>
        <p:spPr>
          <a:xfrm>
            <a:off x="132603" y="4283433"/>
            <a:ext cx="1314431" cy="797925"/>
          </a:xfrm>
          <a:prstGeom prst="rect">
            <a:avLst/>
          </a:prstGeom>
          <a:ln w="12700">
            <a:miter lim="400000"/>
          </a:ln>
        </p:spPr>
      </p:pic>
      <p:sp>
        <p:nvSpPr>
          <p:cNvPr id="73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311699" y="154337"/>
            <a:ext cx="6484801" cy="310501"/>
          </a:xfrm>
          <a:prstGeom prst="rect">
            <a:avLst/>
          </a:prstGeom>
        </p:spPr>
        <p:txBody>
          <a:bodyPr lIns="58300" tIns="58300" rIns="58300" bIns="58300"/>
          <a:lstStyle>
            <a:lvl1pPr>
              <a:defRPr sz="1500" b="1">
                <a:latin typeface="Raleway"/>
                <a:ea typeface="Raleway"/>
                <a:cs typeface="Raleway"/>
                <a:sym typeface="Raleway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74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311699" y="801406"/>
            <a:ext cx="8520602" cy="3416401"/>
          </a:xfrm>
          <a:prstGeom prst="rect">
            <a:avLst/>
          </a:prstGeom>
        </p:spPr>
        <p:txBody>
          <a:bodyPr lIns="58300" tIns="58300" rIns="58300" bIns="58300"/>
          <a:lstStyle>
            <a:lvl1pPr indent="-342900">
              <a:buClr>
                <a:srgbClr val="000000"/>
              </a:buClr>
            </a:lvl1pPr>
            <a:lvl2pPr indent="-317500">
              <a:buClr>
                <a:srgbClr val="000000"/>
              </a:buClr>
            </a:lvl2pPr>
            <a:lvl3pPr indent="-317500">
              <a:buClr>
                <a:srgbClr val="000000"/>
              </a:buClr>
            </a:lvl3pPr>
            <a:lvl4pPr indent="-317500">
              <a:buClr>
                <a:srgbClr val="000000"/>
              </a:buClr>
            </a:lvl4pPr>
            <a:lvl5pPr indent="-317500">
              <a:buClr>
                <a:srgbClr val="000000"/>
              </a:buCl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75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694950" y="4878904"/>
            <a:ext cx="212264" cy="193846"/>
          </a:xfrm>
          <a:prstGeom prst="rect">
            <a:avLst/>
          </a:prstGeom>
        </p:spPr>
        <p:txBody>
          <a:bodyPr lIns="29150" tIns="29150" rIns="29150" bIns="29150" anchor="ctr"/>
          <a:lstStyle>
            <a:lvl1pPr>
              <a:defRPr sz="1000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76" name="Google Shape;42;p9" descr="Google Shape;42;p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9082" y="242440"/>
            <a:ext cx="453133" cy="22423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and body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44;p10" descr="Google Shape;44;p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391827" y="-157075"/>
            <a:ext cx="1277953" cy="1827648"/>
          </a:xfrm>
          <a:prstGeom prst="rect">
            <a:avLst/>
          </a:prstGeom>
          <a:ln w="12700">
            <a:miter lim="400000"/>
          </a:ln>
        </p:spPr>
      </p:pic>
      <p:sp>
        <p:nvSpPr>
          <p:cNvPr id="84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311699" y="154337"/>
            <a:ext cx="8520602" cy="310501"/>
          </a:xfrm>
          <a:prstGeom prst="rect">
            <a:avLst/>
          </a:prstGeom>
        </p:spPr>
        <p:txBody>
          <a:bodyPr lIns="58300" tIns="58300" rIns="58300" bIns="58300"/>
          <a:lstStyle>
            <a:lvl1pPr>
              <a:defRPr sz="1500" b="1">
                <a:latin typeface="Raleway"/>
                <a:ea typeface="Raleway"/>
                <a:cs typeface="Raleway"/>
                <a:sym typeface="Raleway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85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311699" y="801406"/>
            <a:ext cx="8520602" cy="3416401"/>
          </a:xfrm>
          <a:prstGeom prst="rect">
            <a:avLst/>
          </a:prstGeom>
        </p:spPr>
        <p:txBody>
          <a:bodyPr lIns="58300" tIns="58300" rIns="58300" bIns="58300"/>
          <a:lstStyle>
            <a:lvl1pPr indent="-342900">
              <a:buClr>
                <a:srgbClr val="000000"/>
              </a:buClr>
            </a:lvl1pPr>
            <a:lvl2pPr indent="-317500">
              <a:buClr>
                <a:srgbClr val="000000"/>
              </a:buClr>
            </a:lvl2pPr>
            <a:lvl3pPr indent="-317500">
              <a:buClr>
                <a:srgbClr val="000000"/>
              </a:buClr>
            </a:lvl3pPr>
            <a:lvl4pPr indent="-317500">
              <a:buClr>
                <a:srgbClr val="000000"/>
              </a:buClr>
            </a:lvl4pPr>
            <a:lvl5pPr indent="-317500">
              <a:buClr>
                <a:srgbClr val="000000"/>
              </a:buCl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86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694950" y="4878904"/>
            <a:ext cx="212264" cy="193846"/>
          </a:xfrm>
          <a:prstGeom prst="rect">
            <a:avLst/>
          </a:prstGeom>
        </p:spPr>
        <p:txBody>
          <a:bodyPr lIns="29150" tIns="29150" rIns="29150" bIns="29150" anchor="ctr"/>
          <a:lstStyle>
            <a:lvl1pPr>
              <a:defRPr sz="1000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87" name="Google Shape;48;p10" descr="Google Shape;48;p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9082" y="242440"/>
            <a:ext cx="453133" cy="22423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311699" y="445025"/>
            <a:ext cx="8520602" cy="572701"/>
          </a:xfrm>
          <a:prstGeom prst="rect">
            <a:avLst/>
          </a:prstGeom>
        </p:spPr>
        <p:txBody>
          <a:bodyPr lIns="58300" tIns="58300" rIns="58300" bIns="58300"/>
          <a:lstStyle>
            <a:lvl1pPr>
              <a:defRPr b="1">
                <a:latin typeface="Raleway"/>
                <a:ea typeface="Raleway"/>
                <a:cs typeface="Raleway"/>
                <a:sym typeface="Raleway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95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311699" y="1152475"/>
            <a:ext cx="3999902" cy="3416400"/>
          </a:xfrm>
          <a:prstGeom prst="rect">
            <a:avLst/>
          </a:prstGeom>
        </p:spPr>
        <p:txBody>
          <a:bodyPr lIns="58300" tIns="58300" rIns="58300" bIns="58300"/>
          <a:lstStyle>
            <a:lvl1pPr indent="-317500">
              <a:buClr>
                <a:srgbClr val="000000"/>
              </a:buClr>
            </a:lvl1pPr>
            <a:lvl2pPr marL="942109" indent="-332509">
              <a:buClr>
                <a:srgbClr val="000000"/>
              </a:buClr>
            </a:lvl2pPr>
            <a:lvl3pPr marL="1399309" indent="-332509">
              <a:buClr>
                <a:srgbClr val="000000"/>
              </a:buClr>
            </a:lvl3pPr>
            <a:lvl4pPr marL="1856509" indent="-332509">
              <a:buClr>
                <a:srgbClr val="000000"/>
              </a:buClr>
            </a:lvl4pPr>
            <a:lvl5pPr marL="2313709" indent="-332509">
              <a:buClr>
                <a:srgbClr val="000000"/>
              </a:buCl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96" name="Google Shape;52;p11"/>
          <p:cNvSpPr txBox="1">
            <a:spLocks noGrp="1"/>
          </p:cNvSpPr>
          <p:nvPr>
            <p:ph type="body" sz="half" idx="21"/>
          </p:nvPr>
        </p:nvSpPr>
        <p:spPr>
          <a:xfrm>
            <a:off x="4832399" y="1152475"/>
            <a:ext cx="3999902" cy="3416400"/>
          </a:xfrm>
          <a:prstGeom prst="rect">
            <a:avLst/>
          </a:prstGeom>
        </p:spPr>
        <p:txBody>
          <a:bodyPr lIns="58300" tIns="58300" rIns="58300" bIns="58300"/>
          <a:lstStyle/>
          <a:p>
            <a:pPr indent="-317500">
              <a:buClr>
                <a:srgbClr val="000000"/>
              </a:buClr>
            </a:pPr>
            <a:endParaRPr/>
          </a:p>
        </p:txBody>
      </p:sp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778847" y="4746228"/>
            <a:ext cx="242312" cy="227578"/>
          </a:xfrm>
          <a:prstGeom prst="rect">
            <a:avLst/>
          </a:prstGeom>
        </p:spPr>
        <p:txBody>
          <a:bodyPr lIns="58300" tIns="58300" rIns="58300" bIns="58300" anchor="ctr"/>
          <a:lstStyle>
            <a:lvl1pPr>
              <a:defRPr sz="800">
                <a:solidFill>
                  <a:srgbClr val="3C84FF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98" name="Google Shape;54;p11" descr="Google Shape;54;p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9082" y="242440"/>
            <a:ext cx="453133" cy="22423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32331" y="445031"/>
            <a:ext cx="7976101" cy="572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432331" y="1152468"/>
            <a:ext cx="8400001" cy="341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726292" y="4749851"/>
            <a:ext cx="379192" cy="386051"/>
          </a:xfrm>
          <a:prstGeom prst="rect">
            <a:avLst/>
          </a:prstGeom>
          <a:ln w="12700">
            <a:miter lim="400000"/>
          </a:ln>
        </p:spPr>
        <p:txBody>
          <a:bodyPr wrap="none" lIns="91424" tIns="91424" rIns="91424" bIns="91424">
            <a:spAutoFit/>
          </a:bodyPr>
          <a:lstStyle>
            <a:lvl1pPr algn="r">
              <a:defRPr sz="13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700" b="0" i="0" u="none" strike="noStrike" cap="none" spc="0" baseline="0">
          <a:solidFill>
            <a:srgbClr val="8F00FF"/>
          </a:solidFill>
          <a:uFillTx/>
          <a:latin typeface="Raleway SemiBold"/>
          <a:ea typeface="Raleway SemiBold"/>
          <a:cs typeface="Raleway SemiBold"/>
          <a:sym typeface="Raleway SemiBold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700" b="0" i="0" u="none" strike="noStrike" cap="none" spc="0" baseline="0">
          <a:solidFill>
            <a:srgbClr val="8F00FF"/>
          </a:solidFill>
          <a:uFillTx/>
          <a:latin typeface="Raleway SemiBold"/>
          <a:ea typeface="Raleway SemiBold"/>
          <a:cs typeface="Raleway SemiBold"/>
          <a:sym typeface="Raleway SemiBold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700" b="0" i="0" u="none" strike="noStrike" cap="none" spc="0" baseline="0">
          <a:solidFill>
            <a:srgbClr val="8F00FF"/>
          </a:solidFill>
          <a:uFillTx/>
          <a:latin typeface="Raleway SemiBold"/>
          <a:ea typeface="Raleway SemiBold"/>
          <a:cs typeface="Raleway SemiBold"/>
          <a:sym typeface="Raleway SemiBold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700" b="0" i="0" u="none" strike="noStrike" cap="none" spc="0" baseline="0">
          <a:solidFill>
            <a:srgbClr val="8F00FF"/>
          </a:solidFill>
          <a:uFillTx/>
          <a:latin typeface="Raleway SemiBold"/>
          <a:ea typeface="Raleway SemiBold"/>
          <a:cs typeface="Raleway SemiBold"/>
          <a:sym typeface="Raleway SemiBold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700" b="0" i="0" u="none" strike="noStrike" cap="none" spc="0" baseline="0">
          <a:solidFill>
            <a:srgbClr val="8F00FF"/>
          </a:solidFill>
          <a:uFillTx/>
          <a:latin typeface="Raleway SemiBold"/>
          <a:ea typeface="Raleway SemiBold"/>
          <a:cs typeface="Raleway SemiBold"/>
          <a:sym typeface="Raleway SemiBold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700" b="0" i="0" u="none" strike="noStrike" cap="none" spc="0" baseline="0">
          <a:solidFill>
            <a:srgbClr val="8F00FF"/>
          </a:solidFill>
          <a:uFillTx/>
          <a:latin typeface="Raleway SemiBold"/>
          <a:ea typeface="Raleway SemiBold"/>
          <a:cs typeface="Raleway SemiBold"/>
          <a:sym typeface="Raleway SemiBold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700" b="0" i="0" u="none" strike="noStrike" cap="none" spc="0" baseline="0">
          <a:solidFill>
            <a:srgbClr val="8F00FF"/>
          </a:solidFill>
          <a:uFillTx/>
          <a:latin typeface="Raleway SemiBold"/>
          <a:ea typeface="Raleway SemiBold"/>
          <a:cs typeface="Raleway SemiBold"/>
          <a:sym typeface="Raleway SemiBold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700" b="0" i="0" u="none" strike="noStrike" cap="none" spc="0" baseline="0">
          <a:solidFill>
            <a:srgbClr val="8F00FF"/>
          </a:solidFill>
          <a:uFillTx/>
          <a:latin typeface="Raleway SemiBold"/>
          <a:ea typeface="Raleway SemiBold"/>
          <a:cs typeface="Raleway SemiBold"/>
          <a:sym typeface="Raleway SemiBold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700" b="0" i="0" u="none" strike="noStrike" cap="none" spc="0" baseline="0">
          <a:solidFill>
            <a:srgbClr val="8F00FF"/>
          </a:solidFill>
          <a:uFillTx/>
          <a:latin typeface="Raleway SemiBold"/>
          <a:ea typeface="Raleway SemiBold"/>
          <a:cs typeface="Raleway SemiBold"/>
          <a:sym typeface="Raleway SemiBold"/>
        </a:defRPr>
      </a:lvl9pPr>
    </p:titleStyle>
    <p:bodyStyle>
      <a:lvl1pPr marL="457200" marR="0" indent="-304800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rgbClr val="8F00FF"/>
        </a:buClr>
        <a:buSzPts val="1200"/>
        <a:buFont typeface="Helvetica"/>
        <a:buChar char="●"/>
        <a:tabLst/>
        <a:defRPr sz="1200" b="0" i="0" u="none" strike="noStrike" cap="none" spc="0" baseline="0">
          <a:solidFill>
            <a:srgbClr val="000000"/>
          </a:solidFill>
          <a:uFillTx/>
          <a:latin typeface="Raleway"/>
          <a:ea typeface="Raleway"/>
          <a:cs typeface="Raleway"/>
          <a:sym typeface="Raleway"/>
        </a:defRPr>
      </a:lvl1pPr>
      <a:lvl2pPr marL="914400" marR="0" indent="-304800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rgbClr val="8F00FF"/>
        </a:buClr>
        <a:buSzPts val="1200"/>
        <a:buFont typeface="Helvetica"/>
        <a:buChar char="○"/>
        <a:tabLst/>
        <a:defRPr sz="1200" b="0" i="0" u="none" strike="noStrike" cap="none" spc="0" baseline="0">
          <a:solidFill>
            <a:srgbClr val="000000"/>
          </a:solidFill>
          <a:uFillTx/>
          <a:latin typeface="Raleway"/>
          <a:ea typeface="Raleway"/>
          <a:cs typeface="Raleway"/>
          <a:sym typeface="Raleway"/>
        </a:defRPr>
      </a:lvl2pPr>
      <a:lvl3pPr marL="1371600" marR="0" indent="-304800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rgbClr val="8F00FF"/>
        </a:buClr>
        <a:buSzPts val="1200"/>
        <a:buFont typeface="Helvetica"/>
        <a:buChar char="■"/>
        <a:tabLst/>
        <a:defRPr sz="1200" b="0" i="0" u="none" strike="noStrike" cap="none" spc="0" baseline="0">
          <a:solidFill>
            <a:srgbClr val="000000"/>
          </a:solidFill>
          <a:uFillTx/>
          <a:latin typeface="Raleway"/>
          <a:ea typeface="Raleway"/>
          <a:cs typeface="Raleway"/>
          <a:sym typeface="Raleway"/>
        </a:defRPr>
      </a:lvl3pPr>
      <a:lvl4pPr marL="1828800" marR="0" indent="-304800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rgbClr val="8F00FF"/>
        </a:buClr>
        <a:buSzPts val="1200"/>
        <a:buFont typeface="Helvetica"/>
        <a:buChar char="●"/>
        <a:tabLst/>
        <a:defRPr sz="1200" b="0" i="0" u="none" strike="noStrike" cap="none" spc="0" baseline="0">
          <a:solidFill>
            <a:srgbClr val="000000"/>
          </a:solidFill>
          <a:uFillTx/>
          <a:latin typeface="Raleway"/>
          <a:ea typeface="Raleway"/>
          <a:cs typeface="Raleway"/>
          <a:sym typeface="Raleway"/>
        </a:defRPr>
      </a:lvl4pPr>
      <a:lvl5pPr marL="2286000" marR="0" indent="-304800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rgbClr val="8F00FF"/>
        </a:buClr>
        <a:buSzPts val="1200"/>
        <a:buFont typeface="Helvetica"/>
        <a:buChar char="○"/>
        <a:tabLst/>
        <a:defRPr sz="1200" b="0" i="0" u="none" strike="noStrike" cap="none" spc="0" baseline="0">
          <a:solidFill>
            <a:srgbClr val="000000"/>
          </a:solidFill>
          <a:uFillTx/>
          <a:latin typeface="Raleway"/>
          <a:ea typeface="Raleway"/>
          <a:cs typeface="Raleway"/>
          <a:sym typeface="Raleway"/>
        </a:defRPr>
      </a:lvl5pPr>
      <a:lvl6pPr marL="2743200" marR="0" indent="-304800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rgbClr val="8F00FF"/>
        </a:buClr>
        <a:buSzPts val="1200"/>
        <a:buFont typeface="Helvetica"/>
        <a:buChar char="■"/>
        <a:tabLst/>
        <a:defRPr sz="1200" b="0" i="0" u="none" strike="noStrike" cap="none" spc="0" baseline="0">
          <a:solidFill>
            <a:srgbClr val="000000"/>
          </a:solidFill>
          <a:uFillTx/>
          <a:latin typeface="Raleway"/>
          <a:ea typeface="Raleway"/>
          <a:cs typeface="Raleway"/>
          <a:sym typeface="Raleway"/>
        </a:defRPr>
      </a:lvl6pPr>
      <a:lvl7pPr marL="3200400" marR="0" indent="-304800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rgbClr val="8F00FF"/>
        </a:buClr>
        <a:buSzPts val="1200"/>
        <a:buFont typeface="Helvetica"/>
        <a:buChar char="●"/>
        <a:tabLst/>
        <a:defRPr sz="1200" b="0" i="0" u="none" strike="noStrike" cap="none" spc="0" baseline="0">
          <a:solidFill>
            <a:srgbClr val="000000"/>
          </a:solidFill>
          <a:uFillTx/>
          <a:latin typeface="Raleway"/>
          <a:ea typeface="Raleway"/>
          <a:cs typeface="Raleway"/>
          <a:sym typeface="Raleway"/>
        </a:defRPr>
      </a:lvl7pPr>
      <a:lvl8pPr marL="3657600" marR="0" indent="-304800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rgbClr val="8F00FF"/>
        </a:buClr>
        <a:buSzPts val="1200"/>
        <a:buFont typeface="Helvetica"/>
        <a:buChar char="○"/>
        <a:tabLst/>
        <a:defRPr sz="1200" b="0" i="0" u="none" strike="noStrike" cap="none" spc="0" baseline="0">
          <a:solidFill>
            <a:srgbClr val="000000"/>
          </a:solidFill>
          <a:uFillTx/>
          <a:latin typeface="Raleway"/>
          <a:ea typeface="Raleway"/>
          <a:cs typeface="Raleway"/>
          <a:sym typeface="Raleway"/>
        </a:defRPr>
      </a:lvl8pPr>
      <a:lvl9pPr marL="4114800" marR="0" indent="-304800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rgbClr val="8F00FF"/>
        </a:buClr>
        <a:buSzPts val="1200"/>
        <a:buFont typeface="Helvetica"/>
        <a:buChar char="■"/>
        <a:tabLst/>
        <a:defRPr sz="1200" b="0" i="0" u="none" strike="noStrike" cap="none" spc="0" baseline="0">
          <a:solidFill>
            <a:srgbClr val="000000"/>
          </a:solidFill>
          <a:uFillTx/>
          <a:latin typeface="Raleway"/>
          <a:ea typeface="Raleway"/>
          <a:cs typeface="Raleway"/>
          <a:sym typeface="Raleway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Raleway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Raleway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Raleway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Raleway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Raleway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Raleway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Raleway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Raleway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Raleway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t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3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3.png"/><Relationship Id="rId7" Type="http://schemas.openxmlformats.org/officeDocument/2006/relationships/diagramColors" Target="../diagrams/colors2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13.png"/><Relationship Id="rId7" Type="http://schemas.openxmlformats.org/officeDocument/2006/relationships/diagramColors" Target="../diagrams/colors3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59;p12" descr="Google Shape;59;p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497" y="4393986"/>
            <a:ext cx="512350" cy="379988"/>
          </a:xfrm>
          <a:prstGeom prst="rect">
            <a:avLst/>
          </a:prstGeom>
          <a:ln w="12700">
            <a:miter lim="400000"/>
          </a:ln>
        </p:spPr>
      </p:pic>
      <p:pic>
        <p:nvPicPr>
          <p:cNvPr id="108" name="Google Shape;60;p12" descr="Google Shape;60;p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816" y="4395437"/>
            <a:ext cx="750523" cy="371392"/>
          </a:xfrm>
          <a:prstGeom prst="rect">
            <a:avLst/>
          </a:prstGeom>
          <a:ln w="12700">
            <a:miter lim="400000"/>
          </a:ln>
        </p:spPr>
      </p:pic>
      <p:sp>
        <p:nvSpPr>
          <p:cNvPr id="109" name="Google Shape;61;p12"/>
          <p:cNvSpPr txBox="1">
            <a:spLocks noGrp="1"/>
          </p:cNvSpPr>
          <p:nvPr>
            <p:ph type="title"/>
          </p:nvPr>
        </p:nvSpPr>
        <p:spPr>
          <a:xfrm>
            <a:off x="456817" y="1257880"/>
            <a:ext cx="4655700" cy="1139101"/>
          </a:xfrm>
          <a:prstGeom prst="rect">
            <a:avLst/>
          </a:prstGeom>
        </p:spPr>
        <p:txBody>
          <a:bodyPr/>
          <a:lstStyle>
            <a:lvl1pPr>
              <a:defRPr sz="3100"/>
            </a:lvl1pPr>
          </a:lstStyle>
          <a:p>
            <a:r>
              <a:rPr lang="en-GB" dirty="0"/>
              <a:t>FitnessControl</a:t>
            </a:r>
            <a:endParaRPr dirty="0"/>
          </a:p>
        </p:txBody>
      </p:sp>
      <p:sp>
        <p:nvSpPr>
          <p:cNvPr id="110" name="Google Shape;62;p12"/>
          <p:cNvSpPr txBox="1">
            <a:spLocks noGrp="1"/>
          </p:cNvSpPr>
          <p:nvPr>
            <p:ph type="body" sz="quarter" idx="1"/>
          </p:nvPr>
        </p:nvSpPr>
        <p:spPr>
          <a:xfrm>
            <a:off x="456817" y="2340280"/>
            <a:ext cx="3825301" cy="36930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Bef>
                <a:spcPts val="1200"/>
              </a:spcBef>
              <a:buSzTx/>
              <a:buNone/>
            </a:lvl1pPr>
          </a:lstStyle>
          <a:p>
            <a:r>
              <a:rPr lang="ru-RU" dirty="0"/>
              <a:t>Приложение для занятий спортом с блокировкой за 10 минут до начала тренировки и всеми необходимыми функциями для поддержания здорового образа жизни. </a:t>
            </a:r>
            <a:endParaRPr dirty="0"/>
          </a:p>
        </p:txBody>
      </p:sp>
      <p:pic>
        <p:nvPicPr>
          <p:cNvPr id="111" name="Google Shape;63;p12" descr="Google Shape;63;p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773" y="252487"/>
            <a:ext cx="1086644" cy="370741"/>
          </a:xfrm>
          <a:prstGeom prst="rect">
            <a:avLst/>
          </a:prstGeom>
          <a:ln w="12700">
            <a:miter lim="400000"/>
          </a:ln>
        </p:spPr>
      </p:pic>
      <p:pic>
        <p:nvPicPr>
          <p:cNvPr id="112" name="Google Shape;64;p12" descr="Google Shape;64;p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22401" y="1319274"/>
            <a:ext cx="756790" cy="593680"/>
          </a:xfrm>
          <a:prstGeom prst="rect">
            <a:avLst/>
          </a:prstGeom>
          <a:ln w="12700">
            <a:miter lim="400000"/>
          </a:ln>
        </p:spPr>
      </p:pic>
      <p:sp>
        <p:nvSpPr>
          <p:cNvPr id="113" name="Google Shape;65;p12"/>
          <p:cNvSpPr/>
          <p:nvPr/>
        </p:nvSpPr>
        <p:spPr>
          <a:xfrm>
            <a:off x="5594513" y="1026"/>
            <a:ext cx="1674001" cy="1121100"/>
          </a:xfrm>
          <a:prstGeom prst="rect">
            <a:avLst/>
          </a:prstGeom>
          <a:solidFill>
            <a:srgbClr val="FFCE3E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1200"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114" name="Google Shape;66;p12"/>
          <p:cNvSpPr/>
          <p:nvPr/>
        </p:nvSpPr>
        <p:spPr>
          <a:xfrm>
            <a:off x="7269557" y="-17077"/>
            <a:ext cx="1863301" cy="1139102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>
                <a:solidFill>
                  <a:srgbClr val="000000"/>
                </a:solidFill>
              </a:defRPr>
            </a:pPr>
            <a:endParaRPr/>
          </a:p>
        </p:txBody>
      </p:sp>
      <p:pic>
        <p:nvPicPr>
          <p:cNvPr id="115" name="Google Shape;67;p12" descr="Google Shape;67;p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61789" y="189809"/>
            <a:ext cx="1086652" cy="748799"/>
          </a:xfrm>
          <a:prstGeom prst="rect">
            <a:avLst/>
          </a:prstGeom>
          <a:ln w="12700">
            <a:miter lim="400000"/>
          </a:ln>
        </p:spPr>
      </p:pic>
      <p:sp>
        <p:nvSpPr>
          <p:cNvPr id="116" name="Google Shape;68;p12"/>
          <p:cNvSpPr txBox="1">
            <a:spLocks noGrp="1"/>
          </p:cNvSpPr>
          <p:nvPr>
            <p:ph type="sldNum" sz="quarter" idx="2"/>
          </p:nvPr>
        </p:nvSpPr>
        <p:spPr>
          <a:xfrm>
            <a:off x="8818113" y="4749851"/>
            <a:ext cx="287371" cy="3860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</a:t>
            </a:fld>
            <a:endParaRPr/>
          </a:p>
        </p:txBody>
      </p:sp>
      <p:pic>
        <p:nvPicPr>
          <p:cNvPr id="117" name="putp_technologies_logo_violet.pngGoogle Shape;69;p12" descr="putp_technologies_logo_violet.pngGoogle Shape;69;p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9732" y="277074"/>
            <a:ext cx="1550834" cy="593675"/>
          </a:xfrm>
          <a:prstGeom prst="rect">
            <a:avLst/>
          </a:prstGeom>
          <a:ln w="12700">
            <a:miter lim="400000"/>
          </a:ln>
        </p:spPr>
      </p:pic>
      <p:pic>
        <p:nvPicPr>
          <p:cNvPr id="118" name="4691888.pngGoogle Shape;72;p12" descr="4691888.pngGoogle Shape;72;p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88462" y="1300526"/>
            <a:ext cx="3825301" cy="382534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9" name="Изображение" descr="Изображение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51792" y="211731"/>
            <a:ext cx="2852873" cy="89598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77;p13"/>
          <p:cNvSpPr txBox="1">
            <a:spLocks noGrp="1"/>
          </p:cNvSpPr>
          <p:nvPr>
            <p:ph type="title"/>
          </p:nvPr>
        </p:nvSpPr>
        <p:spPr>
          <a:xfrm>
            <a:off x="456818" y="1257880"/>
            <a:ext cx="4655700" cy="579601"/>
          </a:xfrm>
          <a:prstGeom prst="rect">
            <a:avLst/>
          </a:prstGeom>
        </p:spPr>
        <p:txBody>
          <a:bodyPr lIns="58300" tIns="58300" rIns="58300" bIns="58300" anchor="t"/>
          <a:lstStyle>
            <a:lvl1pPr>
              <a:defRPr sz="3000"/>
            </a:lvl1pPr>
          </a:lstStyle>
          <a:p>
            <a:r>
              <a:t>АКТУАЛЬНОСТЬ ИДЕИ</a:t>
            </a:r>
          </a:p>
        </p:txBody>
      </p:sp>
      <p:sp>
        <p:nvSpPr>
          <p:cNvPr id="122" name="Google Shape;79;p13"/>
          <p:cNvSpPr txBox="1"/>
          <p:nvPr/>
        </p:nvSpPr>
        <p:spPr>
          <a:xfrm>
            <a:off x="456818" y="2053031"/>
            <a:ext cx="7022702" cy="24006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68574" tIns="68574" rIns="68574" bIns="68574">
            <a:spAutoFit/>
          </a:bodyPr>
          <a:lstStyle/>
          <a:p>
            <a:pPr>
              <a:defRPr>
                <a:solidFill>
                  <a:srgbClr val="000000"/>
                </a:solidFill>
              </a:defRPr>
            </a:pPr>
            <a:r>
              <a:rPr lang="ru-RU" i="1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Актуальность обусловлена необходимостью начать борьбу с </a:t>
            </a:r>
            <a:r>
              <a:rPr lang="ru-RU" i="1" dirty="0" err="1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прокрастинацией</a:t>
            </a:r>
            <a:r>
              <a:rPr lang="ru-RU" i="1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</a:p>
          <a:p>
            <a:pPr>
              <a:defRPr>
                <a:solidFill>
                  <a:srgbClr val="000000"/>
                </a:solidFill>
              </a:defRPr>
            </a:pPr>
            <a:endParaRPr lang="ru-KZ" i="1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914400" indent="-317500">
              <a:buClr>
                <a:srgbClr val="8F00FF"/>
              </a:buClr>
              <a:buSzPts val="1400"/>
              <a:buFont typeface="Helvetica"/>
              <a:buChar char="●"/>
              <a:defRPr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defRPr>
            </a:pPr>
            <a:r>
              <a:rPr lang="ru-RU" sz="1500" dirty="0"/>
              <a:t>От 20% до 40% взрослого населения по статистке испытывают </a:t>
            </a:r>
            <a:r>
              <a:rPr lang="ru-RU" sz="1500" dirty="0" err="1"/>
              <a:t>прокрастинацию</a:t>
            </a:r>
            <a:endParaRPr lang="ru-RU" sz="1500" dirty="0"/>
          </a:p>
          <a:p>
            <a:pPr marL="914400" indent="-317500">
              <a:buClr>
                <a:srgbClr val="8F00FF"/>
              </a:buClr>
              <a:buSzPts val="1400"/>
              <a:buFont typeface="Helvetica"/>
              <a:buChar char="●"/>
              <a:defRPr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defRPr>
            </a:pPr>
            <a:r>
              <a:rPr lang="ru-RU" sz="1500" dirty="0"/>
              <a:t>Около 5%-10% страдают хронической </a:t>
            </a:r>
            <a:r>
              <a:rPr lang="ru-RU" sz="1500" dirty="0" err="1"/>
              <a:t>прокрастинацией</a:t>
            </a:r>
            <a:endParaRPr lang="ru-RU" sz="1500" dirty="0"/>
          </a:p>
          <a:p>
            <a:pPr marL="914400" indent="-317500">
              <a:buClr>
                <a:srgbClr val="8F00FF"/>
              </a:buClr>
              <a:buSzPts val="1400"/>
              <a:buFont typeface="Helvetica"/>
              <a:buChar char="●"/>
              <a:defRPr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defRPr>
            </a:pPr>
            <a:r>
              <a:rPr lang="ru-RU" sz="1500" dirty="0"/>
              <a:t>Более 50% студентов признаются в том, что часто </a:t>
            </a:r>
            <a:r>
              <a:rPr lang="ru-RU" sz="1500" dirty="0" err="1"/>
              <a:t>прокрастинируют</a:t>
            </a:r>
            <a:r>
              <a:rPr lang="ru-RU" sz="1500" dirty="0"/>
              <a:t>  </a:t>
            </a:r>
          </a:p>
          <a:p>
            <a:pPr marL="914400" indent="-317500">
              <a:buClr>
                <a:srgbClr val="8F00FF"/>
              </a:buClr>
              <a:buSzPts val="1400"/>
              <a:buFont typeface="Helvetica"/>
              <a:buChar char="●"/>
              <a:defRPr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defRPr>
            </a:pPr>
            <a:r>
              <a:rPr lang="ru-RU" sz="1500" dirty="0"/>
              <a:t>Приблизительно 3%-7% населения России регулярно ходят в спортзал </a:t>
            </a:r>
            <a:endParaRPr sz="1500" dirty="0"/>
          </a:p>
        </p:txBody>
      </p:sp>
      <p:pic>
        <p:nvPicPr>
          <p:cNvPr id="123" name="Google Shape;80;p13" descr="Google Shape;80;p13"/>
          <p:cNvPicPr>
            <a:picLocks noChangeAspect="1"/>
          </p:cNvPicPr>
          <p:nvPr/>
        </p:nvPicPr>
        <p:blipFill>
          <a:blip r:embed="rId2"/>
          <a:srcRect l="25406"/>
          <a:stretch>
            <a:fillRect/>
          </a:stretch>
        </p:blipFill>
        <p:spPr>
          <a:xfrm>
            <a:off x="-1" y="8349"/>
            <a:ext cx="9144002" cy="638482"/>
          </a:xfrm>
          <a:prstGeom prst="rect">
            <a:avLst/>
          </a:prstGeom>
          <a:ln w="12700">
            <a:miter lim="400000"/>
          </a:ln>
        </p:spPr>
      </p:pic>
      <p:sp>
        <p:nvSpPr>
          <p:cNvPr id="124" name="Google Shape;81;p13"/>
          <p:cNvSpPr txBox="1">
            <a:spLocks noGrp="1"/>
          </p:cNvSpPr>
          <p:nvPr>
            <p:ph type="sldNum" sz="quarter" idx="2"/>
          </p:nvPr>
        </p:nvSpPr>
        <p:spPr>
          <a:xfrm>
            <a:off x="8846365" y="4749851"/>
            <a:ext cx="259119" cy="3225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>
              <a:defRPr sz="900"/>
            </a:lvl1pPr>
          </a:lstStyle>
          <a:p>
            <a:fld id="{86CB4B4D-7CA3-9044-876B-883B54F8677D}" type="slidenum">
              <a:t>2</a:t>
            </a:fld>
            <a:endParaRPr/>
          </a:p>
        </p:txBody>
      </p:sp>
      <p:pic>
        <p:nvPicPr>
          <p:cNvPr id="125" name="putp_technologies_logo_violet.pngGoogle Shape;82;p13" descr="putp_technologies_logo_violet.pngGoogle Shape;82;p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6375" y="135487"/>
            <a:ext cx="1003603" cy="3842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87;p14"/>
          <p:cNvSpPr txBox="1">
            <a:spLocks noGrp="1"/>
          </p:cNvSpPr>
          <p:nvPr>
            <p:ph type="title"/>
          </p:nvPr>
        </p:nvSpPr>
        <p:spPr>
          <a:xfrm>
            <a:off x="456817" y="1543630"/>
            <a:ext cx="4655700" cy="579601"/>
          </a:xfrm>
          <a:prstGeom prst="rect">
            <a:avLst/>
          </a:prstGeom>
        </p:spPr>
        <p:txBody>
          <a:bodyPr lIns="58300" tIns="58300" rIns="58300" bIns="58300" anchor="t"/>
          <a:lstStyle>
            <a:lvl1pPr>
              <a:defRPr sz="3000"/>
            </a:lvl1pPr>
          </a:lstStyle>
          <a:p>
            <a:r>
              <a:t>ЦЕЛЕВАЯ АУДИТОРИЯ</a:t>
            </a:r>
          </a:p>
        </p:txBody>
      </p:sp>
      <p:sp>
        <p:nvSpPr>
          <p:cNvPr id="128" name="Google Shape;88;p14"/>
          <p:cNvSpPr txBox="1">
            <a:spLocks noGrp="1"/>
          </p:cNvSpPr>
          <p:nvPr>
            <p:ph type="body" sz="half" idx="1"/>
          </p:nvPr>
        </p:nvSpPr>
        <p:spPr>
          <a:xfrm>
            <a:off x="456818" y="2123231"/>
            <a:ext cx="4655699" cy="2565301"/>
          </a:xfrm>
          <a:prstGeom prst="rect">
            <a:avLst/>
          </a:prstGeom>
        </p:spPr>
        <p:txBody>
          <a:bodyPr lIns="58300" tIns="58300" rIns="58300" bIns="58300">
            <a:normAutofit lnSpcReduction="10000"/>
          </a:bodyPr>
          <a:lstStyle/>
          <a:p>
            <a:pPr indent="-317500">
              <a:buClr>
                <a:srgbClr val="8F00FF"/>
              </a:buClr>
              <a:buSzPts val="1400"/>
              <a:defRPr sz="1400" i="1">
                <a:solidFill>
                  <a:srgbClr val="132C40"/>
                </a:solidFill>
              </a:defRPr>
            </a:pPr>
            <a:endParaRPr dirty="0"/>
          </a:p>
          <a:p>
            <a:pPr indent="-317500">
              <a:buClr>
                <a:srgbClr val="8F00FF"/>
              </a:buClr>
              <a:buSzPts val="1400"/>
              <a:defRPr sz="1400" i="1">
                <a:solidFill>
                  <a:srgbClr val="132C40"/>
                </a:solidFill>
              </a:defRPr>
            </a:pPr>
            <a:r>
              <a:rPr lang="ru-RU" dirty="0">
                <a:solidFill>
                  <a:schemeClr val="accent3">
                    <a:lumMod val="75000"/>
                  </a:schemeClr>
                </a:solidFill>
              </a:rPr>
              <a:t>Контекстный сегмент: </a:t>
            </a:r>
          </a:p>
          <a:p>
            <a:pPr indent="-317500">
              <a:buClr>
                <a:srgbClr val="8F00FF"/>
              </a:buClr>
              <a:buSzPts val="1400"/>
              <a:defRPr sz="1400" i="1">
                <a:solidFill>
                  <a:srgbClr val="132C40"/>
                </a:solidFill>
              </a:defRPr>
            </a:pPr>
            <a:r>
              <a:rPr lang="ru-RU" dirty="0">
                <a:solidFill>
                  <a:srgbClr val="FF0000"/>
                </a:solidFill>
              </a:rPr>
              <a:t>Кто</a:t>
            </a:r>
            <a:r>
              <a:rPr lang="ru-RU" dirty="0">
                <a:solidFill>
                  <a:srgbClr val="C00000"/>
                </a:solidFill>
              </a:rPr>
              <a:t>?-</a:t>
            </a:r>
            <a:r>
              <a:rPr lang="ru-RU" dirty="0"/>
              <a:t> Люди, желающие поддерживать себя в форме  </a:t>
            </a:r>
          </a:p>
          <a:p>
            <a:pPr indent="-317500">
              <a:buClr>
                <a:srgbClr val="8F00FF"/>
              </a:buClr>
              <a:buSzPts val="1400"/>
              <a:defRPr sz="1400" i="1">
                <a:solidFill>
                  <a:srgbClr val="132C40"/>
                </a:solidFill>
              </a:defRPr>
            </a:pPr>
            <a:r>
              <a:rPr lang="ru-RU" dirty="0">
                <a:solidFill>
                  <a:srgbClr val="FF0000"/>
                </a:solidFill>
              </a:rPr>
              <a:t>Ситуация?- </a:t>
            </a:r>
            <a:r>
              <a:rPr lang="ru-RU" dirty="0"/>
              <a:t>Хотят поддерживать здоровый образ жизни</a:t>
            </a:r>
          </a:p>
          <a:p>
            <a:pPr indent="-317500">
              <a:buClr>
                <a:srgbClr val="8F00FF"/>
              </a:buClr>
              <a:buSzPts val="1400"/>
              <a:defRPr sz="1400" i="1">
                <a:solidFill>
                  <a:srgbClr val="132C40"/>
                </a:solidFill>
              </a:defRPr>
            </a:pPr>
            <a:r>
              <a:rPr lang="ru-RU" dirty="0">
                <a:solidFill>
                  <a:srgbClr val="FF0000"/>
                </a:solidFill>
              </a:rPr>
              <a:t>Проблема?</a:t>
            </a:r>
            <a:r>
              <a:rPr lang="ru-RU" dirty="0"/>
              <a:t>- Отсутствие мотивации, закомплексованность, страхи, отсутствие внешнего контроля </a:t>
            </a:r>
          </a:p>
          <a:p>
            <a:pPr indent="-317500">
              <a:buClr>
                <a:srgbClr val="8F00FF"/>
              </a:buClr>
              <a:buSzPts val="1400"/>
              <a:defRPr sz="1400" i="1">
                <a:solidFill>
                  <a:srgbClr val="132C40"/>
                </a:solidFill>
              </a:defRPr>
            </a:pPr>
            <a:r>
              <a:rPr lang="ru-RU" dirty="0">
                <a:solidFill>
                  <a:srgbClr val="FF0000"/>
                </a:solidFill>
              </a:rPr>
              <a:t>Потери?</a:t>
            </a:r>
            <a:r>
              <a:rPr lang="ru-RU" dirty="0"/>
              <a:t>- Эмоциональные, вред здоровью  </a:t>
            </a:r>
            <a:endParaRPr dirty="0"/>
          </a:p>
        </p:txBody>
      </p:sp>
      <p:pic>
        <p:nvPicPr>
          <p:cNvPr id="129" name="Google Shape;89;p14" descr="Google Shape;89;p14"/>
          <p:cNvPicPr>
            <a:picLocks noChangeAspect="1"/>
          </p:cNvPicPr>
          <p:nvPr/>
        </p:nvPicPr>
        <p:blipFill>
          <a:blip r:embed="rId2"/>
          <a:srcRect l="25406"/>
          <a:stretch>
            <a:fillRect/>
          </a:stretch>
        </p:blipFill>
        <p:spPr>
          <a:xfrm>
            <a:off x="-1" y="0"/>
            <a:ext cx="9144002" cy="638481"/>
          </a:xfrm>
          <a:prstGeom prst="rect">
            <a:avLst/>
          </a:prstGeom>
          <a:ln w="12700">
            <a:miter lim="400000"/>
          </a:ln>
        </p:spPr>
      </p:pic>
      <p:sp>
        <p:nvSpPr>
          <p:cNvPr id="130" name="Google Shape;90;p14"/>
          <p:cNvSpPr txBox="1">
            <a:spLocks noGrp="1"/>
          </p:cNvSpPr>
          <p:nvPr>
            <p:ph type="sldNum" sz="quarter" idx="2"/>
          </p:nvPr>
        </p:nvSpPr>
        <p:spPr>
          <a:xfrm>
            <a:off x="8846365" y="4749851"/>
            <a:ext cx="259119" cy="3225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>
              <a:defRPr sz="900"/>
            </a:lvl1pPr>
          </a:lstStyle>
          <a:p>
            <a:fld id="{86CB4B4D-7CA3-9044-876B-883B54F8677D}" type="slidenum">
              <a:t>3</a:t>
            </a:fld>
            <a:endParaRPr/>
          </a:p>
        </p:txBody>
      </p:sp>
      <p:pic>
        <p:nvPicPr>
          <p:cNvPr id="131" name="putp_technologies_logo_violet.pngGoogle Shape;91;p14" descr="putp_technologies_logo_violet.pngGoogle Shape;91;p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6375" y="135487"/>
            <a:ext cx="1003603" cy="3842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3818D65-0020-F031-4CA5-42CCB6060B1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7811" y="638481"/>
            <a:ext cx="2185033" cy="215355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5033" y="2875722"/>
            <a:ext cx="2535622" cy="219668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96;p15"/>
          <p:cNvSpPr txBox="1">
            <a:spLocks noGrp="1"/>
          </p:cNvSpPr>
          <p:nvPr>
            <p:ph type="title"/>
          </p:nvPr>
        </p:nvSpPr>
        <p:spPr>
          <a:xfrm>
            <a:off x="456817" y="1486480"/>
            <a:ext cx="4655700" cy="579601"/>
          </a:xfrm>
          <a:prstGeom prst="rect">
            <a:avLst/>
          </a:prstGeom>
        </p:spPr>
        <p:txBody>
          <a:bodyPr lIns="58300" tIns="58300" rIns="58300" bIns="58300" anchor="t"/>
          <a:lstStyle>
            <a:lvl1pPr>
              <a:defRPr sz="3000"/>
            </a:lvl1pPr>
          </a:lstStyle>
          <a:p>
            <a:r>
              <a:t>ПРОБЛЕМА</a:t>
            </a:r>
          </a:p>
        </p:txBody>
      </p:sp>
      <p:sp>
        <p:nvSpPr>
          <p:cNvPr id="134" name="Google Shape;97;p15"/>
          <p:cNvSpPr txBox="1"/>
          <p:nvPr/>
        </p:nvSpPr>
        <p:spPr>
          <a:xfrm>
            <a:off x="393803" y="2321931"/>
            <a:ext cx="7994099" cy="22275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7750" tIns="77750" rIns="77750" bIns="77750">
            <a:spAutoFit/>
          </a:bodyPr>
          <a:lstStyle/>
          <a:p>
            <a:pPr marL="546100" indent="-342900">
              <a:lnSpc>
                <a:spcPct val="115000"/>
              </a:lnSpc>
              <a:buClr>
                <a:srgbClr val="8F00FF"/>
              </a:buClr>
              <a:buSzPts val="1400"/>
              <a:buFont typeface="Helvetica"/>
              <a:buChar char="●"/>
              <a:defRPr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defRPr>
            </a:pPr>
            <a:r>
              <a:rPr dirty="0"/>
              <a:t>Проблема клиента</a:t>
            </a:r>
            <a:r>
              <a:rPr lang="ru-RU" dirty="0"/>
              <a:t>: отсутствие самоконтроля для занятий спортом.</a:t>
            </a:r>
          </a:p>
          <a:p>
            <a:pPr marL="546100" indent="-342900">
              <a:lnSpc>
                <a:spcPct val="115000"/>
              </a:lnSpc>
              <a:buClr>
                <a:srgbClr val="8F00FF"/>
              </a:buClr>
              <a:buSzPts val="1400"/>
              <a:buFont typeface="Helvetica"/>
              <a:buChar char="●"/>
              <a:defRPr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defRPr>
            </a:pPr>
            <a:r>
              <a:rPr lang="ru-RU" dirty="0"/>
              <a:t>Существующие решения недостаточны, так как в </a:t>
            </a:r>
            <a:r>
              <a:rPr lang="ru-RU" dirty="0" smtClean="0"/>
              <a:t>них не решается проблема предотвращения появления внешних раздражителей, не повышается уровень </a:t>
            </a:r>
            <a:r>
              <a:rPr lang="ru-RU" dirty="0"/>
              <a:t>самоконтроля. </a:t>
            </a:r>
            <a:endParaRPr lang="ru-RU" dirty="0" smtClean="0"/>
          </a:p>
          <a:p>
            <a:pPr marL="203200">
              <a:lnSpc>
                <a:spcPct val="115000"/>
              </a:lnSpc>
              <a:buClr>
                <a:srgbClr val="8F00FF"/>
              </a:buClr>
              <a:buSzPts val="1400"/>
              <a:defRPr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defRPr>
            </a:pPr>
            <a:endParaRPr lang="ru-RU" dirty="0" smtClean="0"/>
          </a:p>
          <a:p>
            <a:pPr marL="203200">
              <a:lnSpc>
                <a:spcPct val="115000"/>
              </a:lnSpc>
              <a:buClr>
                <a:srgbClr val="8F00FF"/>
              </a:buClr>
              <a:buSzPts val="1400"/>
              <a:defRPr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defRPr>
            </a:pPr>
            <a:r>
              <a:rPr lang="ru-RU" dirty="0" smtClean="0"/>
              <a:t>(</a:t>
            </a:r>
            <a:r>
              <a:rPr lang="ru-RU" dirty="0" smtClean="0">
                <a:sym typeface="Raleway"/>
              </a:rPr>
              <a:t>По данным исследования,</a:t>
            </a:r>
            <a:r>
              <a:rPr lang="ru-RU" dirty="0">
                <a:sym typeface="Raleway"/>
              </a:rPr>
              <a:t> </a:t>
            </a:r>
            <a:r>
              <a:rPr lang="ru-RU" b="1" dirty="0">
                <a:sym typeface="Raleway"/>
              </a:rPr>
              <a:t>более половины</a:t>
            </a:r>
            <a:r>
              <a:rPr lang="ru-RU" dirty="0">
                <a:sym typeface="Raleway"/>
              </a:rPr>
              <a:t> людей, начинающих тренировки в фитнес-клубах, </a:t>
            </a:r>
            <a:r>
              <a:rPr lang="ru-RU" b="1" dirty="0">
                <a:sym typeface="Raleway"/>
              </a:rPr>
              <a:t>бросают занятия в первые два месяца</a:t>
            </a:r>
            <a:r>
              <a:rPr lang="ru-RU" dirty="0">
                <a:sym typeface="Raleway"/>
              </a:rPr>
              <a:t>, потренировавшись всего 15–20 </a:t>
            </a:r>
            <a:r>
              <a:rPr lang="ru-RU" dirty="0" smtClean="0">
                <a:sym typeface="Raleway"/>
              </a:rPr>
              <a:t>раз)</a:t>
            </a:r>
            <a:endParaRPr sz="19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>
              <a:lnSpc>
                <a:spcPct val="115000"/>
              </a:lnSpc>
              <a:defRPr>
                <a:solidFill>
                  <a:srgbClr val="000000"/>
                </a:solidFill>
              </a:defRPr>
            </a:pPr>
            <a:endParaRPr sz="19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35" name="Google Shape;98;p15" descr="Google Shape;98;p15"/>
          <p:cNvPicPr>
            <a:picLocks noChangeAspect="1"/>
          </p:cNvPicPr>
          <p:nvPr/>
        </p:nvPicPr>
        <p:blipFill>
          <a:blip r:embed="rId2"/>
          <a:srcRect l="25406"/>
          <a:stretch>
            <a:fillRect/>
          </a:stretch>
        </p:blipFill>
        <p:spPr>
          <a:xfrm>
            <a:off x="-1" y="0"/>
            <a:ext cx="9144002" cy="638481"/>
          </a:xfrm>
          <a:prstGeom prst="rect">
            <a:avLst/>
          </a:prstGeom>
          <a:ln w="12700">
            <a:miter lim="400000"/>
          </a:ln>
        </p:spPr>
      </p:pic>
      <p:sp>
        <p:nvSpPr>
          <p:cNvPr id="136" name="Google Shape;99;p15"/>
          <p:cNvSpPr txBox="1">
            <a:spLocks noGrp="1"/>
          </p:cNvSpPr>
          <p:nvPr>
            <p:ph type="sldNum" sz="quarter" idx="2"/>
          </p:nvPr>
        </p:nvSpPr>
        <p:spPr>
          <a:xfrm>
            <a:off x="8846365" y="4749851"/>
            <a:ext cx="259119" cy="3225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>
              <a:defRPr sz="900"/>
            </a:lvl1pPr>
          </a:lstStyle>
          <a:p>
            <a:fld id="{86CB4B4D-7CA3-9044-876B-883B54F8677D}" type="slidenum">
              <a:t>4</a:t>
            </a:fld>
            <a:endParaRPr/>
          </a:p>
        </p:txBody>
      </p:sp>
      <p:pic>
        <p:nvPicPr>
          <p:cNvPr id="137" name="putp_technologies_logo_violet.pngGoogle Shape;100;p15" descr="putp_technologies_logo_violet.pngGoogle Shape;100;p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6375" y="135487"/>
            <a:ext cx="1003603" cy="3842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05;p16"/>
          <p:cNvSpPr txBox="1">
            <a:spLocks noGrp="1"/>
          </p:cNvSpPr>
          <p:nvPr>
            <p:ph type="title"/>
          </p:nvPr>
        </p:nvSpPr>
        <p:spPr>
          <a:xfrm>
            <a:off x="432332" y="826030"/>
            <a:ext cx="7976100" cy="1041301"/>
          </a:xfrm>
          <a:prstGeom prst="rect">
            <a:avLst/>
          </a:prstGeom>
        </p:spPr>
        <p:txBody>
          <a:bodyPr lIns="58300" tIns="58300" rIns="58300" bIns="58300"/>
          <a:lstStyle>
            <a:lvl1pPr>
              <a:defRPr sz="3000"/>
            </a:lvl1pPr>
          </a:lstStyle>
          <a:p>
            <a:r>
              <a:t>ЦЕННОСТЬ, ЦЕННОСТНОЕ ПРЕДЛОЖЕНИЕ</a:t>
            </a:r>
          </a:p>
        </p:txBody>
      </p:sp>
      <p:sp>
        <p:nvSpPr>
          <p:cNvPr id="140" name="Google Shape;106;p16"/>
          <p:cNvSpPr txBox="1"/>
          <p:nvPr/>
        </p:nvSpPr>
        <p:spPr>
          <a:xfrm>
            <a:off x="808057" y="2137843"/>
            <a:ext cx="5118900" cy="26367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spAutoFit/>
          </a:bodyPr>
          <a:lstStyle/>
          <a:p>
            <a:pPr>
              <a:lnSpc>
                <a:spcPct val="115000"/>
              </a:lnSpc>
              <a:defRPr sz="120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pPr>
            <a:r>
              <a:rPr dirty="0"/>
              <a:t>Мы, компания</a:t>
            </a:r>
            <a:r>
              <a:rPr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GB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FitnessControl </a:t>
            </a:r>
            <a:endParaRPr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>
              <a:lnSpc>
                <a:spcPct val="115000"/>
              </a:lnSpc>
              <a:spcBef>
                <a:spcPts val="1200"/>
              </a:spcBef>
              <a:defRPr sz="120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pPr>
            <a:r>
              <a:rPr dirty="0"/>
              <a:t>помогаем</a:t>
            </a:r>
            <a:r>
              <a:rPr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-RU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начинающим ЗОЖ </a:t>
            </a:r>
            <a:endParaRPr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>
              <a:lnSpc>
                <a:spcPct val="115000"/>
              </a:lnSpc>
              <a:spcBef>
                <a:spcPts val="1200"/>
              </a:spcBef>
              <a:defRPr sz="120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pPr>
            <a:r>
              <a:rPr dirty="0"/>
              <a:t>в ситуации</a:t>
            </a:r>
            <a:r>
              <a:rPr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-RU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быстрой потери интереса и нехватки воли </a:t>
            </a:r>
            <a:endParaRPr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>
              <a:lnSpc>
                <a:spcPct val="115000"/>
              </a:lnSpc>
              <a:spcBef>
                <a:spcPts val="1200"/>
              </a:spcBef>
              <a:defRPr sz="120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pPr>
            <a:r>
              <a:rPr dirty="0"/>
              <a:t>решать проблему</a:t>
            </a:r>
            <a:r>
              <a:rPr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-RU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дисциплины и контроля </a:t>
            </a:r>
            <a:endParaRPr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>
              <a:lnSpc>
                <a:spcPct val="115000"/>
              </a:lnSpc>
              <a:spcBef>
                <a:spcPts val="1200"/>
              </a:spcBef>
              <a:defRPr sz="120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pPr>
            <a:r>
              <a:rPr dirty="0"/>
              <a:t>с помощью</a:t>
            </a:r>
            <a:r>
              <a:rPr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технологии </a:t>
            </a:r>
            <a:r>
              <a:rPr lang="ru-RU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отчета в конце тренировки </a:t>
            </a:r>
            <a:r>
              <a:rPr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</a:p>
          <a:p>
            <a:pPr>
              <a:lnSpc>
                <a:spcPct val="115000"/>
              </a:lnSpc>
              <a:spcBef>
                <a:spcPts val="1200"/>
              </a:spcBef>
              <a:defRPr sz="1200">
                <a:solidFill>
                  <a:schemeClr val="accent3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pPr>
            <a:r>
              <a:rPr dirty="0"/>
              <a:t>и получать</a:t>
            </a:r>
            <a:r>
              <a:rPr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-RU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ценность гарантированного результата, экономии времени и формирования устойчивости спортивной привычки без усилий над собой </a:t>
            </a:r>
            <a:endParaRPr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41" name="Google Shape;107;p16" descr="Google Shape;107;p16"/>
          <p:cNvPicPr>
            <a:picLocks noChangeAspect="1"/>
          </p:cNvPicPr>
          <p:nvPr/>
        </p:nvPicPr>
        <p:blipFill>
          <a:blip r:embed="rId2"/>
          <a:srcRect l="25406"/>
          <a:stretch>
            <a:fillRect/>
          </a:stretch>
        </p:blipFill>
        <p:spPr>
          <a:xfrm>
            <a:off x="-1" y="0"/>
            <a:ext cx="9144002" cy="638481"/>
          </a:xfrm>
          <a:prstGeom prst="rect">
            <a:avLst/>
          </a:prstGeom>
          <a:ln w="12700">
            <a:miter lim="400000"/>
          </a:ln>
        </p:spPr>
      </p:pic>
      <p:sp>
        <p:nvSpPr>
          <p:cNvPr id="142" name="Google Shape;108;p16"/>
          <p:cNvSpPr txBox="1">
            <a:spLocks noGrp="1"/>
          </p:cNvSpPr>
          <p:nvPr>
            <p:ph type="sldNum" sz="quarter" idx="2"/>
          </p:nvPr>
        </p:nvSpPr>
        <p:spPr>
          <a:xfrm>
            <a:off x="8846365" y="4749851"/>
            <a:ext cx="259119" cy="3225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>
              <a:defRPr sz="900"/>
            </a:lvl1pPr>
          </a:lstStyle>
          <a:p>
            <a:fld id="{86CB4B4D-7CA3-9044-876B-883B54F8677D}" type="slidenum">
              <a:t>5</a:t>
            </a:fld>
            <a:endParaRPr/>
          </a:p>
        </p:txBody>
      </p:sp>
      <p:pic>
        <p:nvPicPr>
          <p:cNvPr id="143" name="putp_technologies_logo_violet.pngGoogle Shape;109;p16" descr="putp_technologies_logo_violet.pngGoogle Shape;109;p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6375" y="135487"/>
            <a:ext cx="1003603" cy="3842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14;p17"/>
          <p:cNvSpPr txBox="1">
            <a:spLocks noGrp="1"/>
          </p:cNvSpPr>
          <p:nvPr>
            <p:ph type="title"/>
          </p:nvPr>
        </p:nvSpPr>
        <p:spPr>
          <a:xfrm>
            <a:off x="456817" y="1543630"/>
            <a:ext cx="4655700" cy="579601"/>
          </a:xfrm>
          <a:prstGeom prst="rect">
            <a:avLst/>
          </a:prstGeom>
        </p:spPr>
        <p:txBody>
          <a:bodyPr lIns="58300" tIns="58300" rIns="58300" bIns="58300" anchor="t"/>
          <a:lstStyle>
            <a:lvl1pPr>
              <a:defRPr sz="3000"/>
            </a:lvl1pPr>
          </a:lstStyle>
          <a:p>
            <a:r>
              <a:t>РЕШЕНИЕ</a:t>
            </a:r>
          </a:p>
        </p:txBody>
      </p:sp>
      <p:sp>
        <p:nvSpPr>
          <p:cNvPr id="146" name="Google Shape;115;p17"/>
          <p:cNvSpPr txBox="1"/>
          <p:nvPr/>
        </p:nvSpPr>
        <p:spPr>
          <a:xfrm>
            <a:off x="456825" y="2111999"/>
            <a:ext cx="5512800" cy="24827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7750" tIns="77750" rIns="77750" bIns="77750">
            <a:spAutoFit/>
          </a:bodyPr>
          <a:lstStyle/>
          <a:p>
            <a:pPr marL="457200" indent="-317500">
              <a:lnSpc>
                <a:spcPct val="115000"/>
              </a:lnSpc>
              <a:spcBef>
                <a:spcPts val="1300"/>
              </a:spcBef>
              <a:buClr>
                <a:srgbClr val="8F00FF"/>
              </a:buClr>
              <a:buSzPts val="1400"/>
              <a:buFont typeface="Helvetica"/>
              <a:buChar char="●"/>
              <a:defRPr i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pPr>
            <a:r>
              <a:rPr lang="ru-RU" dirty="0"/>
              <a:t>Создание мобильного приложения </a:t>
            </a:r>
            <a:r>
              <a:rPr lang="ru-RU"/>
              <a:t>с </a:t>
            </a:r>
            <a:r>
              <a:rPr lang="ru-RU" smtClean="0"/>
              <a:t>использованием </a:t>
            </a:r>
            <a:r>
              <a:rPr lang="ru-RU" dirty="0"/>
              <a:t>технологии ИИ</a:t>
            </a:r>
          </a:p>
          <a:p>
            <a:pPr marL="457200" indent="-317500">
              <a:lnSpc>
                <a:spcPct val="115000"/>
              </a:lnSpc>
              <a:spcBef>
                <a:spcPts val="1300"/>
              </a:spcBef>
              <a:buClr>
                <a:srgbClr val="8F00FF"/>
              </a:buClr>
              <a:buSzPts val="1400"/>
              <a:buFont typeface="Helvetica"/>
              <a:buChar char="●"/>
              <a:defRPr i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pPr>
            <a:r>
              <a:rPr lang="ru-RU" dirty="0"/>
              <a:t>Формирование самоконтроля через блокировку телефона </a:t>
            </a:r>
            <a:endParaRPr dirty="0"/>
          </a:p>
          <a:p>
            <a:pPr marL="457200" indent="-317500">
              <a:lnSpc>
                <a:spcPct val="115000"/>
              </a:lnSpc>
              <a:buClr>
                <a:srgbClr val="8F00FF"/>
              </a:buClr>
              <a:buSzPts val="1400"/>
              <a:buFont typeface="Helvetica"/>
              <a:buChar char="●"/>
              <a:defRPr i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pPr>
            <a:r>
              <a:rPr lang="ru-RU" dirty="0"/>
              <a:t>Решение на рынке, которое не напоминает, а физически предотвращает пропуск тренировки через устройство</a:t>
            </a:r>
          </a:p>
          <a:p>
            <a:pPr marL="457200" indent="-317500">
              <a:lnSpc>
                <a:spcPct val="115000"/>
              </a:lnSpc>
              <a:buClr>
                <a:srgbClr val="8F00FF"/>
              </a:buClr>
              <a:buSzPts val="1400"/>
              <a:buFont typeface="Helvetica"/>
              <a:buChar char="●"/>
              <a:defRPr i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pPr>
            <a:r>
              <a:rPr lang="ru-RU" dirty="0"/>
              <a:t>Адаптация плана тренировок на основе данных о восстановлении </a:t>
            </a:r>
            <a:endParaRPr dirty="0"/>
          </a:p>
          <a:p>
            <a:pPr marL="457200" indent="-317500">
              <a:lnSpc>
                <a:spcPct val="115000"/>
              </a:lnSpc>
              <a:buClr>
                <a:srgbClr val="8F00FF"/>
              </a:buClr>
              <a:buSzPts val="1400"/>
              <a:buFont typeface="Helvetica"/>
              <a:buChar char="●"/>
              <a:defRPr i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pPr>
            <a:endParaRPr sz="1000" dirty="0"/>
          </a:p>
        </p:txBody>
      </p:sp>
      <p:sp>
        <p:nvSpPr>
          <p:cNvPr id="147" name="Google Shape;116;p17"/>
          <p:cNvSpPr txBox="1">
            <a:spLocks noGrp="1"/>
          </p:cNvSpPr>
          <p:nvPr>
            <p:ph type="body" sz="quarter" idx="1"/>
          </p:nvPr>
        </p:nvSpPr>
        <p:spPr>
          <a:xfrm>
            <a:off x="6022574" y="1833430"/>
            <a:ext cx="2664601" cy="2554012"/>
          </a:xfrm>
          <a:prstGeom prst="rect">
            <a:avLst/>
          </a:prstGeom>
          <a:ln w="9525">
            <a:solidFill>
              <a:srgbClr val="000000"/>
            </a:solidFill>
            <a:round/>
          </a:ln>
        </p:spPr>
        <p:txBody>
          <a:bodyPr lIns="58300" tIns="58300" rIns="58300" bIns="58300" anchor="ctr"/>
          <a:lstStyle/>
          <a:p>
            <a:pPr marL="0" indent="0" algn="ctr">
              <a:buSzTx/>
              <a:buNone/>
              <a:defRPr>
                <a:solidFill>
                  <a:srgbClr val="132C40"/>
                </a:solidFill>
              </a:defRPr>
            </a:pPr>
            <a:endParaRPr dirty="0"/>
          </a:p>
        </p:txBody>
      </p:sp>
      <p:pic>
        <p:nvPicPr>
          <p:cNvPr id="148" name="Google Shape;117;p17" descr="Google Shape;117;p17"/>
          <p:cNvPicPr>
            <a:picLocks noChangeAspect="1"/>
          </p:cNvPicPr>
          <p:nvPr/>
        </p:nvPicPr>
        <p:blipFill>
          <a:blip r:embed="rId2"/>
          <a:srcRect l="25406"/>
          <a:stretch>
            <a:fillRect/>
          </a:stretch>
        </p:blipFill>
        <p:spPr>
          <a:xfrm>
            <a:off x="-1" y="0"/>
            <a:ext cx="9144002" cy="638481"/>
          </a:xfrm>
          <a:prstGeom prst="rect">
            <a:avLst/>
          </a:prstGeom>
          <a:ln w="12700">
            <a:miter lim="400000"/>
          </a:ln>
        </p:spPr>
      </p:pic>
      <p:sp>
        <p:nvSpPr>
          <p:cNvPr id="149" name="Google Shape;118;p17"/>
          <p:cNvSpPr txBox="1">
            <a:spLocks noGrp="1"/>
          </p:cNvSpPr>
          <p:nvPr>
            <p:ph type="sldNum" sz="quarter" idx="2"/>
          </p:nvPr>
        </p:nvSpPr>
        <p:spPr>
          <a:xfrm>
            <a:off x="8846365" y="4749851"/>
            <a:ext cx="259119" cy="3225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>
              <a:defRPr sz="900"/>
            </a:lvl1pPr>
          </a:lstStyle>
          <a:p>
            <a:fld id="{86CB4B4D-7CA3-9044-876B-883B54F8677D}" type="slidenum">
              <a:t>6</a:t>
            </a:fld>
            <a:endParaRPr/>
          </a:p>
        </p:txBody>
      </p:sp>
      <p:pic>
        <p:nvPicPr>
          <p:cNvPr id="150" name="putp_technologies_logo_violet.pngGoogle Shape;119;p17" descr="putp_technologies_logo_violet.pngGoogle Shape;119;p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6375" y="135487"/>
            <a:ext cx="1003603" cy="3842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60BC233-4E67-E56B-D485-81FDDD90FBF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9625" y="835116"/>
            <a:ext cx="2876740" cy="4308384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24;p18"/>
          <p:cNvSpPr txBox="1">
            <a:spLocks noGrp="1"/>
          </p:cNvSpPr>
          <p:nvPr>
            <p:ph type="title"/>
          </p:nvPr>
        </p:nvSpPr>
        <p:spPr>
          <a:xfrm>
            <a:off x="675" y="655175"/>
            <a:ext cx="4655700" cy="579601"/>
          </a:xfrm>
          <a:prstGeom prst="rect">
            <a:avLst/>
          </a:prstGeom>
        </p:spPr>
        <p:txBody>
          <a:bodyPr lIns="58300" tIns="58300" rIns="58300" bIns="58300" anchor="t"/>
          <a:lstStyle>
            <a:lvl1pPr>
              <a:defRPr sz="3000"/>
            </a:lvl1pPr>
          </a:lstStyle>
          <a:p>
            <a:r>
              <a:rPr dirty="0"/>
              <a:t>РЕШЕНИЕ</a:t>
            </a:r>
          </a:p>
        </p:txBody>
      </p:sp>
      <p:pic>
        <p:nvPicPr>
          <p:cNvPr id="154" name="Google Shape;126;p18" descr="Google Shape;126;p18"/>
          <p:cNvPicPr>
            <a:picLocks noChangeAspect="1"/>
          </p:cNvPicPr>
          <p:nvPr/>
        </p:nvPicPr>
        <p:blipFill>
          <a:blip r:embed="rId2"/>
          <a:srcRect l="25406"/>
          <a:stretch>
            <a:fillRect/>
          </a:stretch>
        </p:blipFill>
        <p:spPr>
          <a:xfrm>
            <a:off x="-1" y="0"/>
            <a:ext cx="9144002" cy="638481"/>
          </a:xfrm>
          <a:prstGeom prst="rect">
            <a:avLst/>
          </a:prstGeom>
          <a:ln w="12700">
            <a:miter lim="400000"/>
          </a:ln>
        </p:spPr>
      </p:pic>
      <p:sp>
        <p:nvSpPr>
          <p:cNvPr id="155" name="Google Shape;127;p18"/>
          <p:cNvSpPr txBox="1">
            <a:spLocks noGrp="1"/>
          </p:cNvSpPr>
          <p:nvPr>
            <p:ph type="sldNum" sz="quarter" idx="2"/>
          </p:nvPr>
        </p:nvSpPr>
        <p:spPr>
          <a:xfrm>
            <a:off x="8846365" y="4749851"/>
            <a:ext cx="259119" cy="3225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>
              <a:defRPr sz="900"/>
            </a:lvl1pPr>
          </a:lstStyle>
          <a:p>
            <a:fld id="{86CB4B4D-7CA3-9044-876B-883B54F8677D}" type="slidenum">
              <a:t>7</a:t>
            </a:fld>
            <a:endParaRPr/>
          </a:p>
        </p:txBody>
      </p:sp>
      <p:pic>
        <p:nvPicPr>
          <p:cNvPr id="156" name="putp_technologies_logo_violet.pngGoogle Shape;128;p18" descr="putp_technologies_logo_violet.pngGoogle Shape;128;p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6375" y="135487"/>
            <a:ext cx="1003603" cy="384201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1158980441"/>
              </p:ext>
            </p:extLst>
          </p:nvPr>
        </p:nvGraphicFramePr>
        <p:xfrm>
          <a:off x="1608375" y="936343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33;p19"/>
          <p:cNvSpPr/>
          <p:nvPr/>
        </p:nvSpPr>
        <p:spPr>
          <a:xfrm>
            <a:off x="456817" y="1270143"/>
            <a:ext cx="1568401" cy="510601"/>
          </a:xfrm>
          <a:prstGeom prst="rect">
            <a:avLst/>
          </a:prstGeom>
          <a:solidFill>
            <a:srgbClr val="8F00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159" name="Google Shape;135;p19"/>
          <p:cNvSpPr txBox="1">
            <a:spLocks noGrp="1"/>
          </p:cNvSpPr>
          <p:nvPr>
            <p:ph type="title"/>
          </p:nvPr>
        </p:nvSpPr>
        <p:spPr>
          <a:xfrm>
            <a:off x="456817" y="1257880"/>
            <a:ext cx="4655700" cy="579601"/>
          </a:xfrm>
          <a:prstGeom prst="rect">
            <a:avLst/>
          </a:prstGeom>
        </p:spPr>
        <p:txBody>
          <a:bodyPr lIns="58300" tIns="58300" rIns="58300" bIns="58300" anchor="t"/>
          <a:lstStyle>
            <a:lvl1pPr>
              <a:defRPr sz="3000">
                <a:solidFill>
                  <a:srgbClr val="FFFFFF"/>
                </a:solidFill>
              </a:defRPr>
            </a:lvl1pPr>
          </a:lstStyle>
          <a:p>
            <a:r>
              <a:t>РЫНОК</a:t>
            </a:r>
          </a:p>
        </p:txBody>
      </p:sp>
      <p:sp>
        <p:nvSpPr>
          <p:cNvPr id="160" name="Google Shape;136;p19"/>
          <p:cNvSpPr txBox="1"/>
          <p:nvPr/>
        </p:nvSpPr>
        <p:spPr>
          <a:xfrm>
            <a:off x="457200" y="1971025"/>
            <a:ext cx="8029500" cy="30469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21899" tIns="121899" rIns="121899" bIns="121899">
            <a:spAutoFit/>
          </a:bodyPr>
          <a:lstStyle/>
          <a:p>
            <a:pPr>
              <a:defRPr sz="2100">
                <a:latin typeface="Raleway SemiBold"/>
                <a:ea typeface="Raleway SemiBold"/>
                <a:cs typeface="Raleway SemiBold"/>
                <a:sym typeface="Raleway SemiBold"/>
              </a:defRPr>
            </a:pPr>
            <a:r>
              <a:rPr dirty="0"/>
              <a:t>ОПИШИТЕ РЫНОК В 5 ПРЕДЛОЖЕНИЯХ?</a:t>
            </a:r>
            <a:endParaRPr sz="100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indent="-317500">
              <a:lnSpc>
                <a:spcPct val="115000"/>
              </a:lnSpc>
              <a:buClr>
                <a:srgbClr val="000000"/>
              </a:buClr>
              <a:buSzPts val="1400"/>
              <a:buAutoNum type="arabicPeriod"/>
              <a:defRPr i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pPr>
            <a:r>
              <a:rPr dirty="0"/>
              <a:t>Мы работаем на рынке B2C</a:t>
            </a:r>
            <a:r>
              <a:rPr lang="ru-RU" dirty="0"/>
              <a:t>, с перспективой выхода на </a:t>
            </a:r>
            <a:r>
              <a:rPr lang="en-GB" dirty="0"/>
              <a:t>B2B</a:t>
            </a:r>
            <a:endParaRPr dirty="0"/>
          </a:p>
          <a:p>
            <a:pPr marL="457200" indent="-317500">
              <a:lnSpc>
                <a:spcPct val="115000"/>
              </a:lnSpc>
              <a:buClr>
                <a:srgbClr val="000000"/>
              </a:buClr>
              <a:buSzPts val="1400"/>
              <a:buAutoNum type="arabicPeriod"/>
              <a:defRPr i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pPr>
            <a:r>
              <a:rPr lang="ru-RU" dirty="0"/>
              <a:t>Размер нашей ЦА- 1,5-2 млн человек в РФ</a:t>
            </a:r>
            <a:endParaRPr dirty="0"/>
          </a:p>
          <a:p>
            <a:pPr marL="457200" indent="-317500">
              <a:lnSpc>
                <a:spcPct val="115000"/>
              </a:lnSpc>
              <a:buClr>
                <a:srgbClr val="000000"/>
              </a:buClr>
              <a:buSzPts val="1400"/>
              <a:buAutoNum type="arabicPeriod"/>
              <a:defRPr i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pPr>
            <a:r>
              <a:rPr lang="ru-RU" dirty="0"/>
              <a:t>Стоимость нашего решения составит 299 руб- ежемесячная подписка; </a:t>
            </a:r>
            <a:r>
              <a:rPr lang="ru-RU" dirty="0" err="1"/>
              <a:t>199руб</a:t>
            </a:r>
            <a:r>
              <a:rPr lang="ru-RU" dirty="0"/>
              <a:t>- годовой абонемент. Итого- 2388 руб в год. </a:t>
            </a:r>
          </a:p>
          <a:p>
            <a:pPr marL="457200" indent="-317500">
              <a:lnSpc>
                <a:spcPct val="115000"/>
              </a:lnSpc>
              <a:buClr>
                <a:srgbClr val="000000"/>
              </a:buClr>
              <a:buSzPts val="1400"/>
              <a:buAutoNum type="arabicPeriod"/>
              <a:defRPr i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pPr>
            <a:r>
              <a:rPr lang="ru-RU" dirty="0"/>
              <a:t>В первый год прогнозируем охват 0,8% от ядра ЦА- 12.000-16.000 платящих пользователей </a:t>
            </a:r>
          </a:p>
          <a:p>
            <a:pPr marL="457200" indent="-317500">
              <a:lnSpc>
                <a:spcPct val="115000"/>
              </a:lnSpc>
              <a:buClr>
                <a:srgbClr val="000000"/>
              </a:buClr>
              <a:buSzPts val="1400"/>
              <a:buAutoNum type="arabicPeriod"/>
              <a:defRPr i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pPr>
            <a:r>
              <a:rPr lang="ru-RU" dirty="0"/>
              <a:t>Годовой доход: 28-38 млн </a:t>
            </a:r>
            <a:r>
              <a:rPr lang="ru-RU" dirty="0" smtClean="0"/>
              <a:t>рублей</a:t>
            </a:r>
          </a:p>
          <a:p>
            <a:pPr marL="139700">
              <a:lnSpc>
                <a:spcPct val="115000"/>
              </a:lnSpc>
              <a:buClr>
                <a:srgbClr val="000000"/>
              </a:buClr>
              <a:buSzPts val="1400"/>
              <a:defRPr i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pPr>
            <a:endParaRPr lang="ru-RU" dirty="0" smtClean="0"/>
          </a:p>
          <a:p>
            <a:pPr marL="139700">
              <a:lnSpc>
                <a:spcPct val="115000"/>
              </a:lnSpc>
              <a:buClr>
                <a:srgbClr val="000000"/>
              </a:buClr>
              <a:buSzPts val="1400"/>
              <a:defRPr i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pPr>
            <a:r>
              <a:rPr lang="en-US" dirty="0" smtClean="0"/>
              <a:t>P.s </a:t>
            </a:r>
            <a:r>
              <a:rPr lang="ru-RU" dirty="0" smtClean="0"/>
              <a:t>более подробный подсчет можете увидеть в бизнес - модели</a:t>
            </a:r>
            <a:endParaRPr dirty="0"/>
          </a:p>
          <a:p>
            <a:pPr marL="457200" indent="-317500">
              <a:lnSpc>
                <a:spcPct val="115000"/>
              </a:lnSpc>
              <a:buClr>
                <a:srgbClr val="000000"/>
              </a:buClr>
              <a:buSzPts val="1400"/>
              <a:buAutoNum type="arabicPeriod"/>
              <a:defRPr i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pPr>
            <a:endParaRPr dirty="0"/>
          </a:p>
        </p:txBody>
      </p:sp>
      <p:pic>
        <p:nvPicPr>
          <p:cNvPr id="161" name="Google Shape;137;p19" descr="Google Shape;137;p19"/>
          <p:cNvPicPr>
            <a:picLocks noChangeAspect="1"/>
          </p:cNvPicPr>
          <p:nvPr/>
        </p:nvPicPr>
        <p:blipFill>
          <a:blip r:embed="rId2"/>
          <a:srcRect l="25406"/>
          <a:stretch>
            <a:fillRect/>
          </a:stretch>
        </p:blipFill>
        <p:spPr>
          <a:xfrm>
            <a:off x="-1" y="0"/>
            <a:ext cx="9144002" cy="638481"/>
          </a:xfrm>
          <a:prstGeom prst="rect">
            <a:avLst/>
          </a:prstGeom>
          <a:ln w="12700">
            <a:miter lim="400000"/>
          </a:ln>
        </p:spPr>
      </p:pic>
      <p:sp>
        <p:nvSpPr>
          <p:cNvPr id="162" name="Google Shape;138;p19"/>
          <p:cNvSpPr txBox="1">
            <a:spLocks noGrp="1"/>
          </p:cNvSpPr>
          <p:nvPr>
            <p:ph type="sldNum" sz="quarter" idx="2"/>
          </p:nvPr>
        </p:nvSpPr>
        <p:spPr>
          <a:xfrm>
            <a:off x="8846365" y="4749851"/>
            <a:ext cx="259119" cy="3225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>
              <a:defRPr sz="900"/>
            </a:lvl1pPr>
          </a:lstStyle>
          <a:p>
            <a:fld id="{86CB4B4D-7CA3-9044-876B-883B54F8677D}" type="slidenum">
              <a:t>8</a:t>
            </a:fld>
            <a:endParaRPr/>
          </a:p>
        </p:txBody>
      </p:sp>
      <p:pic>
        <p:nvPicPr>
          <p:cNvPr id="163" name="putp_technologies_logo_violet.pngGoogle Shape;139;p19" descr="putp_technologies_logo_violet.pngGoogle Shape;139;p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6375" y="135487"/>
            <a:ext cx="1003603" cy="3842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44;p20"/>
          <p:cNvSpPr/>
          <p:nvPr/>
        </p:nvSpPr>
        <p:spPr>
          <a:xfrm>
            <a:off x="456825" y="1270149"/>
            <a:ext cx="2846702" cy="510601"/>
          </a:xfrm>
          <a:prstGeom prst="rect">
            <a:avLst/>
          </a:prstGeom>
          <a:solidFill>
            <a:srgbClr val="8F00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166" name="Google Shape;145;p20"/>
          <p:cNvSpPr txBox="1"/>
          <p:nvPr/>
        </p:nvSpPr>
        <p:spPr>
          <a:xfrm>
            <a:off x="488944" y="2340287"/>
            <a:ext cx="6936600" cy="2643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/>
          <a:p>
            <a:pPr marL="457200" indent="-317500">
              <a:lnSpc>
                <a:spcPct val="115000"/>
              </a:lnSpc>
              <a:buClr>
                <a:srgbClr val="8F00FF"/>
              </a:buClr>
              <a:buSzPts val="1400"/>
              <a:buFont typeface="Helvetica"/>
              <a:buChar char="●"/>
              <a:defRPr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defRPr>
            </a:pPr>
            <a:r>
              <a:rPr lang="en-GB" dirty="0"/>
              <a:t>KeepFit</a:t>
            </a:r>
            <a:r>
              <a:rPr lang="ru-RU" dirty="0"/>
              <a:t>, </a:t>
            </a:r>
            <a:r>
              <a:rPr lang="en-GB" dirty="0" err="1"/>
              <a:t>Zojy</a:t>
            </a:r>
            <a:r>
              <a:rPr lang="en-GB" dirty="0"/>
              <a:t> Fit, </a:t>
            </a:r>
            <a:r>
              <a:rPr lang="ru-RU" dirty="0"/>
              <a:t>Яндекс здоровье+Яндекс питание, </a:t>
            </a:r>
            <a:r>
              <a:rPr lang="en-GB" dirty="0"/>
              <a:t>Google Fit+Google Food Coach </a:t>
            </a:r>
            <a:endParaRPr dirty="0"/>
          </a:p>
          <a:p>
            <a:pPr marL="457200" indent="-317500">
              <a:lnSpc>
                <a:spcPct val="115000"/>
              </a:lnSpc>
              <a:buClr>
                <a:srgbClr val="8F00FF"/>
              </a:buClr>
              <a:buSzPts val="1400"/>
              <a:buFont typeface="Helvetica"/>
              <a:buChar char="●"/>
              <a:defRPr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defRPr>
            </a:pPr>
            <a:r>
              <a:rPr lang="ru-RU" dirty="0">
                <a:solidFill>
                  <a:schemeClr val="tx1"/>
                </a:solidFill>
              </a:rPr>
              <a:t>Наше преимущество: </a:t>
            </a:r>
          </a:p>
          <a:p>
            <a:pPr marL="457200" indent="-317500">
              <a:lnSpc>
                <a:spcPct val="115000"/>
              </a:lnSpc>
              <a:buClr>
                <a:srgbClr val="8F00FF"/>
              </a:buClr>
              <a:buSzPts val="1400"/>
              <a:buFont typeface="Helvetica"/>
              <a:buChar char="●"/>
              <a:defRPr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defRPr>
            </a:pPr>
            <a:r>
              <a:rPr lang="ru-RU" dirty="0"/>
              <a:t>Полностью автоматизированная система контроля концентрации внимания пользователя </a:t>
            </a:r>
          </a:p>
          <a:p>
            <a:pPr marL="457200" indent="-317500">
              <a:lnSpc>
                <a:spcPct val="115000"/>
              </a:lnSpc>
              <a:buClr>
                <a:srgbClr val="8F00FF"/>
              </a:buClr>
              <a:buSzPts val="1400"/>
              <a:buFont typeface="Helvetica"/>
              <a:buChar char="●"/>
              <a:defRPr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defRPr>
            </a:pPr>
            <a:r>
              <a:rPr lang="ru-RU" dirty="0"/>
              <a:t>Интеграция со встроенными функциями </a:t>
            </a:r>
            <a:r>
              <a:rPr lang="ru-RU" dirty="0" err="1"/>
              <a:t>смартфона</a:t>
            </a:r>
            <a:r>
              <a:rPr lang="ru-RU" dirty="0"/>
              <a:t> для измерения шагов и пульса </a:t>
            </a:r>
          </a:p>
          <a:p>
            <a:pPr marL="457200" indent="-317500">
              <a:lnSpc>
                <a:spcPct val="115000"/>
              </a:lnSpc>
              <a:buClr>
                <a:srgbClr val="8F00FF"/>
              </a:buClr>
              <a:buSzPts val="1400"/>
              <a:buFont typeface="Helvetica"/>
              <a:buChar char="●"/>
              <a:defRPr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defRPr>
            </a:pPr>
            <a:r>
              <a:rPr lang="ru-RU" dirty="0"/>
              <a:t>Возможность временной блокировки устройства до окончания занятия </a:t>
            </a:r>
          </a:p>
          <a:p>
            <a:pPr marL="457200" indent="-317500">
              <a:lnSpc>
                <a:spcPct val="115000"/>
              </a:lnSpc>
              <a:buClr>
                <a:srgbClr val="8F00FF"/>
              </a:buClr>
              <a:buSzPts val="1400"/>
              <a:buFont typeface="Helvetica"/>
              <a:buChar char="●"/>
              <a:defRPr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defRPr>
            </a:pPr>
            <a:r>
              <a:rPr lang="ru-RU" dirty="0"/>
              <a:t>Простота использования и доступная цена </a:t>
            </a:r>
            <a:endParaRPr dirty="0"/>
          </a:p>
        </p:txBody>
      </p:sp>
      <p:sp>
        <p:nvSpPr>
          <p:cNvPr id="167" name="Google Shape;146;p20"/>
          <p:cNvSpPr txBox="1">
            <a:spLocks noGrp="1"/>
          </p:cNvSpPr>
          <p:nvPr>
            <p:ph type="title"/>
          </p:nvPr>
        </p:nvSpPr>
        <p:spPr>
          <a:xfrm>
            <a:off x="456824" y="1235649"/>
            <a:ext cx="2846702" cy="579601"/>
          </a:xfrm>
          <a:prstGeom prst="rect">
            <a:avLst/>
          </a:prstGeom>
        </p:spPr>
        <p:txBody>
          <a:bodyPr lIns="58300" tIns="58300" rIns="58300" bIns="58300" anchor="t"/>
          <a:lstStyle>
            <a:lvl1pPr>
              <a:defRPr sz="3000">
                <a:solidFill>
                  <a:srgbClr val="FFFFFF"/>
                </a:solidFill>
              </a:defRPr>
            </a:lvl1pPr>
          </a:lstStyle>
          <a:p>
            <a:r>
              <a:t>КОНКУРЕНТЫ</a:t>
            </a:r>
          </a:p>
        </p:txBody>
      </p:sp>
      <p:pic>
        <p:nvPicPr>
          <p:cNvPr id="168" name="Google Shape;147;p20" descr="Google Shape;147;p20"/>
          <p:cNvPicPr>
            <a:picLocks noChangeAspect="1"/>
          </p:cNvPicPr>
          <p:nvPr/>
        </p:nvPicPr>
        <p:blipFill>
          <a:blip r:embed="rId2"/>
          <a:srcRect l="25406"/>
          <a:stretch>
            <a:fillRect/>
          </a:stretch>
        </p:blipFill>
        <p:spPr>
          <a:xfrm>
            <a:off x="-1" y="0"/>
            <a:ext cx="9144002" cy="638481"/>
          </a:xfrm>
          <a:prstGeom prst="rect">
            <a:avLst/>
          </a:prstGeom>
          <a:ln w="12700">
            <a:miter lim="400000"/>
          </a:ln>
        </p:spPr>
      </p:pic>
      <p:sp>
        <p:nvSpPr>
          <p:cNvPr id="169" name="Google Shape;148;p20"/>
          <p:cNvSpPr txBox="1">
            <a:spLocks noGrp="1"/>
          </p:cNvSpPr>
          <p:nvPr>
            <p:ph type="sldNum" sz="quarter" idx="2"/>
          </p:nvPr>
        </p:nvSpPr>
        <p:spPr>
          <a:xfrm>
            <a:off x="8846365" y="4749851"/>
            <a:ext cx="259119" cy="3225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>
              <a:defRPr sz="900"/>
            </a:lvl1pPr>
          </a:lstStyle>
          <a:p>
            <a:fld id="{86CB4B4D-7CA3-9044-876B-883B54F8677D}" type="slidenum">
              <a:t>9</a:t>
            </a:fld>
            <a:endParaRPr/>
          </a:p>
        </p:txBody>
      </p:sp>
      <p:pic>
        <p:nvPicPr>
          <p:cNvPr id="170" name="putp_technologies_logo_violet.pngGoogle Shape;149;p20" descr="putp_technologies_logo_violet.pngGoogle Shape;149;p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6375" y="135487"/>
            <a:ext cx="1003603" cy="3842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44;p20"/>
          <p:cNvSpPr/>
          <p:nvPr/>
        </p:nvSpPr>
        <p:spPr>
          <a:xfrm>
            <a:off x="456825" y="1270149"/>
            <a:ext cx="3604966" cy="510601"/>
          </a:xfrm>
          <a:prstGeom prst="rect">
            <a:avLst/>
          </a:prstGeom>
          <a:solidFill>
            <a:srgbClr val="8F00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166" name="Google Shape;145;p20"/>
          <p:cNvSpPr txBox="1"/>
          <p:nvPr/>
        </p:nvSpPr>
        <p:spPr>
          <a:xfrm>
            <a:off x="456823" y="2081869"/>
            <a:ext cx="6936600" cy="22356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/>
          <a:p>
            <a:pPr>
              <a:lnSpc>
                <a:spcPct val="115000"/>
              </a:lnSpc>
              <a:defRPr sz="1300" b="1">
                <a:latin typeface="Raleway"/>
                <a:ea typeface="Raleway"/>
                <a:cs typeface="Raleway"/>
                <a:sym typeface="Raleway"/>
              </a:defRPr>
            </a:pPr>
            <a:r>
              <a:rPr lang="ru-RU" dirty="0"/>
              <a:t>БИЗНЕС-МОДЕЛЬ*</a:t>
            </a:r>
            <a:r>
              <a:rPr lang="ru-RU" dirty="0">
                <a:latin typeface="Raleway SemiBold"/>
                <a:ea typeface="Raleway SemiBold"/>
                <a:cs typeface="Raleway SemiBold"/>
                <a:sym typeface="Raleway SemiBold"/>
              </a:rPr>
              <a:t> - Подписка+ Абонемент </a:t>
            </a:r>
            <a:endParaRPr lang="ru-RU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>
              <a:lnSpc>
                <a:spcPct val="115000"/>
              </a:lnSpc>
              <a:defRPr sz="1300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defRPr>
            </a:pPr>
            <a:endParaRPr lang="ru-RU" dirty="0"/>
          </a:p>
          <a:p>
            <a:pPr marL="457200" indent="-311150">
              <a:lnSpc>
                <a:spcPct val="115000"/>
              </a:lnSpc>
              <a:buClr>
                <a:srgbClr val="8F00FF"/>
              </a:buClr>
              <a:buSzPts val="1300"/>
              <a:buFont typeface="Helvetica"/>
              <a:buChar char="●"/>
              <a:defRPr sz="1300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defRPr>
            </a:pPr>
            <a:r>
              <a:rPr lang="ru-RU" dirty="0"/>
              <a:t>Что продаем?- Подписка на мобильное приложение с функцией «принудительной мотивации»</a:t>
            </a:r>
          </a:p>
          <a:p>
            <a:pPr marL="457200" indent="-311150">
              <a:lnSpc>
                <a:spcPct val="115000"/>
              </a:lnSpc>
              <a:buClr>
                <a:srgbClr val="8F00FF"/>
              </a:buClr>
              <a:buSzPts val="1300"/>
              <a:buFont typeface="Helvetica"/>
              <a:buChar char="●"/>
              <a:defRPr sz="1300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defRPr>
            </a:pPr>
            <a:r>
              <a:rPr lang="ru-RU" dirty="0"/>
              <a:t>Кому продаем?-Люди с лишним весом, начинающие ЗОЖ, </a:t>
            </a:r>
            <a:r>
              <a:rPr lang="ru-RU" dirty="0" err="1"/>
              <a:t>фрилансеры</a:t>
            </a:r>
            <a:r>
              <a:rPr lang="ru-RU" dirty="0"/>
              <a:t> с нарушенным графиком</a:t>
            </a:r>
          </a:p>
          <a:p>
            <a:pPr marL="457200" indent="-311150">
              <a:lnSpc>
                <a:spcPct val="115000"/>
              </a:lnSpc>
              <a:buClr>
                <a:srgbClr val="8F00FF"/>
              </a:buClr>
              <a:buSzPts val="1300"/>
              <a:buFont typeface="Helvetica"/>
              <a:buChar char="●"/>
              <a:defRPr sz="1300"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defRPr>
            </a:pPr>
            <a:r>
              <a:rPr lang="ru-RU" dirty="0"/>
              <a:t>Какую пользу и выгоду получает клиент?- Формирование спортивной привычки через технологию принудительной мотивации, экономя время и силы на борьбу с ленью </a:t>
            </a:r>
          </a:p>
        </p:txBody>
      </p:sp>
      <p:sp>
        <p:nvSpPr>
          <p:cNvPr id="167" name="Google Shape;146;p20"/>
          <p:cNvSpPr txBox="1">
            <a:spLocks noGrp="1"/>
          </p:cNvSpPr>
          <p:nvPr>
            <p:ph type="title"/>
          </p:nvPr>
        </p:nvSpPr>
        <p:spPr>
          <a:xfrm>
            <a:off x="456823" y="1235649"/>
            <a:ext cx="6295160" cy="593151"/>
          </a:xfrm>
          <a:prstGeom prst="rect">
            <a:avLst/>
          </a:prstGeom>
        </p:spPr>
        <p:txBody>
          <a:bodyPr lIns="58300" tIns="58300" rIns="58300" bIns="58300" anchor="t">
            <a:normAutofit/>
          </a:bodyPr>
          <a:lstStyle>
            <a:lvl1pPr>
              <a:defRPr sz="3000">
                <a:solidFill>
                  <a:srgbClr val="FFFFFF"/>
                </a:solidFill>
              </a:defRPr>
            </a:lvl1pPr>
          </a:lstStyle>
          <a:p>
            <a:r>
              <a:rPr lang="ru-RU" dirty="0"/>
              <a:t>БИЗНЕС-МОДЕЛЬ</a:t>
            </a:r>
            <a:endParaRPr dirty="0"/>
          </a:p>
        </p:txBody>
      </p:sp>
      <p:pic>
        <p:nvPicPr>
          <p:cNvPr id="168" name="Google Shape;147;p20" descr="Google Shape;147;p20"/>
          <p:cNvPicPr>
            <a:picLocks noChangeAspect="1"/>
          </p:cNvPicPr>
          <p:nvPr/>
        </p:nvPicPr>
        <p:blipFill>
          <a:blip r:embed="rId2"/>
          <a:srcRect l="25406"/>
          <a:stretch>
            <a:fillRect/>
          </a:stretch>
        </p:blipFill>
        <p:spPr>
          <a:xfrm>
            <a:off x="-1" y="0"/>
            <a:ext cx="9144002" cy="638481"/>
          </a:xfrm>
          <a:prstGeom prst="rect">
            <a:avLst/>
          </a:prstGeom>
          <a:ln w="12700">
            <a:miter lim="400000"/>
          </a:ln>
        </p:spPr>
      </p:pic>
      <p:sp>
        <p:nvSpPr>
          <p:cNvPr id="169" name="Google Shape;148;p20"/>
          <p:cNvSpPr txBox="1">
            <a:spLocks noGrp="1"/>
          </p:cNvSpPr>
          <p:nvPr>
            <p:ph type="sldNum" sz="quarter" idx="2"/>
          </p:nvPr>
        </p:nvSpPr>
        <p:spPr>
          <a:xfrm>
            <a:off x="8846365" y="4749851"/>
            <a:ext cx="259119" cy="3225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>
              <a:defRPr sz="900"/>
            </a:lvl1pPr>
          </a:lstStyle>
          <a:p>
            <a:fld id="{86CB4B4D-7CA3-9044-876B-883B54F8677D}" type="slidenum">
              <a:t>10</a:t>
            </a:fld>
            <a:endParaRPr/>
          </a:p>
        </p:txBody>
      </p:sp>
      <p:pic>
        <p:nvPicPr>
          <p:cNvPr id="170" name="putp_technologies_logo_violet.pngGoogle Shape;149;p20" descr="putp_technologies_logo_violet.pngGoogle Shape;149;p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6375" y="135487"/>
            <a:ext cx="1003603" cy="384201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Рисунок 8" descr="http://qrcoder.ru/code/?https%3A%2F%2Fdisk.yandex.ru%2Fi%2F31YDzM0wHwWaew&amp;4&amp;0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1590" y="638481"/>
            <a:ext cx="2012411" cy="19980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89745233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65;p22"/>
          <p:cNvSpPr txBox="1">
            <a:spLocks noGrp="1"/>
          </p:cNvSpPr>
          <p:nvPr>
            <p:ph type="title"/>
          </p:nvPr>
        </p:nvSpPr>
        <p:spPr>
          <a:xfrm>
            <a:off x="456817" y="1257880"/>
            <a:ext cx="4655700" cy="600301"/>
          </a:xfrm>
          <a:prstGeom prst="rect">
            <a:avLst/>
          </a:prstGeom>
        </p:spPr>
        <p:txBody>
          <a:bodyPr/>
          <a:lstStyle>
            <a:lvl1pPr>
              <a:defRPr b="1">
                <a:latin typeface="Raleway"/>
                <a:ea typeface="Raleway"/>
                <a:cs typeface="Raleway"/>
                <a:sym typeface="Raleway"/>
              </a:defRPr>
            </a:lvl1pPr>
          </a:lstStyle>
          <a:p>
            <a:r>
              <a:t>ТЕКУЩИЕ РЕЗУЛЬТАТЫ</a:t>
            </a:r>
          </a:p>
        </p:txBody>
      </p:sp>
      <p:sp>
        <p:nvSpPr>
          <p:cNvPr id="181" name="Google Shape;166;p22"/>
          <p:cNvSpPr txBox="1">
            <a:spLocks noGrp="1"/>
          </p:cNvSpPr>
          <p:nvPr>
            <p:ph type="body" sz="quarter" idx="1"/>
          </p:nvPr>
        </p:nvSpPr>
        <p:spPr>
          <a:xfrm>
            <a:off x="456824" y="2072106"/>
            <a:ext cx="7089900" cy="2677746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0" indent="0">
              <a:buSzTx/>
              <a:buNone/>
              <a:defRPr sz="1400" i="1"/>
            </a:lvl1pPr>
          </a:lstStyle>
          <a:p>
            <a:pPr marL="342900" indent="-342900">
              <a:buAutoNum type="arabicPeriod"/>
            </a:pPr>
            <a:r>
              <a:rPr lang="ru-RU" sz="1900" dirty="0"/>
              <a:t>Сформирована команда </a:t>
            </a:r>
          </a:p>
          <a:p>
            <a:pPr marL="342900" indent="-342900">
              <a:buAutoNum type="arabicPeriod"/>
            </a:pPr>
            <a:r>
              <a:rPr lang="ru-RU" sz="1900" dirty="0"/>
              <a:t>Разработана концепции </a:t>
            </a:r>
            <a:r>
              <a:rPr lang="ru-RU" sz="1900" dirty="0" err="1"/>
              <a:t>стартапа</a:t>
            </a:r>
            <a:r>
              <a:rPr lang="ru-RU" sz="1900" dirty="0"/>
              <a:t> </a:t>
            </a:r>
          </a:p>
          <a:p>
            <a:pPr marL="342900" indent="-342900">
              <a:buAutoNum type="arabicPeriod"/>
            </a:pPr>
            <a:r>
              <a:rPr lang="ru-RU" sz="1900" dirty="0" smtClean="0"/>
              <a:t>Проведены глубинные </a:t>
            </a:r>
            <a:r>
              <a:rPr lang="ru-RU" sz="1900" dirty="0"/>
              <a:t>интервью для определения конкретной ЦА</a:t>
            </a:r>
          </a:p>
          <a:p>
            <a:pPr marL="342900" indent="-342900">
              <a:buAutoNum type="arabicPeriod"/>
            </a:pPr>
            <a:r>
              <a:rPr lang="ru-RU" sz="1900" dirty="0"/>
              <a:t>Проведен анализ конкурентов </a:t>
            </a:r>
          </a:p>
          <a:p>
            <a:pPr marL="342900" indent="-342900">
              <a:buAutoNum type="arabicPeriod"/>
            </a:pPr>
            <a:r>
              <a:rPr lang="ru-RU" sz="1900" dirty="0"/>
              <a:t>Определена ниша </a:t>
            </a:r>
          </a:p>
          <a:p>
            <a:pPr marL="342900" indent="-342900">
              <a:buAutoNum type="arabicPeriod"/>
            </a:pPr>
            <a:r>
              <a:rPr lang="ru-RU" sz="1900" dirty="0"/>
              <a:t>Найдены потенциальные партнеры </a:t>
            </a:r>
          </a:p>
          <a:p>
            <a:pPr marL="342900" indent="-342900">
              <a:buAutoNum type="arabicPeriod"/>
            </a:pPr>
            <a:r>
              <a:rPr lang="ru-RU" sz="1900" dirty="0"/>
              <a:t>Проведена проверка гипотез </a:t>
            </a:r>
            <a:r>
              <a:rPr lang="ru-RU" sz="1900" dirty="0" smtClean="0"/>
              <a:t>через </a:t>
            </a:r>
            <a:r>
              <a:rPr lang="ru-RU" sz="1900" dirty="0"/>
              <a:t>опрос </a:t>
            </a:r>
          </a:p>
          <a:p>
            <a:pPr marL="342900" indent="-342900">
              <a:buAutoNum type="arabicPeriod"/>
            </a:pPr>
            <a:r>
              <a:rPr lang="ru-RU" sz="1900" dirty="0"/>
              <a:t>Началась разработка дизайна интерфейса приложения</a:t>
            </a:r>
            <a:endParaRPr dirty="0"/>
          </a:p>
        </p:txBody>
      </p:sp>
      <p:pic>
        <p:nvPicPr>
          <p:cNvPr id="182" name="Google Shape;167;p22" descr="Google Shape;167;p22"/>
          <p:cNvPicPr>
            <a:picLocks noChangeAspect="1"/>
          </p:cNvPicPr>
          <p:nvPr/>
        </p:nvPicPr>
        <p:blipFill>
          <a:blip r:embed="rId2"/>
          <a:srcRect l="25406"/>
          <a:stretch>
            <a:fillRect/>
          </a:stretch>
        </p:blipFill>
        <p:spPr>
          <a:xfrm>
            <a:off x="-1" y="0"/>
            <a:ext cx="9144002" cy="638481"/>
          </a:xfrm>
          <a:prstGeom prst="rect">
            <a:avLst/>
          </a:prstGeom>
          <a:ln w="12700">
            <a:miter lim="400000"/>
          </a:ln>
        </p:spPr>
      </p:pic>
      <p:sp>
        <p:nvSpPr>
          <p:cNvPr id="183" name="Google Shape;168;p22"/>
          <p:cNvSpPr txBox="1">
            <a:spLocks noGrp="1"/>
          </p:cNvSpPr>
          <p:nvPr>
            <p:ph type="sldNum" sz="quarter" idx="2"/>
          </p:nvPr>
        </p:nvSpPr>
        <p:spPr>
          <a:xfrm>
            <a:off x="8791224" y="4749851"/>
            <a:ext cx="314260" cy="3225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>
              <a:defRPr sz="900"/>
            </a:lvl1pPr>
          </a:lstStyle>
          <a:p>
            <a:fld id="{86CB4B4D-7CA3-9044-876B-883B54F8677D}" type="slidenum">
              <a:t>11</a:t>
            </a:fld>
            <a:endParaRPr/>
          </a:p>
        </p:txBody>
      </p:sp>
      <p:pic>
        <p:nvPicPr>
          <p:cNvPr id="184" name="putp_technologies_logo_violet.pngGoogle Shape;169;p22" descr="putp_technologies_logo_violet.pngGoogle Shape;169;p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6375" y="135487"/>
            <a:ext cx="1003603" cy="3842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74;p23"/>
          <p:cNvSpPr txBox="1">
            <a:spLocks noGrp="1"/>
          </p:cNvSpPr>
          <p:nvPr>
            <p:ph type="title"/>
          </p:nvPr>
        </p:nvSpPr>
        <p:spPr>
          <a:xfrm>
            <a:off x="13343" y="638481"/>
            <a:ext cx="4655700" cy="646500"/>
          </a:xfrm>
          <a:prstGeom prst="rect">
            <a:avLst/>
          </a:prstGeom>
        </p:spPr>
        <p:txBody>
          <a:bodyPr/>
          <a:lstStyle>
            <a:lvl1pPr>
              <a:defRPr sz="3000"/>
            </a:lvl1pPr>
          </a:lstStyle>
          <a:p>
            <a:r>
              <a:rPr dirty="0"/>
              <a:t>КОМАНДА СТАРТАПА</a:t>
            </a:r>
          </a:p>
        </p:txBody>
      </p:sp>
      <p:pic>
        <p:nvPicPr>
          <p:cNvPr id="192" name="Google Shape;178;p23" descr="Google Shape;178;p23"/>
          <p:cNvPicPr>
            <a:picLocks noChangeAspect="1"/>
          </p:cNvPicPr>
          <p:nvPr/>
        </p:nvPicPr>
        <p:blipFill>
          <a:blip r:embed="rId2"/>
          <a:srcRect l="25406"/>
          <a:stretch>
            <a:fillRect/>
          </a:stretch>
        </p:blipFill>
        <p:spPr>
          <a:xfrm>
            <a:off x="-1" y="0"/>
            <a:ext cx="9144002" cy="638481"/>
          </a:xfrm>
          <a:prstGeom prst="rect">
            <a:avLst/>
          </a:prstGeom>
          <a:ln w="12700">
            <a:miter lim="400000"/>
          </a:ln>
        </p:spPr>
      </p:pic>
      <p:sp>
        <p:nvSpPr>
          <p:cNvPr id="193" name="Google Shape;179;p23"/>
          <p:cNvSpPr txBox="1">
            <a:spLocks noGrp="1"/>
          </p:cNvSpPr>
          <p:nvPr>
            <p:ph type="sldNum" sz="quarter" idx="2"/>
          </p:nvPr>
        </p:nvSpPr>
        <p:spPr>
          <a:xfrm>
            <a:off x="8782797" y="4749851"/>
            <a:ext cx="322687" cy="3225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>
              <a:defRPr sz="900"/>
            </a:lvl1pPr>
          </a:lstStyle>
          <a:p>
            <a:fld id="{86CB4B4D-7CA3-9044-876B-883B54F8677D}" type="slidenum">
              <a:t>12</a:t>
            </a:fld>
            <a:endParaRPr/>
          </a:p>
        </p:txBody>
      </p:sp>
      <p:pic>
        <p:nvPicPr>
          <p:cNvPr id="194" name="putp_technologies_logo_violet.pngGoogle Shape;180;p23" descr="putp_technologies_logo_violet.pngGoogle Shape;180;p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6375" y="135487"/>
            <a:ext cx="1003603" cy="384201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2415782381"/>
              </p:ext>
            </p:extLst>
          </p:nvPr>
        </p:nvGraphicFramePr>
        <p:xfrm>
          <a:off x="13344" y="655175"/>
          <a:ext cx="9092140" cy="44883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74;p23"/>
          <p:cNvSpPr txBox="1">
            <a:spLocks noGrp="1"/>
          </p:cNvSpPr>
          <p:nvPr>
            <p:ph type="title"/>
          </p:nvPr>
        </p:nvSpPr>
        <p:spPr>
          <a:xfrm>
            <a:off x="-1" y="638481"/>
            <a:ext cx="4655700" cy="646500"/>
          </a:xfrm>
          <a:prstGeom prst="rect">
            <a:avLst/>
          </a:prstGeom>
        </p:spPr>
        <p:txBody>
          <a:bodyPr/>
          <a:lstStyle>
            <a:lvl1pPr>
              <a:defRPr sz="3000"/>
            </a:lvl1pPr>
          </a:lstStyle>
          <a:p>
            <a:r>
              <a:t>КОМАНДА СТАРТАПА</a:t>
            </a:r>
          </a:p>
        </p:txBody>
      </p:sp>
      <p:pic>
        <p:nvPicPr>
          <p:cNvPr id="192" name="Google Shape;178;p23" descr="Google Shape;178;p23"/>
          <p:cNvPicPr>
            <a:picLocks noChangeAspect="1"/>
          </p:cNvPicPr>
          <p:nvPr/>
        </p:nvPicPr>
        <p:blipFill>
          <a:blip r:embed="rId2"/>
          <a:srcRect l="25406"/>
          <a:stretch>
            <a:fillRect/>
          </a:stretch>
        </p:blipFill>
        <p:spPr>
          <a:xfrm>
            <a:off x="-1" y="0"/>
            <a:ext cx="9144002" cy="638481"/>
          </a:xfrm>
          <a:prstGeom prst="rect">
            <a:avLst/>
          </a:prstGeom>
          <a:ln w="12700">
            <a:miter lim="400000"/>
          </a:ln>
        </p:spPr>
      </p:pic>
      <p:sp>
        <p:nvSpPr>
          <p:cNvPr id="193" name="Google Shape;179;p23"/>
          <p:cNvSpPr txBox="1">
            <a:spLocks noGrp="1"/>
          </p:cNvSpPr>
          <p:nvPr>
            <p:ph type="sldNum" sz="quarter" idx="2"/>
          </p:nvPr>
        </p:nvSpPr>
        <p:spPr>
          <a:xfrm>
            <a:off x="8782797" y="4749851"/>
            <a:ext cx="322687" cy="3225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900"/>
            </a:lvl1pPr>
          </a:lstStyle>
          <a:p>
            <a:fld id="{86CB4B4D-7CA3-9044-876B-883B54F8677D}" type="slidenum">
              <a:t>13</a:t>
            </a:fld>
            <a:endParaRPr/>
          </a:p>
        </p:txBody>
      </p:sp>
      <p:pic>
        <p:nvPicPr>
          <p:cNvPr id="194" name="putp_technologies_logo_violet.pngGoogle Shape;180;p23" descr="putp_technologies_logo_violet.pngGoogle Shape;180;p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6375" y="135487"/>
            <a:ext cx="1003603" cy="384201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3828007448"/>
              </p:ext>
            </p:extLst>
          </p:nvPr>
        </p:nvGraphicFramePr>
        <p:xfrm>
          <a:off x="0" y="0"/>
          <a:ext cx="8997695" cy="5143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0897795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85;p24"/>
          <p:cNvSpPr txBox="1">
            <a:spLocks noGrp="1"/>
          </p:cNvSpPr>
          <p:nvPr>
            <p:ph type="title"/>
          </p:nvPr>
        </p:nvSpPr>
        <p:spPr>
          <a:xfrm>
            <a:off x="401717" y="1270006"/>
            <a:ext cx="4655700" cy="548701"/>
          </a:xfrm>
          <a:prstGeom prst="rect">
            <a:avLst/>
          </a:prstGeom>
        </p:spPr>
        <p:txBody>
          <a:bodyPr lIns="58300" tIns="58300" rIns="58300" bIns="58300" anchor="t"/>
          <a:lstStyle>
            <a:lvl1pPr>
              <a:defRPr sz="2800"/>
            </a:lvl1pPr>
          </a:lstStyle>
          <a:p>
            <a:r>
              <a:t>ПЛАНЫ РАЗВИТИЯ</a:t>
            </a:r>
          </a:p>
        </p:txBody>
      </p:sp>
      <p:sp>
        <p:nvSpPr>
          <p:cNvPr id="197" name="Google Shape;186;p24"/>
          <p:cNvSpPr txBox="1"/>
          <p:nvPr/>
        </p:nvSpPr>
        <p:spPr>
          <a:xfrm>
            <a:off x="609149" y="2088575"/>
            <a:ext cx="6782101" cy="2510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7750" tIns="77750" rIns="77750" bIns="77750">
            <a:spAutoFit/>
          </a:bodyPr>
          <a:lstStyle/>
          <a:p>
            <a:pPr marL="342900" indent="-342900">
              <a:lnSpc>
                <a:spcPct val="115000"/>
              </a:lnSpc>
              <a:buAutoNum type="arabicPeriod"/>
              <a:defRPr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defRPr>
            </a:pPr>
            <a:r>
              <a:rPr lang="ru-RU" sz="1700" dirty="0" smtClean="0"/>
              <a:t>Разработка интерфейс </a:t>
            </a:r>
            <a:r>
              <a:rPr lang="ru-RU" sz="1700" dirty="0"/>
              <a:t>приложения</a:t>
            </a:r>
          </a:p>
          <a:p>
            <a:pPr marL="342900" indent="-342900">
              <a:lnSpc>
                <a:spcPct val="115000"/>
              </a:lnSpc>
              <a:buAutoNum type="arabicPeriod"/>
              <a:defRPr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defRPr>
            </a:pPr>
            <a:r>
              <a:rPr lang="ru-RU" sz="1700" dirty="0"/>
              <a:t> </a:t>
            </a:r>
            <a:r>
              <a:rPr lang="ru-RU" sz="1700" dirty="0" smtClean="0"/>
              <a:t>Разработка прототипа приложения </a:t>
            </a:r>
            <a:endParaRPr lang="ru-RU" sz="1700" dirty="0"/>
          </a:p>
          <a:p>
            <a:pPr marL="342900" indent="-342900">
              <a:lnSpc>
                <a:spcPct val="115000"/>
              </a:lnSpc>
              <a:buAutoNum type="arabicPeriod" startAt="3"/>
              <a:defRPr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defRPr>
            </a:pPr>
            <a:r>
              <a:rPr lang="ru-RU" sz="1700" dirty="0" smtClean="0">
                <a:sym typeface="Raleway"/>
              </a:rPr>
              <a:t>Начать </a:t>
            </a:r>
            <a:r>
              <a:rPr lang="ru-RU" sz="1700" dirty="0">
                <a:sym typeface="Raleway"/>
              </a:rPr>
              <a:t>вести социальные сети для продвижения </a:t>
            </a:r>
            <a:r>
              <a:rPr lang="ru-RU" sz="1700" dirty="0" smtClean="0">
                <a:sym typeface="Raleway"/>
              </a:rPr>
              <a:t>приложения</a:t>
            </a:r>
          </a:p>
          <a:p>
            <a:pPr marL="342900" indent="-342900">
              <a:lnSpc>
                <a:spcPct val="115000"/>
              </a:lnSpc>
              <a:buAutoNum type="arabicPeriod" startAt="3"/>
              <a:defRPr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defRPr>
            </a:pPr>
            <a:r>
              <a:rPr lang="ru-RU" sz="1700" dirty="0">
                <a:sym typeface="Raleway"/>
              </a:rPr>
              <a:t>Проверить спрос и жизнеспособность концепции приложения без </a:t>
            </a:r>
            <a:r>
              <a:rPr lang="ru-RU" sz="1700" dirty="0" smtClean="0">
                <a:sym typeface="Raleway"/>
              </a:rPr>
              <a:t>разработки</a:t>
            </a:r>
          </a:p>
          <a:p>
            <a:pPr>
              <a:lnSpc>
                <a:spcPct val="115000"/>
              </a:lnSpc>
              <a:defRPr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defRPr>
            </a:pPr>
            <a:endParaRPr lang="ru-RU" sz="1700" dirty="0" smtClean="0">
              <a:sym typeface="Raleway"/>
            </a:endParaRPr>
          </a:p>
          <a:p>
            <a:pPr>
              <a:lnSpc>
                <a:spcPct val="115000"/>
              </a:lnSpc>
              <a:defRPr i="1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defRPr>
            </a:pPr>
            <a:endParaRPr lang="ru-KZ" dirty="0">
              <a:solidFill>
                <a:srgbClr val="980000"/>
              </a:solidFill>
            </a:endParaRPr>
          </a:p>
        </p:txBody>
      </p:sp>
      <p:pic>
        <p:nvPicPr>
          <p:cNvPr id="198" name="Google Shape;187;p24" descr="Google Shape;187;p24"/>
          <p:cNvPicPr>
            <a:picLocks noChangeAspect="1"/>
          </p:cNvPicPr>
          <p:nvPr/>
        </p:nvPicPr>
        <p:blipFill>
          <a:blip r:embed="rId2"/>
          <a:srcRect l="25406"/>
          <a:stretch>
            <a:fillRect/>
          </a:stretch>
        </p:blipFill>
        <p:spPr>
          <a:xfrm>
            <a:off x="-1" y="0"/>
            <a:ext cx="9144002" cy="638481"/>
          </a:xfrm>
          <a:prstGeom prst="rect">
            <a:avLst/>
          </a:prstGeom>
          <a:ln w="12700">
            <a:miter lim="400000"/>
          </a:ln>
        </p:spPr>
      </p:pic>
      <p:sp>
        <p:nvSpPr>
          <p:cNvPr id="199" name="Google Shape;188;p24"/>
          <p:cNvSpPr txBox="1">
            <a:spLocks noGrp="1"/>
          </p:cNvSpPr>
          <p:nvPr>
            <p:ph type="sldNum" sz="quarter" idx="2"/>
          </p:nvPr>
        </p:nvSpPr>
        <p:spPr>
          <a:xfrm>
            <a:off x="8782797" y="4749851"/>
            <a:ext cx="322687" cy="3225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>
              <a:defRPr sz="900"/>
            </a:lvl1pPr>
          </a:lstStyle>
          <a:p>
            <a:fld id="{86CB4B4D-7CA3-9044-876B-883B54F8677D}" type="slidenum">
              <a:t>14</a:t>
            </a:fld>
            <a:endParaRPr/>
          </a:p>
        </p:txBody>
      </p:sp>
      <p:pic>
        <p:nvPicPr>
          <p:cNvPr id="200" name="putp_technologies_logo_violet.pngGoogle Shape;189;p24" descr="putp_technologies_logo_violet.pngGoogle Shape;189;p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6375" y="135487"/>
            <a:ext cx="1003603" cy="3842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194;p25"/>
          <p:cNvSpPr txBox="1">
            <a:spLocks noGrp="1"/>
          </p:cNvSpPr>
          <p:nvPr>
            <p:ph type="title"/>
          </p:nvPr>
        </p:nvSpPr>
        <p:spPr>
          <a:xfrm>
            <a:off x="456826" y="1257874"/>
            <a:ext cx="6017402" cy="600301"/>
          </a:xfrm>
          <a:prstGeom prst="rect">
            <a:avLst/>
          </a:prstGeom>
        </p:spPr>
        <p:txBody>
          <a:bodyPr/>
          <a:lstStyle>
            <a:lvl1pPr>
              <a:defRPr b="1">
                <a:latin typeface="Raleway"/>
                <a:ea typeface="Raleway"/>
                <a:cs typeface="Raleway"/>
                <a:sym typeface="Raleway"/>
              </a:defRPr>
            </a:lvl1pPr>
          </a:lstStyle>
          <a:p>
            <a:r>
              <a:rPr dirty="0" err="1"/>
              <a:t>Запрос</a:t>
            </a:r>
            <a:r>
              <a:rPr dirty="0"/>
              <a:t> </a:t>
            </a:r>
          </a:p>
        </p:txBody>
      </p:sp>
      <p:sp>
        <p:nvSpPr>
          <p:cNvPr id="203" name="Google Shape;195;p25"/>
          <p:cNvSpPr txBox="1">
            <a:spLocks noGrp="1"/>
          </p:cNvSpPr>
          <p:nvPr>
            <p:ph type="body" sz="half" idx="1"/>
          </p:nvPr>
        </p:nvSpPr>
        <p:spPr>
          <a:xfrm>
            <a:off x="456818" y="1858175"/>
            <a:ext cx="7993199" cy="3149838"/>
          </a:xfrm>
          <a:prstGeom prst="rect">
            <a:avLst/>
          </a:prstGeom>
        </p:spPr>
        <p:txBody>
          <a:bodyPr>
            <a:noAutofit/>
          </a:bodyPr>
          <a:lstStyle/>
          <a:p>
            <a:pPr indent="-317500">
              <a:buClr>
                <a:srgbClr val="8F00FF"/>
              </a:buClr>
              <a:buSzPts val="1400"/>
              <a:defRPr sz="1400" i="1"/>
            </a:pPr>
            <a:r>
              <a:rPr lang="ru-RU" dirty="0"/>
              <a:t>Партнерам- экспертиза в области маркетинга и продвижения, каналы привлечения пользователей, доступ к оборудованию </a:t>
            </a:r>
          </a:p>
          <a:p>
            <a:pPr indent="-317500">
              <a:buClr>
                <a:srgbClr val="8F00FF"/>
              </a:buClr>
              <a:buSzPts val="1400"/>
              <a:defRPr sz="1400" i="1"/>
            </a:pPr>
            <a:r>
              <a:rPr lang="ru-RU" dirty="0"/>
              <a:t>Ожидаемые результаты: Улучшение контента, повышение узнаваемости, расширение базы пользователей </a:t>
            </a:r>
          </a:p>
          <a:p>
            <a:pPr indent="-317500">
              <a:buClr>
                <a:srgbClr val="8F00FF"/>
              </a:buClr>
              <a:buSzPts val="1400"/>
              <a:defRPr sz="1400" i="1"/>
            </a:pPr>
            <a:r>
              <a:rPr lang="ru-RU" dirty="0"/>
              <a:t>инвесторам, фондам – 5.000.000</a:t>
            </a:r>
          </a:p>
          <a:p>
            <a:pPr indent="-317500">
              <a:buClr>
                <a:srgbClr val="8F00FF"/>
              </a:buClr>
              <a:buSzPts val="1400"/>
              <a:defRPr sz="1400" i="1"/>
            </a:pPr>
            <a:r>
              <a:rPr lang="ru-RU" dirty="0"/>
              <a:t>Результаты: быстрый рост числа пользователей, достижение ключевых показателей эффективности, прибыльная отдача от инвестиций </a:t>
            </a:r>
          </a:p>
          <a:p>
            <a:pPr indent="-317500">
              <a:buClr>
                <a:srgbClr val="8F00FF"/>
              </a:buClr>
              <a:buSzPts val="1400"/>
              <a:defRPr sz="1400" i="1"/>
            </a:pPr>
            <a:r>
              <a:rPr lang="ru-RU" dirty="0"/>
              <a:t>Университету- набор участников, наука о питании, поведенческая психология, доступ к оборудованию </a:t>
            </a:r>
          </a:p>
          <a:p>
            <a:pPr indent="-317500">
              <a:buClr>
                <a:srgbClr val="8F00FF"/>
              </a:buClr>
              <a:buSzPts val="1400"/>
              <a:defRPr sz="1400" i="1"/>
            </a:pPr>
            <a:r>
              <a:rPr lang="ru-RU" dirty="0"/>
              <a:t>Результаты: повышение доверия на рынке благодаря исследованиям, научное подтверждение эффективности, установление взаимовыгодного партнерства </a:t>
            </a:r>
          </a:p>
        </p:txBody>
      </p:sp>
      <p:pic>
        <p:nvPicPr>
          <p:cNvPr id="204" name="Google Shape;196;p25" descr="Google Shape;196;p25"/>
          <p:cNvPicPr>
            <a:picLocks noChangeAspect="1"/>
          </p:cNvPicPr>
          <p:nvPr/>
        </p:nvPicPr>
        <p:blipFill>
          <a:blip r:embed="rId2"/>
          <a:srcRect l="25406"/>
          <a:stretch>
            <a:fillRect/>
          </a:stretch>
        </p:blipFill>
        <p:spPr>
          <a:xfrm>
            <a:off x="-1" y="0"/>
            <a:ext cx="9144002" cy="638481"/>
          </a:xfrm>
          <a:prstGeom prst="rect">
            <a:avLst/>
          </a:prstGeom>
          <a:ln w="12700">
            <a:miter lim="400000"/>
          </a:ln>
        </p:spPr>
      </p:pic>
      <p:sp>
        <p:nvSpPr>
          <p:cNvPr id="205" name="Google Shape;197;p25"/>
          <p:cNvSpPr txBox="1">
            <a:spLocks noGrp="1"/>
          </p:cNvSpPr>
          <p:nvPr>
            <p:ph type="sldNum" sz="quarter" idx="2"/>
          </p:nvPr>
        </p:nvSpPr>
        <p:spPr>
          <a:xfrm>
            <a:off x="8782797" y="4749851"/>
            <a:ext cx="322687" cy="3225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>
              <a:defRPr sz="900"/>
            </a:lvl1pPr>
          </a:lstStyle>
          <a:p>
            <a:fld id="{86CB4B4D-7CA3-9044-876B-883B54F8677D}" type="slidenum">
              <a:t>15</a:t>
            </a:fld>
            <a:endParaRPr/>
          </a:p>
        </p:txBody>
      </p:sp>
      <p:pic>
        <p:nvPicPr>
          <p:cNvPr id="206" name="putp_technologies_logo_violet.pngGoogle Shape;198;p25" descr="putp_technologies_logo_violet.pngGoogle Shape;198;p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6375" y="135487"/>
            <a:ext cx="1003603" cy="3842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3;p26"/>
          <p:cNvSpPr txBox="1">
            <a:spLocks noGrp="1"/>
          </p:cNvSpPr>
          <p:nvPr>
            <p:ph type="title"/>
          </p:nvPr>
        </p:nvSpPr>
        <p:spPr>
          <a:xfrm>
            <a:off x="456817" y="1543630"/>
            <a:ext cx="4655700" cy="841801"/>
          </a:xfrm>
          <a:prstGeom prst="rect">
            <a:avLst/>
          </a:prstGeom>
        </p:spPr>
        <p:txBody>
          <a:bodyPr lIns="58300" tIns="58300" rIns="58300" bIns="58300" anchor="t"/>
          <a:lstStyle>
            <a:lvl1pPr>
              <a:defRPr sz="3000"/>
            </a:lvl1pPr>
          </a:lstStyle>
          <a:p>
            <a:r>
              <a:t>КОНТАКТЫ ЛИДЕРА</a:t>
            </a:r>
          </a:p>
        </p:txBody>
      </p:sp>
      <p:sp>
        <p:nvSpPr>
          <p:cNvPr id="209" name="Google Shape;204;p26"/>
          <p:cNvSpPr txBox="1">
            <a:spLocks noGrp="1"/>
          </p:cNvSpPr>
          <p:nvPr>
            <p:ph type="body" sz="quarter" idx="1"/>
          </p:nvPr>
        </p:nvSpPr>
        <p:spPr>
          <a:xfrm>
            <a:off x="456817" y="2454580"/>
            <a:ext cx="3603601" cy="2062502"/>
          </a:xfrm>
          <a:prstGeom prst="rect">
            <a:avLst/>
          </a:prstGeom>
        </p:spPr>
        <p:txBody>
          <a:bodyPr lIns="58300" tIns="58300" rIns="58300" bIns="58300"/>
          <a:lstStyle>
            <a:lvl1pPr marL="203200" indent="0">
              <a:buSzTx/>
              <a:buNone/>
              <a:defRPr sz="1400"/>
            </a:lvl1pPr>
          </a:lstStyle>
          <a:p>
            <a:r>
              <a:t>Фото</a:t>
            </a:r>
          </a:p>
        </p:txBody>
      </p:sp>
      <p:sp>
        <p:nvSpPr>
          <p:cNvPr id="210" name="Google Shape;205;p26"/>
          <p:cNvSpPr txBox="1"/>
          <p:nvPr/>
        </p:nvSpPr>
        <p:spPr>
          <a:xfrm>
            <a:off x="4351971" y="2454580"/>
            <a:ext cx="3603600" cy="20625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8300" tIns="58300" rIns="58300" bIns="58300">
            <a:normAutofit/>
          </a:bodyPr>
          <a:lstStyle>
            <a:lvl1pPr indent="269998">
              <a:lnSpc>
                <a:spcPct val="115000"/>
              </a:lnSpc>
              <a:defRPr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1pPr>
          </a:lstStyle>
          <a:p>
            <a:endParaRPr dirty="0"/>
          </a:p>
        </p:txBody>
      </p:sp>
      <p:pic>
        <p:nvPicPr>
          <p:cNvPr id="211" name="Google Shape;206;p26" descr="Google Shape;206;p26"/>
          <p:cNvPicPr>
            <a:picLocks noChangeAspect="1"/>
          </p:cNvPicPr>
          <p:nvPr/>
        </p:nvPicPr>
        <p:blipFill>
          <a:blip r:embed="rId2"/>
          <a:srcRect l="25406"/>
          <a:stretch>
            <a:fillRect/>
          </a:stretch>
        </p:blipFill>
        <p:spPr>
          <a:xfrm>
            <a:off x="-1" y="0"/>
            <a:ext cx="9144002" cy="638481"/>
          </a:xfrm>
          <a:prstGeom prst="rect">
            <a:avLst/>
          </a:prstGeom>
          <a:ln w="12700">
            <a:miter lim="400000"/>
          </a:ln>
        </p:spPr>
      </p:pic>
      <p:sp>
        <p:nvSpPr>
          <p:cNvPr id="212" name="Google Shape;207;p26"/>
          <p:cNvSpPr txBox="1">
            <a:spLocks noGrp="1"/>
          </p:cNvSpPr>
          <p:nvPr>
            <p:ph type="sldNum" sz="quarter" idx="2"/>
          </p:nvPr>
        </p:nvSpPr>
        <p:spPr>
          <a:xfrm>
            <a:off x="8782797" y="4749851"/>
            <a:ext cx="322687" cy="3225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>
              <a:defRPr sz="900"/>
            </a:lvl1pPr>
          </a:lstStyle>
          <a:p>
            <a:fld id="{86CB4B4D-7CA3-9044-876B-883B54F8677D}" type="slidenum">
              <a:t>16</a:t>
            </a:fld>
            <a:endParaRPr/>
          </a:p>
        </p:txBody>
      </p:sp>
      <p:sp>
        <p:nvSpPr>
          <p:cNvPr id="213" name="Google Shape;208;p26"/>
          <p:cNvSpPr/>
          <p:nvPr/>
        </p:nvSpPr>
        <p:spPr>
          <a:xfrm>
            <a:off x="561524" y="2282000"/>
            <a:ext cx="1954201" cy="1662000"/>
          </a:xfrm>
          <a:prstGeom prst="roundRect">
            <a:avLst>
              <a:gd name="adj" fmla="val 16667"/>
            </a:avLst>
          </a:prstGeom>
          <a:ln>
            <a:solidFill>
              <a:srgbClr val="000000"/>
            </a:solidFill>
          </a:ln>
        </p:spPr>
        <p:txBody>
          <a:bodyPr lIns="0" tIns="0" rIns="0" bIns="0" anchor="ctr"/>
          <a:lstStyle/>
          <a:p>
            <a:pPr algn="ctr">
              <a:defRPr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pPr>
            <a:endParaRPr/>
          </a:p>
        </p:txBody>
      </p:sp>
      <p:sp>
        <p:nvSpPr>
          <p:cNvPr id="214" name="Google Shape;209;p26"/>
          <p:cNvSpPr/>
          <p:nvPr/>
        </p:nvSpPr>
        <p:spPr>
          <a:xfrm>
            <a:off x="4572000" y="2282000"/>
            <a:ext cx="3132000" cy="1662000"/>
          </a:xfrm>
          <a:prstGeom prst="roundRect">
            <a:avLst>
              <a:gd name="adj" fmla="val 16667"/>
            </a:avLst>
          </a:prstGeom>
          <a:ln>
            <a:solidFill>
              <a:srgbClr val="000000"/>
            </a:solidFill>
          </a:ln>
        </p:spPr>
        <p:txBody>
          <a:bodyPr lIns="0" tIns="0" rIns="0" bIns="0" anchor="ctr"/>
          <a:lstStyle/>
          <a:p>
            <a:pPr algn="ctr">
              <a:defRPr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pPr>
            <a:endParaRPr/>
          </a:p>
        </p:txBody>
      </p:sp>
      <p:pic>
        <p:nvPicPr>
          <p:cNvPr id="215" name="putp_technologies_logo_violet.pngGoogle Shape;210;p26" descr="putp_technologies_logo_violet.pngGoogle Shape;210;p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6375" y="135487"/>
            <a:ext cx="1003603" cy="3842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9007DE7-1FCA-97AE-FD95-863D6321DD2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7645" y="1622003"/>
            <a:ext cx="3450251" cy="3337153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2A82EC2-67B6-DCD1-6EB6-0D3D7EA02C5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266" y="2076249"/>
            <a:ext cx="2215918" cy="2215061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FFFFFF"/>
      </a:dk1>
      <a:lt1>
        <a:srgbClr val="8F00FF"/>
      </a:lt1>
      <a:dk2>
        <a:srgbClr val="A7A7A7"/>
      </a:dk2>
      <a:lt2>
        <a:srgbClr val="535353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00FF"/>
      </a:hlink>
      <a:folHlink>
        <a:srgbClr val="FF00FF"/>
      </a:folHlink>
    </a:clrScheme>
    <a:fontScheme name="Simple Light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8F00FF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8F00FF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00FF"/>
      </a:hlink>
      <a:folHlink>
        <a:srgbClr val="FF00FF"/>
      </a:folHlink>
    </a:clrScheme>
    <a:fontScheme name="Simple Light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8F00FF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8F00FF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345</TotalTime>
  <Words>786</Words>
  <Application>Microsoft Office PowerPoint</Application>
  <PresentationFormat>Экран (16:9)</PresentationFormat>
  <Paragraphs>126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Arial</vt:lpstr>
      <vt:lpstr>Century Gothic</vt:lpstr>
      <vt:lpstr>Helvetica</vt:lpstr>
      <vt:lpstr>Raleway</vt:lpstr>
      <vt:lpstr>Raleway SemiBold</vt:lpstr>
      <vt:lpstr>Simple Light</vt:lpstr>
      <vt:lpstr>FitnessControl</vt:lpstr>
      <vt:lpstr>АКТУАЛЬНОСТЬ ИДЕИ</vt:lpstr>
      <vt:lpstr>ЦЕЛЕВАЯ АУДИТОРИЯ</vt:lpstr>
      <vt:lpstr>ПРОБЛЕМА</vt:lpstr>
      <vt:lpstr>ЦЕННОСТЬ, ЦЕННОСТНОЕ ПРЕДЛОЖЕНИЕ</vt:lpstr>
      <vt:lpstr>РЕШЕНИЕ</vt:lpstr>
      <vt:lpstr>РЕШЕНИЕ</vt:lpstr>
      <vt:lpstr>РЫНОК</vt:lpstr>
      <vt:lpstr>КОНКУРЕНТЫ</vt:lpstr>
      <vt:lpstr>БИЗНЕС-МОДЕЛЬ</vt:lpstr>
      <vt:lpstr>ТЕКУЩИЕ РЕЗУЛЬТАТЫ</vt:lpstr>
      <vt:lpstr>КОМАНДА СТАРТАПА</vt:lpstr>
      <vt:lpstr>КОМАНДА СТАРТАПА</vt:lpstr>
      <vt:lpstr>ПЛАНЫ РАЗВИТИЯ</vt:lpstr>
      <vt:lpstr>Запрос </vt:lpstr>
      <vt:lpstr>КОНТАКТЫ ЛИДЕРА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FitnessControl</dc:title>
  <cp:lastModifiedBy>Пользователь</cp:lastModifiedBy>
  <cp:revision>21</cp:revision>
  <dcterms:modified xsi:type="dcterms:W3CDTF">2025-10-18T19:33:24Z</dcterms:modified>
</cp:coreProperties>
</file>